
<file path=[Content_Types].xml><?xml version="1.0" encoding="utf-8"?>
<Types xmlns="http://schemas.openxmlformats.org/package/2006/content-types">
  <Default Extension="bin" ContentType="application/vnd.openxmlformats-officedocument.oleObject"/>
  <Default Extension="gif" ContentType="image/gif"/>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1" r:id="rId1"/>
    <p:sldMasterId id="2147483816" r:id="rId2"/>
    <p:sldMasterId id="2147483829" r:id="rId3"/>
  </p:sldMasterIdLst>
  <p:notesMasterIdLst>
    <p:notesMasterId r:id="rId31"/>
  </p:notesMasterIdLst>
  <p:handoutMasterIdLst>
    <p:handoutMasterId r:id="rId32"/>
  </p:handoutMasterIdLst>
  <p:sldIdLst>
    <p:sldId id="860" r:id="rId4"/>
    <p:sldId id="883" r:id="rId5"/>
    <p:sldId id="882" r:id="rId6"/>
    <p:sldId id="899" r:id="rId7"/>
    <p:sldId id="777" r:id="rId8"/>
    <p:sldId id="778" r:id="rId9"/>
    <p:sldId id="779" r:id="rId10"/>
    <p:sldId id="780" r:id="rId11"/>
    <p:sldId id="784" r:id="rId12"/>
    <p:sldId id="786" r:id="rId13"/>
    <p:sldId id="808" r:id="rId14"/>
    <p:sldId id="788" r:id="rId15"/>
    <p:sldId id="890" r:id="rId16"/>
    <p:sldId id="885" r:id="rId17"/>
    <p:sldId id="816" r:id="rId18"/>
    <p:sldId id="898" r:id="rId19"/>
    <p:sldId id="886" r:id="rId20"/>
    <p:sldId id="887" r:id="rId21"/>
    <p:sldId id="888" r:id="rId22"/>
    <p:sldId id="894" r:id="rId23"/>
    <p:sldId id="772" r:id="rId24"/>
    <p:sldId id="796" r:id="rId25"/>
    <p:sldId id="893" r:id="rId26"/>
    <p:sldId id="801" r:id="rId27"/>
    <p:sldId id="852" r:id="rId28"/>
    <p:sldId id="897" r:id="rId29"/>
    <p:sldId id="895" r:id="rId30"/>
  </p:sldIdLst>
  <p:sldSz cx="9144000" cy="6858000" type="screen4x3"/>
  <p:notesSz cx="6851650" cy="9747250"/>
  <p:custShowLst>
    <p:custShow name="目的別スライド ショー1" id="0">
      <p:sldLst/>
    </p:custShow>
    <p:custShow name="加速度" id="1">
      <p:sldLst/>
    </p:custShow>
    <p:custShow name="等加速度運動" id="2">
      <p:sldLst/>
    </p:custShow>
    <p:custShow name="t 消去公式" id="3">
      <p:sldLst/>
    </p:custShow>
    <p:custShow name="最高点落下点" id="4">
      <p:sldLst/>
    </p:custShow>
    <p:custShow name="要点" id="5">
      <p:sldLst/>
    </p:custShow>
    <p:custShow name="x=∫vdt" id="6">
      <p:sldLst/>
    </p:custShow>
    <p:custShow name="v=∫adx" id="7">
      <p:sldLst/>
    </p:custShow>
    <p:custShow name="自由落下" id="8">
      <p:sldLst/>
    </p:custShow>
    <p:custShow name="グラフ" id="9">
      <p:sldLst/>
    </p:custShow>
    <p:custShow name="放物運動" id="10">
      <p:sldLst/>
    </p:custShow>
    <p:custShow name="速度とグラフ" id="11">
      <p:sldLst/>
    </p:custShow>
    <p:custShow name="速度とグラフ2" id="12">
      <p:sldLst/>
    </p:custShow>
    <p:custShow name="加速度とグラフ" id="13">
      <p:sldLst/>
    </p:custShow>
    <p:custShow name="加速度とグラフ2" id="14">
      <p:sldLst/>
    </p:custShow>
  </p:custShowLst>
  <p:defaultTextStyle>
    <a:defPPr>
      <a:defRPr lang="ja-JP"/>
    </a:defPPr>
    <a:lvl1pPr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1pPr>
    <a:lvl2pPr marL="4572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2pPr>
    <a:lvl3pPr marL="9144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3pPr>
    <a:lvl4pPr marL="13716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4pPr>
    <a:lvl5pPr marL="18288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8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8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8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8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0">
          <p15:clr>
            <a:srgbClr val="A4A3A4"/>
          </p15:clr>
        </p15:guide>
        <p15:guide id="2" pos="215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FF"/>
    <a:srgbClr val="996633"/>
    <a:srgbClr val="CC9900"/>
    <a:srgbClr val="CC00FF"/>
    <a:srgbClr val="663300"/>
    <a:srgbClr val="9933FF"/>
    <a:srgbClr val="9900CC"/>
    <a:srgbClr val="FF99CC"/>
    <a:srgbClr val="FF9966"/>
    <a:srgbClr val="FFE6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2" autoAdjust="0"/>
    <p:restoredTop sz="93584" autoAdjust="0"/>
  </p:normalViewPr>
  <p:slideViewPr>
    <p:cSldViewPr snapToGrid="0">
      <p:cViewPr varScale="1">
        <p:scale>
          <a:sx n="62" d="100"/>
          <a:sy n="62" d="100"/>
        </p:scale>
        <p:origin x="90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9844"/>
    </p:cViewPr>
  </p:sorterViewPr>
  <p:notesViewPr>
    <p:cSldViewPr snapToGrid="0">
      <p:cViewPr>
        <p:scale>
          <a:sx n="200" d="100"/>
          <a:sy n="200" d="100"/>
        </p:scale>
        <p:origin x="-72" y="3810"/>
      </p:cViewPr>
      <p:guideLst>
        <p:guide orient="horz" pos="3070"/>
        <p:guide pos="215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14.wmf"/><Relationship Id="rId1" Type="http://schemas.openxmlformats.org/officeDocument/2006/relationships/image" Target="../media/image36.wmf"/><Relationship Id="rId5" Type="http://schemas.openxmlformats.org/officeDocument/2006/relationships/image" Target="../media/image24.wmf"/><Relationship Id="rId4"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34.wmf"/><Relationship Id="rId1" Type="http://schemas.openxmlformats.org/officeDocument/2006/relationships/image" Target="../media/image14.wmf"/><Relationship Id="rId4" Type="http://schemas.openxmlformats.org/officeDocument/2006/relationships/image" Target="../media/image24.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14.wmf"/><Relationship Id="rId1" Type="http://schemas.openxmlformats.org/officeDocument/2006/relationships/image" Target="../media/image24.wmf"/><Relationship Id="rId4" Type="http://schemas.openxmlformats.org/officeDocument/2006/relationships/image" Target="../media/image16.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34.wmf"/><Relationship Id="rId1" Type="http://schemas.openxmlformats.org/officeDocument/2006/relationships/image" Target="../media/image14.wmf"/><Relationship Id="rId4" Type="http://schemas.openxmlformats.org/officeDocument/2006/relationships/image" Target="../media/image24.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44.wmf"/><Relationship Id="rId3" Type="http://schemas.openxmlformats.org/officeDocument/2006/relationships/image" Target="../media/image39.wmf"/><Relationship Id="rId7" Type="http://schemas.openxmlformats.org/officeDocument/2006/relationships/image" Target="../media/image43.wmf"/><Relationship Id="rId12" Type="http://schemas.openxmlformats.org/officeDocument/2006/relationships/image" Target="../media/image48.wmf"/><Relationship Id="rId2" Type="http://schemas.openxmlformats.org/officeDocument/2006/relationships/image" Target="../media/image38.wmf"/><Relationship Id="rId1" Type="http://schemas.openxmlformats.org/officeDocument/2006/relationships/image" Target="../media/image37.wmf"/><Relationship Id="rId6" Type="http://schemas.openxmlformats.org/officeDocument/2006/relationships/image" Target="../media/image42.wmf"/><Relationship Id="rId11" Type="http://schemas.openxmlformats.org/officeDocument/2006/relationships/image" Target="../media/image47.wmf"/><Relationship Id="rId5" Type="http://schemas.openxmlformats.org/officeDocument/2006/relationships/image" Target="../media/image41.wmf"/><Relationship Id="rId10" Type="http://schemas.openxmlformats.org/officeDocument/2006/relationships/image" Target="../media/image46.wmf"/><Relationship Id="rId4" Type="http://schemas.openxmlformats.org/officeDocument/2006/relationships/image" Target="../media/image40.wmf"/><Relationship Id="rId9" Type="http://schemas.openxmlformats.org/officeDocument/2006/relationships/image" Target="../media/image45.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56.wmf"/><Relationship Id="rId13" Type="http://schemas.openxmlformats.org/officeDocument/2006/relationships/image" Target="../media/image61.wmf"/><Relationship Id="rId3" Type="http://schemas.openxmlformats.org/officeDocument/2006/relationships/image" Target="../media/image51.wmf"/><Relationship Id="rId7" Type="http://schemas.openxmlformats.org/officeDocument/2006/relationships/image" Target="../media/image55.wmf"/><Relationship Id="rId12" Type="http://schemas.openxmlformats.org/officeDocument/2006/relationships/image" Target="../media/image60.wmf"/><Relationship Id="rId2" Type="http://schemas.openxmlformats.org/officeDocument/2006/relationships/image" Target="../media/image50.wmf"/><Relationship Id="rId16" Type="http://schemas.openxmlformats.org/officeDocument/2006/relationships/image" Target="../media/image64.wmf"/><Relationship Id="rId1" Type="http://schemas.openxmlformats.org/officeDocument/2006/relationships/image" Target="../media/image49.wmf"/><Relationship Id="rId6" Type="http://schemas.openxmlformats.org/officeDocument/2006/relationships/image" Target="../media/image54.wmf"/><Relationship Id="rId11" Type="http://schemas.openxmlformats.org/officeDocument/2006/relationships/image" Target="../media/image59.wmf"/><Relationship Id="rId5" Type="http://schemas.openxmlformats.org/officeDocument/2006/relationships/image" Target="../media/image53.wmf"/><Relationship Id="rId15" Type="http://schemas.openxmlformats.org/officeDocument/2006/relationships/image" Target="../media/image63.wmf"/><Relationship Id="rId10" Type="http://schemas.openxmlformats.org/officeDocument/2006/relationships/image" Target="../media/image58.wmf"/><Relationship Id="rId4" Type="http://schemas.openxmlformats.org/officeDocument/2006/relationships/image" Target="../media/image52.wmf"/><Relationship Id="rId9" Type="http://schemas.openxmlformats.org/officeDocument/2006/relationships/image" Target="../media/image57.wmf"/><Relationship Id="rId14" Type="http://schemas.openxmlformats.org/officeDocument/2006/relationships/image" Target="../media/image62.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1.wmf"/><Relationship Id="rId2" Type="http://schemas.openxmlformats.org/officeDocument/2006/relationships/image" Target="../media/image60.wmf"/><Relationship Id="rId1" Type="http://schemas.openxmlformats.org/officeDocument/2006/relationships/image" Target="../media/image59.wmf"/><Relationship Id="rId6" Type="http://schemas.openxmlformats.org/officeDocument/2006/relationships/image" Target="../media/image64.wmf"/><Relationship Id="rId5" Type="http://schemas.openxmlformats.org/officeDocument/2006/relationships/image" Target="../media/image63.wmf"/><Relationship Id="rId4" Type="http://schemas.openxmlformats.org/officeDocument/2006/relationships/image" Target="../media/image62.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66.wmf"/><Relationship Id="rId1" Type="http://schemas.openxmlformats.org/officeDocument/2006/relationships/image" Target="../media/image65.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image" Target="../media/image10.wmf"/><Relationship Id="rId7"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image" Target="../media/image9.wmf"/><Relationship Id="rId7" Type="http://schemas.openxmlformats.org/officeDocument/2006/relationships/image" Target="../media/image13.wmf"/><Relationship Id="rId2" Type="http://schemas.openxmlformats.org/officeDocument/2006/relationships/image" Target="../media/image8.wmf"/><Relationship Id="rId1" Type="http://schemas.openxmlformats.org/officeDocument/2006/relationships/image" Target="../media/image14.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17.wmf"/><Relationship Id="rId7" Type="http://schemas.openxmlformats.org/officeDocument/2006/relationships/image" Target="../media/image12.wmf"/><Relationship Id="rId12" Type="http://schemas.openxmlformats.org/officeDocument/2006/relationships/image" Target="../media/image25.wmf"/><Relationship Id="rId2" Type="http://schemas.openxmlformats.org/officeDocument/2006/relationships/image" Target="../media/image16.wmf"/><Relationship Id="rId1" Type="http://schemas.openxmlformats.org/officeDocument/2006/relationships/image" Target="../media/image14.wmf"/><Relationship Id="rId6" Type="http://schemas.openxmlformats.org/officeDocument/2006/relationships/image" Target="../media/image20.wmf"/><Relationship Id="rId11" Type="http://schemas.openxmlformats.org/officeDocument/2006/relationships/image" Target="../media/image24.wmf"/><Relationship Id="rId5" Type="http://schemas.openxmlformats.org/officeDocument/2006/relationships/image" Target="../media/image19.wmf"/><Relationship Id="rId10" Type="http://schemas.openxmlformats.org/officeDocument/2006/relationships/image" Target="../media/image23.wmf"/><Relationship Id="rId4" Type="http://schemas.openxmlformats.org/officeDocument/2006/relationships/image" Target="../media/image18.wmf"/><Relationship Id="rId9"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image" Target="../media/image18.wmf"/><Relationship Id="rId7" Type="http://schemas.openxmlformats.org/officeDocument/2006/relationships/image" Target="../media/image21.wmf"/><Relationship Id="rId12" Type="http://schemas.openxmlformats.org/officeDocument/2006/relationships/image" Target="../media/image24.wmf"/><Relationship Id="rId2" Type="http://schemas.openxmlformats.org/officeDocument/2006/relationships/image" Target="../media/image17.wmf"/><Relationship Id="rId1" Type="http://schemas.openxmlformats.org/officeDocument/2006/relationships/image" Target="../media/image14.wmf"/><Relationship Id="rId6" Type="http://schemas.openxmlformats.org/officeDocument/2006/relationships/image" Target="../media/image12.wmf"/><Relationship Id="rId11" Type="http://schemas.openxmlformats.org/officeDocument/2006/relationships/image" Target="../media/image25.wmf"/><Relationship Id="rId5" Type="http://schemas.openxmlformats.org/officeDocument/2006/relationships/image" Target="../media/image20.wmf"/><Relationship Id="rId10" Type="http://schemas.openxmlformats.org/officeDocument/2006/relationships/image" Target="../media/image16.wmf"/><Relationship Id="rId4" Type="http://schemas.openxmlformats.org/officeDocument/2006/relationships/image" Target="../media/image19.wmf"/><Relationship Id="rId9" Type="http://schemas.openxmlformats.org/officeDocument/2006/relationships/image" Target="../media/image23.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image" Target="../media/image18.wmf"/><Relationship Id="rId7" Type="http://schemas.openxmlformats.org/officeDocument/2006/relationships/image" Target="../media/image21.wmf"/><Relationship Id="rId12" Type="http://schemas.openxmlformats.org/officeDocument/2006/relationships/image" Target="../media/image24.wmf"/><Relationship Id="rId2" Type="http://schemas.openxmlformats.org/officeDocument/2006/relationships/image" Target="../media/image17.wmf"/><Relationship Id="rId1" Type="http://schemas.openxmlformats.org/officeDocument/2006/relationships/image" Target="../media/image14.wmf"/><Relationship Id="rId6" Type="http://schemas.openxmlformats.org/officeDocument/2006/relationships/image" Target="../media/image12.wmf"/><Relationship Id="rId11" Type="http://schemas.openxmlformats.org/officeDocument/2006/relationships/image" Target="../media/image16.wmf"/><Relationship Id="rId5" Type="http://schemas.openxmlformats.org/officeDocument/2006/relationships/image" Target="../media/image20.wmf"/><Relationship Id="rId10" Type="http://schemas.openxmlformats.org/officeDocument/2006/relationships/image" Target="../media/image25.wmf"/><Relationship Id="rId4" Type="http://schemas.openxmlformats.org/officeDocument/2006/relationships/image" Target="../media/image19.wmf"/><Relationship Id="rId9" Type="http://schemas.openxmlformats.org/officeDocument/2006/relationships/image" Target="../media/image23.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image" Target="../media/image24.wmf"/><Relationship Id="rId3" Type="http://schemas.openxmlformats.org/officeDocument/2006/relationships/image" Target="../media/image28.wmf"/><Relationship Id="rId7" Type="http://schemas.openxmlformats.org/officeDocument/2006/relationships/image" Target="../media/image32.wmf"/><Relationship Id="rId12" Type="http://schemas.openxmlformats.org/officeDocument/2006/relationships/image" Target="../media/image16.wmf"/><Relationship Id="rId2" Type="http://schemas.openxmlformats.org/officeDocument/2006/relationships/image" Target="../media/image27.wmf"/><Relationship Id="rId1" Type="http://schemas.openxmlformats.org/officeDocument/2006/relationships/image" Target="../media/image26.wmf"/><Relationship Id="rId6" Type="http://schemas.openxmlformats.org/officeDocument/2006/relationships/image" Target="../media/image31.wmf"/><Relationship Id="rId11" Type="http://schemas.openxmlformats.org/officeDocument/2006/relationships/image" Target="../media/image14.wmf"/><Relationship Id="rId5" Type="http://schemas.openxmlformats.org/officeDocument/2006/relationships/image" Target="../media/image30.wmf"/><Relationship Id="rId10" Type="http://schemas.openxmlformats.org/officeDocument/2006/relationships/image" Target="../media/image35.wmf"/><Relationship Id="rId4" Type="http://schemas.openxmlformats.org/officeDocument/2006/relationships/image" Target="../media/image29.wmf"/><Relationship Id="rId9" Type="http://schemas.openxmlformats.org/officeDocument/2006/relationships/image" Target="../media/image34.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image" Target="../media/image24.wmf"/><Relationship Id="rId3" Type="http://schemas.openxmlformats.org/officeDocument/2006/relationships/image" Target="../media/image28.wmf"/><Relationship Id="rId7" Type="http://schemas.openxmlformats.org/officeDocument/2006/relationships/image" Target="../media/image32.wmf"/><Relationship Id="rId12" Type="http://schemas.openxmlformats.org/officeDocument/2006/relationships/image" Target="../media/image16.wmf"/><Relationship Id="rId2" Type="http://schemas.openxmlformats.org/officeDocument/2006/relationships/image" Target="../media/image27.wmf"/><Relationship Id="rId1" Type="http://schemas.openxmlformats.org/officeDocument/2006/relationships/image" Target="../media/image26.wmf"/><Relationship Id="rId6" Type="http://schemas.openxmlformats.org/officeDocument/2006/relationships/image" Target="../media/image31.wmf"/><Relationship Id="rId11" Type="http://schemas.openxmlformats.org/officeDocument/2006/relationships/image" Target="../media/image14.wmf"/><Relationship Id="rId5" Type="http://schemas.openxmlformats.org/officeDocument/2006/relationships/image" Target="../media/image30.wmf"/><Relationship Id="rId10" Type="http://schemas.openxmlformats.org/officeDocument/2006/relationships/image" Target="../media/image35.wmf"/><Relationship Id="rId4" Type="http://schemas.openxmlformats.org/officeDocument/2006/relationships/image" Target="../media/image29.wmf"/><Relationship Id="rId9" Type="http://schemas.openxmlformats.org/officeDocument/2006/relationships/image" Target="../media/image3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1" name="Rectangle 3"/>
          <p:cNvSpPr>
            <a:spLocks noGrp="1" noChangeArrowheads="1"/>
          </p:cNvSpPr>
          <p:nvPr>
            <p:ph type="dt" sz="quarter" idx="1"/>
          </p:nvPr>
        </p:nvSpPr>
        <p:spPr bwMode="auto">
          <a:xfrm>
            <a:off x="3883025"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endParaRPr lang="en-US" altLang="ja-JP"/>
          </a:p>
        </p:txBody>
      </p:sp>
      <p:sp>
        <p:nvSpPr>
          <p:cNvPr id="58372" name="Rectangle 4"/>
          <p:cNvSpPr>
            <a:spLocks noGrp="1" noChangeArrowheads="1"/>
          </p:cNvSpPr>
          <p:nvPr>
            <p:ph type="ftr" sz="quarter" idx="2"/>
          </p:nvPr>
        </p:nvSpPr>
        <p:spPr bwMode="auto">
          <a:xfrm>
            <a:off x="0"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3" name="Rectangle 5"/>
          <p:cNvSpPr>
            <a:spLocks noGrp="1" noChangeArrowheads="1"/>
          </p:cNvSpPr>
          <p:nvPr>
            <p:ph type="sldNum" sz="quarter" idx="3"/>
          </p:nvPr>
        </p:nvSpPr>
        <p:spPr bwMode="auto">
          <a:xfrm>
            <a:off x="3883025"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fld id="{DD6EA795-C2A9-4ED0-A1EC-146A1BFE6C05}" type="slidenum">
              <a:rPr lang="en-US" altLang="ja-JP"/>
              <a:pPr>
                <a:defRPr/>
              </a:pPr>
              <a:t>‹#›</a:t>
            </a:fld>
            <a:endParaRPr lang="en-US" altLang="ja-JP"/>
          </a:p>
        </p:txBody>
      </p:sp>
    </p:spTree>
    <p:extLst>
      <p:ext uri="{BB962C8B-B14F-4D97-AF65-F5344CB8AC3E}">
        <p14:creationId xmlns:p14="http://schemas.microsoft.com/office/powerpoint/2010/main" val="347603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1" name="Rectangle 3"/>
          <p:cNvSpPr>
            <a:spLocks noGrp="1" noChangeArrowheads="1"/>
          </p:cNvSpPr>
          <p:nvPr>
            <p:ph type="dt" idx="1"/>
          </p:nvPr>
        </p:nvSpPr>
        <p:spPr bwMode="auto">
          <a:xfrm>
            <a:off x="3883025"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0"/>
              </a:spcBef>
              <a:defRPr sz="1200">
                <a:ea typeface="ＭＳ Ｐゴシック" pitchFamily="50" charset="-128"/>
              </a:defRPr>
            </a:lvl1pPr>
          </a:lstStyle>
          <a:p>
            <a:pPr>
              <a:defRPr/>
            </a:pPr>
            <a:endParaRPr lang="en-US" altLang="ja-JP"/>
          </a:p>
        </p:txBody>
      </p:sp>
      <p:sp>
        <p:nvSpPr>
          <p:cNvPr id="30724" name="Rectangle 4"/>
          <p:cNvSpPr>
            <a:spLocks noGrp="1" noRot="1" noChangeAspect="1" noChangeArrowheads="1" noTextEdit="1"/>
          </p:cNvSpPr>
          <p:nvPr>
            <p:ph type="sldImg" idx="2"/>
          </p:nvPr>
        </p:nvSpPr>
        <p:spPr bwMode="auto">
          <a:xfrm>
            <a:off x="989013" y="731838"/>
            <a:ext cx="4873625" cy="3654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12813" y="4630738"/>
            <a:ext cx="5026025" cy="4386262"/>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7414" name="Rectangle 6"/>
          <p:cNvSpPr>
            <a:spLocks noGrp="1" noChangeArrowheads="1"/>
          </p:cNvSpPr>
          <p:nvPr>
            <p:ph type="ftr" sz="quarter" idx="4"/>
          </p:nvPr>
        </p:nvSpPr>
        <p:spPr bwMode="auto">
          <a:xfrm>
            <a:off x="0"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5" name="Rectangle 7"/>
          <p:cNvSpPr>
            <a:spLocks noGrp="1" noChangeArrowheads="1"/>
          </p:cNvSpPr>
          <p:nvPr>
            <p:ph type="sldNum" sz="quarter" idx="5"/>
          </p:nvPr>
        </p:nvSpPr>
        <p:spPr bwMode="auto">
          <a:xfrm>
            <a:off x="3883025"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spcBef>
                <a:spcPct val="0"/>
              </a:spcBef>
              <a:defRPr sz="1200">
                <a:ea typeface="ＭＳ Ｐゴシック" pitchFamily="50" charset="-128"/>
              </a:defRPr>
            </a:lvl1pPr>
          </a:lstStyle>
          <a:p>
            <a:pPr>
              <a:defRPr/>
            </a:pPr>
            <a:fld id="{12FB90E9-9E62-4A35-B3B3-8533D9573AE4}" type="slidenum">
              <a:rPr lang="en-US" altLang="ja-JP"/>
              <a:pPr>
                <a:defRPr/>
              </a:pPr>
              <a:t>‹#›</a:t>
            </a:fld>
            <a:endParaRPr lang="en-US" altLang="ja-JP"/>
          </a:p>
        </p:txBody>
      </p:sp>
    </p:spTree>
    <p:extLst>
      <p:ext uri="{BB962C8B-B14F-4D97-AF65-F5344CB8AC3E}">
        <p14:creationId xmlns:p14="http://schemas.microsoft.com/office/powerpoint/2010/main" val="30995575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1</a:t>
            </a:fld>
            <a:endParaRPr lang="en-US" altLang="ja-JP"/>
          </a:p>
        </p:txBody>
      </p:sp>
    </p:spTree>
    <p:extLst>
      <p:ext uri="{BB962C8B-B14F-4D97-AF65-F5344CB8AC3E}">
        <p14:creationId xmlns:p14="http://schemas.microsoft.com/office/powerpoint/2010/main" val="3308803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6750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21</a:t>
            </a:fld>
            <a:endParaRPr lang="en-US" altLang="ja-JP"/>
          </a:p>
        </p:txBody>
      </p:sp>
    </p:spTree>
    <p:extLst>
      <p:ext uri="{BB962C8B-B14F-4D97-AF65-F5344CB8AC3E}">
        <p14:creationId xmlns:p14="http://schemas.microsoft.com/office/powerpoint/2010/main" val="3305466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solidFill>
                  <a:prstClr val="black"/>
                </a:solidFill>
              </a:rPr>
              <a:pPr>
                <a:defRPr/>
              </a:pPr>
              <a:t>24</a:t>
            </a:fld>
            <a:endParaRPr lang="en-US" altLang="ja-JP">
              <a:solidFill>
                <a:prstClr val="black"/>
              </a:solidFill>
            </a:endParaRPr>
          </a:p>
        </p:txBody>
      </p:sp>
    </p:spTree>
    <p:extLst>
      <p:ext uri="{BB962C8B-B14F-4D97-AF65-F5344CB8AC3E}">
        <p14:creationId xmlns:p14="http://schemas.microsoft.com/office/powerpoint/2010/main" val="33054668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26</a:t>
            </a:fld>
            <a:endParaRPr lang="en-US" altLang="ja-JP"/>
          </a:p>
        </p:txBody>
      </p:sp>
    </p:spTree>
    <p:extLst>
      <p:ext uri="{BB962C8B-B14F-4D97-AF65-F5344CB8AC3E}">
        <p14:creationId xmlns:p14="http://schemas.microsoft.com/office/powerpoint/2010/main" val="28949396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27</a:t>
            </a:fld>
            <a:endParaRPr lang="en-US" altLang="ja-JP"/>
          </a:p>
        </p:txBody>
      </p:sp>
    </p:spTree>
    <p:extLst>
      <p:ext uri="{BB962C8B-B14F-4D97-AF65-F5344CB8AC3E}">
        <p14:creationId xmlns:p14="http://schemas.microsoft.com/office/powerpoint/2010/main" val="2841603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2</a:t>
            </a:fld>
            <a:endParaRPr lang="en-US" altLang="ja-JP"/>
          </a:p>
        </p:txBody>
      </p:sp>
    </p:spTree>
    <p:extLst>
      <p:ext uri="{BB962C8B-B14F-4D97-AF65-F5344CB8AC3E}">
        <p14:creationId xmlns:p14="http://schemas.microsoft.com/office/powerpoint/2010/main" val="1931061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3</a:t>
            </a:fld>
            <a:endParaRPr lang="en-US" altLang="ja-JP"/>
          </a:p>
        </p:txBody>
      </p:sp>
    </p:spTree>
    <p:extLst>
      <p:ext uri="{BB962C8B-B14F-4D97-AF65-F5344CB8AC3E}">
        <p14:creationId xmlns:p14="http://schemas.microsoft.com/office/powerpoint/2010/main" val="2841603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4</a:t>
            </a:fld>
            <a:endParaRPr lang="en-US" altLang="ja-JP"/>
          </a:p>
        </p:txBody>
      </p:sp>
    </p:spTree>
    <p:extLst>
      <p:ext uri="{BB962C8B-B14F-4D97-AF65-F5344CB8AC3E}">
        <p14:creationId xmlns:p14="http://schemas.microsoft.com/office/powerpoint/2010/main" val="17956092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15</a:t>
            </a:fld>
            <a:endParaRPr lang="en-US" altLang="ja-JP"/>
          </a:p>
        </p:txBody>
      </p:sp>
    </p:spTree>
    <p:extLst>
      <p:ext uri="{BB962C8B-B14F-4D97-AF65-F5344CB8AC3E}">
        <p14:creationId xmlns:p14="http://schemas.microsoft.com/office/powerpoint/2010/main" val="3305466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16</a:t>
            </a:fld>
            <a:endParaRPr lang="en-US" altLang="ja-JP"/>
          </a:p>
        </p:txBody>
      </p:sp>
    </p:spTree>
    <p:extLst>
      <p:ext uri="{BB962C8B-B14F-4D97-AF65-F5344CB8AC3E}">
        <p14:creationId xmlns:p14="http://schemas.microsoft.com/office/powerpoint/2010/main" val="1095579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17</a:t>
            </a:fld>
            <a:endParaRPr lang="en-US" altLang="ja-JP"/>
          </a:p>
        </p:txBody>
      </p:sp>
    </p:spTree>
    <p:extLst>
      <p:ext uri="{BB962C8B-B14F-4D97-AF65-F5344CB8AC3E}">
        <p14:creationId xmlns:p14="http://schemas.microsoft.com/office/powerpoint/2010/main" val="720091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18</a:t>
            </a:fld>
            <a:endParaRPr lang="en-US" altLang="ja-JP"/>
          </a:p>
        </p:txBody>
      </p:sp>
    </p:spTree>
    <p:extLst>
      <p:ext uri="{BB962C8B-B14F-4D97-AF65-F5344CB8AC3E}">
        <p14:creationId xmlns:p14="http://schemas.microsoft.com/office/powerpoint/2010/main" val="3646659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158614C-BC61-4BEB-AD36-19833BA863F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39995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83F7563-A84C-4FA3-83F8-1D1AE28978B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83292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8802C67-284E-4299-86AB-C66C1F9188F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07655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3F63DD6-A43C-47F9-B1CE-5910678AB13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29558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FD0F791-1A28-4A9D-B9AA-A506AFF7722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91883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F3057C-36DE-4E45-9E20-10AFA340B0D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710778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0235DC-21B9-4836-97B1-0F6EE82CCB1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434488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685800" y="609600"/>
            <a:ext cx="7772400" cy="1143000"/>
          </a:xfrm>
        </p:spPr>
        <p:txBody>
          <a:bodyPr/>
          <a:lstStyle/>
          <a:p>
            <a:r>
              <a:rPr lang="ja-JP" altLang="en-US"/>
              <a:t>マスタ タイトルの書式設定</a:t>
            </a:r>
          </a:p>
        </p:txBody>
      </p:sp>
      <p:sp>
        <p:nvSpPr>
          <p:cNvPr id="3" name="コンテンツ プレースホルダ 2"/>
          <p:cNvSpPr>
            <a:spLocks noGrp="1"/>
          </p:cNvSpPr>
          <p:nvPr>
            <p:ph sz="quarter" idx="1"/>
          </p:nvPr>
        </p:nvSpPr>
        <p:spPr>
          <a:xfrm>
            <a:off x="685800" y="1981200"/>
            <a:ext cx="38100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981200"/>
            <a:ext cx="38100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685800" y="4114800"/>
            <a:ext cx="38100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 5"/>
          <p:cNvSpPr>
            <a:spLocks noGrp="1"/>
          </p:cNvSpPr>
          <p:nvPr>
            <p:ph sz="quarter" idx="4"/>
          </p:nvPr>
        </p:nvSpPr>
        <p:spPr>
          <a:xfrm>
            <a:off x="4648200" y="4114800"/>
            <a:ext cx="38100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1652163-EE76-4FED-8F8A-4FECCF57175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995354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DC2F9B79-9D87-405A-A0F3-936D1DE7A92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588108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900E26C0-DDD8-4553-A3BC-CE68F0E1E321}"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683892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16336B76-F40B-4728-936D-49E0C853EC6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04155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156915-E38A-487F-9C68-7E4AACCA759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289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75C6B6C3-E65B-4AA8-90A0-4FDC53D7AF9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460002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lvl1pPr>
              <a:defRPr/>
            </a:lvl1pPr>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lvl1pPr>
              <a:defRPr/>
            </a:lvl1pPr>
          </a:lstStyle>
          <a:p>
            <a:fld id="{16A120EF-2326-4F4A-B8DC-995CA16DE93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5830680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lvl1pPr>
              <a:defRPr/>
            </a:lvl1pPr>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lvl1pPr>
              <a:defRPr/>
            </a:lvl1pPr>
          </a:lstStyle>
          <a:p>
            <a:fld id="{F3B67AD2-5F32-4C14-93BC-E1D92429231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316895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lvl1pPr>
              <a:defRPr/>
            </a:lvl1pPr>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fld id="{A5089291-73F7-4F62-94C2-4EB4F1AD336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984647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5629A9B8-E191-4BA7-95D8-F0DC04087904}"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261839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F575D844-F405-4F4D-9679-0958FE39F47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0854988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1A5A554B-7971-44BE-B232-DF16F53D815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228042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36C69369-A234-42FE-83C8-ECBAD239317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94339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1330E8A-9F81-4CBC-AD58-7CE0D987F83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38543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2D2835F-1744-40CC-989B-9367605B7A3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81788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0C1D011-6ACD-4DE3-A1C9-657EB27201E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18630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5645CCC-9486-47D9-AAE6-D46FFFF12B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5128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416AC8A-CC65-4294-9E77-721E0F03306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06034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3CCAFD7-3C17-4BAC-9226-F1C0771DE6D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26135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06CE033-4092-48E0-8AEB-803DD3E212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337637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530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ea typeface="ＭＳ Ｐゴシック" pitchFamily="50" charset="-128"/>
              </a:defRPr>
            </a:lvl1pPr>
          </a:lstStyle>
          <a:p>
            <a:pPr>
              <a:defRPr/>
            </a:pPr>
            <a:endParaRPr lang="en-US" altLang="ja-JP">
              <a:solidFill>
                <a:srgbClr val="000000"/>
              </a:solidFill>
            </a:endParaRPr>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ea typeface="ＭＳ Ｐゴシック" pitchFamily="50" charset="-128"/>
              </a:defRPr>
            </a:lvl1pPr>
          </a:lstStyle>
          <a:p>
            <a:pPr>
              <a:defRPr/>
            </a:pPr>
            <a:endParaRPr lang="en-US" altLang="ja-JP">
              <a:solidFill>
                <a:srgbClr val="000000"/>
              </a:solidFill>
            </a:endParaRPr>
          </a:p>
        </p:txBody>
      </p:sp>
      <p:sp>
        <p:nvSpPr>
          <p:cNvPr id="5530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ea typeface="ＭＳ Ｐゴシック" pitchFamily="50" charset="-128"/>
              </a:defRPr>
            </a:lvl1pPr>
          </a:lstStyle>
          <a:p>
            <a:pPr>
              <a:defRPr/>
            </a:pPr>
            <a:fld id="{BED622BC-FB2F-454B-8F73-669BB0300F1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82199975"/>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530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spcBef>
                <a:spcPct val="50000"/>
              </a:spcBef>
              <a:defRPr sz="1400" i="0"/>
            </a:lvl1pPr>
          </a:lstStyle>
          <a:p>
            <a:pPr>
              <a:defRPr/>
            </a:pPr>
            <a:endParaRPr lang="en-US" altLang="ja-JP">
              <a:solidFill>
                <a:srgbClr val="000000"/>
              </a:solidFill>
              <a:ea typeface="ＭＳ Ｐゴシック" pitchFamily="50" charset="-128"/>
            </a:endParaRPr>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i="0"/>
            </a:lvl1pPr>
          </a:lstStyle>
          <a:p>
            <a:pPr algn="ctr">
              <a:defRPr/>
            </a:pPr>
            <a:endParaRPr lang="en-US" altLang="ja-JP">
              <a:solidFill>
                <a:srgbClr val="000000"/>
              </a:solidFill>
              <a:ea typeface="ＭＳ Ｐゴシック" pitchFamily="50" charset="-128"/>
            </a:endParaRPr>
          </a:p>
        </p:txBody>
      </p:sp>
      <p:sp>
        <p:nvSpPr>
          <p:cNvPr id="5530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i="0"/>
            </a:lvl1pPr>
          </a:lstStyle>
          <a:p>
            <a:pPr>
              <a:defRPr/>
            </a:pPr>
            <a:fld id="{9B58F3E9-6B2F-4704-8F99-ADB28401EFDF}" type="slidenum">
              <a:rPr lang="en-US" altLang="ja-JP">
                <a:solidFill>
                  <a:srgbClr val="000000"/>
                </a:solidFill>
                <a:ea typeface="ＭＳ Ｐゴシック" pitchFamily="50" charset="-128"/>
              </a:rPr>
              <a:pPr>
                <a:defRPr/>
              </a:pPr>
              <a:t>‹#›</a:t>
            </a:fld>
            <a:endParaRPr lang="en-US" altLang="ja-JP">
              <a:solidFill>
                <a:srgbClr val="000000"/>
              </a:solidFill>
              <a:ea typeface="ＭＳ Ｐゴシック" pitchFamily="50" charset="-128"/>
            </a:endParaRPr>
          </a:p>
        </p:txBody>
      </p:sp>
    </p:spTree>
    <p:extLst>
      <p:ext uri="{BB962C8B-B14F-4D97-AF65-F5344CB8AC3E}">
        <p14:creationId xmlns:p14="http://schemas.microsoft.com/office/powerpoint/2010/main" val="220765936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マスタータイトルの書式設定</a:t>
            </a:r>
          </a:p>
        </p:txBody>
      </p:sp>
      <p:sp>
        <p:nvSpPr>
          <p:cNvPr id="5529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5300"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400" i="0"/>
            </a:lvl1pPr>
          </a:lstStyle>
          <a:p>
            <a:endParaRPr lang="en-US" altLang="ja-JP">
              <a:solidFill>
                <a:srgbClr val="000000"/>
              </a:solidFill>
            </a:endParaRPr>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spcBef>
                <a:spcPct val="50000"/>
              </a:spcBef>
              <a:defRPr sz="1400" i="0"/>
            </a:lvl1pPr>
          </a:lstStyle>
          <a:p>
            <a:endParaRPr lang="en-US" altLang="ja-JP">
              <a:solidFill>
                <a:srgbClr val="000000"/>
              </a:solidFill>
            </a:endParaRPr>
          </a:p>
        </p:txBody>
      </p:sp>
      <p:sp>
        <p:nvSpPr>
          <p:cNvPr id="55302"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400" i="0"/>
            </a:lvl1pPr>
          </a:lstStyle>
          <a:p>
            <a:fld id="{46B266D3-B544-4396-9CBA-AD10A45B28A8}"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92332621"/>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ＭＳ Ｐゴシック" charset="-128"/>
        </a:defRPr>
      </a:lvl2pPr>
      <a:lvl3pPr algn="ctr" rtl="0" fontAlgn="base">
        <a:spcBef>
          <a:spcPct val="0"/>
        </a:spcBef>
        <a:spcAft>
          <a:spcPct val="0"/>
        </a:spcAft>
        <a:defRPr kumimoji="1" sz="4400">
          <a:solidFill>
            <a:schemeClr val="tx2"/>
          </a:solidFill>
          <a:latin typeface="Times New Roman" pitchFamily="18" charset="0"/>
          <a:ea typeface="ＭＳ Ｐゴシック" charset="-128"/>
        </a:defRPr>
      </a:lvl3pPr>
      <a:lvl4pPr algn="ctr" rtl="0" fontAlgn="base">
        <a:spcBef>
          <a:spcPct val="0"/>
        </a:spcBef>
        <a:spcAft>
          <a:spcPct val="0"/>
        </a:spcAft>
        <a:defRPr kumimoji="1" sz="4400">
          <a:solidFill>
            <a:schemeClr val="tx2"/>
          </a:solidFill>
          <a:latin typeface="Times New Roman" pitchFamily="18" charset="0"/>
          <a:ea typeface="ＭＳ Ｐゴシック" charset="-128"/>
        </a:defRPr>
      </a:lvl4pPr>
      <a:lvl5pPr algn="ctr" rtl="0" fontAlgn="base">
        <a:spcBef>
          <a:spcPct val="0"/>
        </a:spcBef>
        <a:spcAft>
          <a:spcPct val="0"/>
        </a:spcAft>
        <a:defRPr kumimoji="1" sz="4400">
          <a:solidFill>
            <a:schemeClr val="tx2"/>
          </a:solidFill>
          <a:latin typeface="Times New Roman" pitchFamily="18" charset="0"/>
          <a:ea typeface="ＭＳ Ｐゴシック"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11.wmf"/><Relationship Id="rId18" Type="http://schemas.openxmlformats.org/officeDocument/2006/relationships/oleObject" Target="../embeddings/oleObject14.bin"/><Relationship Id="rId3" Type="http://schemas.openxmlformats.org/officeDocument/2006/relationships/oleObject" Target="../embeddings/oleObject17.bin"/><Relationship Id="rId21" Type="http://schemas.openxmlformats.org/officeDocument/2006/relationships/image" Target="../media/image15.wmf"/><Relationship Id="rId7" Type="http://schemas.openxmlformats.org/officeDocument/2006/relationships/image" Target="../media/image8.wmf"/><Relationship Id="rId12" Type="http://schemas.openxmlformats.org/officeDocument/2006/relationships/oleObject" Target="../embeddings/oleObject10.bin"/><Relationship Id="rId17" Type="http://schemas.openxmlformats.org/officeDocument/2006/relationships/image" Target="../media/image13.wmf"/><Relationship Id="rId2" Type="http://schemas.openxmlformats.org/officeDocument/2006/relationships/slideLayout" Target="../slideLayouts/slideLayout16.xml"/><Relationship Id="rId16" Type="http://schemas.openxmlformats.org/officeDocument/2006/relationships/oleObject" Target="../embeddings/oleObject12.bin"/><Relationship Id="rId20" Type="http://schemas.openxmlformats.org/officeDocument/2006/relationships/oleObject" Target="../embeddings/oleObject16.bin"/><Relationship Id="rId1" Type="http://schemas.openxmlformats.org/officeDocument/2006/relationships/vmlDrawing" Target="../drawings/vmlDrawing3.vml"/><Relationship Id="rId6" Type="http://schemas.openxmlformats.org/officeDocument/2006/relationships/oleObject" Target="../embeddings/oleObject7.bin"/><Relationship Id="rId11" Type="http://schemas.openxmlformats.org/officeDocument/2006/relationships/image" Target="../media/image10.wmf"/><Relationship Id="rId5" Type="http://schemas.openxmlformats.org/officeDocument/2006/relationships/oleObject" Target="../embeddings/oleObject13.bin"/><Relationship Id="rId15" Type="http://schemas.openxmlformats.org/officeDocument/2006/relationships/image" Target="../media/image12.wmf"/><Relationship Id="rId10" Type="http://schemas.openxmlformats.org/officeDocument/2006/relationships/oleObject" Target="../embeddings/oleObject9.bin"/><Relationship Id="rId19" Type="http://schemas.openxmlformats.org/officeDocument/2006/relationships/oleObject" Target="../embeddings/oleObject15.bin"/><Relationship Id="rId4" Type="http://schemas.openxmlformats.org/officeDocument/2006/relationships/image" Target="../media/image14.wmf"/><Relationship Id="rId9" Type="http://schemas.openxmlformats.org/officeDocument/2006/relationships/image" Target="../media/image9.wmf"/><Relationship Id="rId14"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6.xml"/><Relationship Id="rId1" Type="http://schemas.openxmlformats.org/officeDocument/2006/relationships/vmlDrawing" Target="../drawings/vmlDrawing4.vml"/><Relationship Id="rId4" Type="http://schemas.openxmlformats.org/officeDocument/2006/relationships/image" Target="../media/image14.wmf"/></Relationships>
</file>

<file path=ppt/slides/_rels/slide12.xml.rels><?xml version="1.0" encoding="UTF-8" standalone="yes"?>
<Relationships xmlns="http://schemas.openxmlformats.org/package/2006/relationships"><Relationship Id="rId8" Type="http://schemas.openxmlformats.org/officeDocument/2006/relationships/image" Target="../media/image17.wmf"/><Relationship Id="rId13" Type="http://schemas.openxmlformats.org/officeDocument/2006/relationships/oleObject" Target="../embeddings/oleObject22.bin"/><Relationship Id="rId18" Type="http://schemas.openxmlformats.org/officeDocument/2006/relationships/image" Target="../media/image21.wmf"/><Relationship Id="rId26" Type="http://schemas.openxmlformats.org/officeDocument/2006/relationships/image" Target="../media/image25.wmf"/><Relationship Id="rId3" Type="http://schemas.openxmlformats.org/officeDocument/2006/relationships/oleObject" Target="../embeddings/oleObject17.bin"/><Relationship Id="rId21" Type="http://schemas.openxmlformats.org/officeDocument/2006/relationships/oleObject" Target="../embeddings/oleObject26.bin"/><Relationship Id="rId7" Type="http://schemas.openxmlformats.org/officeDocument/2006/relationships/oleObject" Target="../embeddings/oleObject19.bin"/><Relationship Id="rId12" Type="http://schemas.openxmlformats.org/officeDocument/2006/relationships/image" Target="../media/image19.wmf"/><Relationship Id="rId17" Type="http://schemas.openxmlformats.org/officeDocument/2006/relationships/oleObject" Target="../embeddings/oleObject24.bin"/><Relationship Id="rId25" Type="http://schemas.openxmlformats.org/officeDocument/2006/relationships/oleObject" Target="../embeddings/oleObject28.bin"/><Relationship Id="rId2" Type="http://schemas.openxmlformats.org/officeDocument/2006/relationships/slideLayout" Target="../slideLayouts/slideLayout16.xml"/><Relationship Id="rId16" Type="http://schemas.openxmlformats.org/officeDocument/2006/relationships/image" Target="../media/image12.wmf"/><Relationship Id="rId20" Type="http://schemas.openxmlformats.org/officeDocument/2006/relationships/image" Target="../media/image22.wmf"/><Relationship Id="rId1" Type="http://schemas.openxmlformats.org/officeDocument/2006/relationships/vmlDrawing" Target="../drawings/vmlDrawing5.vml"/><Relationship Id="rId6" Type="http://schemas.openxmlformats.org/officeDocument/2006/relationships/image" Target="../media/image16.wmf"/><Relationship Id="rId11" Type="http://schemas.openxmlformats.org/officeDocument/2006/relationships/oleObject" Target="../embeddings/oleObject21.bin"/><Relationship Id="rId24" Type="http://schemas.openxmlformats.org/officeDocument/2006/relationships/image" Target="../media/image24.wmf"/><Relationship Id="rId5" Type="http://schemas.openxmlformats.org/officeDocument/2006/relationships/oleObject" Target="../embeddings/oleObject18.bin"/><Relationship Id="rId15" Type="http://schemas.openxmlformats.org/officeDocument/2006/relationships/oleObject" Target="../embeddings/oleObject23.bin"/><Relationship Id="rId23" Type="http://schemas.openxmlformats.org/officeDocument/2006/relationships/oleObject" Target="../embeddings/oleObject27.bin"/><Relationship Id="rId10" Type="http://schemas.openxmlformats.org/officeDocument/2006/relationships/image" Target="../media/image18.wmf"/><Relationship Id="rId19" Type="http://schemas.openxmlformats.org/officeDocument/2006/relationships/oleObject" Target="../embeddings/oleObject25.bin"/><Relationship Id="rId4" Type="http://schemas.openxmlformats.org/officeDocument/2006/relationships/image" Target="../media/image14.wmf"/><Relationship Id="rId9" Type="http://schemas.openxmlformats.org/officeDocument/2006/relationships/oleObject" Target="../embeddings/oleObject20.bin"/><Relationship Id="rId14" Type="http://schemas.openxmlformats.org/officeDocument/2006/relationships/image" Target="../media/image20.wmf"/><Relationship Id="rId22" Type="http://schemas.openxmlformats.org/officeDocument/2006/relationships/image" Target="../media/image23.wmf"/></Relationships>
</file>

<file path=ppt/slides/_rels/slide13.xml.rels><?xml version="1.0" encoding="UTF-8" standalone="yes"?>
<Relationships xmlns="http://schemas.openxmlformats.org/package/2006/relationships"><Relationship Id="rId8" Type="http://schemas.openxmlformats.org/officeDocument/2006/relationships/image" Target="../media/image18.wmf"/><Relationship Id="rId13" Type="http://schemas.openxmlformats.org/officeDocument/2006/relationships/oleObject" Target="../embeddings/oleObject23.bin"/><Relationship Id="rId18" Type="http://schemas.openxmlformats.org/officeDocument/2006/relationships/image" Target="../media/image22.wmf"/><Relationship Id="rId26" Type="http://schemas.openxmlformats.org/officeDocument/2006/relationships/image" Target="../media/image24.wmf"/><Relationship Id="rId3" Type="http://schemas.openxmlformats.org/officeDocument/2006/relationships/oleObject" Target="../embeddings/oleObject17.bin"/><Relationship Id="rId21"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0.wmf"/><Relationship Id="rId17" Type="http://schemas.openxmlformats.org/officeDocument/2006/relationships/oleObject" Target="../embeddings/oleObject25.bin"/><Relationship Id="rId25" Type="http://schemas.openxmlformats.org/officeDocument/2006/relationships/oleObject" Target="../embeddings/oleObject27.bin"/><Relationship Id="rId2" Type="http://schemas.openxmlformats.org/officeDocument/2006/relationships/slideLayout" Target="../slideLayouts/slideLayout16.xml"/><Relationship Id="rId16" Type="http://schemas.openxmlformats.org/officeDocument/2006/relationships/image" Target="../media/image21.wmf"/><Relationship Id="rId20" Type="http://schemas.openxmlformats.org/officeDocument/2006/relationships/image" Target="../media/image23.wmf"/><Relationship Id="rId1" Type="http://schemas.openxmlformats.org/officeDocument/2006/relationships/vmlDrawing" Target="../drawings/vmlDrawing6.vml"/><Relationship Id="rId6" Type="http://schemas.openxmlformats.org/officeDocument/2006/relationships/image" Target="../media/image17.wmf"/><Relationship Id="rId11" Type="http://schemas.openxmlformats.org/officeDocument/2006/relationships/oleObject" Target="../embeddings/oleObject22.bin"/><Relationship Id="rId24" Type="http://schemas.openxmlformats.org/officeDocument/2006/relationships/image" Target="../media/image25.wmf"/><Relationship Id="rId5" Type="http://schemas.openxmlformats.org/officeDocument/2006/relationships/oleObject" Target="../embeddings/oleObject19.bin"/><Relationship Id="rId15" Type="http://schemas.openxmlformats.org/officeDocument/2006/relationships/oleObject" Target="../embeddings/oleObject24.bin"/><Relationship Id="rId23" Type="http://schemas.openxmlformats.org/officeDocument/2006/relationships/oleObject" Target="../embeddings/oleObject28.bin"/><Relationship Id="rId28" Type="http://schemas.openxmlformats.org/officeDocument/2006/relationships/oleObject" Target="../embeddings/oleObject30.bin"/><Relationship Id="rId10" Type="http://schemas.openxmlformats.org/officeDocument/2006/relationships/image" Target="../media/image19.wmf"/><Relationship Id="rId19" Type="http://schemas.openxmlformats.org/officeDocument/2006/relationships/oleObject" Target="../embeddings/oleObject26.bin"/><Relationship Id="rId4" Type="http://schemas.openxmlformats.org/officeDocument/2006/relationships/image" Target="../media/image14.wmf"/><Relationship Id="rId9" Type="http://schemas.openxmlformats.org/officeDocument/2006/relationships/oleObject" Target="../embeddings/oleObject21.bin"/><Relationship Id="rId14" Type="http://schemas.openxmlformats.org/officeDocument/2006/relationships/image" Target="../media/image12.wmf"/><Relationship Id="rId22" Type="http://schemas.openxmlformats.org/officeDocument/2006/relationships/image" Target="../media/image16.wmf"/><Relationship Id="rId27" Type="http://schemas.openxmlformats.org/officeDocument/2006/relationships/oleObject" Target="../embeddings/oleObject29.bin"/></Relationships>
</file>

<file path=ppt/slides/_rels/slide14.xml.rels><?xml version="1.0" encoding="UTF-8" standalone="yes"?>
<Relationships xmlns="http://schemas.openxmlformats.org/package/2006/relationships"><Relationship Id="rId8" Type="http://schemas.openxmlformats.org/officeDocument/2006/relationships/image" Target="../media/image18.wmf"/><Relationship Id="rId13" Type="http://schemas.openxmlformats.org/officeDocument/2006/relationships/oleObject" Target="../embeddings/oleObject23.bin"/><Relationship Id="rId18" Type="http://schemas.openxmlformats.org/officeDocument/2006/relationships/image" Target="../media/image22.wmf"/><Relationship Id="rId26" Type="http://schemas.openxmlformats.org/officeDocument/2006/relationships/image" Target="../media/image24.wmf"/><Relationship Id="rId3" Type="http://schemas.openxmlformats.org/officeDocument/2006/relationships/oleObject" Target="../embeddings/oleObject17.bin"/><Relationship Id="rId21" Type="http://schemas.openxmlformats.org/officeDocument/2006/relationships/oleObject" Target="../embeddings/oleObject28.bin"/><Relationship Id="rId7" Type="http://schemas.openxmlformats.org/officeDocument/2006/relationships/oleObject" Target="../embeddings/oleObject20.bin"/><Relationship Id="rId12" Type="http://schemas.openxmlformats.org/officeDocument/2006/relationships/image" Target="../media/image20.wmf"/><Relationship Id="rId17" Type="http://schemas.openxmlformats.org/officeDocument/2006/relationships/oleObject" Target="../embeddings/oleObject25.bin"/><Relationship Id="rId25" Type="http://schemas.openxmlformats.org/officeDocument/2006/relationships/oleObject" Target="../embeddings/oleObject30.bin"/><Relationship Id="rId2" Type="http://schemas.openxmlformats.org/officeDocument/2006/relationships/slideLayout" Target="../slideLayouts/slideLayout16.xml"/><Relationship Id="rId16" Type="http://schemas.openxmlformats.org/officeDocument/2006/relationships/image" Target="../media/image21.wmf"/><Relationship Id="rId20" Type="http://schemas.openxmlformats.org/officeDocument/2006/relationships/image" Target="../media/image23.wmf"/><Relationship Id="rId1" Type="http://schemas.openxmlformats.org/officeDocument/2006/relationships/vmlDrawing" Target="../drawings/vmlDrawing7.vml"/><Relationship Id="rId6" Type="http://schemas.openxmlformats.org/officeDocument/2006/relationships/image" Target="../media/image17.wmf"/><Relationship Id="rId11" Type="http://schemas.openxmlformats.org/officeDocument/2006/relationships/oleObject" Target="../embeddings/oleObject22.bin"/><Relationship Id="rId24" Type="http://schemas.openxmlformats.org/officeDocument/2006/relationships/image" Target="../media/image16.wmf"/><Relationship Id="rId5" Type="http://schemas.openxmlformats.org/officeDocument/2006/relationships/oleObject" Target="../embeddings/oleObject19.bin"/><Relationship Id="rId15" Type="http://schemas.openxmlformats.org/officeDocument/2006/relationships/oleObject" Target="../embeddings/oleObject24.bin"/><Relationship Id="rId23" Type="http://schemas.openxmlformats.org/officeDocument/2006/relationships/oleObject" Target="../embeddings/oleObject29.bin"/><Relationship Id="rId10" Type="http://schemas.openxmlformats.org/officeDocument/2006/relationships/image" Target="../media/image19.wmf"/><Relationship Id="rId19" Type="http://schemas.openxmlformats.org/officeDocument/2006/relationships/oleObject" Target="../embeddings/oleObject26.bin"/><Relationship Id="rId4" Type="http://schemas.openxmlformats.org/officeDocument/2006/relationships/image" Target="../media/image14.wmf"/><Relationship Id="rId9" Type="http://schemas.openxmlformats.org/officeDocument/2006/relationships/oleObject" Target="../embeddings/oleObject21.bin"/><Relationship Id="rId14" Type="http://schemas.openxmlformats.org/officeDocument/2006/relationships/image" Target="../media/image12.wmf"/><Relationship Id="rId22" Type="http://schemas.openxmlformats.org/officeDocument/2006/relationships/image" Target="../media/image25.w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3.bin"/><Relationship Id="rId13" Type="http://schemas.openxmlformats.org/officeDocument/2006/relationships/image" Target="../media/image30.wmf"/><Relationship Id="rId18" Type="http://schemas.openxmlformats.org/officeDocument/2006/relationships/oleObject" Target="../embeddings/oleObject38.bin"/><Relationship Id="rId26" Type="http://schemas.openxmlformats.org/officeDocument/2006/relationships/oleObject" Target="../embeddings/oleObject44.bin"/><Relationship Id="rId3" Type="http://schemas.openxmlformats.org/officeDocument/2006/relationships/notesSlide" Target="../notesSlides/notesSlide5.xml"/><Relationship Id="rId21" Type="http://schemas.openxmlformats.org/officeDocument/2006/relationships/image" Target="../media/image34.wmf"/><Relationship Id="rId7" Type="http://schemas.openxmlformats.org/officeDocument/2006/relationships/image" Target="../media/image27.wmf"/><Relationship Id="rId12" Type="http://schemas.openxmlformats.org/officeDocument/2006/relationships/oleObject" Target="../embeddings/oleObject35.bin"/><Relationship Id="rId17" Type="http://schemas.openxmlformats.org/officeDocument/2006/relationships/image" Target="../media/image32.wmf"/><Relationship Id="rId25" Type="http://schemas.openxmlformats.org/officeDocument/2006/relationships/oleObject" Target="../embeddings/oleObject43.bin"/><Relationship Id="rId33" Type="http://schemas.openxmlformats.org/officeDocument/2006/relationships/image" Target="../media/image24.wmf"/><Relationship Id="rId2" Type="http://schemas.openxmlformats.org/officeDocument/2006/relationships/slideLayout" Target="../slideLayouts/slideLayout4.xml"/><Relationship Id="rId16" Type="http://schemas.openxmlformats.org/officeDocument/2006/relationships/oleObject" Target="../embeddings/oleObject37.bin"/><Relationship Id="rId20" Type="http://schemas.openxmlformats.org/officeDocument/2006/relationships/oleObject" Target="../embeddings/oleObject39.bin"/><Relationship Id="rId29" Type="http://schemas.openxmlformats.org/officeDocument/2006/relationships/image" Target="../media/image14.wmf"/><Relationship Id="rId1" Type="http://schemas.openxmlformats.org/officeDocument/2006/relationships/vmlDrawing" Target="../drawings/vmlDrawing8.vml"/><Relationship Id="rId6" Type="http://schemas.openxmlformats.org/officeDocument/2006/relationships/oleObject" Target="../embeddings/oleObject32.bin"/><Relationship Id="rId11" Type="http://schemas.openxmlformats.org/officeDocument/2006/relationships/image" Target="../media/image29.wmf"/><Relationship Id="rId24" Type="http://schemas.openxmlformats.org/officeDocument/2006/relationships/oleObject" Target="../embeddings/oleObject42.bin"/><Relationship Id="rId32" Type="http://schemas.openxmlformats.org/officeDocument/2006/relationships/oleObject" Target="../embeddings/oleObject30.bin"/><Relationship Id="rId5" Type="http://schemas.openxmlformats.org/officeDocument/2006/relationships/image" Target="../media/image26.wmf"/><Relationship Id="rId15" Type="http://schemas.openxmlformats.org/officeDocument/2006/relationships/image" Target="../media/image31.wmf"/><Relationship Id="rId23" Type="http://schemas.openxmlformats.org/officeDocument/2006/relationships/oleObject" Target="../embeddings/oleObject41.bin"/><Relationship Id="rId28" Type="http://schemas.openxmlformats.org/officeDocument/2006/relationships/oleObject" Target="../embeddings/oleObject17.bin"/><Relationship Id="rId10" Type="http://schemas.openxmlformats.org/officeDocument/2006/relationships/oleObject" Target="../embeddings/oleObject34.bin"/><Relationship Id="rId19" Type="http://schemas.openxmlformats.org/officeDocument/2006/relationships/image" Target="../media/image33.wmf"/><Relationship Id="rId31" Type="http://schemas.openxmlformats.org/officeDocument/2006/relationships/image" Target="../media/image16.wmf"/><Relationship Id="rId4" Type="http://schemas.openxmlformats.org/officeDocument/2006/relationships/oleObject" Target="../embeddings/oleObject31.bin"/><Relationship Id="rId9" Type="http://schemas.openxmlformats.org/officeDocument/2006/relationships/image" Target="../media/image28.wmf"/><Relationship Id="rId14" Type="http://schemas.openxmlformats.org/officeDocument/2006/relationships/oleObject" Target="../embeddings/oleObject36.bin"/><Relationship Id="rId22" Type="http://schemas.openxmlformats.org/officeDocument/2006/relationships/oleObject" Target="../embeddings/oleObject40.bin"/><Relationship Id="rId27" Type="http://schemas.openxmlformats.org/officeDocument/2006/relationships/image" Target="../media/image35.wmf"/><Relationship Id="rId30" Type="http://schemas.openxmlformats.org/officeDocument/2006/relationships/oleObject" Target="../embeddings/oleObject29.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33.bin"/><Relationship Id="rId13" Type="http://schemas.openxmlformats.org/officeDocument/2006/relationships/image" Target="../media/image30.wmf"/><Relationship Id="rId18" Type="http://schemas.openxmlformats.org/officeDocument/2006/relationships/oleObject" Target="../embeddings/oleObject38.bin"/><Relationship Id="rId26" Type="http://schemas.openxmlformats.org/officeDocument/2006/relationships/oleObject" Target="../embeddings/oleObject44.bin"/><Relationship Id="rId3" Type="http://schemas.openxmlformats.org/officeDocument/2006/relationships/notesSlide" Target="../notesSlides/notesSlide6.xml"/><Relationship Id="rId21" Type="http://schemas.openxmlformats.org/officeDocument/2006/relationships/image" Target="../media/image34.wmf"/><Relationship Id="rId7" Type="http://schemas.openxmlformats.org/officeDocument/2006/relationships/image" Target="../media/image27.wmf"/><Relationship Id="rId12" Type="http://schemas.openxmlformats.org/officeDocument/2006/relationships/oleObject" Target="../embeddings/oleObject35.bin"/><Relationship Id="rId17" Type="http://schemas.openxmlformats.org/officeDocument/2006/relationships/image" Target="../media/image32.wmf"/><Relationship Id="rId25" Type="http://schemas.openxmlformats.org/officeDocument/2006/relationships/oleObject" Target="../embeddings/oleObject43.bin"/><Relationship Id="rId33" Type="http://schemas.openxmlformats.org/officeDocument/2006/relationships/image" Target="../media/image24.wmf"/><Relationship Id="rId2" Type="http://schemas.openxmlformats.org/officeDocument/2006/relationships/slideLayout" Target="../slideLayouts/slideLayout4.xml"/><Relationship Id="rId16" Type="http://schemas.openxmlformats.org/officeDocument/2006/relationships/oleObject" Target="../embeddings/oleObject37.bin"/><Relationship Id="rId20" Type="http://schemas.openxmlformats.org/officeDocument/2006/relationships/oleObject" Target="../embeddings/oleObject39.bin"/><Relationship Id="rId29" Type="http://schemas.openxmlformats.org/officeDocument/2006/relationships/image" Target="../media/image14.wmf"/><Relationship Id="rId1" Type="http://schemas.openxmlformats.org/officeDocument/2006/relationships/vmlDrawing" Target="../drawings/vmlDrawing9.vml"/><Relationship Id="rId6" Type="http://schemas.openxmlformats.org/officeDocument/2006/relationships/oleObject" Target="../embeddings/oleObject32.bin"/><Relationship Id="rId11" Type="http://schemas.openxmlformats.org/officeDocument/2006/relationships/image" Target="../media/image29.wmf"/><Relationship Id="rId24" Type="http://schemas.openxmlformats.org/officeDocument/2006/relationships/oleObject" Target="../embeddings/oleObject42.bin"/><Relationship Id="rId32" Type="http://schemas.openxmlformats.org/officeDocument/2006/relationships/oleObject" Target="../embeddings/oleObject30.bin"/><Relationship Id="rId5" Type="http://schemas.openxmlformats.org/officeDocument/2006/relationships/image" Target="../media/image26.wmf"/><Relationship Id="rId15" Type="http://schemas.openxmlformats.org/officeDocument/2006/relationships/image" Target="../media/image31.wmf"/><Relationship Id="rId23" Type="http://schemas.openxmlformats.org/officeDocument/2006/relationships/oleObject" Target="../embeddings/oleObject41.bin"/><Relationship Id="rId28" Type="http://schemas.openxmlformats.org/officeDocument/2006/relationships/oleObject" Target="../embeddings/oleObject17.bin"/><Relationship Id="rId10" Type="http://schemas.openxmlformats.org/officeDocument/2006/relationships/oleObject" Target="../embeddings/oleObject34.bin"/><Relationship Id="rId19" Type="http://schemas.openxmlformats.org/officeDocument/2006/relationships/image" Target="../media/image33.wmf"/><Relationship Id="rId31" Type="http://schemas.openxmlformats.org/officeDocument/2006/relationships/image" Target="../media/image16.wmf"/><Relationship Id="rId4" Type="http://schemas.openxmlformats.org/officeDocument/2006/relationships/oleObject" Target="../embeddings/oleObject31.bin"/><Relationship Id="rId9" Type="http://schemas.openxmlformats.org/officeDocument/2006/relationships/image" Target="../media/image28.wmf"/><Relationship Id="rId14" Type="http://schemas.openxmlformats.org/officeDocument/2006/relationships/oleObject" Target="../embeddings/oleObject36.bin"/><Relationship Id="rId22" Type="http://schemas.openxmlformats.org/officeDocument/2006/relationships/oleObject" Target="../embeddings/oleObject40.bin"/><Relationship Id="rId27" Type="http://schemas.openxmlformats.org/officeDocument/2006/relationships/image" Target="../media/image35.wmf"/><Relationship Id="rId30" Type="http://schemas.openxmlformats.org/officeDocument/2006/relationships/oleObject" Target="../embeddings/oleObject29.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39.bin"/><Relationship Id="rId13" Type="http://schemas.openxmlformats.org/officeDocument/2006/relationships/image" Target="../media/image24.wmf"/><Relationship Id="rId3" Type="http://schemas.openxmlformats.org/officeDocument/2006/relationships/notesSlide" Target="../notesSlides/notesSlide7.xml"/><Relationship Id="rId7" Type="http://schemas.openxmlformats.org/officeDocument/2006/relationships/image" Target="../media/image14.wmf"/><Relationship Id="rId12" Type="http://schemas.openxmlformats.org/officeDocument/2006/relationships/oleObject" Target="../embeddings/oleObject30.bin"/><Relationship Id="rId2" Type="http://schemas.openxmlformats.org/officeDocument/2006/relationships/slideLayout" Target="../slideLayouts/slideLayout4.xml"/><Relationship Id="rId1" Type="http://schemas.openxmlformats.org/officeDocument/2006/relationships/vmlDrawing" Target="../drawings/vmlDrawing10.vml"/><Relationship Id="rId6" Type="http://schemas.openxmlformats.org/officeDocument/2006/relationships/oleObject" Target="../embeddings/oleObject17.bin"/><Relationship Id="rId11" Type="http://schemas.openxmlformats.org/officeDocument/2006/relationships/image" Target="../media/image16.wmf"/><Relationship Id="rId5" Type="http://schemas.openxmlformats.org/officeDocument/2006/relationships/image" Target="../media/image36.wmf"/><Relationship Id="rId10" Type="http://schemas.openxmlformats.org/officeDocument/2006/relationships/oleObject" Target="../embeddings/oleObject29.bin"/><Relationship Id="rId4" Type="http://schemas.openxmlformats.org/officeDocument/2006/relationships/oleObject" Target="../embeddings/oleObject45.bin"/><Relationship Id="rId9" Type="http://schemas.openxmlformats.org/officeDocument/2006/relationships/image" Target="../media/image34.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29.bin"/><Relationship Id="rId3" Type="http://schemas.openxmlformats.org/officeDocument/2006/relationships/notesSlide" Target="../notesSlides/notesSlide8.xml"/><Relationship Id="rId7" Type="http://schemas.openxmlformats.org/officeDocument/2006/relationships/image" Target="../media/image34.wmf"/><Relationship Id="rId2" Type="http://schemas.openxmlformats.org/officeDocument/2006/relationships/slideLayout" Target="../slideLayouts/slideLayout4.xml"/><Relationship Id="rId1" Type="http://schemas.openxmlformats.org/officeDocument/2006/relationships/vmlDrawing" Target="../drawings/vmlDrawing11.vml"/><Relationship Id="rId6" Type="http://schemas.openxmlformats.org/officeDocument/2006/relationships/oleObject" Target="../embeddings/oleObject39.bin"/><Relationship Id="rId11" Type="http://schemas.openxmlformats.org/officeDocument/2006/relationships/image" Target="../media/image24.wmf"/><Relationship Id="rId5" Type="http://schemas.openxmlformats.org/officeDocument/2006/relationships/image" Target="../media/image14.wmf"/><Relationship Id="rId10" Type="http://schemas.openxmlformats.org/officeDocument/2006/relationships/oleObject" Target="../embeddings/oleObject30.bin"/><Relationship Id="rId4" Type="http://schemas.openxmlformats.org/officeDocument/2006/relationships/oleObject" Target="../embeddings/oleObject17.bin"/><Relationship Id="rId9" Type="http://schemas.openxmlformats.org/officeDocument/2006/relationships/image" Target="../media/image16.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9.xml"/><Relationship Id="rId7" Type="http://schemas.openxmlformats.org/officeDocument/2006/relationships/image" Target="../media/image14.wmf"/><Relationship Id="rId2" Type="http://schemas.openxmlformats.org/officeDocument/2006/relationships/slideLayout" Target="../slideLayouts/slideLayout4.xml"/><Relationship Id="rId1" Type="http://schemas.openxmlformats.org/officeDocument/2006/relationships/vmlDrawing" Target="../drawings/vmlDrawing12.vml"/><Relationship Id="rId6" Type="http://schemas.openxmlformats.org/officeDocument/2006/relationships/oleObject" Target="../embeddings/oleObject17.bin"/><Relationship Id="rId11" Type="http://schemas.openxmlformats.org/officeDocument/2006/relationships/image" Target="../media/image16.wmf"/><Relationship Id="rId5" Type="http://schemas.openxmlformats.org/officeDocument/2006/relationships/image" Target="../media/image24.wmf"/><Relationship Id="rId10" Type="http://schemas.openxmlformats.org/officeDocument/2006/relationships/oleObject" Target="../embeddings/oleObject29.bin"/><Relationship Id="rId4" Type="http://schemas.openxmlformats.org/officeDocument/2006/relationships/oleObject" Target="../embeddings/oleObject30.bin"/><Relationship Id="rId9" Type="http://schemas.openxmlformats.org/officeDocument/2006/relationships/image" Target="../media/image34.wmf"/></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5.wmf"/><Relationship Id="rId3" Type="http://schemas.openxmlformats.org/officeDocument/2006/relationships/notesSlide" Target="../notesSlides/notesSlide2.xml"/><Relationship Id="rId7" Type="http://schemas.openxmlformats.org/officeDocument/2006/relationships/image" Target="../media/image2.wmf"/><Relationship Id="rId12" Type="http://schemas.openxmlformats.org/officeDocument/2006/relationships/oleObject" Target="../embeddings/oleObject5.bin"/><Relationship Id="rId2" Type="http://schemas.openxmlformats.org/officeDocument/2006/relationships/slideLayout" Target="../slideLayouts/slideLayout8.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5" Type="http://schemas.openxmlformats.org/officeDocument/2006/relationships/image" Target="../media/image6.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wmf"/><Relationship Id="rId14" Type="http://schemas.openxmlformats.org/officeDocument/2006/relationships/oleObject" Target="../embeddings/oleObject6.bin"/></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29.bin"/><Relationship Id="rId3" Type="http://schemas.openxmlformats.org/officeDocument/2006/relationships/notesSlide" Target="../notesSlides/notesSlide10.xml"/><Relationship Id="rId7" Type="http://schemas.openxmlformats.org/officeDocument/2006/relationships/image" Target="../media/image34.wmf"/><Relationship Id="rId2" Type="http://schemas.openxmlformats.org/officeDocument/2006/relationships/slideLayout" Target="../slideLayouts/slideLayout4.xml"/><Relationship Id="rId1" Type="http://schemas.openxmlformats.org/officeDocument/2006/relationships/vmlDrawing" Target="../drawings/vmlDrawing13.vml"/><Relationship Id="rId6" Type="http://schemas.openxmlformats.org/officeDocument/2006/relationships/oleObject" Target="../embeddings/oleObject39.bin"/><Relationship Id="rId11" Type="http://schemas.openxmlformats.org/officeDocument/2006/relationships/image" Target="../media/image24.wmf"/><Relationship Id="rId5" Type="http://schemas.openxmlformats.org/officeDocument/2006/relationships/image" Target="../media/image14.wmf"/><Relationship Id="rId10" Type="http://schemas.openxmlformats.org/officeDocument/2006/relationships/oleObject" Target="../embeddings/oleObject30.bin"/><Relationship Id="rId4" Type="http://schemas.openxmlformats.org/officeDocument/2006/relationships/oleObject" Target="../embeddings/oleObject17.bin"/><Relationship Id="rId9" Type="http://schemas.openxmlformats.org/officeDocument/2006/relationships/image" Target="../media/image16.wmf"/></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48.bin"/><Relationship Id="rId13" Type="http://schemas.openxmlformats.org/officeDocument/2006/relationships/image" Target="../media/image41.wmf"/><Relationship Id="rId18" Type="http://schemas.openxmlformats.org/officeDocument/2006/relationships/oleObject" Target="../embeddings/oleObject53.bin"/><Relationship Id="rId26" Type="http://schemas.openxmlformats.org/officeDocument/2006/relationships/image" Target="../media/image47.wmf"/><Relationship Id="rId3" Type="http://schemas.openxmlformats.org/officeDocument/2006/relationships/notesSlide" Target="../notesSlides/notesSlide11.xml"/><Relationship Id="rId21" Type="http://schemas.openxmlformats.org/officeDocument/2006/relationships/image" Target="../media/image45.wmf"/><Relationship Id="rId7" Type="http://schemas.openxmlformats.org/officeDocument/2006/relationships/image" Target="../media/image38.wmf"/><Relationship Id="rId12" Type="http://schemas.openxmlformats.org/officeDocument/2006/relationships/oleObject" Target="../embeddings/oleObject50.bin"/><Relationship Id="rId17" Type="http://schemas.openxmlformats.org/officeDocument/2006/relationships/image" Target="../media/image43.wmf"/><Relationship Id="rId25" Type="http://schemas.openxmlformats.org/officeDocument/2006/relationships/oleObject" Target="../embeddings/oleObject57.bin"/><Relationship Id="rId2" Type="http://schemas.openxmlformats.org/officeDocument/2006/relationships/slideLayout" Target="../slideLayouts/slideLayout4.xml"/><Relationship Id="rId16" Type="http://schemas.openxmlformats.org/officeDocument/2006/relationships/oleObject" Target="../embeddings/oleObject52.bin"/><Relationship Id="rId20" Type="http://schemas.openxmlformats.org/officeDocument/2006/relationships/oleObject" Target="../embeddings/oleObject54.bin"/><Relationship Id="rId1" Type="http://schemas.openxmlformats.org/officeDocument/2006/relationships/vmlDrawing" Target="../drawings/vmlDrawing14.vml"/><Relationship Id="rId6" Type="http://schemas.openxmlformats.org/officeDocument/2006/relationships/oleObject" Target="../embeddings/oleObject47.bin"/><Relationship Id="rId11" Type="http://schemas.openxmlformats.org/officeDocument/2006/relationships/image" Target="../media/image40.wmf"/><Relationship Id="rId24" Type="http://schemas.openxmlformats.org/officeDocument/2006/relationships/image" Target="../media/image46.wmf"/><Relationship Id="rId5" Type="http://schemas.openxmlformats.org/officeDocument/2006/relationships/image" Target="../media/image37.wmf"/><Relationship Id="rId15" Type="http://schemas.openxmlformats.org/officeDocument/2006/relationships/image" Target="../media/image42.wmf"/><Relationship Id="rId23" Type="http://schemas.openxmlformats.org/officeDocument/2006/relationships/oleObject" Target="../embeddings/oleObject56.bin"/><Relationship Id="rId28" Type="http://schemas.openxmlformats.org/officeDocument/2006/relationships/image" Target="../media/image48.wmf"/><Relationship Id="rId10" Type="http://schemas.openxmlformats.org/officeDocument/2006/relationships/oleObject" Target="../embeddings/oleObject49.bin"/><Relationship Id="rId19" Type="http://schemas.openxmlformats.org/officeDocument/2006/relationships/image" Target="../media/image44.wmf"/><Relationship Id="rId4" Type="http://schemas.openxmlformats.org/officeDocument/2006/relationships/oleObject" Target="../embeddings/oleObject46.bin"/><Relationship Id="rId9" Type="http://schemas.openxmlformats.org/officeDocument/2006/relationships/image" Target="../media/image39.wmf"/><Relationship Id="rId14" Type="http://schemas.openxmlformats.org/officeDocument/2006/relationships/oleObject" Target="../embeddings/oleObject51.bin"/><Relationship Id="rId22" Type="http://schemas.openxmlformats.org/officeDocument/2006/relationships/oleObject" Target="../embeddings/oleObject55.bin"/><Relationship Id="rId27" Type="http://schemas.openxmlformats.org/officeDocument/2006/relationships/oleObject" Target="../embeddings/oleObject58.bin"/></Relationships>
</file>

<file path=ppt/slides/_rels/slide22.xml.rels><?xml version="1.0" encoding="UTF-8" standalone="yes"?>
<Relationships xmlns="http://schemas.openxmlformats.org/package/2006/relationships"><Relationship Id="rId8" Type="http://schemas.openxmlformats.org/officeDocument/2006/relationships/image" Target="../media/image51.wmf"/><Relationship Id="rId13" Type="http://schemas.openxmlformats.org/officeDocument/2006/relationships/oleObject" Target="../embeddings/oleObject64.bin"/><Relationship Id="rId18" Type="http://schemas.openxmlformats.org/officeDocument/2006/relationships/image" Target="../media/image56.wmf"/><Relationship Id="rId26" Type="http://schemas.openxmlformats.org/officeDocument/2006/relationships/image" Target="../media/image60.wmf"/><Relationship Id="rId3" Type="http://schemas.openxmlformats.org/officeDocument/2006/relationships/oleObject" Target="../embeddings/oleObject59.bin"/><Relationship Id="rId21" Type="http://schemas.openxmlformats.org/officeDocument/2006/relationships/oleObject" Target="../embeddings/oleObject68.bin"/><Relationship Id="rId34" Type="http://schemas.openxmlformats.org/officeDocument/2006/relationships/image" Target="../media/image64.wmf"/><Relationship Id="rId7" Type="http://schemas.openxmlformats.org/officeDocument/2006/relationships/oleObject" Target="../embeddings/oleObject61.bin"/><Relationship Id="rId12" Type="http://schemas.openxmlformats.org/officeDocument/2006/relationships/image" Target="../media/image53.wmf"/><Relationship Id="rId17" Type="http://schemas.openxmlformats.org/officeDocument/2006/relationships/oleObject" Target="../embeddings/oleObject66.bin"/><Relationship Id="rId25" Type="http://schemas.openxmlformats.org/officeDocument/2006/relationships/oleObject" Target="../embeddings/oleObject70.bin"/><Relationship Id="rId33" Type="http://schemas.openxmlformats.org/officeDocument/2006/relationships/oleObject" Target="../embeddings/oleObject74.bin"/><Relationship Id="rId2" Type="http://schemas.openxmlformats.org/officeDocument/2006/relationships/slideLayout" Target="../slideLayouts/slideLayout20.xml"/><Relationship Id="rId16" Type="http://schemas.openxmlformats.org/officeDocument/2006/relationships/image" Target="../media/image55.wmf"/><Relationship Id="rId20" Type="http://schemas.openxmlformats.org/officeDocument/2006/relationships/image" Target="../media/image57.wmf"/><Relationship Id="rId29" Type="http://schemas.openxmlformats.org/officeDocument/2006/relationships/oleObject" Target="../embeddings/oleObject72.bin"/><Relationship Id="rId1" Type="http://schemas.openxmlformats.org/officeDocument/2006/relationships/vmlDrawing" Target="../drawings/vmlDrawing15.vml"/><Relationship Id="rId6" Type="http://schemas.openxmlformats.org/officeDocument/2006/relationships/image" Target="../media/image50.wmf"/><Relationship Id="rId11" Type="http://schemas.openxmlformats.org/officeDocument/2006/relationships/oleObject" Target="../embeddings/oleObject63.bin"/><Relationship Id="rId24" Type="http://schemas.openxmlformats.org/officeDocument/2006/relationships/image" Target="../media/image59.wmf"/><Relationship Id="rId32" Type="http://schemas.openxmlformats.org/officeDocument/2006/relationships/image" Target="../media/image63.wmf"/><Relationship Id="rId5" Type="http://schemas.openxmlformats.org/officeDocument/2006/relationships/oleObject" Target="../embeddings/oleObject60.bin"/><Relationship Id="rId15" Type="http://schemas.openxmlformats.org/officeDocument/2006/relationships/oleObject" Target="../embeddings/oleObject65.bin"/><Relationship Id="rId23" Type="http://schemas.openxmlformats.org/officeDocument/2006/relationships/oleObject" Target="../embeddings/oleObject69.bin"/><Relationship Id="rId28" Type="http://schemas.openxmlformats.org/officeDocument/2006/relationships/image" Target="../media/image61.wmf"/><Relationship Id="rId10" Type="http://schemas.openxmlformats.org/officeDocument/2006/relationships/image" Target="../media/image52.wmf"/><Relationship Id="rId19" Type="http://schemas.openxmlformats.org/officeDocument/2006/relationships/oleObject" Target="../embeddings/oleObject67.bin"/><Relationship Id="rId31" Type="http://schemas.openxmlformats.org/officeDocument/2006/relationships/oleObject" Target="../embeddings/oleObject73.bin"/><Relationship Id="rId4" Type="http://schemas.openxmlformats.org/officeDocument/2006/relationships/image" Target="../media/image49.wmf"/><Relationship Id="rId9" Type="http://schemas.openxmlformats.org/officeDocument/2006/relationships/oleObject" Target="../embeddings/oleObject62.bin"/><Relationship Id="rId14" Type="http://schemas.openxmlformats.org/officeDocument/2006/relationships/image" Target="../media/image54.wmf"/><Relationship Id="rId22" Type="http://schemas.openxmlformats.org/officeDocument/2006/relationships/image" Target="../media/image58.wmf"/><Relationship Id="rId27" Type="http://schemas.openxmlformats.org/officeDocument/2006/relationships/oleObject" Target="../embeddings/oleObject71.bin"/><Relationship Id="rId30" Type="http://schemas.openxmlformats.org/officeDocument/2006/relationships/image" Target="../media/image62.wmf"/></Relationships>
</file>

<file path=ppt/slides/_rels/slide23.xml.rels><?xml version="1.0" encoding="UTF-8" standalone="yes"?>
<Relationships xmlns="http://schemas.openxmlformats.org/package/2006/relationships"><Relationship Id="rId8" Type="http://schemas.openxmlformats.org/officeDocument/2006/relationships/image" Target="../media/image61.wmf"/><Relationship Id="rId13" Type="http://schemas.openxmlformats.org/officeDocument/2006/relationships/oleObject" Target="../embeddings/oleObject74.bin"/><Relationship Id="rId3" Type="http://schemas.openxmlformats.org/officeDocument/2006/relationships/oleObject" Target="../embeddings/oleObject69.bin"/><Relationship Id="rId7" Type="http://schemas.openxmlformats.org/officeDocument/2006/relationships/oleObject" Target="../embeddings/oleObject71.bin"/><Relationship Id="rId12" Type="http://schemas.openxmlformats.org/officeDocument/2006/relationships/image" Target="../media/image63.wmf"/><Relationship Id="rId2" Type="http://schemas.openxmlformats.org/officeDocument/2006/relationships/slideLayout" Target="../slideLayouts/slideLayout20.xml"/><Relationship Id="rId1" Type="http://schemas.openxmlformats.org/officeDocument/2006/relationships/vmlDrawing" Target="../drawings/vmlDrawing16.vml"/><Relationship Id="rId6" Type="http://schemas.openxmlformats.org/officeDocument/2006/relationships/image" Target="../media/image60.wmf"/><Relationship Id="rId11" Type="http://schemas.openxmlformats.org/officeDocument/2006/relationships/oleObject" Target="../embeddings/oleObject73.bin"/><Relationship Id="rId5" Type="http://schemas.openxmlformats.org/officeDocument/2006/relationships/oleObject" Target="../embeddings/oleObject70.bin"/><Relationship Id="rId10" Type="http://schemas.openxmlformats.org/officeDocument/2006/relationships/image" Target="../media/image62.wmf"/><Relationship Id="rId4" Type="http://schemas.openxmlformats.org/officeDocument/2006/relationships/image" Target="../media/image59.wmf"/><Relationship Id="rId9" Type="http://schemas.openxmlformats.org/officeDocument/2006/relationships/oleObject" Target="../embeddings/oleObject72.bin"/><Relationship Id="rId14" Type="http://schemas.openxmlformats.org/officeDocument/2006/relationships/image" Target="../media/image64.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77.bin"/><Relationship Id="rId3" Type="http://schemas.openxmlformats.org/officeDocument/2006/relationships/notesSlide" Target="../notesSlides/notesSlide12.xml"/><Relationship Id="rId7" Type="http://schemas.openxmlformats.org/officeDocument/2006/relationships/image" Target="../media/image66.wmf"/><Relationship Id="rId2" Type="http://schemas.openxmlformats.org/officeDocument/2006/relationships/slideLayout" Target="../slideLayouts/slideLayout4.xml"/><Relationship Id="rId1" Type="http://schemas.openxmlformats.org/officeDocument/2006/relationships/vmlDrawing" Target="../drawings/vmlDrawing17.vml"/><Relationship Id="rId6" Type="http://schemas.openxmlformats.org/officeDocument/2006/relationships/oleObject" Target="../embeddings/oleObject76.bin"/><Relationship Id="rId5" Type="http://schemas.openxmlformats.org/officeDocument/2006/relationships/image" Target="../media/image65.wmf"/><Relationship Id="rId4" Type="http://schemas.openxmlformats.org/officeDocument/2006/relationships/oleObject" Target="../embeddings/oleObject75.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12.bin"/><Relationship Id="rId18" Type="http://schemas.openxmlformats.org/officeDocument/2006/relationships/oleObject" Target="../embeddings/oleObject15.bin"/><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12.wmf"/><Relationship Id="rId17" Type="http://schemas.openxmlformats.org/officeDocument/2006/relationships/oleObject" Target="../embeddings/oleObject14.bin"/><Relationship Id="rId2" Type="http://schemas.openxmlformats.org/officeDocument/2006/relationships/slideLayout" Target="../slideLayouts/slideLayout16.xml"/><Relationship Id="rId16" Type="http://schemas.openxmlformats.org/officeDocument/2006/relationships/image" Target="../media/image14.wmf"/><Relationship Id="rId20" Type="http://schemas.openxmlformats.org/officeDocument/2006/relationships/image" Target="../media/image15.wmf"/><Relationship Id="rId1" Type="http://schemas.openxmlformats.org/officeDocument/2006/relationships/vmlDrawing" Target="../drawings/vmlDrawing2.vml"/><Relationship Id="rId6" Type="http://schemas.openxmlformats.org/officeDocument/2006/relationships/image" Target="../media/image9.wmf"/><Relationship Id="rId11" Type="http://schemas.openxmlformats.org/officeDocument/2006/relationships/oleObject" Target="../embeddings/oleObject11.bin"/><Relationship Id="rId5" Type="http://schemas.openxmlformats.org/officeDocument/2006/relationships/oleObject" Target="../embeddings/oleObject8.bin"/><Relationship Id="rId15" Type="http://schemas.openxmlformats.org/officeDocument/2006/relationships/oleObject" Target="../embeddings/oleObject13.bin"/><Relationship Id="rId10" Type="http://schemas.openxmlformats.org/officeDocument/2006/relationships/image" Target="../media/image11.wmf"/><Relationship Id="rId19" Type="http://schemas.openxmlformats.org/officeDocument/2006/relationships/oleObject" Target="../embeddings/oleObject16.bin"/><Relationship Id="rId4" Type="http://schemas.openxmlformats.org/officeDocument/2006/relationships/image" Target="../media/image8.wmf"/><Relationship Id="rId9" Type="http://schemas.openxmlformats.org/officeDocument/2006/relationships/oleObject" Target="../embeddings/oleObject10.bin"/><Relationship Id="rId14" Type="http://schemas.openxmlformats.org/officeDocument/2006/relationships/image" Target="../media/image1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7" name="Rectangle 7"/>
          <p:cNvSpPr>
            <a:spLocks noGrp="1" noChangeArrowheads="1"/>
          </p:cNvSpPr>
          <p:nvPr>
            <p:ph type="title"/>
          </p:nvPr>
        </p:nvSpPr>
        <p:spPr>
          <a:xfrm>
            <a:off x="0" y="0"/>
            <a:ext cx="6116715" cy="549275"/>
          </a:xfrm>
        </p:spPr>
        <p:txBody>
          <a:bodyPr/>
          <a:lstStyle/>
          <a:p>
            <a:pPr algn="l"/>
            <a:r>
              <a:rPr lang="ja-JP" altLang="en-US" sz="2800" dirty="0">
                <a:solidFill>
                  <a:srgbClr val="3333FF"/>
                </a:solidFill>
              </a:rPr>
              <a:t>基礎物理学</a:t>
            </a:r>
            <a:r>
              <a:rPr lang="en-US" altLang="ja-JP" sz="2800" dirty="0">
                <a:solidFill>
                  <a:srgbClr val="3333FF"/>
                </a:solidFill>
              </a:rPr>
              <a:t>Ⅰ</a:t>
            </a:r>
            <a:r>
              <a:rPr lang="ja-JP" altLang="en-US" sz="2800" dirty="0">
                <a:solidFill>
                  <a:srgbClr val="3333FF"/>
                </a:solidFill>
              </a:rPr>
              <a:t>／＜</a:t>
            </a:r>
            <a:r>
              <a:rPr lang="en-US" altLang="ja-JP" sz="2800" dirty="0">
                <a:solidFill>
                  <a:srgbClr val="3333FF"/>
                </a:solidFill>
              </a:rPr>
              <a:t>4</a:t>
            </a:r>
            <a:r>
              <a:rPr lang="ja-JP" altLang="en-US" sz="2800" dirty="0">
                <a:solidFill>
                  <a:srgbClr val="3333FF"/>
                </a:solidFill>
              </a:rPr>
              <a:t>＞第</a:t>
            </a:r>
            <a:r>
              <a:rPr lang="en-US" altLang="ja-JP" sz="2800" dirty="0">
                <a:solidFill>
                  <a:srgbClr val="3333FF"/>
                </a:solidFill>
              </a:rPr>
              <a:t>9</a:t>
            </a:r>
            <a:r>
              <a:rPr lang="ja-JP" altLang="en-US" sz="2800" dirty="0">
                <a:solidFill>
                  <a:srgbClr val="3333FF"/>
                </a:solidFill>
              </a:rPr>
              <a:t>回　トルク</a:t>
            </a:r>
          </a:p>
        </p:txBody>
      </p:sp>
      <p:sp>
        <p:nvSpPr>
          <p:cNvPr id="164" name="Rectangle 100">
            <a:extLst>
              <a:ext uri="{FF2B5EF4-FFF2-40B4-BE49-F238E27FC236}">
                <a16:creationId xmlns:a16="http://schemas.microsoft.com/office/drawing/2014/main" id="{205B8237-6380-431C-AD02-04C026DF588F}"/>
              </a:ext>
            </a:extLst>
          </p:cNvPr>
          <p:cNvSpPr>
            <a:spLocks noChangeArrowheads="1"/>
          </p:cNvSpPr>
          <p:nvPr/>
        </p:nvSpPr>
        <p:spPr bwMode="auto">
          <a:xfrm>
            <a:off x="-14287" y="514029"/>
            <a:ext cx="9158287" cy="920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700"/>
              </a:spcBef>
            </a:pPr>
            <a:r>
              <a:rPr lang="ja-JP" altLang="en-US" sz="2400" dirty="0"/>
              <a:t>この</a:t>
            </a:r>
            <a:r>
              <a:rPr lang="en-US" altLang="ja-JP" sz="2400" dirty="0"/>
              <a:t>PowerPoint file</a:t>
            </a:r>
            <a:r>
              <a:rPr lang="ja-JP" altLang="en-US" sz="2400" dirty="0"/>
              <a:t>は標記講義の</a:t>
            </a:r>
            <a:r>
              <a:rPr lang="en-US" altLang="ja-JP" sz="2400" dirty="0"/>
              <a:t>PowerPoint</a:t>
            </a:r>
            <a:r>
              <a:rPr lang="ja-JP" altLang="en-US" sz="2400" dirty="0"/>
              <a:t>スライドです。</a:t>
            </a:r>
            <a:endParaRPr lang="en-US" altLang="ja-JP" sz="2400" dirty="0"/>
          </a:p>
          <a:p>
            <a:pPr>
              <a:spcBef>
                <a:spcPts val="700"/>
              </a:spcBef>
            </a:pPr>
            <a:r>
              <a:rPr lang="en-US" altLang="ja-JP" sz="2400" dirty="0"/>
              <a:t>online</a:t>
            </a:r>
            <a:r>
              <a:rPr lang="ja-JP" altLang="en-US" sz="2400" dirty="0"/>
              <a:t>授業では別添のレジュメを予め印刷しておくと便利です。</a:t>
            </a:r>
            <a:endParaRPr lang="en-US" altLang="ja-JP" sz="2400" dirty="0"/>
          </a:p>
        </p:txBody>
      </p:sp>
      <p:sp>
        <p:nvSpPr>
          <p:cNvPr id="11" name="Rectangle 100">
            <a:extLst>
              <a:ext uri="{FF2B5EF4-FFF2-40B4-BE49-F238E27FC236}">
                <a16:creationId xmlns:a16="http://schemas.microsoft.com/office/drawing/2014/main" id="{FAE6D7D6-4DF4-4D0B-BC86-AA61736FEE9C}"/>
              </a:ext>
            </a:extLst>
          </p:cNvPr>
          <p:cNvSpPr>
            <a:spLocks noChangeArrowheads="1"/>
          </p:cNvSpPr>
          <p:nvPr/>
        </p:nvSpPr>
        <p:spPr bwMode="auto">
          <a:xfrm>
            <a:off x="-14287" y="1453401"/>
            <a:ext cx="9158287" cy="1379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700"/>
              </a:spcBef>
            </a:pPr>
            <a:r>
              <a:rPr lang="ja-JP" altLang="en-US" sz="2400" dirty="0"/>
              <a:t>別添のレジュメでは　　　　　 　の部分が空白になっています。</a:t>
            </a:r>
            <a:endParaRPr lang="en-US" altLang="ja-JP" sz="2400" dirty="0"/>
          </a:p>
          <a:p>
            <a:pPr>
              <a:spcBef>
                <a:spcPts val="700"/>
              </a:spcBef>
            </a:pPr>
            <a:r>
              <a:rPr lang="ja-JP" altLang="en-US" sz="2400" dirty="0"/>
              <a:t>スライドが　　　　　　の部分に来たときは、何が入るか考えてみて、</a:t>
            </a:r>
            <a:endParaRPr lang="en-US" altLang="ja-JP" sz="2400" dirty="0"/>
          </a:p>
          <a:p>
            <a:pPr>
              <a:spcBef>
                <a:spcPts val="700"/>
              </a:spcBef>
            </a:pPr>
            <a:r>
              <a:rPr lang="ja-JP" altLang="en-US" sz="2400" dirty="0"/>
              <a:t>講義を聴いて　　　　　 　に書き込み、受講を進めてください。</a:t>
            </a:r>
            <a:endParaRPr lang="en-US" altLang="ja-JP" sz="2400" dirty="0"/>
          </a:p>
        </p:txBody>
      </p:sp>
      <p:sp>
        <p:nvSpPr>
          <p:cNvPr id="12" name="Rectangle 181">
            <a:extLst>
              <a:ext uri="{FF2B5EF4-FFF2-40B4-BE49-F238E27FC236}">
                <a16:creationId xmlns:a16="http://schemas.microsoft.com/office/drawing/2014/main" id="{DDA5A8C5-9577-46CD-B9CF-FE3DBD14A0DC}"/>
              </a:ext>
            </a:extLst>
          </p:cNvPr>
          <p:cNvSpPr>
            <a:spLocks noChangeArrowheads="1"/>
          </p:cNvSpPr>
          <p:nvPr/>
        </p:nvSpPr>
        <p:spPr bwMode="auto">
          <a:xfrm>
            <a:off x="2613822" y="1466167"/>
            <a:ext cx="1188647" cy="461665"/>
          </a:xfrm>
          <a:prstGeom prst="rect">
            <a:avLst/>
          </a:prstGeom>
          <a:noFill/>
          <a:ln w="19050">
            <a:solidFill>
              <a:schemeClr val="accent1"/>
            </a:solidFill>
            <a:prstDash val="dash"/>
            <a:miter lim="800000"/>
            <a:headEnd/>
            <a:tailEnd/>
          </a:ln>
          <a:effectLst/>
        </p:spPr>
        <p:txBody>
          <a:bodyPr wrap="square" anchor="ctr">
            <a:spAutoFit/>
          </a:bodyPr>
          <a:lstStyle/>
          <a:p>
            <a:endParaRPr lang="ja-JP" altLang="en-US" sz="2400"/>
          </a:p>
        </p:txBody>
      </p:sp>
      <p:sp>
        <p:nvSpPr>
          <p:cNvPr id="13" name="Rectangle 181">
            <a:extLst>
              <a:ext uri="{FF2B5EF4-FFF2-40B4-BE49-F238E27FC236}">
                <a16:creationId xmlns:a16="http://schemas.microsoft.com/office/drawing/2014/main" id="{609569E2-6BAA-4D2A-AF7E-2FAD67E9B5C1}"/>
              </a:ext>
            </a:extLst>
          </p:cNvPr>
          <p:cNvSpPr>
            <a:spLocks noChangeArrowheads="1"/>
          </p:cNvSpPr>
          <p:nvPr/>
        </p:nvSpPr>
        <p:spPr bwMode="auto">
          <a:xfrm flipH="1">
            <a:off x="1391798" y="1927702"/>
            <a:ext cx="1093435" cy="461665"/>
          </a:xfrm>
          <a:prstGeom prst="rect">
            <a:avLst/>
          </a:prstGeom>
          <a:noFill/>
          <a:ln w="19050">
            <a:solidFill>
              <a:schemeClr val="accent1"/>
            </a:solidFill>
            <a:prstDash val="dash"/>
            <a:miter lim="800000"/>
            <a:headEnd/>
            <a:tailEnd/>
          </a:ln>
          <a:effectLst/>
        </p:spPr>
        <p:txBody>
          <a:bodyPr wrap="square" anchor="ctr">
            <a:spAutoFit/>
          </a:bodyPr>
          <a:lstStyle/>
          <a:p>
            <a:endParaRPr lang="ja-JP" altLang="en-US" sz="2400"/>
          </a:p>
        </p:txBody>
      </p:sp>
      <p:sp>
        <p:nvSpPr>
          <p:cNvPr id="14" name="Rectangle 181">
            <a:extLst>
              <a:ext uri="{FF2B5EF4-FFF2-40B4-BE49-F238E27FC236}">
                <a16:creationId xmlns:a16="http://schemas.microsoft.com/office/drawing/2014/main" id="{ADFF478C-AC0C-47EA-BA66-D7B38F9F3AD4}"/>
              </a:ext>
            </a:extLst>
          </p:cNvPr>
          <p:cNvSpPr>
            <a:spLocks noChangeArrowheads="1"/>
          </p:cNvSpPr>
          <p:nvPr/>
        </p:nvSpPr>
        <p:spPr bwMode="auto">
          <a:xfrm>
            <a:off x="1870120" y="2410229"/>
            <a:ext cx="1188647" cy="461665"/>
          </a:xfrm>
          <a:prstGeom prst="rect">
            <a:avLst/>
          </a:prstGeom>
          <a:noFill/>
          <a:ln w="19050">
            <a:solidFill>
              <a:schemeClr val="accent1"/>
            </a:solidFill>
            <a:prstDash val="dash"/>
            <a:miter lim="800000"/>
            <a:headEnd/>
            <a:tailEnd/>
          </a:ln>
          <a:effectLst/>
        </p:spPr>
        <p:txBody>
          <a:bodyPr wrap="square" anchor="ctr">
            <a:spAutoFit/>
          </a:bodyPr>
          <a:lstStyle/>
          <a:p>
            <a:pPr>
              <a:spcBef>
                <a:spcPts val="1200"/>
              </a:spcBef>
            </a:pPr>
            <a:endParaRPr lang="ja-JP" altLang="en-US" sz="2400" dirty="0"/>
          </a:p>
        </p:txBody>
      </p:sp>
      <p:sp>
        <p:nvSpPr>
          <p:cNvPr id="15" name="Rectangle 100">
            <a:extLst>
              <a:ext uri="{FF2B5EF4-FFF2-40B4-BE49-F238E27FC236}">
                <a16:creationId xmlns:a16="http://schemas.microsoft.com/office/drawing/2014/main" id="{418005C3-46A1-4262-A3F9-B1C813BD1C67}"/>
              </a:ext>
            </a:extLst>
          </p:cNvPr>
          <p:cNvSpPr>
            <a:spLocks noChangeArrowheads="1"/>
          </p:cNvSpPr>
          <p:nvPr/>
        </p:nvSpPr>
        <p:spPr bwMode="auto">
          <a:xfrm>
            <a:off x="-7144" y="2802954"/>
            <a:ext cx="913685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0"/>
              </a:spcBef>
            </a:pPr>
            <a:r>
              <a:rPr lang="ja-JP" altLang="en-US" sz="2400" dirty="0"/>
              <a:t>この</a:t>
            </a:r>
            <a:r>
              <a:rPr lang="en-US" altLang="ja-JP" sz="2400" dirty="0"/>
              <a:t>PowerPoint</a:t>
            </a:r>
            <a:r>
              <a:rPr lang="en-US" altLang="ja-JP" sz="2000" dirty="0"/>
              <a:t> file</a:t>
            </a:r>
            <a:r>
              <a:rPr lang="ja-JP" altLang="en-US" sz="2400" dirty="0"/>
              <a:t>を講義の補填、復習、自習等に役立ててください。</a:t>
            </a:r>
            <a:endParaRPr lang="en-US" altLang="ja-JP" sz="2400" dirty="0"/>
          </a:p>
        </p:txBody>
      </p:sp>
      <p:sp>
        <p:nvSpPr>
          <p:cNvPr id="16" name="Rectangle 268">
            <a:extLst>
              <a:ext uri="{FF2B5EF4-FFF2-40B4-BE49-F238E27FC236}">
                <a16:creationId xmlns:a16="http://schemas.microsoft.com/office/drawing/2014/main" id="{75EA627B-0015-4B57-BCB8-6FC7C293B45B}"/>
              </a:ext>
            </a:extLst>
          </p:cNvPr>
          <p:cNvSpPr>
            <a:spLocks noChangeArrowheads="1"/>
          </p:cNvSpPr>
          <p:nvPr/>
        </p:nvSpPr>
        <p:spPr bwMode="auto">
          <a:xfrm>
            <a:off x="6409510" y="30351"/>
            <a:ext cx="24416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sz="2400" i="0" dirty="0"/>
              <a:t>担当　赤間啓一　</a:t>
            </a:r>
          </a:p>
        </p:txBody>
      </p:sp>
      <p:sp>
        <p:nvSpPr>
          <p:cNvPr id="17" name="正方形/長方形 16">
            <a:extLst>
              <a:ext uri="{FF2B5EF4-FFF2-40B4-BE49-F238E27FC236}">
                <a16:creationId xmlns:a16="http://schemas.microsoft.com/office/drawing/2014/main" id="{01C02886-3B66-49DD-A764-08D1E97001E6}"/>
              </a:ext>
            </a:extLst>
          </p:cNvPr>
          <p:cNvSpPr/>
          <p:nvPr/>
        </p:nvSpPr>
        <p:spPr>
          <a:xfrm>
            <a:off x="-28578" y="3285481"/>
            <a:ext cx="9158287" cy="1569660"/>
          </a:xfrm>
          <a:prstGeom prst="rect">
            <a:avLst/>
          </a:prstGeom>
        </p:spPr>
        <p:txBody>
          <a:bodyPr wrap="square">
            <a:spAutoFit/>
          </a:bodyPr>
          <a:lstStyle/>
          <a:p>
            <a:pPr>
              <a:spcBef>
                <a:spcPts val="0"/>
              </a:spcBef>
            </a:pPr>
            <a:r>
              <a:rPr lang="ja-JP" altLang="en-US" sz="2400" dirty="0"/>
              <a:t>本日は、先週課題解答、トルクのお話です。途中で班別討論を行います。</a:t>
            </a:r>
            <a:r>
              <a:rPr lang="en-US" altLang="ja-JP" sz="2400" dirty="0"/>
              <a:t>4</a:t>
            </a:r>
            <a:r>
              <a:rPr lang="ja-JP" altLang="en-US" sz="2400" dirty="0"/>
              <a:t>限目は課題演習で、レポートを提出してもらいます。</a:t>
            </a:r>
            <a:endParaRPr lang="en-US" altLang="ja-JP" sz="2400" dirty="0"/>
          </a:p>
          <a:p>
            <a:pPr>
              <a:spcBef>
                <a:spcPts val="0"/>
              </a:spcBef>
            </a:pPr>
            <a:r>
              <a:rPr lang="ja-JP" altLang="en-US" sz="2400" dirty="0"/>
              <a:t>レポートの問題の一部は講義の中で提示しますので聞き逃さないようにしてください。</a:t>
            </a:r>
            <a:endParaRPr lang="en-US" altLang="ja-JP" sz="2400" dirty="0"/>
          </a:p>
        </p:txBody>
      </p:sp>
      <p:sp>
        <p:nvSpPr>
          <p:cNvPr id="18" name="正方形/長方形 17">
            <a:extLst>
              <a:ext uri="{FF2B5EF4-FFF2-40B4-BE49-F238E27FC236}">
                <a16:creationId xmlns:a16="http://schemas.microsoft.com/office/drawing/2014/main" id="{A0B5FCAC-3AC5-4E28-B4AA-397F41153DE3}"/>
              </a:ext>
            </a:extLst>
          </p:cNvPr>
          <p:cNvSpPr/>
          <p:nvPr/>
        </p:nvSpPr>
        <p:spPr>
          <a:xfrm>
            <a:off x="-28579" y="5053751"/>
            <a:ext cx="9158287" cy="1569660"/>
          </a:xfrm>
          <a:prstGeom prst="rect">
            <a:avLst/>
          </a:prstGeom>
        </p:spPr>
        <p:txBody>
          <a:bodyPr wrap="square">
            <a:spAutoFit/>
          </a:bodyPr>
          <a:lstStyle/>
          <a:p>
            <a:pPr>
              <a:spcBef>
                <a:spcPts val="0"/>
              </a:spcBef>
            </a:pPr>
            <a:r>
              <a:rPr lang="ja-JP" altLang="en-US" sz="2400" dirty="0">
                <a:solidFill>
                  <a:srgbClr val="9933FF"/>
                </a:solidFill>
              </a:rPr>
              <a:t>資料の公開について　スライドとレジュメは、講義</a:t>
            </a:r>
            <a:r>
              <a:rPr lang="en-US" altLang="ja-JP" sz="2400" dirty="0">
                <a:solidFill>
                  <a:srgbClr val="9933FF"/>
                </a:solidFill>
              </a:rPr>
              <a:t>2</a:t>
            </a:r>
            <a:r>
              <a:rPr lang="ja-JP" altLang="en-US" sz="2400" dirty="0">
                <a:solidFill>
                  <a:srgbClr val="9933FF"/>
                </a:solidFill>
              </a:rPr>
              <a:t>日前に公開しますが、講義当日午前</a:t>
            </a:r>
            <a:r>
              <a:rPr lang="en-US" altLang="ja-JP" sz="2400" dirty="0">
                <a:solidFill>
                  <a:srgbClr val="9933FF"/>
                </a:solidFill>
              </a:rPr>
              <a:t>0</a:t>
            </a:r>
            <a:r>
              <a:rPr lang="ja-JP" altLang="en-US" sz="2400" dirty="0">
                <a:solidFill>
                  <a:srgbClr val="9933FF"/>
                </a:solidFill>
              </a:rPr>
              <a:t>時頃にアップグレードします。ほとんど同じですが画面言語などが改良されます。できればアップグレード版をダウンロードして講義に臨むことをお勧めします。</a:t>
            </a:r>
            <a:endParaRPr lang="en-US" altLang="ja-JP" sz="2400" dirty="0">
              <a:solidFill>
                <a:srgbClr val="9933FF"/>
              </a:solidFill>
            </a:endParaRPr>
          </a:p>
        </p:txBody>
      </p:sp>
    </p:spTree>
    <p:extLst>
      <p:ext uri="{BB962C8B-B14F-4D97-AF65-F5344CB8AC3E}">
        <p14:creationId xmlns:p14="http://schemas.microsoft.com/office/powerpoint/2010/main" val="2383872234"/>
      </p:ext>
    </p:extLst>
  </p:cSld>
  <p:clrMapOvr>
    <a:masterClrMapping/>
  </p:clrMapOvr>
  <mc:AlternateContent xmlns:mc="http://schemas.openxmlformats.org/markup-compatibility/2006" xmlns:p14="http://schemas.microsoft.com/office/powerpoint/2010/main">
    <mc:Choice Requires="p14">
      <p:transition spd="slow" p14:dur="2000" advTm="14048"/>
    </mc:Choice>
    <mc:Fallback xmlns="">
      <p:transition spd="slow" advTm="140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0"/>
      <p:bldP spid="11" grpId="0"/>
      <p:bldP spid="12" grpId="0" animBg="1"/>
      <p:bldP spid="13" grpId="0" animBg="1"/>
      <p:bldP spid="14" grpId="0" animBg="1"/>
      <p:bldP spid="15" grpId="0"/>
      <p:bldP spid="17" grpId="0"/>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Rectangle 46"/>
          <p:cNvSpPr>
            <a:spLocks noChangeArrowheads="1"/>
          </p:cNvSpPr>
          <p:nvPr/>
        </p:nvSpPr>
        <p:spPr bwMode="auto">
          <a:xfrm>
            <a:off x="1" y="-1"/>
            <a:ext cx="9143999" cy="905345"/>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70" name="Rectangle 12"/>
          <p:cNvSpPr txBox="1">
            <a:spLocks noChangeArrowheads="1"/>
          </p:cNvSpPr>
          <p:nvPr/>
        </p:nvSpPr>
        <p:spPr bwMode="auto">
          <a:xfrm>
            <a:off x="0" y="0"/>
            <a:ext cx="46593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tx1"/>
                </a:solidFill>
              </a:rPr>
              <a:t>トルク</a:t>
            </a:r>
            <a:r>
              <a:rPr lang="en-US" altLang="ja-JP" sz="2800" kern="0" dirty="0">
                <a:solidFill>
                  <a:schemeClr val="tx1"/>
                </a:solidFill>
              </a:rPr>
              <a:t>(</a:t>
            </a:r>
            <a:r>
              <a:rPr lang="ja-JP" altLang="en-US" sz="2800" kern="0" dirty="0">
                <a:solidFill>
                  <a:schemeClr val="tx1"/>
                </a:solidFill>
              </a:rPr>
              <a:t>力のモーメント</a:t>
            </a:r>
            <a:r>
              <a:rPr lang="en-US" altLang="ja-JP" sz="2800" kern="0" dirty="0">
                <a:solidFill>
                  <a:schemeClr val="tx1"/>
                </a:solidFill>
              </a:rPr>
              <a:t>) </a:t>
            </a:r>
          </a:p>
        </p:txBody>
      </p:sp>
      <p:grpSp>
        <p:nvGrpSpPr>
          <p:cNvPr id="2" name="グループ化 1"/>
          <p:cNvGrpSpPr/>
          <p:nvPr/>
        </p:nvGrpSpPr>
        <p:grpSpPr>
          <a:xfrm>
            <a:off x="3352356" y="0"/>
            <a:ext cx="5791644" cy="587375"/>
            <a:chOff x="401892" y="499872"/>
            <a:chExt cx="5791644" cy="587375"/>
          </a:xfrm>
        </p:grpSpPr>
        <p:sp>
          <p:nvSpPr>
            <p:cNvPr id="71" name="Rectangle 71"/>
            <p:cNvSpPr>
              <a:spLocks noChangeArrowheads="1"/>
            </p:cNvSpPr>
            <p:nvPr/>
          </p:nvSpPr>
          <p:spPr bwMode="auto">
            <a:xfrm>
              <a:off x="1774889"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72" name="Rectangle 73"/>
            <p:cNvSpPr>
              <a:spLocks noChangeArrowheads="1"/>
            </p:cNvSpPr>
            <p:nvPr/>
          </p:nvSpPr>
          <p:spPr bwMode="auto">
            <a:xfrm>
              <a:off x="3225102"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73" name="Rectangle 76"/>
            <p:cNvSpPr>
              <a:spLocks noChangeArrowheads="1"/>
            </p:cNvSpPr>
            <p:nvPr/>
          </p:nvSpPr>
          <p:spPr bwMode="auto">
            <a:xfrm>
              <a:off x="2062981" y="499872"/>
              <a:ext cx="16032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74" name="Rectangle 70"/>
            <p:cNvSpPr>
              <a:spLocks noChangeArrowheads="1"/>
            </p:cNvSpPr>
            <p:nvPr/>
          </p:nvSpPr>
          <p:spPr bwMode="auto">
            <a:xfrm>
              <a:off x="1109715" y="499872"/>
              <a:ext cx="9922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en-US" altLang="ja-JP" baseline="-25000" dirty="0">
                  <a:solidFill>
                    <a:srgbClr val="000000"/>
                  </a:solidFill>
                  <a:latin typeface="Bookman Old Style" pitchFamily="18" charset="0"/>
                  <a:ea typeface="ＭＳ Ｐゴシック" pitchFamily="50" charset="-128"/>
                </a:rPr>
                <a:t>⊥</a:t>
              </a:r>
            </a:p>
          </p:txBody>
        </p:sp>
        <p:sp>
          <p:nvSpPr>
            <p:cNvPr id="75" name="Rectangle 88"/>
            <p:cNvSpPr>
              <a:spLocks noChangeArrowheads="1"/>
            </p:cNvSpPr>
            <p:nvPr/>
          </p:nvSpPr>
          <p:spPr bwMode="auto">
            <a:xfrm>
              <a:off x="3492165" y="509397"/>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76" name="Rectangle 89"/>
            <p:cNvSpPr>
              <a:spLocks noChangeArrowheads="1"/>
            </p:cNvSpPr>
            <p:nvPr/>
          </p:nvSpPr>
          <p:spPr bwMode="auto">
            <a:xfrm>
              <a:off x="3803055" y="49987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77" name="Rectangle 73"/>
            <p:cNvSpPr>
              <a:spLocks noChangeArrowheads="1"/>
            </p:cNvSpPr>
            <p:nvPr/>
          </p:nvSpPr>
          <p:spPr bwMode="auto">
            <a:xfrm>
              <a:off x="4168873"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78" name="オブジェクト 77"/>
            <p:cNvGraphicFramePr>
              <a:graphicFrameLocks noChangeAspect="1"/>
            </p:cNvGraphicFramePr>
            <p:nvPr>
              <p:extLst>
                <p:ext uri="{D42A27DB-BD31-4B8C-83A1-F6EECF244321}">
                  <p14:modId xmlns:p14="http://schemas.microsoft.com/office/powerpoint/2010/main" val="4237869817"/>
                </p:ext>
              </p:extLst>
            </p:nvPr>
          </p:nvGraphicFramePr>
          <p:xfrm>
            <a:off x="4563174" y="499872"/>
            <a:ext cx="1630362" cy="587375"/>
          </p:xfrm>
          <a:graphic>
            <a:graphicData uri="http://schemas.openxmlformats.org/presentationml/2006/ole">
              <mc:AlternateContent xmlns:mc="http://schemas.openxmlformats.org/markup-compatibility/2006">
                <mc:Choice xmlns:v="urn:schemas-microsoft-com:vml" Requires="v">
                  <p:oleObj spid="_x0000_s26276" name="数式" r:id="rId3" imgW="672840" imgH="241200" progId="Equation.3">
                    <p:embed/>
                  </p:oleObj>
                </mc:Choice>
                <mc:Fallback>
                  <p:oleObj name="数式" r:id="rId3" imgW="672840" imgH="241200" progId="Equation.3">
                    <p:embed/>
                    <p:pic>
                      <p:nvPicPr>
                        <p:cNvPr id="0" name=""/>
                        <p:cNvPicPr>
                          <a:picLocks noChangeAspect="1" noChangeArrowheads="1"/>
                        </p:cNvPicPr>
                        <p:nvPr/>
                      </p:nvPicPr>
                      <p:blipFill>
                        <a:blip r:embed="rId4"/>
                        <a:srcRect/>
                        <a:stretch>
                          <a:fillRect/>
                        </a:stretch>
                      </p:blipFill>
                      <p:spPr bwMode="auto">
                        <a:xfrm>
                          <a:off x="4563174" y="499872"/>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9" name="正方形/長方形 90"/>
            <p:cNvSpPr>
              <a:spLocks noChangeArrowheads="1"/>
            </p:cNvSpPr>
            <p:nvPr/>
          </p:nvSpPr>
          <p:spPr bwMode="auto">
            <a:xfrm>
              <a:off x="401892" y="499872"/>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N</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grpSp>
      <p:grpSp>
        <p:nvGrpSpPr>
          <p:cNvPr id="3" name="グループ化 2">
            <a:extLst>
              <a:ext uri="{FF2B5EF4-FFF2-40B4-BE49-F238E27FC236}">
                <a16:creationId xmlns:a16="http://schemas.microsoft.com/office/drawing/2014/main" id="{3CCAEBD4-EA2F-4E63-8B1B-3106A3B49E47}"/>
              </a:ext>
            </a:extLst>
          </p:cNvPr>
          <p:cNvGrpSpPr/>
          <p:nvPr/>
        </p:nvGrpSpPr>
        <p:grpSpPr>
          <a:xfrm>
            <a:off x="877323" y="917173"/>
            <a:ext cx="6475269" cy="635058"/>
            <a:chOff x="877323" y="917173"/>
            <a:chExt cx="6475269" cy="635058"/>
          </a:xfrm>
        </p:grpSpPr>
        <p:sp>
          <p:nvSpPr>
            <p:cNvPr id="43" name="Rectangle 73">
              <a:extLst>
                <a:ext uri="{FF2B5EF4-FFF2-40B4-BE49-F238E27FC236}">
                  <a16:creationId xmlns:a16="http://schemas.microsoft.com/office/drawing/2014/main" id="{E6C26969-4EA1-4525-89D4-E008C58D3C1E}"/>
                </a:ext>
              </a:extLst>
            </p:cNvPr>
            <p:cNvSpPr>
              <a:spLocks noChangeArrowheads="1"/>
            </p:cNvSpPr>
            <p:nvPr/>
          </p:nvSpPr>
          <p:spPr bwMode="auto">
            <a:xfrm>
              <a:off x="5133411" y="946095"/>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44" name="Rectangle 90">
              <a:extLst>
                <a:ext uri="{FF2B5EF4-FFF2-40B4-BE49-F238E27FC236}">
                  <a16:creationId xmlns:a16="http://schemas.microsoft.com/office/drawing/2014/main" id="{C99A34CF-4D45-4526-A2FD-06CEA3FA4729}"/>
                </a:ext>
              </a:extLst>
            </p:cNvPr>
            <p:cNvSpPr>
              <a:spLocks noChangeArrowheads="1"/>
            </p:cNvSpPr>
            <p:nvPr/>
          </p:nvSpPr>
          <p:spPr bwMode="auto">
            <a:xfrm>
              <a:off x="5479486" y="961970"/>
              <a:ext cx="1873106"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45" name="オブジェクト 44">
              <a:extLst>
                <a:ext uri="{FF2B5EF4-FFF2-40B4-BE49-F238E27FC236}">
                  <a16:creationId xmlns:a16="http://schemas.microsoft.com/office/drawing/2014/main" id="{E57E9C85-EB4C-49C6-9CBE-534B4BED1AC1}"/>
                </a:ext>
              </a:extLst>
            </p:cNvPr>
            <p:cNvGraphicFramePr>
              <a:graphicFrameLocks noChangeAspect="1"/>
            </p:cNvGraphicFramePr>
            <p:nvPr>
              <p:extLst>
                <p:ext uri="{D42A27DB-BD31-4B8C-83A1-F6EECF244321}">
                  <p14:modId xmlns:p14="http://schemas.microsoft.com/office/powerpoint/2010/main" val="2779020989"/>
                </p:ext>
              </p:extLst>
            </p:nvPr>
          </p:nvGraphicFramePr>
          <p:xfrm>
            <a:off x="5583683" y="964856"/>
            <a:ext cx="1630362" cy="587375"/>
          </p:xfrm>
          <a:graphic>
            <a:graphicData uri="http://schemas.openxmlformats.org/presentationml/2006/ole">
              <mc:AlternateContent xmlns:mc="http://schemas.openxmlformats.org/markup-compatibility/2006">
                <mc:Choice xmlns:v="urn:schemas-microsoft-com:vml" Requires="v">
                  <p:oleObj spid="_x0000_s26277" name="数式" r:id="rId5" imgW="672840" imgH="241200" progId="Equation.3">
                    <p:embed/>
                  </p:oleObj>
                </mc:Choice>
                <mc:Fallback>
                  <p:oleObj name="数式" r:id="rId5" imgW="672840" imgH="241200" progId="Equation.3">
                    <p:embed/>
                    <p:pic>
                      <p:nvPicPr>
                        <p:cNvPr id="171" name="オブジェクト 170"/>
                        <p:cNvPicPr>
                          <a:picLocks noChangeAspect="1" noChangeArrowheads="1"/>
                        </p:cNvPicPr>
                        <p:nvPr/>
                      </p:nvPicPr>
                      <p:blipFill>
                        <a:blip r:embed="rId4"/>
                        <a:srcRect/>
                        <a:stretch>
                          <a:fillRect/>
                        </a:stretch>
                      </p:blipFill>
                      <p:spPr bwMode="auto">
                        <a:xfrm>
                          <a:off x="5583683" y="964856"/>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 name="Rectangle 71">
              <a:extLst>
                <a:ext uri="{FF2B5EF4-FFF2-40B4-BE49-F238E27FC236}">
                  <a16:creationId xmlns:a16="http://schemas.microsoft.com/office/drawing/2014/main" id="{9FD19D27-F259-4633-8BC0-4C7C5A9F4781}"/>
                </a:ext>
              </a:extLst>
            </p:cNvPr>
            <p:cNvSpPr>
              <a:spLocks noChangeArrowheads="1"/>
            </p:cNvSpPr>
            <p:nvPr/>
          </p:nvSpPr>
          <p:spPr bwMode="auto">
            <a:xfrm>
              <a:off x="2360048" y="920348"/>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47" name="Rectangle 73">
              <a:extLst>
                <a:ext uri="{FF2B5EF4-FFF2-40B4-BE49-F238E27FC236}">
                  <a16:creationId xmlns:a16="http://schemas.microsoft.com/office/drawing/2014/main" id="{A5420D0F-EDAE-4966-B045-4542CEF7AA17}"/>
                </a:ext>
              </a:extLst>
            </p:cNvPr>
            <p:cNvSpPr>
              <a:spLocks noChangeArrowheads="1"/>
            </p:cNvSpPr>
            <p:nvPr/>
          </p:nvSpPr>
          <p:spPr bwMode="auto">
            <a:xfrm>
              <a:off x="3944373" y="920348"/>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48" name="Rectangle 74">
              <a:extLst>
                <a:ext uri="{FF2B5EF4-FFF2-40B4-BE49-F238E27FC236}">
                  <a16:creationId xmlns:a16="http://schemas.microsoft.com/office/drawing/2014/main" id="{9C7FBE05-EFB6-49C0-A43A-3DE947A09BC7}"/>
                </a:ext>
              </a:extLst>
            </p:cNvPr>
            <p:cNvSpPr>
              <a:spLocks noChangeArrowheads="1"/>
            </p:cNvSpPr>
            <p:nvPr/>
          </p:nvSpPr>
          <p:spPr bwMode="auto">
            <a:xfrm>
              <a:off x="1648848" y="948923"/>
              <a:ext cx="749300"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49" name="Rectangle 75">
              <a:extLst>
                <a:ext uri="{FF2B5EF4-FFF2-40B4-BE49-F238E27FC236}">
                  <a16:creationId xmlns:a16="http://schemas.microsoft.com/office/drawing/2014/main" id="{78B06ED1-4CD7-4C8C-92FB-10C4AE56493C}"/>
                </a:ext>
              </a:extLst>
            </p:cNvPr>
            <p:cNvSpPr>
              <a:spLocks noChangeArrowheads="1"/>
            </p:cNvSpPr>
            <p:nvPr/>
          </p:nvSpPr>
          <p:spPr bwMode="auto">
            <a:xfrm>
              <a:off x="2687073" y="948923"/>
              <a:ext cx="130333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50" name="Rectangle 76">
              <a:extLst>
                <a:ext uri="{FF2B5EF4-FFF2-40B4-BE49-F238E27FC236}">
                  <a16:creationId xmlns:a16="http://schemas.microsoft.com/office/drawing/2014/main" id="{B6F12C7B-3380-4FBE-9C6A-BF48AF0EBE64}"/>
                </a:ext>
              </a:extLst>
            </p:cNvPr>
            <p:cNvSpPr>
              <a:spLocks noChangeArrowheads="1"/>
            </p:cNvSpPr>
            <p:nvPr/>
          </p:nvSpPr>
          <p:spPr bwMode="auto">
            <a:xfrm>
              <a:off x="2660332" y="931243"/>
              <a:ext cx="16032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51" name="Rectangle 90">
              <a:extLst>
                <a:ext uri="{FF2B5EF4-FFF2-40B4-BE49-F238E27FC236}">
                  <a16:creationId xmlns:a16="http://schemas.microsoft.com/office/drawing/2014/main" id="{1E07FF36-59A0-4ADD-ABFF-7B1F32BDBFFE}"/>
                </a:ext>
              </a:extLst>
            </p:cNvPr>
            <p:cNvSpPr>
              <a:spLocks noChangeArrowheads="1"/>
            </p:cNvSpPr>
            <p:nvPr/>
          </p:nvSpPr>
          <p:spPr bwMode="auto">
            <a:xfrm>
              <a:off x="4290448" y="948923"/>
              <a:ext cx="938212"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52" name="正方形/長方形 90">
              <a:extLst>
                <a:ext uri="{FF2B5EF4-FFF2-40B4-BE49-F238E27FC236}">
                  <a16:creationId xmlns:a16="http://schemas.microsoft.com/office/drawing/2014/main" id="{8EE1F020-EAC5-47FB-BFB3-B06D44244042}"/>
                </a:ext>
              </a:extLst>
            </p:cNvPr>
            <p:cNvSpPr>
              <a:spLocks noChangeArrowheads="1"/>
            </p:cNvSpPr>
            <p:nvPr/>
          </p:nvSpPr>
          <p:spPr bwMode="auto">
            <a:xfrm>
              <a:off x="877323" y="917173"/>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N</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53" name="Rectangle 70">
              <a:extLst>
                <a:ext uri="{FF2B5EF4-FFF2-40B4-BE49-F238E27FC236}">
                  <a16:creationId xmlns:a16="http://schemas.microsoft.com/office/drawing/2014/main" id="{CEF715E7-0444-4090-A211-77C0E2106E37}"/>
                </a:ext>
              </a:extLst>
            </p:cNvPr>
            <p:cNvSpPr>
              <a:spLocks noChangeArrowheads="1"/>
            </p:cNvSpPr>
            <p:nvPr/>
          </p:nvSpPr>
          <p:spPr bwMode="auto">
            <a:xfrm>
              <a:off x="1670490" y="938273"/>
              <a:ext cx="9922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en-US" altLang="ja-JP" baseline="-25000" dirty="0">
                  <a:solidFill>
                    <a:srgbClr val="000000"/>
                  </a:solidFill>
                  <a:latin typeface="Bookman Old Style" pitchFamily="18" charset="0"/>
                  <a:ea typeface="ＭＳ Ｐゴシック" pitchFamily="50" charset="-128"/>
                </a:rPr>
                <a:t>⊥</a:t>
              </a:r>
            </a:p>
          </p:txBody>
        </p:sp>
        <p:sp>
          <p:nvSpPr>
            <p:cNvPr id="54" name="Rectangle 88">
              <a:extLst>
                <a:ext uri="{FF2B5EF4-FFF2-40B4-BE49-F238E27FC236}">
                  <a16:creationId xmlns:a16="http://schemas.microsoft.com/office/drawing/2014/main" id="{D8CB2432-E28B-4595-BBBF-05AC983CB3BC}"/>
                </a:ext>
              </a:extLst>
            </p:cNvPr>
            <p:cNvSpPr>
              <a:spLocks noChangeArrowheads="1"/>
            </p:cNvSpPr>
            <p:nvPr/>
          </p:nvSpPr>
          <p:spPr bwMode="auto">
            <a:xfrm>
              <a:off x="4345548" y="941447"/>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a:solidFill>
                    <a:srgbClr val="000000"/>
                  </a:solidFill>
                  <a:latin typeface="Bookman Old Style" pitchFamily="18" charset="0"/>
                  <a:ea typeface="ＭＳ Ｐゴシック" pitchFamily="50" charset="-128"/>
                </a:rPr>
                <a:t>r</a:t>
              </a:r>
              <a:r>
                <a:rPr lang="en-US" altLang="ja-JP" baseline="-25000">
                  <a:solidFill>
                    <a:srgbClr val="000000"/>
                  </a:solidFill>
                  <a:latin typeface="Bookman Old Style" pitchFamily="18" charset="0"/>
                  <a:ea typeface="ＭＳ Ｐゴシック" pitchFamily="50" charset="-128"/>
                </a:rPr>
                <a:t>⊥</a:t>
              </a:r>
            </a:p>
          </p:txBody>
        </p:sp>
        <p:sp>
          <p:nvSpPr>
            <p:cNvPr id="55" name="Rectangle 89">
              <a:extLst>
                <a:ext uri="{FF2B5EF4-FFF2-40B4-BE49-F238E27FC236}">
                  <a16:creationId xmlns:a16="http://schemas.microsoft.com/office/drawing/2014/main" id="{F3473FE4-EDB9-4339-A98C-C8BB1FC6EE35}"/>
                </a:ext>
              </a:extLst>
            </p:cNvPr>
            <p:cNvSpPr>
              <a:spLocks noChangeArrowheads="1"/>
            </p:cNvSpPr>
            <p:nvPr/>
          </p:nvSpPr>
          <p:spPr bwMode="auto">
            <a:xfrm>
              <a:off x="4656438" y="93192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grpSp>
      <p:sp>
        <p:nvSpPr>
          <p:cNvPr id="88" name="Rectangle 12">
            <a:extLst>
              <a:ext uri="{FF2B5EF4-FFF2-40B4-BE49-F238E27FC236}">
                <a16:creationId xmlns:a16="http://schemas.microsoft.com/office/drawing/2014/main" id="{D12690B3-8BF0-4900-9ED9-C15F5DDF59F3}"/>
              </a:ext>
            </a:extLst>
          </p:cNvPr>
          <p:cNvSpPr txBox="1">
            <a:spLocks noChangeArrowheads="1"/>
          </p:cNvSpPr>
          <p:nvPr/>
        </p:nvSpPr>
        <p:spPr bwMode="auto">
          <a:xfrm>
            <a:off x="3072984" y="431428"/>
            <a:ext cx="33034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支点・作用点の距離</a:t>
            </a:r>
            <a:endParaRPr lang="en-US" altLang="ja-JP" sz="2400" kern="0" dirty="0">
              <a:solidFill>
                <a:srgbClr val="7030A0"/>
              </a:solidFill>
            </a:endParaRPr>
          </a:p>
        </p:txBody>
      </p:sp>
      <p:sp>
        <p:nvSpPr>
          <p:cNvPr id="89" name="Rectangle 12">
            <a:extLst>
              <a:ext uri="{FF2B5EF4-FFF2-40B4-BE49-F238E27FC236}">
                <a16:creationId xmlns:a16="http://schemas.microsoft.com/office/drawing/2014/main" id="{D4962311-EC33-48E6-BB1F-6BF365789317}"/>
              </a:ext>
            </a:extLst>
          </p:cNvPr>
          <p:cNvSpPr txBox="1">
            <a:spLocks noChangeArrowheads="1"/>
          </p:cNvSpPr>
          <p:nvPr/>
        </p:nvSpPr>
        <p:spPr bwMode="auto">
          <a:xfrm>
            <a:off x="-25257" y="413935"/>
            <a:ext cx="3023701"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F</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力の動径</a:t>
            </a:r>
            <a:r>
              <a:rPr lang="ja-JP" altLang="en-US" sz="2400" kern="0" dirty="0">
                <a:solidFill>
                  <a:srgbClr val="7030A0"/>
                </a:solidFill>
              </a:rPr>
              <a:t>垂直成分</a:t>
            </a:r>
            <a:endParaRPr lang="en-US" altLang="ja-JP" sz="2400" kern="0" dirty="0">
              <a:solidFill>
                <a:srgbClr val="7030A0"/>
              </a:solidFill>
            </a:endParaRPr>
          </a:p>
        </p:txBody>
      </p:sp>
      <p:sp>
        <p:nvSpPr>
          <p:cNvPr id="95" name="Rectangle 12">
            <a:extLst>
              <a:ext uri="{FF2B5EF4-FFF2-40B4-BE49-F238E27FC236}">
                <a16:creationId xmlns:a16="http://schemas.microsoft.com/office/drawing/2014/main" id="{4F771803-C8FA-4CDF-BFE5-847E162C50DB}"/>
              </a:ext>
            </a:extLst>
          </p:cNvPr>
          <p:cNvSpPr txBox="1">
            <a:spLocks noChangeArrowheads="1"/>
          </p:cNvSpPr>
          <p:nvPr/>
        </p:nvSpPr>
        <p:spPr bwMode="auto">
          <a:xfrm>
            <a:off x="6042272" y="415112"/>
            <a:ext cx="31762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en-US" altLang="ja-JP" sz="2400" baseline="-25000" dirty="0">
                <a:solidFill>
                  <a:srgbClr val="7030A0"/>
                </a:solidFill>
                <a:latin typeface="Bookman Old Style" pitchFamily="18" charset="0"/>
                <a:ea typeface="ＭＳ Ｐゴシック" pitchFamily="50" charset="-128"/>
              </a:rPr>
              <a:t>⊥</a:t>
            </a:r>
            <a:r>
              <a:rPr lang="ja-JP" altLang="en-US" sz="2400" kern="0" dirty="0">
                <a:solidFill>
                  <a:srgbClr val="7030A0"/>
                </a:solidFill>
              </a:rPr>
              <a:t>支点・作用線の距離</a:t>
            </a:r>
            <a:endParaRPr lang="en-US" altLang="ja-JP" sz="2400" kern="0" dirty="0">
              <a:solidFill>
                <a:srgbClr val="7030A0"/>
              </a:solidFill>
            </a:endParaRPr>
          </a:p>
        </p:txBody>
      </p:sp>
      <p:grpSp>
        <p:nvGrpSpPr>
          <p:cNvPr id="98" name="Group 4">
            <a:extLst>
              <a:ext uri="{FF2B5EF4-FFF2-40B4-BE49-F238E27FC236}">
                <a16:creationId xmlns:a16="http://schemas.microsoft.com/office/drawing/2014/main" id="{AC49A3B4-7756-48EF-B7A9-47B780CA1ACB}"/>
              </a:ext>
            </a:extLst>
          </p:cNvPr>
          <p:cNvGrpSpPr>
            <a:grpSpLocks/>
          </p:cNvGrpSpPr>
          <p:nvPr/>
        </p:nvGrpSpPr>
        <p:grpSpPr bwMode="auto">
          <a:xfrm>
            <a:off x="1220788" y="2060575"/>
            <a:ext cx="2887662" cy="915988"/>
            <a:chOff x="769" y="1298"/>
            <a:chExt cx="1819" cy="577"/>
          </a:xfrm>
        </p:grpSpPr>
        <p:sp>
          <p:nvSpPr>
            <p:cNvPr id="100" name="Freeform 5">
              <a:extLst>
                <a:ext uri="{FF2B5EF4-FFF2-40B4-BE49-F238E27FC236}">
                  <a16:creationId xmlns:a16="http://schemas.microsoft.com/office/drawing/2014/main" id="{224C70A1-F0CE-49EB-9C35-AA1D7494E91B}"/>
                </a:ext>
              </a:extLst>
            </p:cNvPr>
            <p:cNvSpPr>
              <a:spLocks/>
            </p:cNvSpPr>
            <p:nvPr/>
          </p:nvSpPr>
          <p:spPr bwMode="auto">
            <a:xfrm>
              <a:off x="769" y="1298"/>
              <a:ext cx="1760" cy="577"/>
            </a:xfrm>
            <a:custGeom>
              <a:avLst/>
              <a:gdLst>
                <a:gd name="T0" fmla="*/ 47 w 2521"/>
                <a:gd name="T1" fmla="*/ 7 h 871"/>
                <a:gd name="T2" fmla="*/ 47 w 2521"/>
                <a:gd name="T3" fmla="*/ 9 h 871"/>
                <a:gd name="T4" fmla="*/ 38 w 2521"/>
                <a:gd name="T5" fmla="*/ 9 h 871"/>
                <a:gd name="T6" fmla="*/ 30 w 2521"/>
                <a:gd name="T7" fmla="*/ 7 h 871"/>
                <a:gd name="T8" fmla="*/ 5 w 2521"/>
                <a:gd name="T9" fmla="*/ 7 h 871"/>
                <a:gd name="T10" fmla="*/ 4 w 2521"/>
                <a:gd name="T11" fmla="*/ 3 h 871"/>
                <a:gd name="T12" fmla="*/ 30 w 2521"/>
                <a:gd name="T13" fmla="*/ 3 h 871"/>
                <a:gd name="T14" fmla="*/ 38 w 2521"/>
                <a:gd name="T15" fmla="*/ 1 h 871"/>
                <a:gd name="T16" fmla="*/ 46 w 2521"/>
                <a:gd name="T17" fmla="*/ 1 h 871"/>
                <a:gd name="T18" fmla="*/ 47 w 2521"/>
                <a:gd name="T19" fmla="*/ 2 h 8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21"/>
                <a:gd name="T31" fmla="*/ 0 h 871"/>
                <a:gd name="T32" fmla="*/ 2521 w 2521"/>
                <a:gd name="T33" fmla="*/ 871 h 87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21" h="871">
                  <a:moveTo>
                    <a:pt x="2478" y="662"/>
                  </a:moveTo>
                  <a:cubicBezTo>
                    <a:pt x="2473" y="689"/>
                    <a:pt x="2521" y="796"/>
                    <a:pt x="2442" y="826"/>
                  </a:cubicBezTo>
                  <a:cubicBezTo>
                    <a:pt x="2363" y="856"/>
                    <a:pt x="2143" y="871"/>
                    <a:pt x="2001" y="840"/>
                  </a:cubicBezTo>
                  <a:cubicBezTo>
                    <a:pt x="1859" y="809"/>
                    <a:pt x="1883" y="682"/>
                    <a:pt x="1589" y="641"/>
                  </a:cubicBezTo>
                  <a:cubicBezTo>
                    <a:pt x="1295" y="600"/>
                    <a:pt x="465" y="651"/>
                    <a:pt x="238" y="591"/>
                  </a:cubicBezTo>
                  <a:cubicBezTo>
                    <a:pt x="11" y="531"/>
                    <a:pt x="0" y="339"/>
                    <a:pt x="225" y="282"/>
                  </a:cubicBezTo>
                  <a:cubicBezTo>
                    <a:pt x="450" y="225"/>
                    <a:pt x="1295" y="287"/>
                    <a:pt x="1590" y="246"/>
                  </a:cubicBezTo>
                  <a:cubicBezTo>
                    <a:pt x="1885" y="205"/>
                    <a:pt x="1857" y="66"/>
                    <a:pt x="1996" y="33"/>
                  </a:cubicBezTo>
                  <a:cubicBezTo>
                    <a:pt x="2135" y="0"/>
                    <a:pt x="2344" y="17"/>
                    <a:pt x="2422" y="47"/>
                  </a:cubicBezTo>
                  <a:cubicBezTo>
                    <a:pt x="2500" y="77"/>
                    <a:pt x="2456" y="177"/>
                    <a:pt x="2465" y="211"/>
                  </a:cubicBezTo>
                </a:path>
              </a:pathLst>
            </a:custGeom>
            <a:solidFill>
              <a:srgbClr val="DDDDDD"/>
            </a:solidFill>
            <a:ln w="12700" cap="flat" cmpd="sng">
              <a:solidFill>
                <a:schemeClr val="folHlink"/>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101" name="AutoShape 6">
              <a:extLst>
                <a:ext uri="{FF2B5EF4-FFF2-40B4-BE49-F238E27FC236}">
                  <a16:creationId xmlns:a16="http://schemas.microsoft.com/office/drawing/2014/main" id="{19B1487B-512E-4970-A6A9-83E2FF2369AD}"/>
                </a:ext>
              </a:extLst>
            </p:cNvPr>
            <p:cNvSpPr>
              <a:spLocks noChangeArrowheads="1"/>
            </p:cNvSpPr>
            <p:nvPr/>
          </p:nvSpPr>
          <p:spPr bwMode="auto">
            <a:xfrm>
              <a:off x="2231" y="1435"/>
              <a:ext cx="357" cy="306"/>
            </a:xfrm>
            <a:prstGeom prst="hexagon">
              <a:avLst>
                <a:gd name="adj" fmla="val 29167"/>
                <a:gd name="vf" fmla="val 115470"/>
              </a:avLst>
            </a:prstGeom>
            <a:solidFill>
              <a:schemeClr val="hlink"/>
            </a:solidFill>
            <a:ln w="28575" algn="ctr">
              <a:solidFill>
                <a:schemeClr val="bg2"/>
              </a:solidFill>
              <a:miter lim="800000"/>
              <a:headEnd/>
              <a:tailEnd/>
            </a:ln>
          </p:spPr>
          <p:txBody>
            <a:bodyPr wrap="none" anchor="ctr"/>
            <a:lstStyle/>
            <a:p>
              <a:pPr algn="ctr"/>
              <a:endParaRPr lang="ja-JP" altLang="en-US" i="1">
                <a:solidFill>
                  <a:srgbClr val="000000"/>
                </a:solidFill>
                <a:ea typeface="ＭＳ Ｐゴシック" pitchFamily="50" charset="-128"/>
              </a:endParaRPr>
            </a:p>
          </p:txBody>
        </p:sp>
      </p:grpSp>
      <p:grpSp>
        <p:nvGrpSpPr>
          <p:cNvPr id="102" name="Group 7">
            <a:extLst>
              <a:ext uri="{FF2B5EF4-FFF2-40B4-BE49-F238E27FC236}">
                <a16:creationId xmlns:a16="http://schemas.microsoft.com/office/drawing/2014/main" id="{1F720083-1DBE-4BAA-B674-8864C75155B1}"/>
              </a:ext>
            </a:extLst>
          </p:cNvPr>
          <p:cNvGrpSpPr>
            <a:grpSpLocks/>
          </p:cNvGrpSpPr>
          <p:nvPr/>
        </p:nvGrpSpPr>
        <p:grpSpPr bwMode="auto">
          <a:xfrm>
            <a:off x="788988" y="2108200"/>
            <a:ext cx="1725612" cy="1603375"/>
            <a:chOff x="1222" y="590"/>
            <a:chExt cx="1087" cy="982"/>
          </a:xfrm>
          <a:solidFill>
            <a:srgbClr val="FFF0E6"/>
          </a:solidFill>
        </p:grpSpPr>
        <p:sp>
          <p:nvSpPr>
            <p:cNvPr id="103" name="Freeform 8">
              <a:extLst>
                <a:ext uri="{FF2B5EF4-FFF2-40B4-BE49-F238E27FC236}">
                  <a16:creationId xmlns:a16="http://schemas.microsoft.com/office/drawing/2014/main" id="{21EB855B-D043-499F-A22E-441D04AB0F43}"/>
                </a:ext>
              </a:extLst>
            </p:cNvPr>
            <p:cNvSpPr>
              <a:spLocks/>
            </p:cNvSpPr>
            <p:nvPr/>
          </p:nvSpPr>
          <p:spPr bwMode="auto">
            <a:xfrm>
              <a:off x="1222" y="590"/>
              <a:ext cx="1087" cy="982"/>
            </a:xfrm>
            <a:custGeom>
              <a:avLst/>
              <a:gdLst>
                <a:gd name="T0" fmla="*/ 0 w 1087"/>
                <a:gd name="T1" fmla="*/ 893 h 982"/>
                <a:gd name="T2" fmla="*/ 279 w 1087"/>
                <a:gd name="T3" fmla="*/ 549 h 982"/>
                <a:gd name="T4" fmla="*/ 422 w 1087"/>
                <a:gd name="T5" fmla="*/ 152 h 982"/>
                <a:gd name="T6" fmla="*/ 491 w 1087"/>
                <a:gd name="T7" fmla="*/ 87 h 982"/>
                <a:gd name="T8" fmla="*/ 551 w 1087"/>
                <a:gd name="T9" fmla="*/ 77 h 982"/>
                <a:gd name="T10" fmla="*/ 646 w 1087"/>
                <a:gd name="T11" fmla="*/ 30 h 982"/>
                <a:gd name="T12" fmla="*/ 730 w 1087"/>
                <a:gd name="T13" fmla="*/ 30 h 982"/>
                <a:gd name="T14" fmla="*/ 820 w 1087"/>
                <a:gd name="T15" fmla="*/ 2 h 982"/>
                <a:gd name="T16" fmla="*/ 919 w 1087"/>
                <a:gd name="T17" fmla="*/ 40 h 982"/>
                <a:gd name="T18" fmla="*/ 978 w 1087"/>
                <a:gd name="T19" fmla="*/ 30 h 982"/>
                <a:gd name="T20" fmla="*/ 1067 w 1087"/>
                <a:gd name="T21" fmla="*/ 87 h 982"/>
                <a:gd name="T22" fmla="*/ 1043 w 1087"/>
                <a:gd name="T23" fmla="*/ 219 h 982"/>
                <a:gd name="T24" fmla="*/ 993 w 1087"/>
                <a:gd name="T25" fmla="*/ 299 h 982"/>
                <a:gd name="T26" fmla="*/ 993 w 1087"/>
                <a:gd name="T27" fmla="*/ 379 h 982"/>
                <a:gd name="T28" fmla="*/ 1003 w 1087"/>
                <a:gd name="T29" fmla="*/ 379 h 982"/>
                <a:gd name="T30" fmla="*/ 1075 w 1087"/>
                <a:gd name="T31" fmla="*/ 377 h 982"/>
                <a:gd name="T32" fmla="*/ 1068 w 1087"/>
                <a:gd name="T33" fmla="*/ 413 h 982"/>
                <a:gd name="T34" fmla="*/ 961 w 1087"/>
                <a:gd name="T35" fmla="*/ 562 h 982"/>
                <a:gd name="T36" fmla="*/ 748 w 1087"/>
                <a:gd name="T37" fmla="*/ 662 h 982"/>
                <a:gd name="T38" fmla="*/ 452 w 1087"/>
                <a:gd name="T39" fmla="*/ 982 h 98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87"/>
                <a:gd name="T61" fmla="*/ 0 h 982"/>
                <a:gd name="T62" fmla="*/ 1087 w 1087"/>
                <a:gd name="T63" fmla="*/ 982 h 98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87" h="982">
                  <a:moveTo>
                    <a:pt x="0" y="893"/>
                  </a:moveTo>
                  <a:cubicBezTo>
                    <a:pt x="104" y="783"/>
                    <a:pt x="208" y="672"/>
                    <a:pt x="279" y="549"/>
                  </a:cubicBezTo>
                  <a:cubicBezTo>
                    <a:pt x="349" y="425"/>
                    <a:pt x="387" y="229"/>
                    <a:pt x="422" y="152"/>
                  </a:cubicBezTo>
                  <a:cubicBezTo>
                    <a:pt x="458" y="76"/>
                    <a:pt x="470" y="99"/>
                    <a:pt x="491" y="87"/>
                  </a:cubicBezTo>
                  <a:cubicBezTo>
                    <a:pt x="513" y="74"/>
                    <a:pt x="526" y="86"/>
                    <a:pt x="551" y="77"/>
                  </a:cubicBezTo>
                  <a:cubicBezTo>
                    <a:pt x="577" y="68"/>
                    <a:pt x="616" y="38"/>
                    <a:pt x="646" y="30"/>
                  </a:cubicBezTo>
                  <a:cubicBezTo>
                    <a:pt x="676" y="22"/>
                    <a:pt x="702" y="34"/>
                    <a:pt x="730" y="30"/>
                  </a:cubicBezTo>
                  <a:cubicBezTo>
                    <a:pt x="759" y="25"/>
                    <a:pt x="788" y="0"/>
                    <a:pt x="820" y="2"/>
                  </a:cubicBezTo>
                  <a:cubicBezTo>
                    <a:pt x="851" y="4"/>
                    <a:pt x="892" y="35"/>
                    <a:pt x="919" y="40"/>
                  </a:cubicBezTo>
                  <a:cubicBezTo>
                    <a:pt x="945" y="44"/>
                    <a:pt x="954" y="22"/>
                    <a:pt x="978" y="30"/>
                  </a:cubicBezTo>
                  <a:cubicBezTo>
                    <a:pt x="1002" y="38"/>
                    <a:pt x="1057" y="56"/>
                    <a:pt x="1067" y="87"/>
                  </a:cubicBezTo>
                  <a:cubicBezTo>
                    <a:pt x="1078" y="118"/>
                    <a:pt x="1055" y="184"/>
                    <a:pt x="1043" y="219"/>
                  </a:cubicBezTo>
                  <a:cubicBezTo>
                    <a:pt x="1030" y="254"/>
                    <a:pt x="1002" y="272"/>
                    <a:pt x="993" y="299"/>
                  </a:cubicBezTo>
                  <a:cubicBezTo>
                    <a:pt x="985" y="325"/>
                    <a:pt x="992" y="366"/>
                    <a:pt x="993" y="379"/>
                  </a:cubicBezTo>
                  <a:cubicBezTo>
                    <a:pt x="995" y="392"/>
                    <a:pt x="989" y="379"/>
                    <a:pt x="1003" y="379"/>
                  </a:cubicBezTo>
                  <a:cubicBezTo>
                    <a:pt x="1017" y="379"/>
                    <a:pt x="1064" y="371"/>
                    <a:pt x="1075" y="377"/>
                  </a:cubicBezTo>
                  <a:cubicBezTo>
                    <a:pt x="1086" y="383"/>
                    <a:pt x="1087" y="382"/>
                    <a:pt x="1068" y="413"/>
                  </a:cubicBezTo>
                  <a:cubicBezTo>
                    <a:pt x="1049" y="444"/>
                    <a:pt x="1014" y="520"/>
                    <a:pt x="961" y="562"/>
                  </a:cubicBezTo>
                  <a:cubicBezTo>
                    <a:pt x="908" y="604"/>
                    <a:pt x="833" y="592"/>
                    <a:pt x="748" y="662"/>
                  </a:cubicBezTo>
                  <a:cubicBezTo>
                    <a:pt x="663" y="732"/>
                    <a:pt x="514" y="915"/>
                    <a:pt x="452" y="982"/>
                  </a:cubicBezTo>
                </a:path>
              </a:pathLst>
            </a:custGeom>
            <a:grp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104" name="Freeform 9">
              <a:extLst>
                <a:ext uri="{FF2B5EF4-FFF2-40B4-BE49-F238E27FC236}">
                  <a16:creationId xmlns:a16="http://schemas.microsoft.com/office/drawing/2014/main" id="{A66A5A5C-A0F5-4D45-B402-7ED797F759E3}"/>
                </a:ext>
              </a:extLst>
            </p:cNvPr>
            <p:cNvSpPr>
              <a:spLocks/>
            </p:cNvSpPr>
            <p:nvPr/>
          </p:nvSpPr>
          <p:spPr bwMode="auto">
            <a:xfrm>
              <a:off x="1739" y="667"/>
              <a:ext cx="34" cy="38"/>
            </a:xfrm>
            <a:custGeom>
              <a:avLst/>
              <a:gdLst>
                <a:gd name="T0" fmla="*/ 1 w 50"/>
                <a:gd name="T1" fmla="*/ 0 h 57"/>
                <a:gd name="T2" fmla="*/ 0 w 50"/>
                <a:gd name="T3" fmla="*/ 1 h 57"/>
                <a:gd name="T4" fmla="*/ 0 60000 65536"/>
                <a:gd name="T5" fmla="*/ 0 60000 65536"/>
                <a:gd name="T6" fmla="*/ 0 w 50"/>
                <a:gd name="T7" fmla="*/ 0 h 57"/>
                <a:gd name="T8" fmla="*/ 50 w 50"/>
                <a:gd name="T9" fmla="*/ 57 h 57"/>
              </a:gdLst>
              <a:ahLst/>
              <a:cxnLst>
                <a:cxn ang="T4">
                  <a:pos x="T0" y="T1"/>
                </a:cxn>
                <a:cxn ang="T5">
                  <a:pos x="T2" y="T3"/>
                </a:cxn>
              </a:cxnLst>
              <a:rect l="T6" t="T7" r="T8" b="T9"/>
              <a:pathLst>
                <a:path w="50" h="57">
                  <a:moveTo>
                    <a:pt x="50" y="0"/>
                  </a:moveTo>
                  <a:cubicBezTo>
                    <a:pt x="28" y="25"/>
                    <a:pt x="6" y="51"/>
                    <a:pt x="0" y="57"/>
                  </a:cubicBezTo>
                </a:path>
              </a:pathLst>
            </a:custGeom>
            <a:grp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105" name="Freeform 10">
              <a:extLst>
                <a:ext uri="{FF2B5EF4-FFF2-40B4-BE49-F238E27FC236}">
                  <a16:creationId xmlns:a16="http://schemas.microsoft.com/office/drawing/2014/main" id="{80B71D78-B018-42E9-A36B-8E1A7BD1398C}"/>
                </a:ext>
              </a:extLst>
            </p:cNvPr>
            <p:cNvSpPr>
              <a:spLocks/>
            </p:cNvSpPr>
            <p:nvPr/>
          </p:nvSpPr>
          <p:spPr bwMode="auto">
            <a:xfrm>
              <a:off x="1917" y="620"/>
              <a:ext cx="39" cy="47"/>
            </a:xfrm>
            <a:custGeom>
              <a:avLst/>
              <a:gdLst>
                <a:gd name="T0" fmla="*/ 1 w 55"/>
                <a:gd name="T1" fmla="*/ 0 h 71"/>
                <a:gd name="T2" fmla="*/ 0 w 55"/>
                <a:gd name="T3" fmla="*/ 1 h 71"/>
                <a:gd name="T4" fmla="*/ 0 60000 65536"/>
                <a:gd name="T5" fmla="*/ 0 60000 65536"/>
                <a:gd name="T6" fmla="*/ 0 w 55"/>
                <a:gd name="T7" fmla="*/ 0 h 71"/>
                <a:gd name="T8" fmla="*/ 55 w 55"/>
                <a:gd name="T9" fmla="*/ 71 h 71"/>
              </a:gdLst>
              <a:ahLst/>
              <a:cxnLst>
                <a:cxn ang="T4">
                  <a:pos x="T0" y="T1"/>
                </a:cxn>
                <a:cxn ang="T5">
                  <a:pos x="T2" y="T3"/>
                </a:cxn>
              </a:cxnLst>
              <a:rect l="T6" t="T7" r="T8" b="T9"/>
              <a:pathLst>
                <a:path w="55" h="71">
                  <a:moveTo>
                    <a:pt x="55" y="0"/>
                  </a:moveTo>
                  <a:cubicBezTo>
                    <a:pt x="46" y="12"/>
                    <a:pt x="11" y="57"/>
                    <a:pt x="0" y="71"/>
                  </a:cubicBezTo>
                </a:path>
              </a:pathLst>
            </a:custGeom>
            <a:grp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106" name="Freeform 11">
              <a:extLst>
                <a:ext uri="{FF2B5EF4-FFF2-40B4-BE49-F238E27FC236}">
                  <a16:creationId xmlns:a16="http://schemas.microsoft.com/office/drawing/2014/main" id="{4BB7D268-761A-4889-A159-B08F64778EF2}"/>
                </a:ext>
              </a:extLst>
            </p:cNvPr>
            <p:cNvSpPr>
              <a:spLocks/>
            </p:cNvSpPr>
            <p:nvPr/>
          </p:nvSpPr>
          <p:spPr bwMode="auto">
            <a:xfrm>
              <a:off x="2106" y="630"/>
              <a:ext cx="44" cy="47"/>
            </a:xfrm>
            <a:custGeom>
              <a:avLst/>
              <a:gdLst>
                <a:gd name="T0" fmla="*/ 1 w 64"/>
                <a:gd name="T1" fmla="*/ 0 h 71"/>
                <a:gd name="T2" fmla="*/ 0 w 64"/>
                <a:gd name="T3" fmla="*/ 1 h 71"/>
                <a:gd name="T4" fmla="*/ 0 60000 65536"/>
                <a:gd name="T5" fmla="*/ 0 60000 65536"/>
                <a:gd name="T6" fmla="*/ 0 w 64"/>
                <a:gd name="T7" fmla="*/ 0 h 71"/>
                <a:gd name="T8" fmla="*/ 64 w 64"/>
                <a:gd name="T9" fmla="*/ 71 h 71"/>
              </a:gdLst>
              <a:ahLst/>
              <a:cxnLst>
                <a:cxn ang="T4">
                  <a:pos x="T0" y="T1"/>
                </a:cxn>
                <a:cxn ang="T5">
                  <a:pos x="T2" y="T3"/>
                </a:cxn>
              </a:cxnLst>
              <a:rect l="T6" t="T7" r="T8" b="T9"/>
              <a:pathLst>
                <a:path w="64" h="71">
                  <a:moveTo>
                    <a:pt x="64" y="0"/>
                  </a:moveTo>
                  <a:cubicBezTo>
                    <a:pt x="53" y="13"/>
                    <a:pt x="13" y="56"/>
                    <a:pt x="0" y="71"/>
                  </a:cubicBezTo>
                </a:path>
              </a:pathLst>
            </a:custGeom>
            <a:grp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grpSp>
      <p:sp>
        <p:nvSpPr>
          <p:cNvPr id="107" name="AutoShape 26">
            <a:extLst>
              <a:ext uri="{FF2B5EF4-FFF2-40B4-BE49-F238E27FC236}">
                <a16:creationId xmlns:a16="http://schemas.microsoft.com/office/drawing/2014/main" id="{24751C4D-6174-4AE9-BE8B-80E63300EE04}"/>
              </a:ext>
            </a:extLst>
          </p:cNvPr>
          <p:cNvSpPr>
            <a:spLocks noChangeArrowheads="1"/>
          </p:cNvSpPr>
          <p:nvPr/>
        </p:nvSpPr>
        <p:spPr bwMode="auto">
          <a:xfrm>
            <a:off x="4313239" y="2131620"/>
            <a:ext cx="757526" cy="403761"/>
          </a:xfrm>
          <a:prstGeom prst="wedgeEllipseCallout">
            <a:avLst>
              <a:gd name="adj1" fmla="val -110944"/>
              <a:gd name="adj2" fmla="val 40457"/>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a:solidFill>
                  <a:srgbClr val="990033"/>
                </a:solidFill>
                <a:ea typeface="ＭＳ Ｐゴシック" pitchFamily="50" charset="-128"/>
              </a:rPr>
              <a:t>支点</a:t>
            </a:r>
            <a:endParaRPr lang="ja-JP" altLang="en-US" sz="2400" i="1">
              <a:solidFill>
                <a:srgbClr val="990033"/>
              </a:solidFill>
              <a:ea typeface="ＭＳ Ｐゴシック" pitchFamily="50" charset="-128"/>
            </a:endParaRPr>
          </a:p>
        </p:txBody>
      </p:sp>
      <p:sp>
        <p:nvSpPr>
          <p:cNvPr id="109" name="AutoShape 27">
            <a:extLst>
              <a:ext uri="{FF2B5EF4-FFF2-40B4-BE49-F238E27FC236}">
                <a16:creationId xmlns:a16="http://schemas.microsoft.com/office/drawing/2014/main" id="{965B1C0D-8BF9-4431-BB03-D12D20EF9AFA}"/>
              </a:ext>
            </a:extLst>
          </p:cNvPr>
          <p:cNvSpPr>
            <a:spLocks noChangeArrowheads="1"/>
          </p:cNvSpPr>
          <p:nvPr/>
        </p:nvSpPr>
        <p:spPr bwMode="auto">
          <a:xfrm>
            <a:off x="238124" y="2006930"/>
            <a:ext cx="1139413" cy="433058"/>
          </a:xfrm>
          <a:prstGeom prst="wedgeEllipseCallout">
            <a:avLst>
              <a:gd name="adj1" fmla="val 91560"/>
              <a:gd name="adj2" fmla="val 60949"/>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作用点</a:t>
            </a:r>
          </a:p>
        </p:txBody>
      </p:sp>
      <p:sp>
        <p:nvSpPr>
          <p:cNvPr id="110" name="AutoShape 29">
            <a:extLst>
              <a:ext uri="{FF2B5EF4-FFF2-40B4-BE49-F238E27FC236}">
                <a16:creationId xmlns:a16="http://schemas.microsoft.com/office/drawing/2014/main" id="{67C32871-BD86-4E52-AEDB-FD9FD6F2F6D1}"/>
              </a:ext>
            </a:extLst>
          </p:cNvPr>
          <p:cNvSpPr>
            <a:spLocks noChangeArrowheads="1"/>
          </p:cNvSpPr>
          <p:nvPr/>
        </p:nvSpPr>
        <p:spPr bwMode="auto">
          <a:xfrm>
            <a:off x="1870364" y="1561605"/>
            <a:ext cx="1805049" cy="421574"/>
          </a:xfrm>
          <a:prstGeom prst="wedgeEllipseCallout">
            <a:avLst>
              <a:gd name="adj1" fmla="val -2298"/>
              <a:gd name="adj2" fmla="val 133633"/>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動径ベクトル</a:t>
            </a:r>
            <a:endParaRPr lang="ja-JP" altLang="en-US" sz="2400" b="1" i="1" dirty="0">
              <a:solidFill>
                <a:srgbClr val="990033"/>
              </a:solidFill>
              <a:latin typeface="Bookman Old Style" pitchFamily="18" charset="0"/>
              <a:ea typeface="ＭＳ Ｐゴシック" pitchFamily="50" charset="-128"/>
            </a:endParaRPr>
          </a:p>
        </p:txBody>
      </p:sp>
      <p:sp>
        <p:nvSpPr>
          <p:cNvPr id="111" name="AutoShape 42">
            <a:extLst>
              <a:ext uri="{FF2B5EF4-FFF2-40B4-BE49-F238E27FC236}">
                <a16:creationId xmlns:a16="http://schemas.microsoft.com/office/drawing/2014/main" id="{19D3CC57-7DD7-4939-ACD0-7CC595603BB2}"/>
              </a:ext>
            </a:extLst>
          </p:cNvPr>
          <p:cNvSpPr>
            <a:spLocks noChangeArrowheads="1"/>
          </p:cNvSpPr>
          <p:nvPr/>
        </p:nvSpPr>
        <p:spPr bwMode="auto">
          <a:xfrm>
            <a:off x="1301750" y="2530475"/>
            <a:ext cx="2540000" cy="1004888"/>
          </a:xfrm>
          <a:prstGeom prst="parallelogram">
            <a:avLst>
              <a:gd name="adj" fmla="val 63191"/>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112" name="AutoShape 56">
            <a:extLst>
              <a:ext uri="{FF2B5EF4-FFF2-40B4-BE49-F238E27FC236}">
                <a16:creationId xmlns:a16="http://schemas.microsoft.com/office/drawing/2014/main" id="{6E381457-26D2-4674-A138-FD05083D3593}"/>
              </a:ext>
            </a:extLst>
          </p:cNvPr>
          <p:cNvSpPr>
            <a:spLocks noChangeArrowheads="1"/>
          </p:cNvSpPr>
          <p:nvPr/>
        </p:nvSpPr>
        <p:spPr bwMode="auto">
          <a:xfrm>
            <a:off x="5960138" y="2530475"/>
            <a:ext cx="2540000" cy="1004888"/>
          </a:xfrm>
          <a:prstGeom prst="parallelogram">
            <a:avLst>
              <a:gd name="adj" fmla="val 63191"/>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113" name="Rectangle 58">
            <a:extLst>
              <a:ext uri="{FF2B5EF4-FFF2-40B4-BE49-F238E27FC236}">
                <a16:creationId xmlns:a16="http://schemas.microsoft.com/office/drawing/2014/main" id="{549CF7EE-1928-46EB-9FE1-8E359AA7633B}"/>
              </a:ext>
            </a:extLst>
          </p:cNvPr>
          <p:cNvSpPr>
            <a:spLocks noChangeArrowheads="1"/>
          </p:cNvSpPr>
          <p:nvPr/>
        </p:nvSpPr>
        <p:spPr bwMode="auto">
          <a:xfrm>
            <a:off x="7259638" y="202565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114" name="Rectangle 60">
            <a:extLst>
              <a:ext uri="{FF2B5EF4-FFF2-40B4-BE49-F238E27FC236}">
                <a16:creationId xmlns:a16="http://schemas.microsoft.com/office/drawing/2014/main" id="{34132A08-AD38-4944-87DC-2675306352DB}"/>
              </a:ext>
            </a:extLst>
          </p:cNvPr>
          <p:cNvSpPr>
            <a:spLocks noChangeArrowheads="1"/>
          </p:cNvSpPr>
          <p:nvPr/>
        </p:nvSpPr>
        <p:spPr bwMode="auto">
          <a:xfrm>
            <a:off x="7493000" y="1501775"/>
            <a:ext cx="568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115" name="Rectangle 61">
            <a:extLst>
              <a:ext uri="{FF2B5EF4-FFF2-40B4-BE49-F238E27FC236}">
                <a16:creationId xmlns:a16="http://schemas.microsoft.com/office/drawing/2014/main" id="{78E65016-1398-4F38-9DD5-7B88CF21B9DD}"/>
              </a:ext>
            </a:extLst>
          </p:cNvPr>
          <p:cNvSpPr>
            <a:spLocks noChangeArrowheads="1"/>
          </p:cNvSpPr>
          <p:nvPr/>
        </p:nvSpPr>
        <p:spPr bwMode="auto">
          <a:xfrm rot="1929329">
            <a:off x="7031038" y="1714500"/>
            <a:ext cx="288925" cy="298450"/>
          </a:xfrm>
          <a:prstGeom prst="rect">
            <a:avLst/>
          </a:prstGeom>
          <a:noFill/>
          <a:ln w="317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116" name="Line 62">
            <a:extLst>
              <a:ext uri="{FF2B5EF4-FFF2-40B4-BE49-F238E27FC236}">
                <a16:creationId xmlns:a16="http://schemas.microsoft.com/office/drawing/2014/main" id="{FB26F653-BC99-4E6D-91E6-91E589C4A6FC}"/>
              </a:ext>
            </a:extLst>
          </p:cNvPr>
          <p:cNvSpPr>
            <a:spLocks noChangeShapeType="1"/>
          </p:cNvSpPr>
          <p:nvPr/>
        </p:nvSpPr>
        <p:spPr bwMode="auto">
          <a:xfrm>
            <a:off x="7140575" y="1668463"/>
            <a:ext cx="1368425" cy="858837"/>
          </a:xfrm>
          <a:prstGeom prst="line">
            <a:avLst/>
          </a:prstGeom>
          <a:noFill/>
          <a:ln w="2857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17" name="Rectangle 65">
            <a:extLst>
              <a:ext uri="{FF2B5EF4-FFF2-40B4-BE49-F238E27FC236}">
                <a16:creationId xmlns:a16="http://schemas.microsoft.com/office/drawing/2014/main" id="{FAF4A25E-EDD7-4537-9DCB-53EE05D5ECDE}"/>
              </a:ext>
            </a:extLst>
          </p:cNvPr>
          <p:cNvSpPr>
            <a:spLocks noChangeArrowheads="1"/>
          </p:cNvSpPr>
          <p:nvPr/>
        </p:nvSpPr>
        <p:spPr bwMode="auto">
          <a:xfrm>
            <a:off x="2633663" y="20177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118" name="AutoShape 66">
            <a:extLst>
              <a:ext uri="{FF2B5EF4-FFF2-40B4-BE49-F238E27FC236}">
                <a16:creationId xmlns:a16="http://schemas.microsoft.com/office/drawing/2014/main" id="{C6BC7217-E204-4495-9903-4AE22F588FC7}"/>
              </a:ext>
            </a:extLst>
          </p:cNvPr>
          <p:cNvSpPr>
            <a:spLocks noChangeArrowheads="1"/>
          </p:cNvSpPr>
          <p:nvPr/>
        </p:nvSpPr>
        <p:spPr bwMode="auto">
          <a:xfrm>
            <a:off x="5023261" y="2802577"/>
            <a:ext cx="789708" cy="380010"/>
          </a:xfrm>
          <a:prstGeom prst="wedgeEllipseCallout">
            <a:avLst>
              <a:gd name="adj1" fmla="val 96296"/>
              <a:gd name="adj2" fmla="val 41454"/>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力  </a:t>
            </a:r>
            <a:r>
              <a:rPr lang="en-US" altLang="ja-JP" sz="2400" b="1" i="1" dirty="0">
                <a:solidFill>
                  <a:srgbClr val="FFFFCC"/>
                </a:solidFill>
                <a:latin typeface="Bookman Old Style" pitchFamily="18" charset="0"/>
                <a:ea typeface="ＭＳ Ｐゴシック" pitchFamily="50" charset="-128"/>
              </a:rPr>
              <a:t>F</a:t>
            </a:r>
          </a:p>
        </p:txBody>
      </p:sp>
      <p:sp>
        <p:nvSpPr>
          <p:cNvPr id="119" name="Rectangle 68">
            <a:extLst>
              <a:ext uri="{FF2B5EF4-FFF2-40B4-BE49-F238E27FC236}">
                <a16:creationId xmlns:a16="http://schemas.microsoft.com/office/drawing/2014/main" id="{790C5A59-9742-40E0-BDE6-380E72AAB925}"/>
              </a:ext>
            </a:extLst>
          </p:cNvPr>
          <p:cNvSpPr>
            <a:spLocks noChangeArrowheads="1"/>
          </p:cNvSpPr>
          <p:nvPr/>
        </p:nvSpPr>
        <p:spPr bwMode="auto">
          <a:xfrm>
            <a:off x="6674478" y="3003054"/>
            <a:ext cx="4427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N</a:t>
            </a:r>
            <a:endParaRPr lang="en-US" altLang="ja-JP" dirty="0">
              <a:solidFill>
                <a:srgbClr val="000000"/>
              </a:solidFill>
              <a:ea typeface="ＭＳ 明朝" charset="-128"/>
            </a:endParaRPr>
          </a:p>
        </p:txBody>
      </p:sp>
      <p:sp>
        <p:nvSpPr>
          <p:cNvPr id="120" name="Rectangle 69">
            <a:extLst>
              <a:ext uri="{FF2B5EF4-FFF2-40B4-BE49-F238E27FC236}">
                <a16:creationId xmlns:a16="http://schemas.microsoft.com/office/drawing/2014/main" id="{A03D1EFC-23E8-4715-841E-B89D4AE99215}"/>
              </a:ext>
            </a:extLst>
          </p:cNvPr>
          <p:cNvSpPr>
            <a:spLocks noChangeArrowheads="1"/>
          </p:cNvSpPr>
          <p:nvPr/>
        </p:nvSpPr>
        <p:spPr bwMode="auto">
          <a:xfrm>
            <a:off x="2788716" y="2847297"/>
            <a:ext cx="463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p>
        </p:txBody>
      </p:sp>
      <p:sp>
        <p:nvSpPr>
          <p:cNvPr id="121" name="Rectangle 70">
            <a:extLst>
              <a:ext uri="{FF2B5EF4-FFF2-40B4-BE49-F238E27FC236}">
                <a16:creationId xmlns:a16="http://schemas.microsoft.com/office/drawing/2014/main" id="{589FEEAD-1E8A-481A-A6B6-11C01A0F1214}"/>
              </a:ext>
            </a:extLst>
          </p:cNvPr>
          <p:cNvSpPr>
            <a:spLocks noChangeArrowheads="1"/>
          </p:cNvSpPr>
          <p:nvPr/>
        </p:nvSpPr>
        <p:spPr bwMode="auto">
          <a:xfrm>
            <a:off x="2958346" y="2846694"/>
            <a:ext cx="71445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F</a:t>
            </a:r>
            <a:r>
              <a:rPr lang="en-US" altLang="ja-JP" baseline="-25000" dirty="0">
                <a:solidFill>
                  <a:srgbClr val="000000"/>
                </a:solidFill>
                <a:latin typeface="Bookman Old Style" pitchFamily="18" charset="0"/>
                <a:ea typeface="ＭＳ Ｐゴシック" pitchFamily="50" charset="-128"/>
              </a:rPr>
              <a:t>⊥</a:t>
            </a:r>
          </a:p>
        </p:txBody>
      </p:sp>
      <p:sp>
        <p:nvSpPr>
          <p:cNvPr id="122" name="Line 79">
            <a:extLst>
              <a:ext uri="{FF2B5EF4-FFF2-40B4-BE49-F238E27FC236}">
                <a16:creationId xmlns:a16="http://schemas.microsoft.com/office/drawing/2014/main" id="{E21BCFB2-05C6-4D2A-9A0D-E97CAB4CCA35}"/>
              </a:ext>
            </a:extLst>
          </p:cNvPr>
          <p:cNvSpPr>
            <a:spLocks noChangeShapeType="1"/>
          </p:cNvSpPr>
          <p:nvPr/>
        </p:nvSpPr>
        <p:spPr bwMode="auto">
          <a:xfrm flipV="1">
            <a:off x="1870075" y="2513013"/>
            <a:ext cx="1965325" cy="12700"/>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23" name="Line 80">
            <a:extLst>
              <a:ext uri="{FF2B5EF4-FFF2-40B4-BE49-F238E27FC236}">
                <a16:creationId xmlns:a16="http://schemas.microsoft.com/office/drawing/2014/main" id="{221331B8-AB9B-46FB-859D-B4028D461071}"/>
              </a:ext>
            </a:extLst>
          </p:cNvPr>
          <p:cNvSpPr>
            <a:spLocks noChangeShapeType="1"/>
          </p:cNvSpPr>
          <p:nvPr/>
        </p:nvSpPr>
        <p:spPr bwMode="auto">
          <a:xfrm flipV="1">
            <a:off x="1284288" y="2536825"/>
            <a:ext cx="631825" cy="995363"/>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25" name="Line 81">
            <a:extLst>
              <a:ext uri="{FF2B5EF4-FFF2-40B4-BE49-F238E27FC236}">
                <a16:creationId xmlns:a16="http://schemas.microsoft.com/office/drawing/2014/main" id="{F66891A4-9EF9-475C-8222-89B53D5F89DB}"/>
              </a:ext>
            </a:extLst>
          </p:cNvPr>
          <p:cNvSpPr>
            <a:spLocks noChangeShapeType="1"/>
          </p:cNvSpPr>
          <p:nvPr/>
        </p:nvSpPr>
        <p:spPr bwMode="auto">
          <a:xfrm flipH="1" flipV="1">
            <a:off x="1941513" y="2527300"/>
            <a:ext cx="0" cy="998538"/>
          </a:xfrm>
          <a:prstGeom prst="line">
            <a:avLst/>
          </a:prstGeom>
          <a:noFill/>
          <a:ln w="76200">
            <a:solidFill>
              <a:srgbClr val="FF0000"/>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26" name="Rectangle 82">
            <a:extLst>
              <a:ext uri="{FF2B5EF4-FFF2-40B4-BE49-F238E27FC236}">
                <a16:creationId xmlns:a16="http://schemas.microsoft.com/office/drawing/2014/main" id="{1E247A44-7EB3-4707-A0C5-5E8AA856CC82}"/>
              </a:ext>
            </a:extLst>
          </p:cNvPr>
          <p:cNvSpPr>
            <a:spLocks noChangeArrowheads="1"/>
          </p:cNvSpPr>
          <p:nvPr/>
        </p:nvSpPr>
        <p:spPr bwMode="auto">
          <a:xfrm>
            <a:off x="1976662" y="3219516"/>
            <a:ext cx="6429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ea typeface="ＭＳ Ｐゴシック" pitchFamily="50" charset="-128"/>
              </a:rPr>
              <a:t>F</a:t>
            </a:r>
            <a:r>
              <a:rPr lang="en-US" altLang="ja-JP" baseline="-25000" dirty="0">
                <a:solidFill>
                  <a:srgbClr val="000000"/>
                </a:solidFill>
                <a:latin typeface="Bookman Old Style" pitchFamily="18" charset="0"/>
                <a:ea typeface="ＭＳ Ｐゴシック" pitchFamily="50" charset="-128"/>
              </a:rPr>
              <a:t>⊥</a:t>
            </a:r>
          </a:p>
        </p:txBody>
      </p:sp>
      <p:sp>
        <p:nvSpPr>
          <p:cNvPr id="127" name="Rectangle 83">
            <a:extLst>
              <a:ext uri="{FF2B5EF4-FFF2-40B4-BE49-F238E27FC236}">
                <a16:creationId xmlns:a16="http://schemas.microsoft.com/office/drawing/2014/main" id="{C7D82D42-5848-4902-85DD-3A5C005046CF}"/>
              </a:ext>
            </a:extLst>
          </p:cNvPr>
          <p:cNvSpPr>
            <a:spLocks noChangeArrowheads="1"/>
          </p:cNvSpPr>
          <p:nvPr/>
        </p:nvSpPr>
        <p:spPr bwMode="auto">
          <a:xfrm>
            <a:off x="3317188" y="2445193"/>
            <a:ext cx="369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CC99">
                    <a:lumMod val="75000"/>
                  </a:srgbClr>
                </a:solidFill>
                <a:latin typeface="Symbol" pitchFamily="18" charset="2"/>
                <a:ea typeface="ＭＳ Ｐゴシック" pitchFamily="50" charset="-128"/>
              </a:rPr>
              <a:t>q</a:t>
            </a:r>
          </a:p>
        </p:txBody>
      </p:sp>
      <p:sp>
        <p:nvSpPr>
          <p:cNvPr id="128" name="AutoShape 84">
            <a:extLst>
              <a:ext uri="{FF2B5EF4-FFF2-40B4-BE49-F238E27FC236}">
                <a16:creationId xmlns:a16="http://schemas.microsoft.com/office/drawing/2014/main" id="{1B2B675A-98C4-4548-9923-9E55D5FB5BEB}"/>
              </a:ext>
            </a:extLst>
          </p:cNvPr>
          <p:cNvSpPr>
            <a:spLocks noChangeArrowheads="1"/>
          </p:cNvSpPr>
          <p:nvPr/>
        </p:nvSpPr>
        <p:spPr bwMode="auto">
          <a:xfrm>
            <a:off x="203200" y="2796639"/>
            <a:ext cx="903288" cy="374073"/>
          </a:xfrm>
          <a:prstGeom prst="wedgeEllipseCallout">
            <a:avLst>
              <a:gd name="adj1" fmla="val 87963"/>
              <a:gd name="adj2" fmla="val 35204"/>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力 </a:t>
            </a:r>
            <a:r>
              <a:rPr lang="en-US" altLang="ja-JP" sz="2400" b="1" i="1" dirty="0">
                <a:solidFill>
                  <a:srgbClr val="FFFFCC"/>
                </a:solidFill>
                <a:latin typeface="Bookman Old Style" pitchFamily="18" charset="0"/>
                <a:ea typeface="ＭＳ Ｐゴシック" pitchFamily="50" charset="-128"/>
              </a:rPr>
              <a:t>F</a:t>
            </a:r>
          </a:p>
        </p:txBody>
      </p:sp>
      <p:sp>
        <p:nvSpPr>
          <p:cNvPr id="129" name="Rectangle 85">
            <a:extLst>
              <a:ext uri="{FF2B5EF4-FFF2-40B4-BE49-F238E27FC236}">
                <a16:creationId xmlns:a16="http://schemas.microsoft.com/office/drawing/2014/main" id="{4A6ED673-64BC-4FA0-B4C3-775ABE53F146}"/>
              </a:ext>
            </a:extLst>
          </p:cNvPr>
          <p:cNvSpPr>
            <a:spLocks noChangeArrowheads="1"/>
          </p:cNvSpPr>
          <p:nvPr/>
        </p:nvSpPr>
        <p:spPr bwMode="auto">
          <a:xfrm>
            <a:off x="2246682" y="2842628"/>
            <a:ext cx="4427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N</a:t>
            </a:r>
            <a:endParaRPr lang="en-US" altLang="ja-JP" dirty="0">
              <a:solidFill>
                <a:srgbClr val="000000"/>
              </a:solidFill>
              <a:ea typeface="ＭＳ 明朝" charset="-128"/>
            </a:endParaRPr>
          </a:p>
        </p:txBody>
      </p:sp>
      <p:sp>
        <p:nvSpPr>
          <p:cNvPr id="130" name="Rectangle 86">
            <a:extLst>
              <a:ext uri="{FF2B5EF4-FFF2-40B4-BE49-F238E27FC236}">
                <a16:creationId xmlns:a16="http://schemas.microsoft.com/office/drawing/2014/main" id="{6AFA78A8-AB8D-4688-8C4B-1A370DECAAD5}"/>
              </a:ext>
            </a:extLst>
          </p:cNvPr>
          <p:cNvSpPr>
            <a:spLocks noChangeArrowheads="1"/>
          </p:cNvSpPr>
          <p:nvPr/>
        </p:nvSpPr>
        <p:spPr bwMode="auto">
          <a:xfrm>
            <a:off x="619125" y="2716213"/>
            <a:ext cx="419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F</a:t>
            </a:r>
          </a:p>
        </p:txBody>
      </p:sp>
      <p:sp>
        <p:nvSpPr>
          <p:cNvPr id="131" name="Rectangle 87">
            <a:extLst>
              <a:ext uri="{FF2B5EF4-FFF2-40B4-BE49-F238E27FC236}">
                <a16:creationId xmlns:a16="http://schemas.microsoft.com/office/drawing/2014/main" id="{932D6A8A-3E4E-457C-877F-1CEC2AE529F3}"/>
              </a:ext>
            </a:extLst>
          </p:cNvPr>
          <p:cNvSpPr>
            <a:spLocks noChangeArrowheads="1"/>
          </p:cNvSpPr>
          <p:nvPr/>
        </p:nvSpPr>
        <p:spPr bwMode="auto">
          <a:xfrm>
            <a:off x="5290787" y="2741551"/>
            <a:ext cx="4191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F</a:t>
            </a:r>
          </a:p>
        </p:txBody>
      </p:sp>
      <p:sp>
        <p:nvSpPr>
          <p:cNvPr id="132" name="Rectangle 88">
            <a:extLst>
              <a:ext uri="{FF2B5EF4-FFF2-40B4-BE49-F238E27FC236}">
                <a16:creationId xmlns:a16="http://schemas.microsoft.com/office/drawing/2014/main" id="{5C7C6887-7C32-4842-B198-F6062DBAAD5C}"/>
              </a:ext>
            </a:extLst>
          </p:cNvPr>
          <p:cNvSpPr>
            <a:spLocks noChangeArrowheads="1"/>
          </p:cNvSpPr>
          <p:nvPr/>
        </p:nvSpPr>
        <p:spPr bwMode="auto">
          <a:xfrm>
            <a:off x="7235277" y="3014930"/>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133" name="Rectangle 89">
            <a:extLst>
              <a:ext uri="{FF2B5EF4-FFF2-40B4-BE49-F238E27FC236}">
                <a16:creationId xmlns:a16="http://schemas.microsoft.com/office/drawing/2014/main" id="{717DF319-83DF-4862-8906-BB81177C44E6}"/>
              </a:ext>
            </a:extLst>
          </p:cNvPr>
          <p:cNvSpPr>
            <a:spLocks noChangeArrowheads="1"/>
          </p:cNvSpPr>
          <p:nvPr/>
        </p:nvSpPr>
        <p:spPr bwMode="auto">
          <a:xfrm>
            <a:off x="7546167" y="3005405"/>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134" name="AutoShape 28">
            <a:extLst>
              <a:ext uri="{FF2B5EF4-FFF2-40B4-BE49-F238E27FC236}">
                <a16:creationId xmlns:a16="http://schemas.microsoft.com/office/drawing/2014/main" id="{5B44D3FD-6F90-4308-82E1-3C7F8C160DDB}"/>
              </a:ext>
            </a:extLst>
          </p:cNvPr>
          <p:cNvSpPr>
            <a:spLocks noChangeArrowheads="1"/>
          </p:cNvSpPr>
          <p:nvPr/>
        </p:nvSpPr>
        <p:spPr bwMode="auto">
          <a:xfrm>
            <a:off x="100940" y="3634451"/>
            <a:ext cx="2468640" cy="504100"/>
          </a:xfrm>
          <a:prstGeom prst="wedgeEllipseCallout">
            <a:avLst>
              <a:gd name="adj1" fmla="val 20563"/>
              <a:gd name="adj2" fmla="val -95332"/>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lnSpc>
                <a:spcPct val="85000"/>
              </a:lnSpc>
              <a:spcBef>
                <a:spcPct val="0"/>
              </a:spcBef>
            </a:pPr>
            <a:r>
              <a:rPr lang="ja-JP" altLang="en-US" sz="2400" dirty="0">
                <a:solidFill>
                  <a:srgbClr val="990033"/>
                </a:solidFill>
                <a:ea typeface="ＭＳ Ｐゴシック" pitchFamily="50" charset="-128"/>
              </a:rPr>
              <a:t>力の動径垂直成分</a:t>
            </a:r>
            <a:endParaRPr lang="ja-JP" altLang="en-US" sz="2400" baseline="-25000" dirty="0">
              <a:solidFill>
                <a:srgbClr val="990033"/>
              </a:solidFill>
              <a:latin typeface="Bookman Old Style" pitchFamily="18" charset="0"/>
              <a:ea typeface="ＭＳ Ｐゴシック" pitchFamily="50" charset="-128"/>
            </a:endParaRPr>
          </a:p>
        </p:txBody>
      </p:sp>
      <p:sp>
        <p:nvSpPr>
          <p:cNvPr id="135" name="Rectangle 83">
            <a:extLst>
              <a:ext uri="{FF2B5EF4-FFF2-40B4-BE49-F238E27FC236}">
                <a16:creationId xmlns:a16="http://schemas.microsoft.com/office/drawing/2014/main" id="{AD097FEB-5018-4362-8DC0-98250505FF16}"/>
              </a:ext>
            </a:extLst>
          </p:cNvPr>
          <p:cNvSpPr>
            <a:spLocks noChangeArrowheads="1"/>
          </p:cNvSpPr>
          <p:nvPr/>
        </p:nvSpPr>
        <p:spPr bwMode="auto">
          <a:xfrm>
            <a:off x="7969132" y="2451498"/>
            <a:ext cx="369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CC99">
                    <a:lumMod val="75000"/>
                  </a:srgbClr>
                </a:solidFill>
                <a:latin typeface="Symbol" pitchFamily="18" charset="2"/>
                <a:ea typeface="ＭＳ Ｐゴシック" pitchFamily="50" charset="-128"/>
              </a:rPr>
              <a:t>q</a:t>
            </a:r>
          </a:p>
        </p:txBody>
      </p:sp>
      <p:grpSp>
        <p:nvGrpSpPr>
          <p:cNvPr id="136" name="Group 44">
            <a:extLst>
              <a:ext uri="{FF2B5EF4-FFF2-40B4-BE49-F238E27FC236}">
                <a16:creationId xmlns:a16="http://schemas.microsoft.com/office/drawing/2014/main" id="{1B8C2D05-0852-414A-885F-9BA75A87122B}"/>
              </a:ext>
            </a:extLst>
          </p:cNvPr>
          <p:cNvGrpSpPr>
            <a:grpSpLocks/>
          </p:cNvGrpSpPr>
          <p:nvPr/>
        </p:nvGrpSpPr>
        <p:grpSpPr bwMode="auto">
          <a:xfrm>
            <a:off x="5965825" y="2513013"/>
            <a:ext cx="2551113" cy="1019175"/>
            <a:chOff x="3758" y="1583"/>
            <a:chExt cx="1607" cy="642"/>
          </a:xfrm>
        </p:grpSpPr>
        <p:sp>
          <p:nvSpPr>
            <p:cNvPr id="137" name="Line 53">
              <a:extLst>
                <a:ext uri="{FF2B5EF4-FFF2-40B4-BE49-F238E27FC236}">
                  <a16:creationId xmlns:a16="http://schemas.microsoft.com/office/drawing/2014/main" id="{75A1E613-F6E5-4643-A19D-5775E2B8C34D}"/>
                </a:ext>
              </a:extLst>
            </p:cNvPr>
            <p:cNvSpPr>
              <a:spLocks noChangeShapeType="1"/>
            </p:cNvSpPr>
            <p:nvPr/>
          </p:nvSpPr>
          <p:spPr bwMode="auto">
            <a:xfrm flipV="1">
              <a:off x="4127" y="1583"/>
              <a:ext cx="1238" cy="8"/>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38" name="Line 54">
              <a:extLst>
                <a:ext uri="{FF2B5EF4-FFF2-40B4-BE49-F238E27FC236}">
                  <a16:creationId xmlns:a16="http://schemas.microsoft.com/office/drawing/2014/main" id="{ABF7670A-BBAA-48A0-92CF-3338BDC848D6}"/>
                </a:ext>
              </a:extLst>
            </p:cNvPr>
            <p:cNvSpPr>
              <a:spLocks noChangeShapeType="1"/>
            </p:cNvSpPr>
            <p:nvPr/>
          </p:nvSpPr>
          <p:spPr bwMode="auto">
            <a:xfrm flipV="1">
              <a:off x="3758" y="1598"/>
              <a:ext cx="398" cy="627"/>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140" name="Line 59">
            <a:extLst>
              <a:ext uri="{FF2B5EF4-FFF2-40B4-BE49-F238E27FC236}">
                <a16:creationId xmlns:a16="http://schemas.microsoft.com/office/drawing/2014/main" id="{70C14307-3665-4B77-B062-FDE539A52531}"/>
              </a:ext>
            </a:extLst>
          </p:cNvPr>
          <p:cNvSpPr>
            <a:spLocks noChangeShapeType="1"/>
          </p:cNvSpPr>
          <p:nvPr/>
        </p:nvSpPr>
        <p:spPr bwMode="auto">
          <a:xfrm flipH="1">
            <a:off x="3277274" y="4863314"/>
            <a:ext cx="0" cy="146870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41" name="Line 59">
            <a:extLst>
              <a:ext uri="{FF2B5EF4-FFF2-40B4-BE49-F238E27FC236}">
                <a16:creationId xmlns:a16="http://schemas.microsoft.com/office/drawing/2014/main" id="{DC477D0E-4984-4ECD-A96F-BDC375975E9B}"/>
              </a:ext>
            </a:extLst>
          </p:cNvPr>
          <p:cNvSpPr>
            <a:spLocks noChangeShapeType="1"/>
          </p:cNvSpPr>
          <p:nvPr/>
        </p:nvSpPr>
        <p:spPr bwMode="auto">
          <a:xfrm flipH="1">
            <a:off x="1105543" y="4741933"/>
            <a:ext cx="2535872" cy="59958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43" name="AutoShape 56">
            <a:extLst>
              <a:ext uri="{FF2B5EF4-FFF2-40B4-BE49-F238E27FC236}">
                <a16:creationId xmlns:a16="http://schemas.microsoft.com/office/drawing/2014/main" id="{B39538ED-1915-45CE-AD4A-F5DA66667F10}"/>
              </a:ext>
            </a:extLst>
          </p:cNvPr>
          <p:cNvSpPr>
            <a:spLocks noChangeArrowheads="1"/>
          </p:cNvSpPr>
          <p:nvPr/>
        </p:nvSpPr>
        <p:spPr bwMode="auto">
          <a:xfrm rot="10800000">
            <a:off x="1420674" y="5278578"/>
            <a:ext cx="1857449" cy="1039325"/>
          </a:xfrm>
          <a:prstGeom prst="parallelogram">
            <a:avLst>
              <a:gd name="adj" fmla="val 0"/>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144" name="Line 62">
            <a:extLst>
              <a:ext uri="{FF2B5EF4-FFF2-40B4-BE49-F238E27FC236}">
                <a16:creationId xmlns:a16="http://schemas.microsoft.com/office/drawing/2014/main" id="{FDFA30D9-05E2-4BF8-ADAD-9EA301EA3E78}"/>
              </a:ext>
            </a:extLst>
          </p:cNvPr>
          <p:cNvSpPr>
            <a:spLocks noChangeShapeType="1"/>
          </p:cNvSpPr>
          <p:nvPr/>
        </p:nvSpPr>
        <p:spPr bwMode="auto">
          <a:xfrm>
            <a:off x="831274" y="6317673"/>
            <a:ext cx="3200400" cy="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45" name="Line 62">
            <a:extLst>
              <a:ext uri="{FF2B5EF4-FFF2-40B4-BE49-F238E27FC236}">
                <a16:creationId xmlns:a16="http://schemas.microsoft.com/office/drawing/2014/main" id="{DB75697E-6216-4265-A293-9047712DE24F}"/>
              </a:ext>
            </a:extLst>
          </p:cNvPr>
          <p:cNvSpPr>
            <a:spLocks noChangeShapeType="1"/>
          </p:cNvSpPr>
          <p:nvPr/>
        </p:nvSpPr>
        <p:spPr bwMode="auto">
          <a:xfrm flipV="1">
            <a:off x="1413164" y="4558143"/>
            <a:ext cx="0" cy="2022766"/>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46" name="Line 53">
            <a:extLst>
              <a:ext uri="{FF2B5EF4-FFF2-40B4-BE49-F238E27FC236}">
                <a16:creationId xmlns:a16="http://schemas.microsoft.com/office/drawing/2014/main" id="{E9AED7AF-FFFA-49DB-9C95-FEA36481F756}"/>
              </a:ext>
            </a:extLst>
          </p:cNvPr>
          <p:cNvSpPr>
            <a:spLocks noChangeShapeType="1"/>
          </p:cNvSpPr>
          <p:nvPr/>
        </p:nvSpPr>
        <p:spPr bwMode="auto">
          <a:xfrm rot="9998123" flipV="1">
            <a:off x="1353261" y="6088576"/>
            <a:ext cx="1965325" cy="12700"/>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47" name="Line 54">
            <a:extLst>
              <a:ext uri="{FF2B5EF4-FFF2-40B4-BE49-F238E27FC236}">
                <a16:creationId xmlns:a16="http://schemas.microsoft.com/office/drawing/2014/main" id="{C2C8E888-86A9-4AAD-B823-D87CA101DA8B}"/>
              </a:ext>
            </a:extLst>
          </p:cNvPr>
          <p:cNvSpPr>
            <a:spLocks noChangeShapeType="1"/>
          </p:cNvSpPr>
          <p:nvPr/>
        </p:nvSpPr>
        <p:spPr bwMode="auto">
          <a:xfrm rot="9998123" flipV="1">
            <a:off x="3119555" y="4806531"/>
            <a:ext cx="631825" cy="995363"/>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48" name="Line 54">
            <a:extLst>
              <a:ext uri="{FF2B5EF4-FFF2-40B4-BE49-F238E27FC236}">
                <a16:creationId xmlns:a16="http://schemas.microsoft.com/office/drawing/2014/main" id="{7E550188-32AF-40F0-9CAF-1C18FA6CF6AA}"/>
              </a:ext>
            </a:extLst>
          </p:cNvPr>
          <p:cNvSpPr>
            <a:spLocks noChangeShapeType="1"/>
          </p:cNvSpPr>
          <p:nvPr/>
        </p:nvSpPr>
        <p:spPr bwMode="auto">
          <a:xfrm rot="9998123" flipV="1">
            <a:off x="1279086" y="5241367"/>
            <a:ext cx="631825" cy="995363"/>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49" name="Rectangle 88">
            <a:extLst>
              <a:ext uri="{FF2B5EF4-FFF2-40B4-BE49-F238E27FC236}">
                <a16:creationId xmlns:a16="http://schemas.microsoft.com/office/drawing/2014/main" id="{92D468D7-FCC2-423C-8B8E-C84FE81CF7A1}"/>
              </a:ext>
            </a:extLst>
          </p:cNvPr>
          <p:cNvSpPr>
            <a:spLocks noChangeArrowheads="1"/>
          </p:cNvSpPr>
          <p:nvPr/>
        </p:nvSpPr>
        <p:spPr bwMode="auto">
          <a:xfrm>
            <a:off x="3245179" y="5583722"/>
            <a:ext cx="10855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latin typeface="+mn-lt"/>
                <a:ea typeface="ＭＳ Ｐゴシック" pitchFamily="50" charset="-128"/>
              </a:rPr>
              <a:t>(</a:t>
            </a:r>
            <a:r>
              <a:rPr lang="en-US" altLang="ja-JP" i="1" dirty="0">
                <a:solidFill>
                  <a:srgbClr val="000000"/>
                </a:solidFill>
                <a:latin typeface="Bookman Old Style" pitchFamily="18" charset="0"/>
                <a:ea typeface="ＭＳ Ｐゴシック" pitchFamily="50" charset="-128"/>
              </a:rPr>
              <a:t>x</a:t>
            </a:r>
            <a:r>
              <a:rPr lang="en-US" altLang="ja-JP" dirty="0">
                <a:solidFill>
                  <a:srgbClr val="000000"/>
                </a:solidFill>
                <a:latin typeface="+mn-lt"/>
                <a:ea typeface="ＭＳ Ｐゴシック" pitchFamily="50" charset="-128"/>
              </a:rPr>
              <a:t>, </a:t>
            </a:r>
            <a:r>
              <a:rPr lang="en-US" altLang="ja-JP" i="1" dirty="0">
                <a:solidFill>
                  <a:srgbClr val="000000"/>
                </a:solidFill>
                <a:latin typeface="Bookman Old Style" pitchFamily="18" charset="0"/>
                <a:ea typeface="ＭＳ Ｐゴシック" pitchFamily="50" charset="-128"/>
              </a:rPr>
              <a:t>y</a:t>
            </a:r>
            <a:r>
              <a:rPr lang="en-US" altLang="ja-JP" dirty="0">
                <a:solidFill>
                  <a:srgbClr val="000000"/>
                </a:solidFill>
                <a:latin typeface="+mn-lt"/>
                <a:ea typeface="ＭＳ Ｐゴシック" pitchFamily="50" charset="-128"/>
              </a:rPr>
              <a:t>)</a:t>
            </a:r>
            <a:endParaRPr lang="en-US" altLang="ja-JP" baseline="-25000" dirty="0">
              <a:solidFill>
                <a:srgbClr val="000000"/>
              </a:solidFill>
              <a:latin typeface="Bookman Old Style" pitchFamily="18" charset="0"/>
              <a:ea typeface="ＭＳ Ｐゴシック" pitchFamily="50" charset="-128"/>
            </a:endParaRPr>
          </a:p>
        </p:txBody>
      </p:sp>
      <p:sp>
        <p:nvSpPr>
          <p:cNvPr id="150" name="Rectangle 88">
            <a:extLst>
              <a:ext uri="{FF2B5EF4-FFF2-40B4-BE49-F238E27FC236}">
                <a16:creationId xmlns:a16="http://schemas.microsoft.com/office/drawing/2014/main" id="{397FA48F-057A-4BB7-BCB9-9B28C0ECE850}"/>
              </a:ext>
            </a:extLst>
          </p:cNvPr>
          <p:cNvSpPr>
            <a:spLocks noChangeArrowheads="1"/>
          </p:cNvSpPr>
          <p:nvPr/>
        </p:nvSpPr>
        <p:spPr bwMode="auto">
          <a:xfrm>
            <a:off x="1413418" y="4585175"/>
            <a:ext cx="1526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latin typeface="+mn-lt"/>
                <a:ea typeface="ＭＳ Ｐゴシック" pitchFamily="50" charset="-128"/>
              </a:rPr>
              <a:t>(</a:t>
            </a:r>
            <a:r>
              <a:rPr lang="en-US" altLang="ja-JP" i="1" dirty="0" err="1">
                <a:solidFill>
                  <a:srgbClr val="000000"/>
                </a:solidFill>
                <a:latin typeface="Bookman Old Style" pitchFamily="18" charset="0"/>
                <a:ea typeface="ＭＳ Ｐゴシック" pitchFamily="50" charset="-128"/>
              </a:rPr>
              <a:t>F</a:t>
            </a:r>
            <a:r>
              <a:rPr lang="en-US" altLang="ja-JP" i="1" baseline="-25000" dirty="0" err="1">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 </a:t>
            </a:r>
            <a:r>
              <a:rPr lang="en-US" altLang="ja-JP" dirty="0">
                <a:solidFill>
                  <a:srgbClr val="000000"/>
                </a:solidFill>
                <a:latin typeface="+mn-lt"/>
                <a:ea typeface="ＭＳ Ｐゴシック" pitchFamily="50" charset="-128"/>
              </a:rPr>
              <a:t>, </a:t>
            </a:r>
            <a:r>
              <a:rPr lang="en-US" altLang="ja-JP" i="1" dirty="0" err="1">
                <a:solidFill>
                  <a:srgbClr val="000000"/>
                </a:solidFill>
                <a:latin typeface="Bookman Old Style" pitchFamily="18" charset="0"/>
                <a:ea typeface="ＭＳ Ｐゴシック" pitchFamily="50" charset="-128"/>
              </a:rPr>
              <a:t>F</a:t>
            </a:r>
            <a:r>
              <a:rPr lang="en-US" altLang="ja-JP" i="1" baseline="-25000" dirty="0" err="1">
                <a:solidFill>
                  <a:srgbClr val="000000"/>
                </a:solidFill>
                <a:latin typeface="Bookman Old Style" pitchFamily="18" charset="0"/>
                <a:ea typeface="ＭＳ Ｐゴシック" pitchFamily="50" charset="-128"/>
              </a:rPr>
              <a:t>y</a:t>
            </a:r>
            <a:r>
              <a:rPr lang="en-US" altLang="ja-JP" dirty="0">
                <a:solidFill>
                  <a:srgbClr val="000000"/>
                </a:solidFill>
                <a:latin typeface="+mn-lt"/>
                <a:ea typeface="ＭＳ Ｐゴシック" pitchFamily="50" charset="-128"/>
              </a:rPr>
              <a:t>)</a:t>
            </a:r>
            <a:endParaRPr lang="en-US" altLang="ja-JP" baseline="-25000" dirty="0">
              <a:solidFill>
                <a:srgbClr val="000000"/>
              </a:solidFill>
              <a:latin typeface="Bookman Old Style" pitchFamily="18" charset="0"/>
              <a:ea typeface="ＭＳ Ｐゴシック" pitchFamily="50" charset="-128"/>
            </a:endParaRPr>
          </a:p>
        </p:txBody>
      </p:sp>
      <p:sp>
        <p:nvSpPr>
          <p:cNvPr id="151" name="Rectangle 88">
            <a:extLst>
              <a:ext uri="{FF2B5EF4-FFF2-40B4-BE49-F238E27FC236}">
                <a16:creationId xmlns:a16="http://schemas.microsoft.com/office/drawing/2014/main" id="{EC3601D7-C21B-4FC6-80F5-7EEDE05948C3}"/>
              </a:ext>
            </a:extLst>
          </p:cNvPr>
          <p:cNvSpPr>
            <a:spLocks noChangeArrowheads="1"/>
          </p:cNvSpPr>
          <p:nvPr/>
        </p:nvSpPr>
        <p:spPr bwMode="auto">
          <a:xfrm>
            <a:off x="989198" y="4863286"/>
            <a:ext cx="6040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b</a:t>
            </a:r>
            <a:endParaRPr lang="en-US" altLang="ja-JP" baseline="-25000" dirty="0">
              <a:solidFill>
                <a:srgbClr val="000000"/>
              </a:solidFill>
              <a:latin typeface="Bookman Old Style" pitchFamily="18" charset="0"/>
              <a:ea typeface="ＭＳ Ｐゴシック" pitchFamily="50" charset="-128"/>
            </a:endParaRPr>
          </a:p>
        </p:txBody>
      </p:sp>
      <p:graphicFrame>
        <p:nvGraphicFramePr>
          <p:cNvPr id="152" name="オブジェクト 151">
            <a:extLst>
              <a:ext uri="{FF2B5EF4-FFF2-40B4-BE49-F238E27FC236}">
                <a16:creationId xmlns:a16="http://schemas.microsoft.com/office/drawing/2014/main" id="{CD343473-AACD-4AFE-A85B-2AF2B8BA2415}"/>
              </a:ext>
            </a:extLst>
          </p:cNvPr>
          <p:cNvGraphicFramePr>
            <a:graphicFrameLocks noChangeAspect="1"/>
          </p:cNvGraphicFramePr>
          <p:nvPr>
            <p:extLst>
              <p:ext uri="{D42A27DB-BD31-4B8C-83A1-F6EECF244321}">
                <p14:modId xmlns:p14="http://schemas.microsoft.com/office/powerpoint/2010/main" val="1123758297"/>
              </p:ext>
            </p:extLst>
          </p:nvPr>
        </p:nvGraphicFramePr>
        <p:xfrm>
          <a:off x="4442117" y="4438219"/>
          <a:ext cx="1784350" cy="1111250"/>
        </p:xfrm>
        <a:graphic>
          <a:graphicData uri="http://schemas.openxmlformats.org/presentationml/2006/ole">
            <mc:AlternateContent xmlns:mc="http://schemas.openxmlformats.org/markup-compatibility/2006">
              <mc:Choice xmlns:v="urn:schemas-microsoft-com:vml" Requires="v">
                <p:oleObj spid="_x0000_s26278" name="数式" r:id="rId6" imgW="736560" imgH="457200" progId="Equation.3">
                  <p:embed/>
                </p:oleObj>
              </mc:Choice>
              <mc:Fallback>
                <p:oleObj name="数式" r:id="rId6" imgW="736560" imgH="457200" progId="Equation.3">
                  <p:embed/>
                  <p:pic>
                    <p:nvPicPr>
                      <p:cNvPr id="4" name="オブジェクト 3"/>
                      <p:cNvPicPr>
                        <a:picLocks noChangeAspect="1" noChangeArrowheads="1"/>
                      </p:cNvPicPr>
                      <p:nvPr/>
                    </p:nvPicPr>
                    <p:blipFill>
                      <a:blip r:embed="rId7"/>
                      <a:srcRect/>
                      <a:stretch>
                        <a:fillRect/>
                      </a:stretch>
                    </p:blipFill>
                    <p:spPr bwMode="auto">
                      <a:xfrm>
                        <a:off x="4442117" y="4438219"/>
                        <a:ext cx="178435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3" name="オブジェクト 152">
            <a:extLst>
              <a:ext uri="{FF2B5EF4-FFF2-40B4-BE49-F238E27FC236}">
                <a16:creationId xmlns:a16="http://schemas.microsoft.com/office/drawing/2014/main" id="{364EABC8-089A-4FF0-919C-AE7DF846F620}"/>
              </a:ext>
            </a:extLst>
          </p:cNvPr>
          <p:cNvGraphicFramePr>
            <a:graphicFrameLocks noChangeAspect="1"/>
          </p:cNvGraphicFramePr>
          <p:nvPr>
            <p:extLst>
              <p:ext uri="{D42A27DB-BD31-4B8C-83A1-F6EECF244321}">
                <p14:modId xmlns:p14="http://schemas.microsoft.com/office/powerpoint/2010/main" val="1786220195"/>
              </p:ext>
            </p:extLst>
          </p:nvPr>
        </p:nvGraphicFramePr>
        <p:xfrm>
          <a:off x="6719888" y="4787900"/>
          <a:ext cx="614362" cy="433388"/>
        </p:xfrm>
        <a:graphic>
          <a:graphicData uri="http://schemas.openxmlformats.org/presentationml/2006/ole">
            <mc:AlternateContent xmlns:mc="http://schemas.openxmlformats.org/markup-compatibility/2006">
              <mc:Choice xmlns:v="urn:schemas-microsoft-com:vml" Requires="v">
                <p:oleObj spid="_x0000_s26279" name="数式" r:id="rId8" imgW="253800" imgH="177480" progId="Equation.3">
                  <p:embed/>
                </p:oleObj>
              </mc:Choice>
              <mc:Fallback>
                <p:oleObj name="数式" r:id="rId8" imgW="253800" imgH="177480" progId="Equation.3">
                  <p:embed/>
                  <p:pic>
                    <p:nvPicPr>
                      <p:cNvPr id="163" name="オブジェクト 162"/>
                      <p:cNvPicPr>
                        <a:picLocks noChangeAspect="1" noChangeArrowheads="1"/>
                      </p:cNvPicPr>
                      <p:nvPr/>
                    </p:nvPicPr>
                    <p:blipFill>
                      <a:blip r:embed="rId9"/>
                      <a:srcRect/>
                      <a:stretch>
                        <a:fillRect/>
                      </a:stretch>
                    </p:blipFill>
                    <p:spPr bwMode="auto">
                      <a:xfrm>
                        <a:off x="6719888" y="4787900"/>
                        <a:ext cx="614362"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4" name="オブジェクト 153">
            <a:extLst>
              <a:ext uri="{FF2B5EF4-FFF2-40B4-BE49-F238E27FC236}">
                <a16:creationId xmlns:a16="http://schemas.microsoft.com/office/drawing/2014/main" id="{8676A3DE-1C68-41B2-985F-578FAB017756}"/>
              </a:ext>
            </a:extLst>
          </p:cNvPr>
          <p:cNvGraphicFramePr>
            <a:graphicFrameLocks noChangeAspect="1"/>
          </p:cNvGraphicFramePr>
          <p:nvPr>
            <p:extLst>
              <p:ext uri="{D42A27DB-BD31-4B8C-83A1-F6EECF244321}">
                <p14:modId xmlns:p14="http://schemas.microsoft.com/office/powerpoint/2010/main" val="2144531445"/>
              </p:ext>
            </p:extLst>
          </p:nvPr>
        </p:nvGraphicFramePr>
        <p:xfrm>
          <a:off x="4913313" y="5969000"/>
          <a:ext cx="706437" cy="403225"/>
        </p:xfrm>
        <a:graphic>
          <a:graphicData uri="http://schemas.openxmlformats.org/presentationml/2006/ole">
            <mc:AlternateContent xmlns:mc="http://schemas.openxmlformats.org/markup-compatibility/2006">
              <mc:Choice xmlns:v="urn:schemas-microsoft-com:vml" Requires="v">
                <p:oleObj spid="_x0000_s26280" name="数式" r:id="rId10" imgW="291960" imgH="164880" progId="Equation.3">
                  <p:embed/>
                </p:oleObj>
              </mc:Choice>
              <mc:Fallback>
                <p:oleObj name="数式" r:id="rId10" imgW="291960" imgH="164880" progId="Equation.3">
                  <p:embed/>
                  <p:pic>
                    <p:nvPicPr>
                      <p:cNvPr id="164" name="オブジェクト 163"/>
                      <p:cNvPicPr>
                        <a:picLocks noChangeAspect="1" noChangeArrowheads="1"/>
                      </p:cNvPicPr>
                      <p:nvPr/>
                    </p:nvPicPr>
                    <p:blipFill>
                      <a:blip r:embed="rId11"/>
                      <a:srcRect/>
                      <a:stretch>
                        <a:fillRect/>
                      </a:stretch>
                    </p:blipFill>
                    <p:spPr bwMode="auto">
                      <a:xfrm>
                        <a:off x="4913313" y="5969000"/>
                        <a:ext cx="70643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5" name="オブジェクト 154">
            <a:extLst>
              <a:ext uri="{FF2B5EF4-FFF2-40B4-BE49-F238E27FC236}">
                <a16:creationId xmlns:a16="http://schemas.microsoft.com/office/drawing/2014/main" id="{16CDA100-41DA-4029-A5AB-DA81C7E84EEE}"/>
              </a:ext>
            </a:extLst>
          </p:cNvPr>
          <p:cNvGraphicFramePr>
            <a:graphicFrameLocks noChangeAspect="1"/>
          </p:cNvGraphicFramePr>
          <p:nvPr>
            <p:extLst>
              <p:ext uri="{D42A27DB-BD31-4B8C-83A1-F6EECF244321}">
                <p14:modId xmlns:p14="http://schemas.microsoft.com/office/powerpoint/2010/main" val="3021403347"/>
              </p:ext>
            </p:extLst>
          </p:nvPr>
        </p:nvGraphicFramePr>
        <p:xfrm>
          <a:off x="5640389" y="5955001"/>
          <a:ext cx="554037" cy="433387"/>
        </p:xfrm>
        <a:graphic>
          <a:graphicData uri="http://schemas.openxmlformats.org/presentationml/2006/ole">
            <mc:AlternateContent xmlns:mc="http://schemas.openxmlformats.org/markup-compatibility/2006">
              <mc:Choice xmlns:v="urn:schemas-microsoft-com:vml" Requires="v">
                <p:oleObj spid="_x0000_s26281" name="数式" r:id="rId12" imgW="228600" imgH="177480" progId="Equation.3">
                  <p:embed/>
                </p:oleObj>
              </mc:Choice>
              <mc:Fallback>
                <p:oleObj name="数式" r:id="rId12" imgW="228600" imgH="177480" progId="Equation.3">
                  <p:embed/>
                  <p:pic>
                    <p:nvPicPr>
                      <p:cNvPr id="165" name="オブジェクト 164"/>
                      <p:cNvPicPr>
                        <a:picLocks noChangeAspect="1" noChangeArrowheads="1"/>
                      </p:cNvPicPr>
                      <p:nvPr/>
                    </p:nvPicPr>
                    <p:blipFill>
                      <a:blip r:embed="rId13"/>
                      <a:srcRect/>
                      <a:stretch>
                        <a:fillRect/>
                      </a:stretch>
                    </p:blipFill>
                    <p:spPr bwMode="auto">
                      <a:xfrm>
                        <a:off x="5640389" y="5955001"/>
                        <a:ext cx="5540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6" name="オブジェクト 155">
            <a:extLst>
              <a:ext uri="{FF2B5EF4-FFF2-40B4-BE49-F238E27FC236}">
                <a16:creationId xmlns:a16="http://schemas.microsoft.com/office/drawing/2014/main" id="{02950174-0F49-41BA-9EA1-BCF5428CDB5E}"/>
              </a:ext>
            </a:extLst>
          </p:cNvPr>
          <p:cNvGraphicFramePr>
            <a:graphicFrameLocks noChangeAspect="1"/>
          </p:cNvGraphicFramePr>
          <p:nvPr>
            <p:extLst>
              <p:ext uri="{D42A27DB-BD31-4B8C-83A1-F6EECF244321}">
                <p14:modId xmlns:p14="http://schemas.microsoft.com/office/powerpoint/2010/main" val="277446838"/>
              </p:ext>
            </p:extLst>
          </p:nvPr>
        </p:nvGraphicFramePr>
        <p:xfrm>
          <a:off x="6329940" y="6089215"/>
          <a:ext cx="307975" cy="247650"/>
        </p:xfrm>
        <a:graphic>
          <a:graphicData uri="http://schemas.openxmlformats.org/presentationml/2006/ole">
            <mc:AlternateContent xmlns:mc="http://schemas.openxmlformats.org/markup-compatibility/2006">
              <mc:Choice xmlns:v="urn:schemas-microsoft-com:vml" Requires="v">
                <p:oleObj spid="_x0000_s26282" name="数式" r:id="rId14" imgW="126720" imgH="101520" progId="Equation.3">
                  <p:embed/>
                </p:oleObj>
              </mc:Choice>
              <mc:Fallback>
                <p:oleObj name="数式" r:id="rId14" imgW="126720" imgH="101520" progId="Equation.3">
                  <p:embed/>
                  <p:pic>
                    <p:nvPicPr>
                      <p:cNvPr id="166" name="オブジェクト 165"/>
                      <p:cNvPicPr>
                        <a:picLocks noChangeAspect="1" noChangeArrowheads="1"/>
                      </p:cNvPicPr>
                      <p:nvPr/>
                    </p:nvPicPr>
                    <p:blipFill>
                      <a:blip r:embed="rId15"/>
                      <a:srcRect/>
                      <a:stretch>
                        <a:fillRect/>
                      </a:stretch>
                    </p:blipFill>
                    <p:spPr bwMode="auto">
                      <a:xfrm>
                        <a:off x="6329940" y="6089215"/>
                        <a:ext cx="307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7" name="オブジェクト 156">
            <a:extLst>
              <a:ext uri="{FF2B5EF4-FFF2-40B4-BE49-F238E27FC236}">
                <a16:creationId xmlns:a16="http://schemas.microsoft.com/office/drawing/2014/main" id="{98214CC4-58A2-41F3-A015-B6E6CBE88A92}"/>
              </a:ext>
            </a:extLst>
          </p:cNvPr>
          <p:cNvGraphicFramePr>
            <a:graphicFrameLocks noChangeAspect="1"/>
          </p:cNvGraphicFramePr>
          <p:nvPr>
            <p:extLst>
              <p:ext uri="{D42A27DB-BD31-4B8C-83A1-F6EECF244321}">
                <p14:modId xmlns:p14="http://schemas.microsoft.com/office/powerpoint/2010/main" val="3611398035"/>
              </p:ext>
            </p:extLst>
          </p:nvPr>
        </p:nvGraphicFramePr>
        <p:xfrm>
          <a:off x="6696220" y="5917767"/>
          <a:ext cx="1630362" cy="587375"/>
        </p:xfrm>
        <a:graphic>
          <a:graphicData uri="http://schemas.openxmlformats.org/presentationml/2006/ole">
            <mc:AlternateContent xmlns:mc="http://schemas.openxmlformats.org/markup-compatibility/2006">
              <mc:Choice xmlns:v="urn:schemas-microsoft-com:vml" Requires="v">
                <p:oleObj spid="_x0000_s26283" name="数式" r:id="rId16" imgW="672840" imgH="241200" progId="Equation.3">
                  <p:embed/>
                </p:oleObj>
              </mc:Choice>
              <mc:Fallback>
                <p:oleObj name="数式" r:id="rId16" imgW="672840" imgH="241200" progId="Equation.3">
                  <p:embed/>
                  <p:pic>
                    <p:nvPicPr>
                      <p:cNvPr id="167" name="オブジェクト 166"/>
                      <p:cNvPicPr>
                        <a:picLocks noChangeAspect="1" noChangeArrowheads="1"/>
                      </p:cNvPicPr>
                      <p:nvPr/>
                    </p:nvPicPr>
                    <p:blipFill>
                      <a:blip r:embed="rId17"/>
                      <a:srcRect/>
                      <a:stretch>
                        <a:fillRect/>
                      </a:stretch>
                    </p:blipFill>
                    <p:spPr bwMode="auto">
                      <a:xfrm>
                        <a:off x="6696220" y="5917767"/>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8" name="Rectangle 71">
            <a:extLst>
              <a:ext uri="{FF2B5EF4-FFF2-40B4-BE49-F238E27FC236}">
                <a16:creationId xmlns:a16="http://schemas.microsoft.com/office/drawing/2014/main" id="{031BBAC9-9CD0-4D01-9735-887295FABC20}"/>
              </a:ext>
            </a:extLst>
          </p:cNvPr>
          <p:cNvSpPr>
            <a:spLocks noChangeArrowheads="1"/>
          </p:cNvSpPr>
          <p:nvPr/>
        </p:nvSpPr>
        <p:spPr bwMode="auto">
          <a:xfrm>
            <a:off x="2547015" y="2842147"/>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59" name="Rectangle 73">
            <a:extLst>
              <a:ext uri="{FF2B5EF4-FFF2-40B4-BE49-F238E27FC236}">
                <a16:creationId xmlns:a16="http://schemas.microsoft.com/office/drawing/2014/main" id="{C840A45D-137E-4E65-BF0A-E900914DCF7A}"/>
              </a:ext>
            </a:extLst>
          </p:cNvPr>
          <p:cNvSpPr>
            <a:spLocks noChangeArrowheads="1"/>
          </p:cNvSpPr>
          <p:nvPr/>
        </p:nvSpPr>
        <p:spPr bwMode="auto">
          <a:xfrm>
            <a:off x="6990324" y="2992178"/>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60" name="Rectangle 88">
            <a:extLst>
              <a:ext uri="{FF2B5EF4-FFF2-40B4-BE49-F238E27FC236}">
                <a16:creationId xmlns:a16="http://schemas.microsoft.com/office/drawing/2014/main" id="{798D0C43-0A90-4CA6-96F5-8EEC09DA1709}"/>
              </a:ext>
            </a:extLst>
          </p:cNvPr>
          <p:cNvSpPr>
            <a:spLocks noChangeArrowheads="1"/>
          </p:cNvSpPr>
          <p:nvPr/>
        </p:nvSpPr>
        <p:spPr bwMode="auto">
          <a:xfrm>
            <a:off x="3760107" y="6223943"/>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endParaRPr lang="en-US" altLang="ja-JP" baseline="-25000" dirty="0">
              <a:solidFill>
                <a:srgbClr val="000000"/>
              </a:solidFill>
              <a:latin typeface="Bookman Old Style" pitchFamily="18" charset="0"/>
              <a:ea typeface="ＭＳ Ｐゴシック" pitchFamily="50" charset="-128"/>
            </a:endParaRPr>
          </a:p>
        </p:txBody>
      </p:sp>
      <p:sp>
        <p:nvSpPr>
          <p:cNvPr id="161" name="Rectangle 88">
            <a:extLst>
              <a:ext uri="{FF2B5EF4-FFF2-40B4-BE49-F238E27FC236}">
                <a16:creationId xmlns:a16="http://schemas.microsoft.com/office/drawing/2014/main" id="{4E0A95C0-1E61-4B05-A4AB-25DA9042584A}"/>
              </a:ext>
            </a:extLst>
          </p:cNvPr>
          <p:cNvSpPr>
            <a:spLocks noChangeArrowheads="1"/>
          </p:cNvSpPr>
          <p:nvPr/>
        </p:nvSpPr>
        <p:spPr bwMode="auto">
          <a:xfrm>
            <a:off x="1016909" y="4242743"/>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y</a:t>
            </a:r>
            <a:endParaRPr lang="en-US" altLang="ja-JP" baseline="-25000" dirty="0">
              <a:solidFill>
                <a:srgbClr val="000000"/>
              </a:solidFill>
              <a:latin typeface="Bookman Old Style" pitchFamily="18" charset="0"/>
              <a:ea typeface="ＭＳ Ｐゴシック" pitchFamily="50" charset="-128"/>
            </a:endParaRPr>
          </a:p>
        </p:txBody>
      </p:sp>
      <p:sp>
        <p:nvSpPr>
          <p:cNvPr id="162" name="Line 59">
            <a:extLst>
              <a:ext uri="{FF2B5EF4-FFF2-40B4-BE49-F238E27FC236}">
                <a16:creationId xmlns:a16="http://schemas.microsoft.com/office/drawing/2014/main" id="{82C1AFA0-4B20-44BF-815D-AD1B8EF3E43F}"/>
              </a:ext>
            </a:extLst>
          </p:cNvPr>
          <p:cNvSpPr>
            <a:spLocks noChangeShapeType="1"/>
          </p:cNvSpPr>
          <p:nvPr/>
        </p:nvSpPr>
        <p:spPr bwMode="auto">
          <a:xfrm flipH="1">
            <a:off x="3268979" y="4750308"/>
            <a:ext cx="356615" cy="112928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63" name="Line 59">
            <a:extLst>
              <a:ext uri="{FF2B5EF4-FFF2-40B4-BE49-F238E27FC236}">
                <a16:creationId xmlns:a16="http://schemas.microsoft.com/office/drawing/2014/main" id="{D1FA4884-6A50-4A65-AB59-4E562BBF040F}"/>
              </a:ext>
            </a:extLst>
          </p:cNvPr>
          <p:cNvSpPr>
            <a:spLocks noChangeShapeType="1"/>
          </p:cNvSpPr>
          <p:nvPr/>
        </p:nvSpPr>
        <p:spPr bwMode="auto">
          <a:xfrm flipH="1">
            <a:off x="1416383" y="5274510"/>
            <a:ext cx="185620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64" name="オブジェクト 163">
            <a:extLst>
              <a:ext uri="{FF2B5EF4-FFF2-40B4-BE49-F238E27FC236}">
                <a16:creationId xmlns:a16="http://schemas.microsoft.com/office/drawing/2014/main" id="{E9196673-5449-47CC-A482-9248EE5CC7B0}"/>
              </a:ext>
            </a:extLst>
          </p:cNvPr>
          <p:cNvGraphicFramePr>
            <a:graphicFrameLocks noChangeAspect="1"/>
          </p:cNvGraphicFramePr>
          <p:nvPr>
            <p:extLst>
              <p:ext uri="{D42A27DB-BD31-4B8C-83A1-F6EECF244321}">
                <p14:modId xmlns:p14="http://schemas.microsoft.com/office/powerpoint/2010/main" val="1768991577"/>
              </p:ext>
            </p:extLst>
          </p:nvPr>
        </p:nvGraphicFramePr>
        <p:xfrm>
          <a:off x="1827213" y="5304716"/>
          <a:ext cx="706437" cy="403225"/>
        </p:xfrm>
        <a:graphic>
          <a:graphicData uri="http://schemas.openxmlformats.org/presentationml/2006/ole">
            <mc:AlternateContent xmlns:mc="http://schemas.openxmlformats.org/markup-compatibility/2006">
              <mc:Choice xmlns:v="urn:schemas-microsoft-com:vml" Requires="v">
                <p:oleObj spid="_x0000_s26284" name="数式" r:id="rId18" imgW="291960" imgH="164880" progId="Equation.3">
                  <p:embed/>
                </p:oleObj>
              </mc:Choice>
              <mc:Fallback>
                <p:oleObj name="数式" r:id="rId18" imgW="291960" imgH="164880" progId="Equation.3">
                  <p:embed/>
                  <p:pic>
                    <p:nvPicPr>
                      <p:cNvPr id="192" name="オブジェクト 191"/>
                      <p:cNvPicPr>
                        <a:picLocks noChangeAspect="1" noChangeArrowheads="1"/>
                      </p:cNvPicPr>
                      <p:nvPr/>
                    </p:nvPicPr>
                    <p:blipFill>
                      <a:blip r:embed="rId11"/>
                      <a:srcRect/>
                      <a:stretch>
                        <a:fillRect/>
                      </a:stretch>
                    </p:blipFill>
                    <p:spPr bwMode="auto">
                      <a:xfrm>
                        <a:off x="1827213" y="5304716"/>
                        <a:ext cx="70643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5" name="オブジェクト 164">
            <a:extLst>
              <a:ext uri="{FF2B5EF4-FFF2-40B4-BE49-F238E27FC236}">
                <a16:creationId xmlns:a16="http://schemas.microsoft.com/office/drawing/2014/main" id="{C6B45348-A2A5-4D55-A2D4-846F73E83072}"/>
              </a:ext>
            </a:extLst>
          </p:cNvPr>
          <p:cNvGraphicFramePr>
            <a:graphicFrameLocks noChangeAspect="1"/>
          </p:cNvGraphicFramePr>
          <p:nvPr>
            <p:extLst>
              <p:ext uri="{D42A27DB-BD31-4B8C-83A1-F6EECF244321}">
                <p14:modId xmlns:p14="http://schemas.microsoft.com/office/powerpoint/2010/main" val="2176162942"/>
              </p:ext>
            </p:extLst>
          </p:nvPr>
        </p:nvGraphicFramePr>
        <p:xfrm>
          <a:off x="2541589" y="5303417"/>
          <a:ext cx="554037" cy="433387"/>
        </p:xfrm>
        <a:graphic>
          <a:graphicData uri="http://schemas.openxmlformats.org/presentationml/2006/ole">
            <mc:AlternateContent xmlns:mc="http://schemas.openxmlformats.org/markup-compatibility/2006">
              <mc:Choice xmlns:v="urn:schemas-microsoft-com:vml" Requires="v">
                <p:oleObj spid="_x0000_s26285" name="数式" r:id="rId19" imgW="228600" imgH="177480" progId="Equation.3">
                  <p:embed/>
                </p:oleObj>
              </mc:Choice>
              <mc:Fallback>
                <p:oleObj name="数式" r:id="rId19" imgW="228600" imgH="177480" progId="Equation.3">
                  <p:embed/>
                  <p:pic>
                    <p:nvPicPr>
                      <p:cNvPr id="193" name="オブジェクト 192"/>
                      <p:cNvPicPr>
                        <a:picLocks noChangeAspect="1" noChangeArrowheads="1"/>
                      </p:cNvPicPr>
                      <p:nvPr/>
                    </p:nvPicPr>
                    <p:blipFill>
                      <a:blip r:embed="rId13"/>
                      <a:srcRect/>
                      <a:stretch>
                        <a:fillRect/>
                      </a:stretch>
                    </p:blipFill>
                    <p:spPr bwMode="auto">
                      <a:xfrm>
                        <a:off x="2541589" y="5303417"/>
                        <a:ext cx="5540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6" name="Rectangle 71">
            <a:extLst>
              <a:ext uri="{FF2B5EF4-FFF2-40B4-BE49-F238E27FC236}">
                <a16:creationId xmlns:a16="http://schemas.microsoft.com/office/drawing/2014/main" id="{9D78F993-3ADE-4412-B465-19BCCF30EFF9}"/>
              </a:ext>
            </a:extLst>
          </p:cNvPr>
          <p:cNvSpPr>
            <a:spLocks noChangeArrowheads="1"/>
          </p:cNvSpPr>
          <p:nvPr/>
        </p:nvSpPr>
        <p:spPr bwMode="auto">
          <a:xfrm rot="554742">
            <a:off x="2461112" y="3292916"/>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CC99">
                    <a:lumMod val="75000"/>
                  </a:srgbClr>
                </a:solidFill>
                <a:latin typeface="Symbol" pitchFamily="18" charset="2"/>
                <a:ea typeface="ＭＳ 明朝" charset="-128"/>
              </a:rPr>
              <a:t>=</a:t>
            </a:r>
          </a:p>
        </p:txBody>
      </p:sp>
      <p:sp>
        <p:nvSpPr>
          <p:cNvPr id="167" name="Rectangle 72">
            <a:extLst>
              <a:ext uri="{FF2B5EF4-FFF2-40B4-BE49-F238E27FC236}">
                <a16:creationId xmlns:a16="http://schemas.microsoft.com/office/drawing/2014/main" id="{DB8C8DB8-C57D-4E7B-95CE-9F54044A7277}"/>
              </a:ext>
            </a:extLst>
          </p:cNvPr>
          <p:cNvSpPr>
            <a:spLocks noChangeArrowheads="1"/>
          </p:cNvSpPr>
          <p:nvPr/>
        </p:nvSpPr>
        <p:spPr bwMode="auto">
          <a:xfrm>
            <a:off x="2967558" y="3304599"/>
            <a:ext cx="5984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CC99">
                    <a:lumMod val="75000"/>
                  </a:srgbClr>
                </a:solidFill>
                <a:ea typeface="ＭＳ Ｐゴシック" pitchFamily="50" charset="-128"/>
              </a:rPr>
              <a:t>sin</a:t>
            </a:r>
            <a:endParaRPr kumimoji="0" lang="en-US" altLang="ja-JP" dirty="0">
              <a:solidFill>
                <a:srgbClr val="00CC99">
                  <a:lumMod val="75000"/>
                </a:srgbClr>
              </a:solidFill>
              <a:ea typeface="ＭＳ ゴシック" pitchFamily="49" charset="-128"/>
            </a:endParaRPr>
          </a:p>
        </p:txBody>
      </p:sp>
      <p:sp>
        <p:nvSpPr>
          <p:cNvPr id="168" name="Rectangle 76">
            <a:extLst>
              <a:ext uri="{FF2B5EF4-FFF2-40B4-BE49-F238E27FC236}">
                <a16:creationId xmlns:a16="http://schemas.microsoft.com/office/drawing/2014/main" id="{880A3303-81E1-4B7D-A145-298E641E98D3}"/>
              </a:ext>
            </a:extLst>
          </p:cNvPr>
          <p:cNvSpPr>
            <a:spLocks noChangeArrowheads="1"/>
          </p:cNvSpPr>
          <p:nvPr/>
        </p:nvSpPr>
        <p:spPr bwMode="auto">
          <a:xfrm>
            <a:off x="2673870" y="3308690"/>
            <a:ext cx="673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Bookman Old Style" pitchFamily="18" charset="0"/>
                <a:ea typeface="ＭＳ Ｐゴシック" pitchFamily="50" charset="-128"/>
              </a:rPr>
              <a:t>F</a:t>
            </a:r>
            <a:endParaRPr lang="en-US" altLang="ja-JP" baseline="-25000" dirty="0">
              <a:solidFill>
                <a:srgbClr val="00CC99">
                  <a:lumMod val="75000"/>
                </a:srgbClr>
              </a:solidFill>
              <a:latin typeface="Bookman Old Style" pitchFamily="18" charset="0"/>
              <a:ea typeface="ＭＳ Ｐゴシック" pitchFamily="50" charset="-128"/>
            </a:endParaRPr>
          </a:p>
        </p:txBody>
      </p:sp>
      <p:sp>
        <p:nvSpPr>
          <p:cNvPr id="169" name="Rectangle 78">
            <a:extLst>
              <a:ext uri="{FF2B5EF4-FFF2-40B4-BE49-F238E27FC236}">
                <a16:creationId xmlns:a16="http://schemas.microsoft.com/office/drawing/2014/main" id="{71B7D561-EDC7-4A96-A516-29DB65B6E510}"/>
              </a:ext>
            </a:extLst>
          </p:cNvPr>
          <p:cNvSpPr>
            <a:spLocks noChangeArrowheads="1"/>
          </p:cNvSpPr>
          <p:nvPr/>
        </p:nvSpPr>
        <p:spPr bwMode="auto">
          <a:xfrm>
            <a:off x="3407295" y="3301648"/>
            <a:ext cx="476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sp>
        <p:nvSpPr>
          <p:cNvPr id="170" name="Rectangle 75">
            <a:extLst>
              <a:ext uri="{FF2B5EF4-FFF2-40B4-BE49-F238E27FC236}">
                <a16:creationId xmlns:a16="http://schemas.microsoft.com/office/drawing/2014/main" id="{E2FC4B01-1EF1-4849-B682-F8CB954E5263}"/>
              </a:ext>
            </a:extLst>
          </p:cNvPr>
          <p:cNvSpPr>
            <a:spLocks noChangeArrowheads="1"/>
          </p:cNvSpPr>
          <p:nvPr/>
        </p:nvSpPr>
        <p:spPr bwMode="auto">
          <a:xfrm>
            <a:off x="4356100" y="4411663"/>
            <a:ext cx="1955800" cy="11255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71" name="Rectangle 75">
            <a:extLst>
              <a:ext uri="{FF2B5EF4-FFF2-40B4-BE49-F238E27FC236}">
                <a16:creationId xmlns:a16="http://schemas.microsoft.com/office/drawing/2014/main" id="{2634F517-342F-497D-9CD6-667D798D653B}"/>
              </a:ext>
            </a:extLst>
          </p:cNvPr>
          <p:cNvSpPr>
            <a:spLocks noChangeArrowheads="1"/>
          </p:cNvSpPr>
          <p:nvPr/>
        </p:nvSpPr>
        <p:spPr bwMode="auto">
          <a:xfrm>
            <a:off x="7353300" y="4411663"/>
            <a:ext cx="1600200" cy="11255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72" name="Rectangle 75">
            <a:extLst>
              <a:ext uri="{FF2B5EF4-FFF2-40B4-BE49-F238E27FC236}">
                <a16:creationId xmlns:a16="http://schemas.microsoft.com/office/drawing/2014/main" id="{4DDC1FA5-E3FE-457F-B4C2-6FE3D16479E7}"/>
              </a:ext>
            </a:extLst>
          </p:cNvPr>
          <p:cNvSpPr>
            <a:spLocks noChangeArrowheads="1"/>
          </p:cNvSpPr>
          <p:nvPr/>
        </p:nvSpPr>
        <p:spPr bwMode="auto">
          <a:xfrm>
            <a:off x="6578600" y="5834063"/>
            <a:ext cx="2006600" cy="6556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73" name="オブジェクト 172">
            <a:extLst>
              <a:ext uri="{FF2B5EF4-FFF2-40B4-BE49-F238E27FC236}">
                <a16:creationId xmlns:a16="http://schemas.microsoft.com/office/drawing/2014/main" id="{60C04A90-D977-47C4-A3F0-890343132934}"/>
              </a:ext>
            </a:extLst>
          </p:cNvPr>
          <p:cNvGraphicFramePr>
            <a:graphicFrameLocks noChangeAspect="1"/>
          </p:cNvGraphicFramePr>
          <p:nvPr>
            <p:extLst>
              <p:ext uri="{D42A27DB-BD31-4B8C-83A1-F6EECF244321}">
                <p14:modId xmlns:p14="http://schemas.microsoft.com/office/powerpoint/2010/main" val="2133009634"/>
              </p:ext>
            </p:extLst>
          </p:nvPr>
        </p:nvGraphicFramePr>
        <p:xfrm>
          <a:off x="7362825" y="4525963"/>
          <a:ext cx="1538288" cy="957262"/>
        </p:xfrm>
        <a:graphic>
          <a:graphicData uri="http://schemas.openxmlformats.org/presentationml/2006/ole">
            <mc:AlternateContent xmlns:mc="http://schemas.openxmlformats.org/markup-compatibility/2006">
              <mc:Choice xmlns:v="urn:schemas-microsoft-com:vml" Requires="v">
                <p:oleObj spid="_x0000_s26286" name="数式" r:id="rId20" imgW="634680" imgH="393480" progId="Equation.3">
                  <p:embed/>
                </p:oleObj>
              </mc:Choice>
              <mc:Fallback>
                <p:oleObj name="数式" r:id="rId20" imgW="634680" imgH="393480" progId="Equation.3">
                  <p:embed/>
                  <p:pic>
                    <p:nvPicPr>
                      <p:cNvPr id="205" name="オブジェクト 204"/>
                      <p:cNvPicPr>
                        <a:picLocks noChangeAspect="1" noChangeArrowheads="1"/>
                      </p:cNvPicPr>
                      <p:nvPr/>
                    </p:nvPicPr>
                    <p:blipFill>
                      <a:blip r:embed="rId21"/>
                      <a:srcRect/>
                      <a:stretch>
                        <a:fillRect/>
                      </a:stretch>
                    </p:blipFill>
                    <p:spPr bwMode="auto">
                      <a:xfrm>
                        <a:off x="7362825" y="4525963"/>
                        <a:ext cx="1538288"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 name="Rectangle 15">
            <a:extLst>
              <a:ext uri="{FF2B5EF4-FFF2-40B4-BE49-F238E27FC236}">
                <a16:creationId xmlns:a16="http://schemas.microsoft.com/office/drawing/2014/main" id="{9423DF41-AA0F-4EED-805F-8FCE728945B7}"/>
              </a:ext>
            </a:extLst>
          </p:cNvPr>
          <p:cNvSpPr>
            <a:spLocks noChangeArrowheads="1"/>
          </p:cNvSpPr>
          <p:nvPr/>
        </p:nvSpPr>
        <p:spPr bwMode="auto">
          <a:xfrm>
            <a:off x="-21431" y="1455277"/>
            <a:ext cx="162083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ja-JP" altLang="en-US" dirty="0">
                <a:solidFill>
                  <a:srgbClr val="0070C0"/>
                </a:solidFill>
                <a:ea typeface="ＭＳ Ｐゴシック" pitchFamily="50" charset="-128"/>
              </a:rPr>
              <a:t>力</a:t>
            </a:r>
            <a:r>
              <a:rPr lang="en-US" altLang="ja-JP" dirty="0">
                <a:solidFill>
                  <a:srgbClr val="0070C0"/>
                </a:solidFill>
                <a:ea typeface="ＭＳ Ｐゴシック" pitchFamily="50" charset="-128"/>
              </a:rPr>
              <a:t>×</a:t>
            </a:r>
            <a:r>
              <a:rPr lang="ja-JP" altLang="en-US" dirty="0">
                <a:solidFill>
                  <a:srgbClr val="0070C0"/>
                </a:solidFill>
                <a:ea typeface="ＭＳ Ｐゴシック" pitchFamily="50" charset="-128"/>
              </a:rPr>
              <a:t>距離</a:t>
            </a:r>
          </a:p>
        </p:txBody>
      </p:sp>
      <p:sp>
        <p:nvSpPr>
          <p:cNvPr id="175" name="AutoShape 63">
            <a:extLst>
              <a:ext uri="{FF2B5EF4-FFF2-40B4-BE49-F238E27FC236}">
                <a16:creationId xmlns:a16="http://schemas.microsoft.com/office/drawing/2014/main" id="{E9269179-B810-442E-A409-2AEBD1E86C00}"/>
              </a:ext>
            </a:extLst>
          </p:cNvPr>
          <p:cNvSpPr>
            <a:spLocks noChangeArrowheads="1"/>
          </p:cNvSpPr>
          <p:nvPr/>
        </p:nvSpPr>
        <p:spPr bwMode="auto">
          <a:xfrm>
            <a:off x="5580174" y="1564801"/>
            <a:ext cx="1062843" cy="433449"/>
          </a:xfrm>
          <a:prstGeom prst="wedgeEllipseCallout">
            <a:avLst>
              <a:gd name="adj1" fmla="val 63868"/>
              <a:gd name="adj2" fmla="val 84065"/>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作用線</a:t>
            </a:r>
          </a:p>
        </p:txBody>
      </p:sp>
      <p:sp>
        <p:nvSpPr>
          <p:cNvPr id="176" name="Rectangle 75">
            <a:extLst>
              <a:ext uri="{FF2B5EF4-FFF2-40B4-BE49-F238E27FC236}">
                <a16:creationId xmlns:a16="http://schemas.microsoft.com/office/drawing/2014/main" id="{677DC406-2F47-4C5B-992F-A60DB663F528}"/>
              </a:ext>
            </a:extLst>
          </p:cNvPr>
          <p:cNvSpPr>
            <a:spLocks noChangeArrowheads="1"/>
          </p:cNvSpPr>
          <p:nvPr/>
        </p:nvSpPr>
        <p:spPr bwMode="auto">
          <a:xfrm>
            <a:off x="42862" y="908384"/>
            <a:ext cx="18637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ea typeface="ＭＳ Ｐゴシック" pitchFamily="50" charset="-128"/>
              </a:rPr>
              <a:t>トルク</a:t>
            </a:r>
            <a:endParaRPr lang="en-US" altLang="ja-JP" dirty="0">
              <a:solidFill>
                <a:srgbClr val="000000"/>
              </a:solidFill>
              <a:latin typeface="Symbol" pitchFamily="18" charset="2"/>
              <a:ea typeface="ＭＳ 明朝" charset="-128"/>
            </a:endParaRPr>
          </a:p>
        </p:txBody>
      </p:sp>
      <p:sp>
        <p:nvSpPr>
          <p:cNvPr id="177" name="AutoShape 64">
            <a:extLst>
              <a:ext uri="{FF2B5EF4-FFF2-40B4-BE49-F238E27FC236}">
                <a16:creationId xmlns:a16="http://schemas.microsoft.com/office/drawing/2014/main" id="{FB4CF86A-8F4F-4E89-BED7-AFDCC0E929BB}"/>
              </a:ext>
            </a:extLst>
          </p:cNvPr>
          <p:cNvSpPr>
            <a:spLocks noChangeArrowheads="1"/>
          </p:cNvSpPr>
          <p:nvPr/>
        </p:nvSpPr>
        <p:spPr bwMode="auto">
          <a:xfrm>
            <a:off x="7475538" y="816740"/>
            <a:ext cx="1625600" cy="654278"/>
          </a:xfrm>
          <a:prstGeom prst="wedgeEllipseCallout">
            <a:avLst>
              <a:gd name="adj1" fmla="val -37893"/>
              <a:gd name="adj2" fmla="val 84690"/>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lnSpc>
                <a:spcPct val="85000"/>
              </a:lnSpc>
              <a:spcBef>
                <a:spcPct val="0"/>
              </a:spcBef>
            </a:pPr>
            <a:r>
              <a:rPr lang="ja-JP" altLang="en-US" sz="2400">
                <a:solidFill>
                  <a:srgbClr val="990033"/>
                </a:solidFill>
                <a:ea typeface="ＭＳ Ｐゴシック" pitchFamily="50" charset="-128"/>
              </a:rPr>
              <a:t>作用線と</a:t>
            </a:r>
          </a:p>
          <a:p>
            <a:pPr algn="ctr">
              <a:lnSpc>
                <a:spcPct val="85000"/>
              </a:lnSpc>
              <a:spcBef>
                <a:spcPct val="0"/>
              </a:spcBef>
            </a:pPr>
            <a:r>
              <a:rPr lang="ja-JP" altLang="en-US" sz="2400">
                <a:solidFill>
                  <a:srgbClr val="990033"/>
                </a:solidFill>
                <a:ea typeface="ＭＳ Ｐゴシック" pitchFamily="50" charset="-128"/>
              </a:rPr>
              <a:t>支点の距離</a:t>
            </a:r>
          </a:p>
        </p:txBody>
      </p:sp>
      <p:sp>
        <p:nvSpPr>
          <p:cNvPr id="178" name="Line 59">
            <a:extLst>
              <a:ext uri="{FF2B5EF4-FFF2-40B4-BE49-F238E27FC236}">
                <a16:creationId xmlns:a16="http://schemas.microsoft.com/office/drawing/2014/main" id="{28FFD1D6-076F-4C60-A2C3-7735AC4EAED1}"/>
              </a:ext>
            </a:extLst>
          </p:cNvPr>
          <p:cNvSpPr>
            <a:spLocks noChangeShapeType="1"/>
          </p:cNvSpPr>
          <p:nvPr/>
        </p:nvSpPr>
        <p:spPr bwMode="auto">
          <a:xfrm flipH="1">
            <a:off x="5702300" y="1349375"/>
            <a:ext cx="1625600" cy="25765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Tree>
    <p:extLst>
      <p:ext uri="{BB962C8B-B14F-4D97-AF65-F5344CB8AC3E}">
        <p14:creationId xmlns:p14="http://schemas.microsoft.com/office/powerpoint/2010/main" val="2108429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24"/>
                                        </p:tgtEl>
                                        <p:attrNameLst>
                                          <p:attrName>style.visibility</p:attrName>
                                        </p:attrNameLst>
                                      </p:cBhvr>
                                      <p:to>
                                        <p:strVal val="visible"/>
                                      </p:to>
                                    </p:set>
                                    <p:anim calcmode="lin" valueType="num">
                                      <p:cBhvr additive="base">
                                        <p:cTn id="7" dur="500" fill="hold"/>
                                        <p:tgtEl>
                                          <p:spTgt spid="124"/>
                                        </p:tgtEl>
                                        <p:attrNameLst>
                                          <p:attrName>ppt_x</p:attrName>
                                        </p:attrNameLst>
                                      </p:cBhvr>
                                      <p:tavLst>
                                        <p:tav tm="0">
                                          <p:val>
                                            <p:strVal val="#ppt_x"/>
                                          </p:val>
                                        </p:tav>
                                        <p:tav tm="100000">
                                          <p:val>
                                            <p:strVal val="#ppt_x"/>
                                          </p:val>
                                        </p:tav>
                                      </p:tavLst>
                                    </p:anim>
                                    <p:anim calcmode="lin" valueType="num">
                                      <p:cBhvr additive="base">
                                        <p:cTn id="8" dur="500" fill="hold"/>
                                        <p:tgtEl>
                                          <p:spTgt spid="12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3"/>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64" presetClass="path" presetSubtype="0" fill="remove" nodeType="withEffect">
                                  <p:stCondLst>
                                    <p:cond delay="0"/>
                                  </p:stCondLst>
                                  <p:childTnLst>
                                    <p:animMotion origin="layout" path="M -0.2526 0.13542 L -3.33333E-6 -4.07407E-6 " pathEditMode="relative" rAng="0" ptsTypes="AA">
                                      <p:cBhvr>
                                        <p:cTn id="16" dur="500" fill="hold"/>
                                        <p:tgtEl>
                                          <p:spTgt spid="2"/>
                                        </p:tgtEl>
                                        <p:attrNameLst>
                                          <p:attrName>ppt_x</p:attrName>
                                          <p:attrName>ppt_y</p:attrName>
                                        </p:attrNameLst>
                                      </p:cBhvr>
                                      <p:rCtr x="12622" y="-6782"/>
                                    </p:animMotion>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0" animBg="1"/>
      <p:bldP spid="88" grpId="0"/>
      <p:bldP spid="89" grpId="0"/>
      <p:bldP spid="9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069DDD95-80C2-47B7-A1AD-789BB3F938A9}"/>
              </a:ext>
            </a:extLst>
          </p:cNvPr>
          <p:cNvGrpSpPr/>
          <p:nvPr/>
        </p:nvGrpSpPr>
        <p:grpSpPr>
          <a:xfrm>
            <a:off x="-25257" y="-1"/>
            <a:ext cx="9243797" cy="928317"/>
            <a:chOff x="-25257" y="-1"/>
            <a:chExt cx="9243797" cy="928317"/>
          </a:xfrm>
        </p:grpSpPr>
        <p:sp>
          <p:nvSpPr>
            <p:cNvPr id="81" name="Rectangle 46">
              <a:extLst>
                <a:ext uri="{FF2B5EF4-FFF2-40B4-BE49-F238E27FC236}">
                  <a16:creationId xmlns:a16="http://schemas.microsoft.com/office/drawing/2014/main" id="{464F586A-73B4-4B19-B0A3-A1E337DDAF60}"/>
                </a:ext>
              </a:extLst>
            </p:cNvPr>
            <p:cNvSpPr>
              <a:spLocks noChangeArrowheads="1"/>
            </p:cNvSpPr>
            <p:nvPr/>
          </p:nvSpPr>
          <p:spPr bwMode="auto">
            <a:xfrm>
              <a:off x="1" y="-1"/>
              <a:ext cx="9143999" cy="905345"/>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82" name="Rectangle 12">
              <a:extLst>
                <a:ext uri="{FF2B5EF4-FFF2-40B4-BE49-F238E27FC236}">
                  <a16:creationId xmlns:a16="http://schemas.microsoft.com/office/drawing/2014/main" id="{DEE9D1B4-7479-4003-80F9-0358BC5555D3}"/>
                </a:ext>
              </a:extLst>
            </p:cNvPr>
            <p:cNvSpPr txBox="1">
              <a:spLocks noChangeArrowheads="1"/>
            </p:cNvSpPr>
            <p:nvPr/>
          </p:nvSpPr>
          <p:spPr bwMode="auto">
            <a:xfrm>
              <a:off x="0" y="0"/>
              <a:ext cx="46593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tx1"/>
                  </a:solidFill>
                </a:rPr>
                <a:t>トルク</a:t>
              </a:r>
              <a:r>
                <a:rPr lang="en-US" altLang="ja-JP" sz="2800" kern="0" dirty="0">
                  <a:solidFill>
                    <a:schemeClr val="tx1"/>
                  </a:solidFill>
                </a:rPr>
                <a:t>(</a:t>
              </a:r>
              <a:r>
                <a:rPr lang="ja-JP" altLang="en-US" sz="2800" kern="0" dirty="0">
                  <a:solidFill>
                    <a:schemeClr val="tx1"/>
                  </a:solidFill>
                </a:rPr>
                <a:t>力のモーメント</a:t>
              </a:r>
              <a:r>
                <a:rPr lang="en-US" altLang="ja-JP" sz="2800" kern="0" dirty="0">
                  <a:solidFill>
                    <a:schemeClr val="tx1"/>
                  </a:solidFill>
                </a:rPr>
                <a:t>) </a:t>
              </a:r>
            </a:p>
          </p:txBody>
        </p:sp>
        <p:grpSp>
          <p:nvGrpSpPr>
            <p:cNvPr id="83" name="グループ化 82">
              <a:extLst>
                <a:ext uri="{FF2B5EF4-FFF2-40B4-BE49-F238E27FC236}">
                  <a16:creationId xmlns:a16="http://schemas.microsoft.com/office/drawing/2014/main" id="{69910368-AC8E-4B39-B8CA-36A75BFF911F}"/>
                </a:ext>
              </a:extLst>
            </p:cNvPr>
            <p:cNvGrpSpPr/>
            <p:nvPr/>
          </p:nvGrpSpPr>
          <p:grpSpPr>
            <a:xfrm>
              <a:off x="3352356" y="0"/>
              <a:ext cx="5791644" cy="587375"/>
              <a:chOff x="401892" y="499872"/>
              <a:chExt cx="5791644" cy="587375"/>
            </a:xfrm>
          </p:grpSpPr>
          <p:sp>
            <p:nvSpPr>
              <p:cNvPr id="84" name="Rectangle 71">
                <a:extLst>
                  <a:ext uri="{FF2B5EF4-FFF2-40B4-BE49-F238E27FC236}">
                    <a16:creationId xmlns:a16="http://schemas.microsoft.com/office/drawing/2014/main" id="{70E2357D-AF97-4264-A9FD-5172EFC3A84C}"/>
                  </a:ext>
                </a:extLst>
              </p:cNvPr>
              <p:cNvSpPr>
                <a:spLocks noChangeArrowheads="1"/>
              </p:cNvSpPr>
              <p:nvPr/>
            </p:nvSpPr>
            <p:spPr bwMode="auto">
              <a:xfrm>
                <a:off x="1774889"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85" name="Rectangle 73">
                <a:extLst>
                  <a:ext uri="{FF2B5EF4-FFF2-40B4-BE49-F238E27FC236}">
                    <a16:creationId xmlns:a16="http://schemas.microsoft.com/office/drawing/2014/main" id="{1246F77A-0524-4AC3-9623-22C9110868B3}"/>
                  </a:ext>
                </a:extLst>
              </p:cNvPr>
              <p:cNvSpPr>
                <a:spLocks noChangeArrowheads="1"/>
              </p:cNvSpPr>
              <p:nvPr/>
            </p:nvSpPr>
            <p:spPr bwMode="auto">
              <a:xfrm>
                <a:off x="3225102"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86" name="Rectangle 76">
                <a:extLst>
                  <a:ext uri="{FF2B5EF4-FFF2-40B4-BE49-F238E27FC236}">
                    <a16:creationId xmlns:a16="http://schemas.microsoft.com/office/drawing/2014/main" id="{8D10968F-81E4-4D9F-8EF4-1C8FF0951D7D}"/>
                  </a:ext>
                </a:extLst>
              </p:cNvPr>
              <p:cNvSpPr>
                <a:spLocks noChangeArrowheads="1"/>
              </p:cNvSpPr>
              <p:nvPr/>
            </p:nvSpPr>
            <p:spPr bwMode="auto">
              <a:xfrm>
                <a:off x="2062981" y="499872"/>
                <a:ext cx="16032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90" name="Rectangle 70">
                <a:extLst>
                  <a:ext uri="{FF2B5EF4-FFF2-40B4-BE49-F238E27FC236}">
                    <a16:creationId xmlns:a16="http://schemas.microsoft.com/office/drawing/2014/main" id="{CAFB3F4D-E04F-46BA-BC27-5DD5F044B23D}"/>
                  </a:ext>
                </a:extLst>
              </p:cNvPr>
              <p:cNvSpPr>
                <a:spLocks noChangeArrowheads="1"/>
              </p:cNvSpPr>
              <p:nvPr/>
            </p:nvSpPr>
            <p:spPr bwMode="auto">
              <a:xfrm>
                <a:off x="1109715" y="499872"/>
                <a:ext cx="9922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en-US" altLang="ja-JP" baseline="-25000" dirty="0">
                    <a:solidFill>
                      <a:srgbClr val="000000"/>
                    </a:solidFill>
                    <a:latin typeface="Bookman Old Style" pitchFamily="18" charset="0"/>
                    <a:ea typeface="ＭＳ Ｐゴシック" pitchFamily="50" charset="-128"/>
                  </a:rPr>
                  <a:t>⊥</a:t>
                </a:r>
              </a:p>
            </p:txBody>
          </p:sp>
          <p:sp>
            <p:nvSpPr>
              <p:cNvPr id="91" name="Rectangle 88">
                <a:extLst>
                  <a:ext uri="{FF2B5EF4-FFF2-40B4-BE49-F238E27FC236}">
                    <a16:creationId xmlns:a16="http://schemas.microsoft.com/office/drawing/2014/main" id="{31A8EE07-97FB-4873-9DD7-806B1C2E0150}"/>
                  </a:ext>
                </a:extLst>
              </p:cNvPr>
              <p:cNvSpPr>
                <a:spLocks noChangeArrowheads="1"/>
              </p:cNvSpPr>
              <p:nvPr/>
            </p:nvSpPr>
            <p:spPr bwMode="auto">
              <a:xfrm>
                <a:off x="3492165" y="509397"/>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92" name="Rectangle 89">
                <a:extLst>
                  <a:ext uri="{FF2B5EF4-FFF2-40B4-BE49-F238E27FC236}">
                    <a16:creationId xmlns:a16="http://schemas.microsoft.com/office/drawing/2014/main" id="{508834C7-D560-46DC-9346-C0AD60ED83A7}"/>
                  </a:ext>
                </a:extLst>
              </p:cNvPr>
              <p:cNvSpPr>
                <a:spLocks noChangeArrowheads="1"/>
              </p:cNvSpPr>
              <p:nvPr/>
            </p:nvSpPr>
            <p:spPr bwMode="auto">
              <a:xfrm>
                <a:off x="3803055" y="49987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93" name="Rectangle 73">
                <a:extLst>
                  <a:ext uri="{FF2B5EF4-FFF2-40B4-BE49-F238E27FC236}">
                    <a16:creationId xmlns:a16="http://schemas.microsoft.com/office/drawing/2014/main" id="{3FB99470-DDE1-4C02-AE82-4DFF630BFCEA}"/>
                  </a:ext>
                </a:extLst>
              </p:cNvPr>
              <p:cNvSpPr>
                <a:spLocks noChangeArrowheads="1"/>
              </p:cNvSpPr>
              <p:nvPr/>
            </p:nvSpPr>
            <p:spPr bwMode="auto">
              <a:xfrm>
                <a:off x="4168873"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94" name="オブジェクト 93">
                <a:extLst>
                  <a:ext uri="{FF2B5EF4-FFF2-40B4-BE49-F238E27FC236}">
                    <a16:creationId xmlns:a16="http://schemas.microsoft.com/office/drawing/2014/main" id="{6DAD31FC-30E1-4DF8-AF17-6B3169DA49CD}"/>
                  </a:ext>
                </a:extLst>
              </p:cNvPr>
              <p:cNvGraphicFramePr>
                <a:graphicFrameLocks noChangeAspect="1"/>
              </p:cNvGraphicFramePr>
              <p:nvPr>
                <p:extLst>
                  <p:ext uri="{D42A27DB-BD31-4B8C-83A1-F6EECF244321}">
                    <p14:modId xmlns:p14="http://schemas.microsoft.com/office/powerpoint/2010/main" val="1729789426"/>
                  </p:ext>
                </p:extLst>
              </p:nvPr>
            </p:nvGraphicFramePr>
            <p:xfrm>
              <a:off x="4563174" y="499872"/>
              <a:ext cx="1630362" cy="587375"/>
            </p:xfrm>
            <a:graphic>
              <a:graphicData uri="http://schemas.openxmlformats.org/presentationml/2006/ole">
                <mc:AlternateContent xmlns:mc="http://schemas.openxmlformats.org/markup-compatibility/2006">
                  <mc:Choice xmlns:v="urn:schemas-microsoft-com:vml" Requires="v">
                    <p:oleObj spid="_x0000_s26719" name="数式" r:id="rId3" imgW="672840" imgH="241200" progId="Equation.3">
                      <p:embed/>
                    </p:oleObj>
                  </mc:Choice>
                  <mc:Fallback>
                    <p:oleObj name="数式" r:id="rId3" imgW="672840" imgH="241200" progId="Equation.3">
                      <p:embed/>
                      <p:pic>
                        <p:nvPicPr>
                          <p:cNvPr id="78" name="オブジェクト 77"/>
                          <p:cNvPicPr>
                            <a:picLocks noChangeAspect="1" noChangeArrowheads="1"/>
                          </p:cNvPicPr>
                          <p:nvPr/>
                        </p:nvPicPr>
                        <p:blipFill>
                          <a:blip r:embed="rId4"/>
                          <a:srcRect/>
                          <a:stretch>
                            <a:fillRect/>
                          </a:stretch>
                        </p:blipFill>
                        <p:spPr bwMode="auto">
                          <a:xfrm>
                            <a:off x="4563174" y="499872"/>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6" name="正方形/長方形 90">
                <a:extLst>
                  <a:ext uri="{FF2B5EF4-FFF2-40B4-BE49-F238E27FC236}">
                    <a16:creationId xmlns:a16="http://schemas.microsoft.com/office/drawing/2014/main" id="{CDB30749-8BED-4342-A8ED-CD44480D521A}"/>
                  </a:ext>
                </a:extLst>
              </p:cNvPr>
              <p:cNvSpPr>
                <a:spLocks noChangeArrowheads="1"/>
              </p:cNvSpPr>
              <p:nvPr/>
            </p:nvSpPr>
            <p:spPr bwMode="auto">
              <a:xfrm>
                <a:off x="401892" y="499872"/>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N</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grpSp>
        <p:sp>
          <p:nvSpPr>
            <p:cNvPr id="97" name="Rectangle 12">
              <a:extLst>
                <a:ext uri="{FF2B5EF4-FFF2-40B4-BE49-F238E27FC236}">
                  <a16:creationId xmlns:a16="http://schemas.microsoft.com/office/drawing/2014/main" id="{F5215234-09E9-45CF-BA28-7EA6BA5AD40A}"/>
                </a:ext>
              </a:extLst>
            </p:cNvPr>
            <p:cNvSpPr txBox="1">
              <a:spLocks noChangeArrowheads="1"/>
            </p:cNvSpPr>
            <p:nvPr/>
          </p:nvSpPr>
          <p:spPr bwMode="auto">
            <a:xfrm>
              <a:off x="3072984" y="431428"/>
              <a:ext cx="33034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支点・作用点の距離</a:t>
              </a:r>
              <a:endParaRPr lang="en-US" altLang="ja-JP" sz="2400" kern="0" dirty="0">
                <a:solidFill>
                  <a:srgbClr val="7030A0"/>
                </a:solidFill>
              </a:endParaRPr>
            </a:p>
          </p:txBody>
        </p:sp>
        <p:sp>
          <p:nvSpPr>
            <p:cNvPr id="99" name="Rectangle 12">
              <a:extLst>
                <a:ext uri="{FF2B5EF4-FFF2-40B4-BE49-F238E27FC236}">
                  <a16:creationId xmlns:a16="http://schemas.microsoft.com/office/drawing/2014/main" id="{7B7EBBD6-14F2-4F1F-9189-FD0DAF5B4067}"/>
                </a:ext>
              </a:extLst>
            </p:cNvPr>
            <p:cNvSpPr txBox="1">
              <a:spLocks noChangeArrowheads="1"/>
            </p:cNvSpPr>
            <p:nvPr/>
          </p:nvSpPr>
          <p:spPr bwMode="auto">
            <a:xfrm>
              <a:off x="-25257" y="413935"/>
              <a:ext cx="3023701"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F</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力の動径</a:t>
              </a:r>
              <a:r>
                <a:rPr lang="ja-JP" altLang="en-US" sz="2400" kern="0" dirty="0">
                  <a:solidFill>
                    <a:srgbClr val="7030A0"/>
                  </a:solidFill>
                </a:rPr>
                <a:t>垂直成分</a:t>
              </a:r>
              <a:endParaRPr lang="en-US" altLang="ja-JP" sz="2400" kern="0" dirty="0">
                <a:solidFill>
                  <a:srgbClr val="7030A0"/>
                </a:solidFill>
              </a:endParaRPr>
            </a:p>
          </p:txBody>
        </p:sp>
        <p:sp>
          <p:nvSpPr>
            <p:cNvPr id="108" name="Rectangle 12">
              <a:extLst>
                <a:ext uri="{FF2B5EF4-FFF2-40B4-BE49-F238E27FC236}">
                  <a16:creationId xmlns:a16="http://schemas.microsoft.com/office/drawing/2014/main" id="{8FF061EF-3349-4306-BA3C-66653C065B29}"/>
                </a:ext>
              </a:extLst>
            </p:cNvPr>
            <p:cNvSpPr txBox="1">
              <a:spLocks noChangeArrowheads="1"/>
            </p:cNvSpPr>
            <p:nvPr/>
          </p:nvSpPr>
          <p:spPr bwMode="auto">
            <a:xfrm>
              <a:off x="6042272" y="415112"/>
              <a:ext cx="31762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en-US" altLang="ja-JP" sz="2400" baseline="-25000" dirty="0">
                  <a:solidFill>
                    <a:srgbClr val="7030A0"/>
                  </a:solidFill>
                  <a:latin typeface="Bookman Old Style" pitchFamily="18" charset="0"/>
                  <a:ea typeface="ＭＳ Ｐゴシック" pitchFamily="50" charset="-128"/>
                </a:rPr>
                <a:t>⊥</a:t>
              </a:r>
              <a:r>
                <a:rPr lang="ja-JP" altLang="en-US" sz="2400" kern="0" dirty="0">
                  <a:solidFill>
                    <a:srgbClr val="7030A0"/>
                  </a:solidFill>
                </a:rPr>
                <a:t>支点・作用線の距離</a:t>
              </a:r>
              <a:endParaRPr lang="en-US" altLang="ja-JP" sz="2400" kern="0" dirty="0">
                <a:solidFill>
                  <a:srgbClr val="7030A0"/>
                </a:solidFill>
              </a:endParaRPr>
            </a:p>
          </p:txBody>
        </p:sp>
      </p:grpSp>
      <p:sp>
        <p:nvSpPr>
          <p:cNvPr id="88" name="Oval 98"/>
          <p:cNvSpPr>
            <a:spLocks noChangeArrowheads="1"/>
          </p:cNvSpPr>
          <p:nvPr/>
        </p:nvSpPr>
        <p:spPr bwMode="auto">
          <a:xfrm>
            <a:off x="1771776" y="2805240"/>
            <a:ext cx="360363" cy="360363"/>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endParaRPr lang="ja-JP" altLang="en-US"/>
          </a:p>
        </p:txBody>
      </p:sp>
      <p:sp>
        <p:nvSpPr>
          <p:cNvPr id="20484" name="Rectangle 12"/>
          <p:cNvSpPr>
            <a:spLocks noGrp="1" noChangeArrowheads="1"/>
          </p:cNvSpPr>
          <p:nvPr>
            <p:ph type="title" sz="quarter"/>
          </p:nvPr>
        </p:nvSpPr>
        <p:spPr>
          <a:xfrm>
            <a:off x="-7042" y="898176"/>
            <a:ext cx="1889760" cy="496888"/>
          </a:xfrm>
          <a:noFill/>
        </p:spPr>
        <p:txBody>
          <a:bodyPr/>
          <a:lstStyle/>
          <a:p>
            <a:pPr algn="l" eaLnBrk="1" hangingPunct="1"/>
            <a:r>
              <a:rPr lang="ja-JP" altLang="en-US" sz="2800" dirty="0">
                <a:solidFill>
                  <a:schemeClr val="accent2"/>
                </a:solidFill>
              </a:rPr>
              <a:t>角運動量</a:t>
            </a:r>
            <a:endParaRPr lang="en-US" altLang="ja-JP" sz="2800" dirty="0">
              <a:solidFill>
                <a:schemeClr val="tx1"/>
              </a:solidFill>
            </a:endParaRPr>
          </a:p>
        </p:txBody>
      </p:sp>
      <p:sp>
        <p:nvSpPr>
          <p:cNvPr id="20486" name="Rectangle 14"/>
          <p:cNvSpPr>
            <a:spLocks noChangeArrowheads="1"/>
          </p:cNvSpPr>
          <p:nvPr/>
        </p:nvSpPr>
        <p:spPr bwMode="auto">
          <a:xfrm>
            <a:off x="7374" y="1335809"/>
            <a:ext cx="16093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角運動量</a:t>
            </a:r>
            <a:endParaRPr lang="en-US" altLang="ja-JP" dirty="0">
              <a:solidFill>
                <a:srgbClr val="000000"/>
              </a:solidFill>
              <a:latin typeface="Symbol" pitchFamily="18" charset="2"/>
              <a:ea typeface="ＭＳ 明朝" charset="-128"/>
            </a:endParaRPr>
          </a:p>
        </p:txBody>
      </p:sp>
      <p:sp>
        <p:nvSpPr>
          <p:cNvPr id="305178" name="AutoShape 26"/>
          <p:cNvSpPr>
            <a:spLocks noChangeArrowheads="1"/>
          </p:cNvSpPr>
          <p:nvPr/>
        </p:nvSpPr>
        <p:spPr bwMode="auto">
          <a:xfrm>
            <a:off x="4313238" y="2628508"/>
            <a:ext cx="757526" cy="403761"/>
          </a:xfrm>
          <a:prstGeom prst="wedgeEllipseCallout">
            <a:avLst>
              <a:gd name="adj1" fmla="val -110944"/>
              <a:gd name="adj2" fmla="val 40457"/>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原点</a:t>
            </a:r>
            <a:endParaRPr lang="ja-JP" altLang="en-US" sz="2400" i="1" dirty="0">
              <a:solidFill>
                <a:srgbClr val="990033"/>
              </a:solidFill>
              <a:ea typeface="ＭＳ Ｐゴシック" pitchFamily="50" charset="-128"/>
            </a:endParaRPr>
          </a:p>
        </p:txBody>
      </p:sp>
      <p:sp>
        <p:nvSpPr>
          <p:cNvPr id="305179" name="AutoShape 27"/>
          <p:cNvSpPr>
            <a:spLocks noChangeArrowheads="1"/>
          </p:cNvSpPr>
          <p:nvPr/>
        </p:nvSpPr>
        <p:spPr bwMode="auto">
          <a:xfrm>
            <a:off x="358799" y="2788698"/>
            <a:ext cx="1139413" cy="433058"/>
          </a:xfrm>
          <a:prstGeom prst="wedgeEllipseCallout">
            <a:avLst>
              <a:gd name="adj1" fmla="val 71151"/>
              <a:gd name="adj2" fmla="val -6201"/>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質点</a:t>
            </a:r>
          </a:p>
        </p:txBody>
      </p:sp>
      <p:sp>
        <p:nvSpPr>
          <p:cNvPr id="305194" name="AutoShape 42"/>
          <p:cNvSpPr>
            <a:spLocks noChangeArrowheads="1"/>
          </p:cNvSpPr>
          <p:nvPr/>
        </p:nvSpPr>
        <p:spPr bwMode="auto">
          <a:xfrm>
            <a:off x="1301749" y="3027363"/>
            <a:ext cx="2540000" cy="1004888"/>
          </a:xfrm>
          <a:prstGeom prst="parallelogram">
            <a:avLst>
              <a:gd name="adj" fmla="val 63191"/>
            </a:avLst>
          </a:prstGeom>
          <a:solidFill>
            <a:srgbClr val="FFCCFF"/>
          </a:solidFill>
          <a:ln>
            <a:noFill/>
          </a:ln>
        </p:spPr>
        <p:txBody>
          <a:bodyPr wrap="none" anchor="ctr"/>
          <a:lstStyle/>
          <a:p>
            <a:pPr algn="ctr"/>
            <a:endParaRPr lang="ja-JP" altLang="en-US" i="1">
              <a:solidFill>
                <a:srgbClr val="000000"/>
              </a:solidFill>
              <a:ea typeface="ＭＳ Ｐゴシック" pitchFamily="50" charset="-128"/>
            </a:endParaRPr>
          </a:p>
        </p:txBody>
      </p:sp>
      <p:sp>
        <p:nvSpPr>
          <p:cNvPr id="305195" name="Rectangle 43"/>
          <p:cNvSpPr>
            <a:spLocks noChangeArrowheads="1"/>
          </p:cNvSpPr>
          <p:nvPr/>
        </p:nvSpPr>
        <p:spPr bwMode="auto">
          <a:xfrm>
            <a:off x="1944687" y="3014663"/>
            <a:ext cx="1898650" cy="1004888"/>
          </a:xfrm>
          <a:prstGeom prst="rect">
            <a:avLst/>
          </a:prstGeom>
          <a:solidFill>
            <a:srgbClr val="FFCCFF"/>
          </a:solidFill>
          <a:ln>
            <a:noFill/>
          </a:ln>
        </p:spPr>
        <p:txBody>
          <a:bodyPr wrap="none" anchor="ctr"/>
          <a:lstStyle/>
          <a:p>
            <a:pPr algn="ctr"/>
            <a:endParaRPr lang="ja-JP" altLang="en-US" i="1">
              <a:solidFill>
                <a:srgbClr val="000000"/>
              </a:solidFill>
              <a:ea typeface="ＭＳ Ｐゴシック" pitchFamily="50" charset="-128"/>
            </a:endParaRPr>
          </a:p>
        </p:txBody>
      </p:sp>
      <p:sp>
        <p:nvSpPr>
          <p:cNvPr id="305208" name="AutoShape 56"/>
          <p:cNvSpPr>
            <a:spLocks noChangeArrowheads="1"/>
          </p:cNvSpPr>
          <p:nvPr/>
        </p:nvSpPr>
        <p:spPr bwMode="auto">
          <a:xfrm>
            <a:off x="5960137" y="3027363"/>
            <a:ext cx="2540000" cy="1004888"/>
          </a:xfrm>
          <a:prstGeom prst="parallelogram">
            <a:avLst>
              <a:gd name="adj" fmla="val 63191"/>
            </a:avLst>
          </a:prstGeom>
          <a:solidFill>
            <a:srgbClr val="FFCCFF"/>
          </a:solidFill>
          <a:ln>
            <a:noFill/>
          </a:ln>
        </p:spPr>
        <p:txBody>
          <a:bodyPr wrap="none" anchor="ctr"/>
          <a:lstStyle/>
          <a:p>
            <a:pPr algn="ctr"/>
            <a:endParaRPr lang="ja-JP" altLang="en-US" i="1">
              <a:solidFill>
                <a:srgbClr val="000000"/>
              </a:solidFill>
              <a:ea typeface="ＭＳ Ｐゴシック" pitchFamily="50" charset="-128"/>
            </a:endParaRPr>
          </a:p>
        </p:txBody>
      </p:sp>
      <p:sp>
        <p:nvSpPr>
          <p:cNvPr id="305210" name="Rectangle 58"/>
          <p:cNvSpPr>
            <a:spLocks noChangeArrowheads="1"/>
          </p:cNvSpPr>
          <p:nvPr/>
        </p:nvSpPr>
        <p:spPr bwMode="auto">
          <a:xfrm>
            <a:off x="7259637" y="2522538"/>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305211" name="Line 59"/>
          <p:cNvSpPr>
            <a:spLocks noChangeShapeType="1"/>
          </p:cNvSpPr>
          <p:nvPr/>
        </p:nvSpPr>
        <p:spPr bwMode="auto">
          <a:xfrm flipH="1">
            <a:off x="5702299" y="1846263"/>
            <a:ext cx="1625600" cy="25765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12" name="Rectangle 60"/>
          <p:cNvSpPr>
            <a:spLocks noChangeArrowheads="1"/>
          </p:cNvSpPr>
          <p:nvPr/>
        </p:nvSpPr>
        <p:spPr bwMode="auto">
          <a:xfrm>
            <a:off x="7492999" y="1998663"/>
            <a:ext cx="568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305213" name="Rectangle 61"/>
          <p:cNvSpPr>
            <a:spLocks noChangeArrowheads="1"/>
          </p:cNvSpPr>
          <p:nvPr/>
        </p:nvSpPr>
        <p:spPr bwMode="auto">
          <a:xfrm rot="1929329">
            <a:off x="7031037" y="2211388"/>
            <a:ext cx="288925" cy="298450"/>
          </a:xfrm>
          <a:prstGeom prst="rect">
            <a:avLst/>
          </a:prstGeom>
          <a:noFill/>
          <a:ln w="317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305214" name="Line 62"/>
          <p:cNvSpPr>
            <a:spLocks noChangeShapeType="1"/>
          </p:cNvSpPr>
          <p:nvPr/>
        </p:nvSpPr>
        <p:spPr bwMode="auto">
          <a:xfrm>
            <a:off x="7140574" y="2165351"/>
            <a:ext cx="1368425" cy="858837"/>
          </a:xfrm>
          <a:prstGeom prst="line">
            <a:avLst/>
          </a:prstGeom>
          <a:noFill/>
          <a:ln w="2857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17" name="Rectangle 65"/>
          <p:cNvSpPr>
            <a:spLocks noChangeArrowheads="1"/>
          </p:cNvSpPr>
          <p:nvPr/>
        </p:nvSpPr>
        <p:spPr bwMode="auto">
          <a:xfrm>
            <a:off x="2633662" y="2514601"/>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305218" name="AutoShape 66"/>
          <p:cNvSpPr>
            <a:spLocks noChangeArrowheads="1"/>
          </p:cNvSpPr>
          <p:nvPr/>
        </p:nvSpPr>
        <p:spPr bwMode="auto">
          <a:xfrm>
            <a:off x="4681727" y="3215704"/>
            <a:ext cx="1255776" cy="597408"/>
          </a:xfrm>
          <a:prstGeom prst="wedgeEllipseCallout">
            <a:avLst>
              <a:gd name="adj1" fmla="val 74791"/>
              <a:gd name="adj2" fmla="val 21889"/>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運動量</a:t>
            </a:r>
            <a:r>
              <a:rPr lang="en-US" altLang="ja-JP" sz="2400" b="1" i="1" dirty="0">
                <a:solidFill>
                  <a:srgbClr val="FFFFCC"/>
                </a:solidFill>
                <a:latin typeface="Bookman Old Style" pitchFamily="18" charset="0"/>
                <a:ea typeface="ＭＳ Ｐゴシック" pitchFamily="50" charset="-128"/>
              </a:rPr>
              <a:t>F</a:t>
            </a:r>
          </a:p>
        </p:txBody>
      </p:sp>
      <p:sp>
        <p:nvSpPr>
          <p:cNvPr id="305220" name="Rectangle 68"/>
          <p:cNvSpPr>
            <a:spLocks noChangeArrowheads="1"/>
          </p:cNvSpPr>
          <p:nvPr/>
        </p:nvSpPr>
        <p:spPr bwMode="auto">
          <a:xfrm>
            <a:off x="6699323" y="3499942"/>
            <a:ext cx="393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L</a:t>
            </a:r>
            <a:endParaRPr lang="en-US" altLang="ja-JP" dirty="0">
              <a:solidFill>
                <a:srgbClr val="000000"/>
              </a:solidFill>
              <a:ea typeface="ＭＳ 明朝" charset="-128"/>
            </a:endParaRPr>
          </a:p>
        </p:txBody>
      </p:sp>
      <p:sp>
        <p:nvSpPr>
          <p:cNvPr id="305221" name="Rectangle 69"/>
          <p:cNvSpPr>
            <a:spLocks noChangeArrowheads="1"/>
          </p:cNvSpPr>
          <p:nvPr/>
        </p:nvSpPr>
        <p:spPr bwMode="auto">
          <a:xfrm>
            <a:off x="2788715" y="3344185"/>
            <a:ext cx="463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p>
        </p:txBody>
      </p:sp>
      <p:sp>
        <p:nvSpPr>
          <p:cNvPr id="305222" name="Rectangle 70"/>
          <p:cNvSpPr>
            <a:spLocks noChangeArrowheads="1"/>
          </p:cNvSpPr>
          <p:nvPr/>
        </p:nvSpPr>
        <p:spPr bwMode="auto">
          <a:xfrm>
            <a:off x="2958345" y="3343582"/>
            <a:ext cx="71445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p</a:t>
            </a:r>
            <a:r>
              <a:rPr lang="en-US" altLang="ja-JP" baseline="-25000" dirty="0">
                <a:solidFill>
                  <a:srgbClr val="000000"/>
                </a:solidFill>
                <a:latin typeface="Bookman Old Style" pitchFamily="18" charset="0"/>
                <a:ea typeface="ＭＳ Ｐゴシック" pitchFamily="50" charset="-128"/>
              </a:rPr>
              <a:t>⊥</a:t>
            </a:r>
          </a:p>
        </p:txBody>
      </p:sp>
      <p:sp>
        <p:nvSpPr>
          <p:cNvPr id="305223" name="Rectangle 71"/>
          <p:cNvSpPr>
            <a:spLocks noChangeArrowheads="1"/>
          </p:cNvSpPr>
          <p:nvPr/>
        </p:nvSpPr>
        <p:spPr bwMode="auto">
          <a:xfrm>
            <a:off x="2684470" y="1335809"/>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305225" name="Rectangle 73"/>
          <p:cNvSpPr>
            <a:spLocks noChangeArrowheads="1"/>
          </p:cNvSpPr>
          <p:nvPr/>
        </p:nvSpPr>
        <p:spPr bwMode="auto">
          <a:xfrm>
            <a:off x="4195643" y="1335809"/>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0522" name="Rectangle 74"/>
          <p:cNvSpPr>
            <a:spLocks noChangeArrowheads="1"/>
          </p:cNvSpPr>
          <p:nvPr/>
        </p:nvSpPr>
        <p:spPr bwMode="auto">
          <a:xfrm>
            <a:off x="2022038" y="1364384"/>
            <a:ext cx="749300"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27" name="Rectangle 75"/>
          <p:cNvSpPr>
            <a:spLocks noChangeArrowheads="1"/>
          </p:cNvSpPr>
          <p:nvPr/>
        </p:nvSpPr>
        <p:spPr bwMode="auto">
          <a:xfrm>
            <a:off x="2974919" y="1364384"/>
            <a:ext cx="130333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28" name="Rectangle 76"/>
          <p:cNvSpPr>
            <a:spLocks noChangeArrowheads="1"/>
          </p:cNvSpPr>
          <p:nvPr/>
        </p:nvSpPr>
        <p:spPr bwMode="auto">
          <a:xfrm>
            <a:off x="2948178" y="1346704"/>
            <a:ext cx="13385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305231" name="Line 79"/>
          <p:cNvSpPr>
            <a:spLocks noChangeShapeType="1"/>
          </p:cNvSpPr>
          <p:nvPr/>
        </p:nvSpPr>
        <p:spPr bwMode="auto">
          <a:xfrm flipV="1">
            <a:off x="1870074" y="3009901"/>
            <a:ext cx="1965325" cy="12700"/>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0528" name="Line 80"/>
          <p:cNvSpPr>
            <a:spLocks noChangeShapeType="1"/>
          </p:cNvSpPr>
          <p:nvPr/>
        </p:nvSpPr>
        <p:spPr bwMode="auto">
          <a:xfrm flipV="1">
            <a:off x="1284287" y="3033713"/>
            <a:ext cx="631825" cy="995363"/>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33" name="Line 81"/>
          <p:cNvSpPr>
            <a:spLocks noChangeShapeType="1"/>
          </p:cNvSpPr>
          <p:nvPr/>
        </p:nvSpPr>
        <p:spPr bwMode="auto">
          <a:xfrm flipH="1" flipV="1">
            <a:off x="1941512" y="3024188"/>
            <a:ext cx="0" cy="998538"/>
          </a:xfrm>
          <a:prstGeom prst="line">
            <a:avLst/>
          </a:prstGeom>
          <a:noFill/>
          <a:ln w="76200">
            <a:solidFill>
              <a:srgbClr val="FF00FF"/>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34" name="Rectangle 82"/>
          <p:cNvSpPr>
            <a:spLocks noChangeArrowheads="1"/>
          </p:cNvSpPr>
          <p:nvPr/>
        </p:nvSpPr>
        <p:spPr bwMode="auto">
          <a:xfrm>
            <a:off x="1976661" y="3716404"/>
            <a:ext cx="6429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anose="02050604050505020204" pitchFamily="18" charset="0"/>
                <a:ea typeface="ＭＳ Ｐゴシック" pitchFamily="50" charset="-128"/>
              </a:rPr>
              <a:t>p</a:t>
            </a:r>
            <a:r>
              <a:rPr lang="en-US" altLang="ja-JP" baseline="-25000" dirty="0">
                <a:solidFill>
                  <a:srgbClr val="000000"/>
                </a:solidFill>
                <a:latin typeface="Bookman Old Style" pitchFamily="18" charset="0"/>
                <a:ea typeface="ＭＳ Ｐゴシック" pitchFamily="50" charset="-128"/>
              </a:rPr>
              <a:t>⊥</a:t>
            </a:r>
          </a:p>
        </p:txBody>
      </p:sp>
      <p:sp>
        <p:nvSpPr>
          <p:cNvPr id="305235" name="Rectangle 83"/>
          <p:cNvSpPr>
            <a:spLocks noChangeArrowheads="1"/>
          </p:cNvSpPr>
          <p:nvPr/>
        </p:nvSpPr>
        <p:spPr bwMode="auto">
          <a:xfrm>
            <a:off x="3317187" y="2942081"/>
            <a:ext cx="369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CC99">
                    <a:lumMod val="75000"/>
                  </a:srgbClr>
                </a:solidFill>
                <a:latin typeface="Symbol" pitchFamily="18" charset="2"/>
                <a:ea typeface="ＭＳ Ｐゴシック" pitchFamily="50" charset="-128"/>
              </a:rPr>
              <a:t>q</a:t>
            </a:r>
          </a:p>
        </p:txBody>
      </p:sp>
      <p:sp>
        <p:nvSpPr>
          <p:cNvPr id="305236" name="AutoShape 84"/>
          <p:cNvSpPr>
            <a:spLocks noChangeArrowheads="1"/>
          </p:cNvSpPr>
          <p:nvPr/>
        </p:nvSpPr>
        <p:spPr bwMode="auto">
          <a:xfrm>
            <a:off x="7374" y="3238026"/>
            <a:ext cx="1306286" cy="576732"/>
          </a:xfrm>
          <a:prstGeom prst="wedgeEllipseCallout">
            <a:avLst>
              <a:gd name="adj1" fmla="val 66879"/>
              <a:gd name="adj2" fmla="val 2226"/>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運動量 </a:t>
            </a:r>
            <a:r>
              <a:rPr lang="en-US" altLang="ja-JP" sz="2400" b="1" i="1" dirty="0">
                <a:solidFill>
                  <a:srgbClr val="FFFFCC"/>
                </a:solidFill>
                <a:latin typeface="Bookman Old Style" pitchFamily="18" charset="0"/>
                <a:ea typeface="ＭＳ Ｐゴシック" pitchFamily="50" charset="-128"/>
              </a:rPr>
              <a:t>F</a:t>
            </a:r>
          </a:p>
        </p:txBody>
      </p:sp>
      <p:sp>
        <p:nvSpPr>
          <p:cNvPr id="305237" name="Rectangle 85"/>
          <p:cNvSpPr>
            <a:spLocks noChangeArrowheads="1"/>
          </p:cNvSpPr>
          <p:nvPr/>
        </p:nvSpPr>
        <p:spPr bwMode="auto">
          <a:xfrm>
            <a:off x="2271527" y="3339516"/>
            <a:ext cx="393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L</a:t>
            </a:r>
            <a:endParaRPr lang="en-US" altLang="ja-JP" dirty="0">
              <a:solidFill>
                <a:srgbClr val="000000"/>
              </a:solidFill>
              <a:ea typeface="ＭＳ 明朝" charset="-128"/>
            </a:endParaRPr>
          </a:p>
        </p:txBody>
      </p:sp>
      <p:sp>
        <p:nvSpPr>
          <p:cNvPr id="305238" name="Rectangle 86"/>
          <p:cNvSpPr>
            <a:spLocks noChangeArrowheads="1"/>
          </p:cNvSpPr>
          <p:nvPr/>
        </p:nvSpPr>
        <p:spPr bwMode="auto">
          <a:xfrm>
            <a:off x="918305" y="3167514"/>
            <a:ext cx="419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p</a:t>
            </a:r>
          </a:p>
        </p:txBody>
      </p:sp>
      <p:sp>
        <p:nvSpPr>
          <p:cNvPr id="305239" name="Rectangle 87"/>
          <p:cNvSpPr>
            <a:spLocks noChangeArrowheads="1"/>
          </p:cNvSpPr>
          <p:nvPr/>
        </p:nvSpPr>
        <p:spPr bwMode="auto">
          <a:xfrm>
            <a:off x="5581989" y="3201863"/>
            <a:ext cx="4219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p</a:t>
            </a:r>
          </a:p>
        </p:txBody>
      </p:sp>
      <p:sp>
        <p:nvSpPr>
          <p:cNvPr id="305240" name="Rectangle 88"/>
          <p:cNvSpPr>
            <a:spLocks noChangeArrowheads="1"/>
          </p:cNvSpPr>
          <p:nvPr/>
        </p:nvSpPr>
        <p:spPr bwMode="auto">
          <a:xfrm>
            <a:off x="7193712" y="3505880"/>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305241" name="Rectangle 89"/>
          <p:cNvSpPr>
            <a:spLocks noChangeArrowheads="1"/>
          </p:cNvSpPr>
          <p:nvPr/>
        </p:nvSpPr>
        <p:spPr bwMode="auto">
          <a:xfrm>
            <a:off x="7587729" y="350229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p</a:t>
            </a:r>
            <a:endParaRPr lang="en-US" altLang="ja-JP" baseline="-25000" dirty="0">
              <a:solidFill>
                <a:srgbClr val="000000"/>
              </a:solidFill>
              <a:latin typeface="Bookman Old Style" pitchFamily="18" charset="0"/>
              <a:ea typeface="ＭＳ Ｐゴシック" pitchFamily="50" charset="-128"/>
            </a:endParaRPr>
          </a:p>
        </p:txBody>
      </p:sp>
      <p:sp>
        <p:nvSpPr>
          <p:cNvPr id="305242" name="Rectangle 90"/>
          <p:cNvSpPr>
            <a:spLocks noChangeArrowheads="1"/>
          </p:cNvSpPr>
          <p:nvPr/>
        </p:nvSpPr>
        <p:spPr bwMode="auto">
          <a:xfrm>
            <a:off x="4444182" y="1364384"/>
            <a:ext cx="84232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0541" name="正方形/長方形 90"/>
          <p:cNvSpPr>
            <a:spLocks noChangeArrowheads="1"/>
          </p:cNvSpPr>
          <p:nvPr/>
        </p:nvSpPr>
        <p:spPr bwMode="auto">
          <a:xfrm>
            <a:off x="1335857" y="1332634"/>
            <a:ext cx="7697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L</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95" name="Rectangle 71"/>
          <p:cNvSpPr>
            <a:spLocks noChangeArrowheads="1"/>
          </p:cNvSpPr>
          <p:nvPr/>
        </p:nvSpPr>
        <p:spPr bwMode="auto">
          <a:xfrm>
            <a:off x="2547014" y="3339035"/>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98" name="Rectangle 70"/>
          <p:cNvSpPr>
            <a:spLocks noChangeArrowheads="1"/>
          </p:cNvSpPr>
          <p:nvPr/>
        </p:nvSpPr>
        <p:spPr bwMode="auto">
          <a:xfrm>
            <a:off x="2019296" y="1353734"/>
            <a:ext cx="8166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en-US" altLang="ja-JP" baseline="-25000" dirty="0">
                <a:solidFill>
                  <a:srgbClr val="000000"/>
                </a:solidFill>
                <a:latin typeface="Bookman Old Style" pitchFamily="18" charset="0"/>
                <a:ea typeface="ＭＳ Ｐゴシック" pitchFamily="50" charset="-128"/>
              </a:rPr>
              <a:t>⊥</a:t>
            </a:r>
          </a:p>
        </p:txBody>
      </p:sp>
      <p:sp>
        <p:nvSpPr>
          <p:cNvPr id="105" name="Rectangle 73"/>
          <p:cNvSpPr>
            <a:spLocks noChangeArrowheads="1"/>
          </p:cNvSpPr>
          <p:nvPr/>
        </p:nvSpPr>
        <p:spPr bwMode="auto">
          <a:xfrm>
            <a:off x="6990323" y="3489066"/>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06" name="Rectangle 88"/>
          <p:cNvSpPr>
            <a:spLocks noChangeArrowheads="1"/>
          </p:cNvSpPr>
          <p:nvPr/>
        </p:nvSpPr>
        <p:spPr bwMode="auto">
          <a:xfrm>
            <a:off x="4462706" y="1356908"/>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107" name="Rectangle 89"/>
          <p:cNvSpPr>
            <a:spLocks noChangeArrowheads="1"/>
          </p:cNvSpPr>
          <p:nvPr/>
        </p:nvSpPr>
        <p:spPr bwMode="auto">
          <a:xfrm>
            <a:off x="4904226" y="134738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p</a:t>
            </a:r>
            <a:endParaRPr lang="en-US" altLang="ja-JP" baseline="-25000" dirty="0">
              <a:solidFill>
                <a:srgbClr val="000000"/>
              </a:solidFill>
              <a:latin typeface="Bookman Old Style" pitchFamily="18" charset="0"/>
              <a:ea typeface="ＭＳ Ｐゴシック" pitchFamily="50" charset="-128"/>
            </a:endParaRPr>
          </a:p>
        </p:txBody>
      </p:sp>
      <p:sp>
        <p:nvSpPr>
          <p:cNvPr id="305180" name="AutoShape 28"/>
          <p:cNvSpPr>
            <a:spLocks noChangeArrowheads="1"/>
          </p:cNvSpPr>
          <p:nvPr/>
        </p:nvSpPr>
        <p:spPr bwMode="auto">
          <a:xfrm>
            <a:off x="-1" y="4215615"/>
            <a:ext cx="3143513" cy="504100"/>
          </a:xfrm>
          <a:prstGeom prst="wedgeEllipseCallout">
            <a:avLst>
              <a:gd name="adj1" fmla="val 11045"/>
              <a:gd name="adj2" fmla="val -101183"/>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lnSpc>
                <a:spcPct val="85000"/>
              </a:lnSpc>
              <a:spcBef>
                <a:spcPct val="0"/>
              </a:spcBef>
            </a:pPr>
            <a:r>
              <a:rPr lang="ja-JP" altLang="en-US" sz="2400" dirty="0">
                <a:solidFill>
                  <a:srgbClr val="990033"/>
                </a:solidFill>
                <a:ea typeface="ＭＳ Ｐゴシック" pitchFamily="50" charset="-128"/>
              </a:rPr>
              <a:t>運動量の動径垂直成分</a:t>
            </a:r>
            <a:endParaRPr lang="ja-JP" altLang="en-US" sz="2400" baseline="-25000" dirty="0">
              <a:solidFill>
                <a:srgbClr val="990033"/>
              </a:solidFill>
              <a:latin typeface="Bookman Old Style" pitchFamily="18" charset="0"/>
              <a:ea typeface="ＭＳ Ｐゴシック" pitchFamily="50" charset="-128"/>
            </a:endParaRPr>
          </a:p>
        </p:txBody>
      </p:sp>
      <p:sp>
        <p:nvSpPr>
          <p:cNvPr id="109" name="AutoShape 28"/>
          <p:cNvSpPr>
            <a:spLocks noChangeArrowheads="1"/>
          </p:cNvSpPr>
          <p:nvPr/>
        </p:nvSpPr>
        <p:spPr bwMode="auto">
          <a:xfrm>
            <a:off x="1462139" y="4573336"/>
            <a:ext cx="2303361" cy="519975"/>
          </a:xfrm>
          <a:prstGeom prst="wedgeEllipseCallout">
            <a:avLst>
              <a:gd name="adj1" fmla="val -4499"/>
              <a:gd name="adj2" fmla="val -160274"/>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lnSpc>
                <a:spcPct val="85000"/>
              </a:lnSpc>
              <a:spcBef>
                <a:spcPct val="0"/>
              </a:spcBef>
            </a:pPr>
            <a:r>
              <a:rPr lang="ja-JP" altLang="en-US" sz="2400" dirty="0">
                <a:solidFill>
                  <a:srgbClr val="990033"/>
                </a:solidFill>
                <a:ea typeface="ＭＳ Ｐゴシック" pitchFamily="50" charset="-128"/>
              </a:rPr>
              <a:t>面積変わらない</a:t>
            </a:r>
            <a:endParaRPr lang="ja-JP" altLang="en-US" sz="2400" baseline="-25000" dirty="0">
              <a:solidFill>
                <a:srgbClr val="990033"/>
              </a:solidFill>
              <a:latin typeface="Bookman Old Style" pitchFamily="18" charset="0"/>
              <a:ea typeface="ＭＳ Ｐゴシック" pitchFamily="50" charset="-128"/>
            </a:endParaRPr>
          </a:p>
        </p:txBody>
      </p:sp>
      <p:sp>
        <p:nvSpPr>
          <p:cNvPr id="110" name="Rectangle 71"/>
          <p:cNvSpPr>
            <a:spLocks noChangeArrowheads="1"/>
          </p:cNvSpPr>
          <p:nvPr/>
        </p:nvSpPr>
        <p:spPr bwMode="auto">
          <a:xfrm>
            <a:off x="3440101" y="3351300"/>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CC99">
                    <a:lumMod val="50000"/>
                  </a:srgbClr>
                </a:solidFill>
                <a:latin typeface="Symbol" pitchFamily="18" charset="2"/>
                <a:ea typeface="ＭＳ 明朝" charset="-128"/>
              </a:rPr>
              <a:t>=</a:t>
            </a:r>
          </a:p>
        </p:txBody>
      </p:sp>
      <p:sp>
        <p:nvSpPr>
          <p:cNvPr id="112" name="Rectangle 77"/>
          <p:cNvSpPr>
            <a:spLocks noChangeArrowheads="1"/>
          </p:cNvSpPr>
          <p:nvPr/>
        </p:nvSpPr>
        <p:spPr bwMode="auto">
          <a:xfrm>
            <a:off x="3646605" y="3343279"/>
            <a:ext cx="4762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Bookman Old Style" pitchFamily="18" charset="0"/>
                <a:ea typeface="ＭＳ Ｐゴシック" pitchFamily="50" charset="-128"/>
              </a:rPr>
              <a:t>r</a:t>
            </a:r>
            <a:endParaRPr lang="en-US" altLang="ja-JP" baseline="-25000" dirty="0">
              <a:solidFill>
                <a:srgbClr val="00CC99">
                  <a:lumMod val="75000"/>
                </a:srgbClr>
              </a:solidFill>
              <a:latin typeface="Bookman Old Style" pitchFamily="18" charset="0"/>
              <a:ea typeface="ＭＳ Ｐゴシック" pitchFamily="50" charset="-128"/>
            </a:endParaRPr>
          </a:p>
        </p:txBody>
      </p:sp>
      <p:sp>
        <p:nvSpPr>
          <p:cNvPr id="113" name="Rectangle 78"/>
          <p:cNvSpPr>
            <a:spLocks noChangeArrowheads="1"/>
          </p:cNvSpPr>
          <p:nvPr/>
        </p:nvSpPr>
        <p:spPr bwMode="auto">
          <a:xfrm>
            <a:off x="3847955" y="3339637"/>
            <a:ext cx="135970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CC99">
                    <a:lumMod val="75000"/>
                  </a:srgbClr>
                </a:solidFill>
                <a:latin typeface="Bookman Old Style" pitchFamily="18" charset="0"/>
                <a:ea typeface="ＭＳ Ｐゴシック" pitchFamily="50" charset="-128"/>
              </a:rPr>
              <a:t>p</a:t>
            </a:r>
            <a:r>
              <a:rPr lang="ja-JP" altLang="en-US" i="1" baseline="-25000" dirty="0">
                <a:solidFill>
                  <a:srgbClr val="00CC99">
                    <a:lumMod val="75000"/>
                  </a:srgbClr>
                </a:solidFill>
                <a:latin typeface="Bookman Old Style" pitchFamily="18" charset="0"/>
                <a:ea typeface="ＭＳ Ｐゴシック" pitchFamily="50" charset="-128"/>
              </a:rPr>
              <a:t> </a:t>
            </a:r>
            <a:r>
              <a:rPr lang="en-US" altLang="ja-JP" dirty="0" err="1">
                <a:solidFill>
                  <a:srgbClr val="00CC99">
                    <a:lumMod val="75000"/>
                  </a:srgbClr>
                </a:solidFill>
                <a:ea typeface="ＭＳ Ｐゴシック" pitchFamily="50" charset="-128"/>
              </a:rPr>
              <a:t>sin</a:t>
            </a:r>
            <a:r>
              <a:rPr lang="en-US" altLang="ja-JP" i="1" dirty="0" err="1">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sp>
        <p:nvSpPr>
          <p:cNvPr id="100" name="Rectangle 71"/>
          <p:cNvSpPr>
            <a:spLocks noChangeArrowheads="1"/>
          </p:cNvSpPr>
          <p:nvPr/>
        </p:nvSpPr>
        <p:spPr bwMode="auto">
          <a:xfrm rot="554742">
            <a:off x="2461111" y="3789804"/>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CC99">
                    <a:lumMod val="75000"/>
                  </a:srgbClr>
                </a:solidFill>
                <a:latin typeface="Symbol" pitchFamily="18" charset="2"/>
                <a:ea typeface="ＭＳ 明朝" charset="-128"/>
              </a:rPr>
              <a:t>=</a:t>
            </a:r>
          </a:p>
        </p:txBody>
      </p:sp>
      <p:sp>
        <p:nvSpPr>
          <p:cNvPr id="101" name="Rectangle 72"/>
          <p:cNvSpPr>
            <a:spLocks noChangeArrowheads="1"/>
          </p:cNvSpPr>
          <p:nvPr/>
        </p:nvSpPr>
        <p:spPr bwMode="auto">
          <a:xfrm>
            <a:off x="2967557" y="3801487"/>
            <a:ext cx="5984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CC99">
                    <a:lumMod val="75000"/>
                  </a:srgbClr>
                </a:solidFill>
                <a:ea typeface="ＭＳ Ｐゴシック" pitchFamily="50" charset="-128"/>
              </a:rPr>
              <a:t>sin</a:t>
            </a:r>
            <a:endParaRPr kumimoji="0" lang="en-US" altLang="ja-JP" dirty="0">
              <a:solidFill>
                <a:srgbClr val="00CC99">
                  <a:lumMod val="75000"/>
                </a:srgbClr>
              </a:solidFill>
              <a:ea typeface="ＭＳ ゴシック" pitchFamily="49" charset="-128"/>
            </a:endParaRPr>
          </a:p>
        </p:txBody>
      </p:sp>
      <p:sp>
        <p:nvSpPr>
          <p:cNvPr id="102" name="Rectangle 76"/>
          <p:cNvSpPr>
            <a:spLocks noChangeArrowheads="1"/>
          </p:cNvSpPr>
          <p:nvPr/>
        </p:nvSpPr>
        <p:spPr bwMode="auto">
          <a:xfrm>
            <a:off x="2673869" y="3805578"/>
            <a:ext cx="673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Bookman Old Style" pitchFamily="18" charset="0"/>
                <a:ea typeface="ＭＳ Ｐゴシック" pitchFamily="50" charset="-128"/>
              </a:rPr>
              <a:t>p</a:t>
            </a:r>
            <a:endParaRPr lang="en-US" altLang="ja-JP" baseline="-25000" dirty="0">
              <a:solidFill>
                <a:srgbClr val="00CC99">
                  <a:lumMod val="75000"/>
                </a:srgbClr>
              </a:solidFill>
              <a:latin typeface="Bookman Old Style" pitchFamily="18" charset="0"/>
              <a:ea typeface="ＭＳ Ｐゴシック" pitchFamily="50" charset="-128"/>
            </a:endParaRPr>
          </a:p>
        </p:txBody>
      </p:sp>
      <p:sp>
        <p:nvSpPr>
          <p:cNvPr id="104" name="Rectangle 78"/>
          <p:cNvSpPr>
            <a:spLocks noChangeArrowheads="1"/>
          </p:cNvSpPr>
          <p:nvPr/>
        </p:nvSpPr>
        <p:spPr bwMode="auto">
          <a:xfrm>
            <a:off x="3407294" y="3798536"/>
            <a:ext cx="476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sp>
        <p:nvSpPr>
          <p:cNvPr id="115" name="Rectangle 78"/>
          <p:cNvSpPr>
            <a:spLocks noChangeArrowheads="1"/>
          </p:cNvSpPr>
          <p:nvPr/>
        </p:nvSpPr>
        <p:spPr bwMode="auto">
          <a:xfrm>
            <a:off x="1408811" y="3577005"/>
            <a:ext cx="476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sp>
        <p:nvSpPr>
          <p:cNvPr id="116" name="Rectangle 83"/>
          <p:cNvSpPr>
            <a:spLocks noChangeArrowheads="1"/>
          </p:cNvSpPr>
          <p:nvPr/>
        </p:nvSpPr>
        <p:spPr bwMode="auto">
          <a:xfrm>
            <a:off x="7969131" y="2948386"/>
            <a:ext cx="369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CC99">
                    <a:lumMod val="75000"/>
                  </a:srgbClr>
                </a:solidFill>
                <a:latin typeface="Symbol" pitchFamily="18" charset="2"/>
                <a:ea typeface="ＭＳ Ｐゴシック" pitchFamily="50" charset="-128"/>
              </a:rPr>
              <a:t>q</a:t>
            </a:r>
          </a:p>
        </p:txBody>
      </p:sp>
      <p:sp>
        <p:nvSpPr>
          <p:cNvPr id="117" name="Rectangle 71"/>
          <p:cNvSpPr>
            <a:spLocks noChangeArrowheads="1"/>
          </p:cNvSpPr>
          <p:nvPr/>
        </p:nvSpPr>
        <p:spPr bwMode="auto">
          <a:xfrm rot="20799973">
            <a:off x="7823124" y="1961371"/>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CC99">
                    <a:lumMod val="75000"/>
                  </a:srgbClr>
                </a:solidFill>
                <a:latin typeface="Symbol" pitchFamily="18" charset="2"/>
                <a:ea typeface="ＭＳ 明朝" charset="-128"/>
              </a:rPr>
              <a:t>=</a:t>
            </a:r>
          </a:p>
        </p:txBody>
      </p:sp>
      <p:sp>
        <p:nvSpPr>
          <p:cNvPr id="118" name="Rectangle 72"/>
          <p:cNvSpPr>
            <a:spLocks noChangeArrowheads="1"/>
          </p:cNvSpPr>
          <p:nvPr/>
        </p:nvSpPr>
        <p:spPr bwMode="auto">
          <a:xfrm>
            <a:off x="8323014" y="1913678"/>
            <a:ext cx="5984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CC99">
                    <a:lumMod val="75000"/>
                  </a:srgbClr>
                </a:solidFill>
                <a:ea typeface="ＭＳ Ｐゴシック" pitchFamily="50" charset="-128"/>
              </a:rPr>
              <a:t>sin</a:t>
            </a:r>
            <a:endParaRPr kumimoji="0" lang="en-US" altLang="ja-JP" dirty="0">
              <a:solidFill>
                <a:srgbClr val="00CC99">
                  <a:lumMod val="75000"/>
                </a:srgbClr>
              </a:solidFill>
              <a:ea typeface="ＭＳ ゴシック" pitchFamily="49" charset="-128"/>
            </a:endParaRPr>
          </a:p>
        </p:txBody>
      </p:sp>
      <p:sp>
        <p:nvSpPr>
          <p:cNvPr id="119" name="Rectangle 76"/>
          <p:cNvSpPr>
            <a:spLocks noChangeArrowheads="1"/>
          </p:cNvSpPr>
          <p:nvPr/>
        </p:nvSpPr>
        <p:spPr bwMode="auto">
          <a:xfrm>
            <a:off x="8094640" y="1923707"/>
            <a:ext cx="673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Bookman Old Style" pitchFamily="18" charset="0"/>
                <a:ea typeface="ＭＳ Ｐゴシック" pitchFamily="50" charset="-128"/>
              </a:rPr>
              <a:t>r</a:t>
            </a:r>
            <a:endParaRPr lang="en-US" altLang="ja-JP" baseline="-25000" dirty="0">
              <a:solidFill>
                <a:srgbClr val="00CC99">
                  <a:lumMod val="75000"/>
                </a:srgbClr>
              </a:solidFill>
              <a:latin typeface="Bookman Old Style" pitchFamily="18" charset="0"/>
              <a:ea typeface="ＭＳ Ｐゴシック" pitchFamily="50" charset="-128"/>
            </a:endParaRPr>
          </a:p>
        </p:txBody>
      </p:sp>
      <p:sp>
        <p:nvSpPr>
          <p:cNvPr id="120" name="Rectangle 78"/>
          <p:cNvSpPr>
            <a:spLocks noChangeArrowheads="1"/>
          </p:cNvSpPr>
          <p:nvPr/>
        </p:nvSpPr>
        <p:spPr bwMode="auto">
          <a:xfrm>
            <a:off x="8762751" y="1910727"/>
            <a:ext cx="38124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sp>
        <p:nvSpPr>
          <p:cNvPr id="121" name="Rectangle 78"/>
          <p:cNvSpPr>
            <a:spLocks noChangeArrowheads="1"/>
          </p:cNvSpPr>
          <p:nvPr/>
        </p:nvSpPr>
        <p:spPr bwMode="auto">
          <a:xfrm>
            <a:off x="6725774" y="2520469"/>
            <a:ext cx="476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grpSp>
        <p:nvGrpSpPr>
          <p:cNvPr id="111" name="Group 44"/>
          <p:cNvGrpSpPr>
            <a:grpSpLocks/>
          </p:cNvGrpSpPr>
          <p:nvPr/>
        </p:nvGrpSpPr>
        <p:grpSpPr bwMode="auto">
          <a:xfrm>
            <a:off x="5965824" y="3009901"/>
            <a:ext cx="2551113" cy="1019175"/>
            <a:chOff x="3758" y="1583"/>
            <a:chExt cx="1607" cy="642"/>
          </a:xfrm>
        </p:grpSpPr>
        <p:sp>
          <p:nvSpPr>
            <p:cNvPr id="114" name="Line 53"/>
            <p:cNvSpPr>
              <a:spLocks noChangeShapeType="1"/>
            </p:cNvSpPr>
            <p:nvPr/>
          </p:nvSpPr>
          <p:spPr bwMode="auto">
            <a:xfrm flipV="1">
              <a:off x="4127" y="1583"/>
              <a:ext cx="1238" cy="8"/>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22" name="Line 54"/>
            <p:cNvSpPr>
              <a:spLocks noChangeShapeType="1"/>
            </p:cNvSpPr>
            <p:nvPr/>
          </p:nvSpPr>
          <p:spPr bwMode="auto">
            <a:xfrm flipV="1">
              <a:off x="3758" y="1598"/>
              <a:ext cx="398" cy="627"/>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87" name="Oval 98"/>
          <p:cNvSpPr>
            <a:spLocks noChangeArrowheads="1"/>
          </p:cNvSpPr>
          <p:nvPr/>
        </p:nvSpPr>
        <p:spPr bwMode="auto">
          <a:xfrm>
            <a:off x="3154276" y="1817042"/>
            <a:ext cx="360363" cy="360363"/>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endParaRPr lang="ja-JP" altLang="en-US"/>
          </a:p>
        </p:txBody>
      </p:sp>
      <p:sp>
        <p:nvSpPr>
          <p:cNvPr id="89" name="Rectangle 14"/>
          <p:cNvSpPr>
            <a:spLocks noChangeArrowheads="1"/>
          </p:cNvSpPr>
          <p:nvPr/>
        </p:nvSpPr>
        <p:spPr bwMode="auto">
          <a:xfrm>
            <a:off x="1935746" y="3059197"/>
            <a:ext cx="18637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2400" dirty="0">
                <a:solidFill>
                  <a:schemeClr val="accent1">
                    <a:lumMod val="50000"/>
                  </a:schemeClr>
                </a:solidFill>
                <a:ea typeface="ＭＳ Ｐゴシック" pitchFamily="50" charset="-128"/>
              </a:rPr>
              <a:t>角運動量</a:t>
            </a:r>
            <a:endParaRPr lang="en-US" altLang="ja-JP" sz="2400" dirty="0">
              <a:solidFill>
                <a:schemeClr val="accent1">
                  <a:lumMod val="50000"/>
                </a:schemeClr>
              </a:solidFill>
              <a:latin typeface="Symbol" pitchFamily="18" charset="2"/>
              <a:ea typeface="ＭＳ 明朝" charset="-128"/>
            </a:endParaRPr>
          </a:p>
        </p:txBody>
      </p:sp>
      <p:sp>
        <p:nvSpPr>
          <p:cNvPr id="103" name="Rectangle 14"/>
          <p:cNvSpPr>
            <a:spLocks noChangeArrowheads="1"/>
          </p:cNvSpPr>
          <p:nvPr/>
        </p:nvSpPr>
        <p:spPr bwMode="auto">
          <a:xfrm>
            <a:off x="-8510" y="1822283"/>
            <a:ext cx="2387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質量</a:t>
            </a:r>
            <a:r>
              <a:rPr lang="en-US" altLang="ja-JP" i="1" dirty="0">
                <a:solidFill>
                  <a:srgbClr val="000000"/>
                </a:solidFill>
                <a:latin typeface="Bookman Old Style" panose="02050604050505020204" pitchFamily="18" charset="0"/>
                <a:ea typeface="ＭＳ Ｐゴシック" pitchFamily="50" charset="-128"/>
              </a:rPr>
              <a:t>m, </a:t>
            </a:r>
            <a:r>
              <a:rPr lang="ja-JP" altLang="en-US" dirty="0">
                <a:solidFill>
                  <a:srgbClr val="000000"/>
                </a:solidFill>
                <a:ea typeface="ＭＳ Ｐゴシック" pitchFamily="50" charset="-128"/>
              </a:rPr>
              <a:t>速度</a:t>
            </a:r>
            <a:r>
              <a:rPr lang="en-US" altLang="ja-JP" i="1" dirty="0">
                <a:solidFill>
                  <a:srgbClr val="000000"/>
                </a:solidFill>
                <a:latin typeface="Bookman Old Style" panose="02050604050505020204" pitchFamily="18" charset="0"/>
                <a:ea typeface="ＭＳ Ｐゴシック" pitchFamily="50" charset="-128"/>
              </a:rPr>
              <a:t>v</a:t>
            </a:r>
            <a:endParaRPr lang="en-US" altLang="ja-JP" dirty="0">
              <a:solidFill>
                <a:srgbClr val="000000"/>
              </a:solidFill>
              <a:latin typeface="Symbol" pitchFamily="18" charset="2"/>
              <a:ea typeface="ＭＳ 明朝" charset="-128"/>
            </a:endParaRPr>
          </a:p>
        </p:txBody>
      </p:sp>
      <p:sp>
        <p:nvSpPr>
          <p:cNvPr id="123" name="Rectangle 82"/>
          <p:cNvSpPr>
            <a:spLocks noChangeArrowheads="1"/>
          </p:cNvSpPr>
          <p:nvPr/>
        </p:nvSpPr>
        <p:spPr bwMode="auto">
          <a:xfrm>
            <a:off x="-1" y="2302224"/>
            <a:ext cx="24683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運動量 </a:t>
            </a:r>
            <a:r>
              <a:rPr lang="en-US" altLang="ja-JP" b="1" i="1" dirty="0">
                <a:solidFill>
                  <a:srgbClr val="000000"/>
                </a:solidFill>
                <a:latin typeface="Bookman Old Style" panose="02050604050505020204" pitchFamily="18" charset="0"/>
                <a:ea typeface="ＭＳ Ｐゴシック" pitchFamily="50" charset="-128"/>
              </a:rPr>
              <a:t>p</a:t>
            </a:r>
            <a:r>
              <a:rPr lang="en-US" altLang="ja-JP" dirty="0">
                <a:solidFill>
                  <a:srgbClr val="000000"/>
                </a:solidFill>
                <a:latin typeface="Symbol" pitchFamily="18" charset="2"/>
                <a:ea typeface="ＭＳ 明朝" charset="-128"/>
              </a:rPr>
              <a:t>=</a:t>
            </a:r>
            <a:r>
              <a:rPr lang="en-US" altLang="ja-JP" i="1" dirty="0">
                <a:solidFill>
                  <a:srgbClr val="000000"/>
                </a:solidFill>
                <a:latin typeface="Bookman Old Style" panose="02050604050505020204" pitchFamily="18" charset="0"/>
                <a:ea typeface="ＭＳ Ｐゴシック" pitchFamily="50" charset="-128"/>
              </a:rPr>
              <a:t>m</a:t>
            </a:r>
            <a:r>
              <a:rPr lang="en-US" altLang="ja-JP" b="1" i="1" dirty="0">
                <a:solidFill>
                  <a:srgbClr val="000000"/>
                </a:solidFill>
                <a:latin typeface="Bookman Old Style" panose="02050604050505020204" pitchFamily="18" charset="0"/>
                <a:ea typeface="ＭＳ Ｐゴシック" pitchFamily="50" charset="-128"/>
              </a:rPr>
              <a:t>v</a:t>
            </a:r>
            <a:endParaRPr lang="en-US" altLang="ja-JP" b="1" baseline="-25000" dirty="0">
              <a:solidFill>
                <a:srgbClr val="000000"/>
              </a:solidFill>
              <a:latin typeface="Bookman Old Style" pitchFamily="18" charset="0"/>
              <a:ea typeface="ＭＳ Ｐゴシック" pitchFamily="50" charset="-128"/>
            </a:endParaRPr>
          </a:p>
        </p:txBody>
      </p:sp>
      <p:sp>
        <p:nvSpPr>
          <p:cNvPr id="69" name="Rectangle 13"/>
          <p:cNvSpPr>
            <a:spLocks noChangeArrowheads="1"/>
          </p:cNvSpPr>
          <p:nvPr/>
        </p:nvSpPr>
        <p:spPr bwMode="auto">
          <a:xfrm>
            <a:off x="1494097" y="898176"/>
            <a:ext cx="32896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en-US" altLang="ja-JP" dirty="0">
                <a:solidFill>
                  <a:schemeClr val="accent2"/>
                </a:solidFill>
              </a:rPr>
              <a:t>=</a:t>
            </a:r>
            <a:r>
              <a:rPr lang="ja-JP" altLang="en-US" dirty="0">
                <a:solidFill>
                  <a:schemeClr val="accent2"/>
                </a:solidFill>
              </a:rPr>
              <a:t>運動量のモーメント</a:t>
            </a:r>
            <a:endParaRPr lang="ja-JP" altLang="en-US" dirty="0">
              <a:solidFill>
                <a:srgbClr val="000000"/>
              </a:solidFill>
              <a:ea typeface="ＭＳ Ｐゴシック" pitchFamily="50" charset="-128"/>
            </a:endParaRPr>
          </a:p>
        </p:txBody>
      </p:sp>
      <p:sp>
        <p:nvSpPr>
          <p:cNvPr id="140" name="AutoShape 64">
            <a:extLst>
              <a:ext uri="{FF2B5EF4-FFF2-40B4-BE49-F238E27FC236}">
                <a16:creationId xmlns:a16="http://schemas.microsoft.com/office/drawing/2014/main" id="{0FE4CF58-C62E-43B7-8DE0-31147C38F9C4}"/>
              </a:ext>
            </a:extLst>
          </p:cNvPr>
          <p:cNvSpPr>
            <a:spLocks noChangeArrowheads="1"/>
          </p:cNvSpPr>
          <p:nvPr/>
        </p:nvSpPr>
        <p:spPr bwMode="auto">
          <a:xfrm>
            <a:off x="7485887" y="995704"/>
            <a:ext cx="1658113" cy="976415"/>
          </a:xfrm>
          <a:prstGeom prst="wedgeEllipseCallout">
            <a:avLst>
              <a:gd name="adj1" fmla="val -50928"/>
              <a:gd name="adj2" fmla="val 69664"/>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lnSpc>
                <a:spcPct val="85000"/>
              </a:lnSpc>
              <a:spcBef>
                <a:spcPct val="0"/>
              </a:spcBef>
            </a:pPr>
            <a:r>
              <a:rPr lang="ja-JP" altLang="en-US" sz="2400" dirty="0">
                <a:solidFill>
                  <a:srgbClr val="990033"/>
                </a:solidFill>
                <a:ea typeface="ＭＳ Ｐゴシック" pitchFamily="50" charset="-128"/>
              </a:rPr>
              <a:t>運動量を</a:t>
            </a:r>
            <a:endParaRPr lang="en-US" altLang="ja-JP" sz="2400" dirty="0">
              <a:solidFill>
                <a:srgbClr val="990033"/>
              </a:solidFill>
              <a:ea typeface="ＭＳ Ｐゴシック" pitchFamily="50" charset="-128"/>
            </a:endParaRPr>
          </a:p>
          <a:p>
            <a:pPr algn="ctr">
              <a:lnSpc>
                <a:spcPct val="85000"/>
              </a:lnSpc>
              <a:spcBef>
                <a:spcPct val="0"/>
              </a:spcBef>
            </a:pPr>
            <a:r>
              <a:rPr lang="ja-JP" altLang="en-US" sz="2400" dirty="0">
                <a:solidFill>
                  <a:srgbClr val="990033"/>
                </a:solidFill>
                <a:ea typeface="ＭＳ Ｐゴシック" pitchFamily="50" charset="-128"/>
              </a:rPr>
              <a:t>含む直線と</a:t>
            </a:r>
          </a:p>
          <a:p>
            <a:pPr algn="ctr">
              <a:lnSpc>
                <a:spcPct val="85000"/>
              </a:lnSpc>
              <a:spcBef>
                <a:spcPct val="0"/>
              </a:spcBef>
            </a:pPr>
            <a:r>
              <a:rPr lang="ja-JP" altLang="en-US" sz="2400" dirty="0">
                <a:solidFill>
                  <a:srgbClr val="990033"/>
                </a:solidFill>
                <a:ea typeface="ＭＳ Ｐゴシック" pitchFamily="50" charset="-128"/>
              </a:rPr>
              <a:t>支点の距離</a:t>
            </a:r>
          </a:p>
        </p:txBody>
      </p:sp>
    </p:spTree>
    <p:extLst>
      <p:ext uri="{BB962C8B-B14F-4D97-AF65-F5344CB8AC3E}">
        <p14:creationId xmlns:p14="http://schemas.microsoft.com/office/powerpoint/2010/main" val="2529993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54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5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7"/>
                                        </p:tgtEl>
                                        <p:attrNameLst>
                                          <p:attrName>style.visibility</p:attrName>
                                        </p:attrNameLst>
                                      </p:cBhvr>
                                      <p:to>
                                        <p:strVal val="visible"/>
                                      </p:to>
                                    </p:set>
                                  </p:childTnLst>
                                </p:cTn>
                              </p:par>
                              <p:par>
                                <p:cTn id="21" presetID="0" presetClass="path" presetSubtype="0" fill="hold" grpId="1" nodeType="withEffect">
                                  <p:stCondLst>
                                    <p:cond delay="0"/>
                                  </p:stCondLst>
                                  <p:childTnLst>
                                    <p:animMotion origin="layout" path="M -3.33333E-6 6.24855E-7 C -0.01753 0.01227 -0.07795 0.04466 -0.10555 0.07313 C -0.13316 0.1016 -0.14895 0.13191 -0.16545 0.17149 C -0.18194 0.21106 -0.19652 0.28118 -0.20468 0.31011 " pathEditMode="relative" rAng="0" ptsTypes="aaaa">
                                      <p:cBhvr>
                                        <p:cTn id="22" dur="3000" fill="hold"/>
                                        <p:tgtEl>
                                          <p:spTgt spid="87"/>
                                        </p:tgtEl>
                                        <p:attrNameLst>
                                          <p:attrName>ppt_x</p:attrName>
                                          <p:attrName>ppt_y</p:attrName>
                                        </p:attrNameLst>
                                      </p:cBhvr>
                                      <p:rCtr x="-10243" y="15506"/>
                                    </p:animMotion>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2" nodeType="clickEffect">
                                  <p:stCondLst>
                                    <p:cond delay="0"/>
                                  </p:stCondLst>
                                  <p:childTnLst>
                                    <p:set>
                                      <p:cBhvr>
                                        <p:cTn id="32" dur="1" fill="hold">
                                          <p:stCondLst>
                                            <p:cond delay="0"/>
                                          </p:stCondLst>
                                        </p:cTn>
                                        <p:tgtEl>
                                          <p:spTgt spid="87"/>
                                        </p:tgtEl>
                                        <p:attrNameLst>
                                          <p:attrName>style.visibility</p:attrName>
                                        </p:attrNameLst>
                                      </p:cBhvr>
                                      <p:to>
                                        <p:strVal val="hidden"/>
                                      </p:to>
                                    </p:set>
                                  </p:childTnLst>
                                </p:cTn>
                              </p:par>
                              <p:par>
                                <p:cTn id="33" presetID="1" presetClass="entr" presetSubtype="0" fill="hold" grpId="0" nodeType="withEffect">
                                  <p:stCondLst>
                                    <p:cond delay="0"/>
                                  </p:stCondLst>
                                  <p:childTnLst>
                                    <p:set>
                                      <p:cBhvr>
                                        <p:cTn id="34" dur="1" fill="hold">
                                          <p:stCondLst>
                                            <p:cond delay="0"/>
                                          </p:stCondLst>
                                        </p:cTn>
                                        <p:tgtEl>
                                          <p:spTgt spid="8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517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5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05238"/>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30523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0523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0517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0523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0521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0523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0523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0518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05195"/>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8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0523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35" presetClass="emph" presetSubtype="0" repeatCount="10000" fill="hold" grpId="1" nodeType="clickEffect">
                                  <p:stCondLst>
                                    <p:cond delay="0"/>
                                  </p:stCondLst>
                                  <p:childTnLst>
                                    <p:anim calcmode="discrete" valueType="str">
                                      <p:cBhvr>
                                        <p:cTn id="82" dur="500" fill="hold"/>
                                        <p:tgtEl>
                                          <p:spTgt spid="305237"/>
                                        </p:tgtEl>
                                        <p:attrNameLst>
                                          <p:attrName>style.visibility</p:attrName>
                                        </p:attrNameLst>
                                      </p:cBhvr>
                                      <p:tavLst>
                                        <p:tav tm="0">
                                          <p:val>
                                            <p:strVal val="hidden"/>
                                          </p:val>
                                        </p:tav>
                                        <p:tav tm="50000">
                                          <p:val>
                                            <p:strVal val="visible"/>
                                          </p:val>
                                        </p:tav>
                                      </p:tavLst>
                                    </p:anim>
                                  </p:childTnLst>
                                </p:cTn>
                              </p:par>
                            </p:childTnLst>
                          </p:cTn>
                        </p:par>
                      </p:childTnLst>
                    </p:cTn>
                  </p:par>
                  <p:par>
                    <p:cTn id="83" fill="hold">
                      <p:stCondLst>
                        <p:cond delay="indefinite"/>
                      </p:stCondLst>
                      <p:childTnLst>
                        <p:par>
                          <p:cTn id="84" fill="hold">
                            <p:stCondLst>
                              <p:cond delay="0"/>
                            </p:stCondLst>
                            <p:childTnLst>
                              <p:par>
                                <p:cTn id="85" presetID="35" presetClass="emph" presetSubtype="0" repeatCount="10000" fill="hold" grpId="1" nodeType="clickEffect">
                                  <p:stCondLst>
                                    <p:cond delay="0"/>
                                  </p:stCondLst>
                                  <p:childTnLst>
                                    <p:anim calcmode="discrete" valueType="str">
                                      <p:cBhvr>
                                        <p:cTn id="86" dur="500" fill="hold"/>
                                        <p:tgtEl>
                                          <p:spTgt spid="305234"/>
                                        </p:tgtEl>
                                        <p:attrNameLst>
                                          <p:attrName>style.visibility</p:attrName>
                                        </p:attrNameLst>
                                      </p:cBhvr>
                                      <p:tavLst>
                                        <p:tav tm="0">
                                          <p:val>
                                            <p:strVal val="hidden"/>
                                          </p:val>
                                        </p:tav>
                                        <p:tav tm="50000">
                                          <p:val>
                                            <p:strVal val="visible"/>
                                          </p:val>
                                        </p:tav>
                                      </p:tavLst>
                                    </p:anim>
                                  </p:childTnLst>
                                </p:cTn>
                              </p:par>
                              <p:par>
                                <p:cTn id="87" presetID="35" presetClass="emph" presetSubtype="0" repeatCount="10000" fill="hold" grpId="1" nodeType="withEffect">
                                  <p:stCondLst>
                                    <p:cond delay="0"/>
                                  </p:stCondLst>
                                  <p:childTnLst>
                                    <p:anim calcmode="discrete" valueType="str">
                                      <p:cBhvr>
                                        <p:cTn id="88" dur="500" fill="hold"/>
                                        <p:tgtEl>
                                          <p:spTgt spid="305217"/>
                                        </p:tgtEl>
                                        <p:attrNameLst>
                                          <p:attrName>style.visibility</p:attrName>
                                        </p:attrNameLst>
                                      </p:cBhvr>
                                      <p:tavLst>
                                        <p:tav tm="0">
                                          <p:val>
                                            <p:strVal val="hidden"/>
                                          </p:val>
                                        </p:tav>
                                        <p:tav tm="50000">
                                          <p:val>
                                            <p:strVal val="visible"/>
                                          </p:val>
                                        </p:tav>
                                      </p:tavLst>
                                    </p:anim>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05221"/>
                                        </p:tgtEl>
                                        <p:attrNameLst>
                                          <p:attrName>style.visibility</p:attrName>
                                        </p:attrNameLst>
                                      </p:cBhvr>
                                      <p:to>
                                        <p:strVal val="visible"/>
                                      </p:to>
                                    </p:set>
                                  </p:childTnLst>
                                </p:cTn>
                              </p:par>
                              <p:par>
                                <p:cTn id="93" presetID="64" presetClass="path" presetSubtype="0" fill="remove" grpId="1" nodeType="withEffect">
                                  <p:stCondLst>
                                    <p:cond delay="0"/>
                                  </p:stCondLst>
                                  <p:childTnLst>
                                    <p:animMotion origin="layout" path="M -0.01302 -0.11941 L -1.94444E-6 -4.42027E-6 " pathEditMode="relative" rAng="0" ptsTypes="AA">
                                      <p:cBhvr>
                                        <p:cTn id="94" dur="500" fill="hold"/>
                                        <p:tgtEl>
                                          <p:spTgt spid="305221"/>
                                        </p:tgtEl>
                                        <p:attrNameLst>
                                          <p:attrName>ppt_x</p:attrName>
                                          <p:attrName>ppt_y</p:attrName>
                                        </p:attrNameLst>
                                      </p:cBhvr>
                                      <p:rCtr x="642" y="5971"/>
                                    </p:animMotion>
                                  </p:childTnLst>
                                </p:cTn>
                              </p:par>
                              <p:par>
                                <p:cTn id="95" presetID="1" presetClass="entr" presetSubtype="0" fill="hold" grpId="0" nodeType="withEffect">
                                  <p:stCondLst>
                                    <p:cond delay="0"/>
                                  </p:stCondLst>
                                  <p:childTnLst>
                                    <p:set>
                                      <p:cBhvr>
                                        <p:cTn id="96" dur="1" fill="hold">
                                          <p:stCondLst>
                                            <p:cond delay="0"/>
                                          </p:stCondLst>
                                        </p:cTn>
                                        <p:tgtEl>
                                          <p:spTgt spid="305222"/>
                                        </p:tgtEl>
                                        <p:attrNameLst>
                                          <p:attrName>style.visibility</p:attrName>
                                        </p:attrNameLst>
                                      </p:cBhvr>
                                      <p:to>
                                        <p:strVal val="visible"/>
                                      </p:to>
                                    </p:set>
                                  </p:childTnLst>
                                </p:cTn>
                              </p:par>
                              <p:par>
                                <p:cTn id="97" presetID="64" presetClass="path" presetSubtype="0" fill="remove" grpId="1" nodeType="withEffect">
                                  <p:stCondLst>
                                    <p:cond delay="0"/>
                                  </p:stCondLst>
                                  <p:childTnLst>
                                    <p:animMotion origin="layout" path="M -0.11944 0.03888 L -3.61111E-6 -1.82828E-7 " pathEditMode="relative" rAng="0" ptsTypes="AA">
                                      <p:cBhvr>
                                        <p:cTn id="98" dur="500" fill="hold"/>
                                        <p:tgtEl>
                                          <p:spTgt spid="305222"/>
                                        </p:tgtEl>
                                        <p:attrNameLst>
                                          <p:attrName>ppt_x</p:attrName>
                                          <p:attrName>ppt_y</p:attrName>
                                        </p:attrNameLst>
                                      </p:cBhvr>
                                      <p:rCtr x="5972" y="-1944"/>
                                    </p:animMotion>
                                  </p:childTnLst>
                                </p:cTn>
                              </p:par>
                            </p:childTnLst>
                          </p:cTn>
                        </p:par>
                        <p:par>
                          <p:cTn id="99" fill="hold">
                            <p:stCondLst>
                              <p:cond delay="500"/>
                            </p:stCondLst>
                            <p:childTnLst>
                              <p:par>
                                <p:cTn id="100" presetID="1" presetClass="entr" presetSubtype="0" fill="hold" grpId="0" nodeType="afterEffect">
                                  <p:stCondLst>
                                    <p:cond delay="0"/>
                                  </p:stCondLst>
                                  <p:childTnLst>
                                    <p:set>
                                      <p:cBhvr>
                                        <p:cTn id="101" dur="1" fill="hold">
                                          <p:stCondLst>
                                            <p:cond delay="0"/>
                                          </p:stCondLst>
                                        </p:cTn>
                                        <p:tgtEl>
                                          <p:spTgt spid="95"/>
                                        </p:tgtEl>
                                        <p:attrNameLst>
                                          <p:attrName>style.visibility</p:attrName>
                                        </p:attrNameLst>
                                      </p:cBhvr>
                                      <p:to>
                                        <p:strVal val="visible"/>
                                      </p:to>
                                    </p:set>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grpId="0" nodeType="clickEffect">
                                  <p:stCondLst>
                                    <p:cond delay="0"/>
                                  </p:stCondLst>
                                  <p:childTnLst>
                                    <p:set>
                                      <p:cBhvr>
                                        <p:cTn id="105" dur="1" fill="hold">
                                          <p:stCondLst>
                                            <p:cond delay="0"/>
                                          </p:stCondLst>
                                        </p:cTn>
                                        <p:tgtEl>
                                          <p:spTgt spid="98"/>
                                        </p:tgtEl>
                                        <p:attrNameLst>
                                          <p:attrName>style.visibility</p:attrName>
                                        </p:attrNameLst>
                                      </p:cBhvr>
                                      <p:to>
                                        <p:strVal val="visible"/>
                                      </p:to>
                                    </p:set>
                                  </p:childTnLst>
                                </p:cTn>
                              </p:par>
                              <p:par>
                                <p:cTn id="106" presetID="64" presetClass="path" presetSubtype="0" fill="remove" grpId="1" nodeType="withEffect">
                                  <p:stCondLst>
                                    <p:cond delay="0"/>
                                  </p:stCondLst>
                                  <p:childTnLst>
                                    <p:animMotion origin="layout" path="M 0.09809 0.31342 L 0.0059 0.00069 " pathEditMode="relative" rAng="0" ptsTypes="AA">
                                      <p:cBhvr>
                                        <p:cTn id="107" dur="500" fill="hold"/>
                                        <p:tgtEl>
                                          <p:spTgt spid="98"/>
                                        </p:tgtEl>
                                        <p:attrNameLst>
                                          <p:attrName>ppt_x</p:attrName>
                                          <p:attrName>ppt_y</p:attrName>
                                        </p:attrNameLst>
                                      </p:cBhvr>
                                      <p:rCtr x="-4618" y="-15648"/>
                                    </p:animMotion>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305194"/>
                                        </p:tgtEl>
                                        <p:attrNameLst>
                                          <p:attrName>style.visibility</p:attrName>
                                        </p:attrNameLst>
                                      </p:cBhvr>
                                      <p:to>
                                        <p:strVal val="visible"/>
                                      </p:to>
                                    </p:set>
                                  </p:childTnLst>
                                </p:cTn>
                              </p:par>
                              <p:par>
                                <p:cTn id="112" presetID="1" presetClass="exit" presetSubtype="0" fill="hold" grpId="1" nodeType="withEffect">
                                  <p:stCondLst>
                                    <p:cond delay="0"/>
                                  </p:stCondLst>
                                  <p:childTnLst>
                                    <p:set>
                                      <p:cBhvr>
                                        <p:cTn id="113" dur="1" fill="hold">
                                          <p:stCondLst>
                                            <p:cond delay="0"/>
                                          </p:stCondLst>
                                        </p:cTn>
                                        <p:tgtEl>
                                          <p:spTgt spid="305195"/>
                                        </p:tgtEl>
                                        <p:attrNameLst>
                                          <p:attrName>style.visibility</p:attrName>
                                        </p:attrNameLst>
                                      </p:cBhvr>
                                      <p:to>
                                        <p:strVal val="hidden"/>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109"/>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1" presetClass="entr" presetSubtype="0" fill="hold" grpId="0" nodeType="clickEffect">
                                  <p:stCondLst>
                                    <p:cond delay="0"/>
                                  </p:stCondLst>
                                  <p:childTnLst>
                                    <p:set>
                                      <p:cBhvr>
                                        <p:cTn id="121" dur="1" fill="hold">
                                          <p:stCondLst>
                                            <p:cond delay="0"/>
                                          </p:stCondLst>
                                        </p:cTn>
                                        <p:tgtEl>
                                          <p:spTgt spid="305223"/>
                                        </p:tgtEl>
                                        <p:attrNameLst>
                                          <p:attrName>style.visibility</p:attrName>
                                        </p:attrNameLst>
                                      </p:cBhvr>
                                      <p:to>
                                        <p:strVal val="visible"/>
                                      </p:to>
                                    </p:set>
                                  </p:childTnLst>
                                </p:cTn>
                              </p:par>
                              <p:par>
                                <p:cTn id="122" presetID="1" presetClass="entr" presetSubtype="0" fill="hold" grpId="0" nodeType="withEffect">
                                  <p:stCondLst>
                                    <p:cond delay="0"/>
                                  </p:stCondLst>
                                  <p:childTnLst>
                                    <p:set>
                                      <p:cBhvr>
                                        <p:cTn id="123" dur="1" fill="hold">
                                          <p:stCondLst>
                                            <p:cond delay="0"/>
                                          </p:stCondLst>
                                        </p:cTn>
                                        <p:tgtEl>
                                          <p:spTgt spid="305227"/>
                                        </p:tgtEl>
                                        <p:attrNameLst>
                                          <p:attrName>style.visibility</p:attrName>
                                        </p:attrNameLst>
                                      </p:cBhvr>
                                      <p:to>
                                        <p:strVal val="visible"/>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305235"/>
                                        </p:tgtEl>
                                        <p:attrNameLst>
                                          <p:attrName>style.visibility</p:attrName>
                                        </p:attrNameLst>
                                      </p:cBhvr>
                                      <p:to>
                                        <p:strVal val="visible"/>
                                      </p:to>
                                    </p:set>
                                  </p:childTnLst>
                                </p:cTn>
                              </p:par>
                              <p:par>
                                <p:cTn id="128" presetID="35" presetClass="emph" presetSubtype="0" repeatCount="10000" fill="hold" grpId="1" nodeType="withEffect">
                                  <p:stCondLst>
                                    <p:cond delay="0"/>
                                  </p:stCondLst>
                                  <p:childTnLst>
                                    <p:anim calcmode="discrete" valueType="str">
                                      <p:cBhvr>
                                        <p:cTn id="129" dur="500" fill="hold"/>
                                        <p:tgtEl>
                                          <p:spTgt spid="305235"/>
                                        </p:tgtEl>
                                        <p:attrNameLst>
                                          <p:attrName>style.visibility</p:attrName>
                                        </p:attrNameLst>
                                      </p:cBhvr>
                                      <p:tavLst>
                                        <p:tav tm="0">
                                          <p:val>
                                            <p:strVal val="hidden"/>
                                          </p:val>
                                        </p:tav>
                                        <p:tav tm="50000">
                                          <p:val>
                                            <p:strVal val="visible"/>
                                          </p:val>
                                        </p:tav>
                                      </p:tavLst>
                                    </p:anim>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grpId="0" nodeType="clickEffect">
                                  <p:stCondLst>
                                    <p:cond delay="0"/>
                                  </p:stCondLst>
                                  <p:childTnLst>
                                    <p:set>
                                      <p:cBhvr>
                                        <p:cTn id="133" dur="1" fill="hold">
                                          <p:stCondLst>
                                            <p:cond delay="0"/>
                                          </p:stCondLst>
                                        </p:cTn>
                                        <p:tgtEl>
                                          <p:spTgt spid="115"/>
                                        </p:tgtEl>
                                        <p:attrNameLst>
                                          <p:attrName>style.visibility</p:attrName>
                                        </p:attrNameLst>
                                      </p:cBhvr>
                                      <p:to>
                                        <p:strVal val="visible"/>
                                      </p:to>
                                    </p:set>
                                  </p:childTnLst>
                                </p:cTn>
                              </p:par>
                              <p:par>
                                <p:cTn id="134" presetID="64" presetClass="path" presetSubtype="0" fill="remove" grpId="1" nodeType="withEffect">
                                  <p:stCondLst>
                                    <p:cond delay="0"/>
                                  </p:stCondLst>
                                  <p:childTnLst>
                                    <p:animMotion origin="layout" path="M 0.20678 -0.09329 L -4.72222E-6 4.44444E-6 " pathEditMode="relative" rAng="0" ptsTypes="AA">
                                      <p:cBhvr>
                                        <p:cTn id="135" dur="500" fill="hold"/>
                                        <p:tgtEl>
                                          <p:spTgt spid="115"/>
                                        </p:tgtEl>
                                        <p:attrNameLst>
                                          <p:attrName>ppt_x</p:attrName>
                                          <p:attrName>ppt_y</p:attrName>
                                        </p:attrNameLst>
                                      </p:cBhvr>
                                      <p:rCtr x="-10347" y="4653"/>
                                    </p:animMotion>
                                  </p:childTnLst>
                                </p:cTn>
                              </p:par>
                            </p:childTnLst>
                          </p:cTn>
                        </p:par>
                      </p:childTnLst>
                    </p:cTn>
                  </p:par>
                  <p:par>
                    <p:cTn id="136" fill="hold">
                      <p:stCondLst>
                        <p:cond delay="indefinite"/>
                      </p:stCondLst>
                      <p:childTnLst>
                        <p:par>
                          <p:cTn id="137" fill="hold">
                            <p:stCondLst>
                              <p:cond delay="0"/>
                            </p:stCondLst>
                            <p:childTnLst>
                              <p:par>
                                <p:cTn id="138" presetID="35" presetClass="emph" presetSubtype="0" repeatCount="10000" fill="hold" grpId="2" nodeType="clickEffect">
                                  <p:stCondLst>
                                    <p:cond delay="0"/>
                                  </p:stCondLst>
                                  <p:childTnLst>
                                    <p:anim calcmode="discrete" valueType="str">
                                      <p:cBhvr>
                                        <p:cTn id="139" dur="500" fill="hold"/>
                                        <p:tgtEl>
                                          <p:spTgt spid="115"/>
                                        </p:tgtEl>
                                        <p:attrNameLst>
                                          <p:attrName>style.visibility</p:attrName>
                                        </p:attrNameLst>
                                      </p:cBhvr>
                                      <p:tavLst>
                                        <p:tav tm="0">
                                          <p:val>
                                            <p:strVal val="hidden"/>
                                          </p:val>
                                        </p:tav>
                                        <p:tav tm="50000">
                                          <p:val>
                                            <p:strVal val="visible"/>
                                          </p:val>
                                        </p:tav>
                                      </p:tavLst>
                                    </p:anim>
                                  </p:childTnLst>
                                </p:cTn>
                              </p:par>
                              <p:par>
                                <p:cTn id="140" presetID="35" presetClass="emph" presetSubtype="0" repeatCount="10000" fill="hold" grpId="1" nodeType="withEffect">
                                  <p:stCondLst>
                                    <p:cond delay="0"/>
                                  </p:stCondLst>
                                  <p:childTnLst>
                                    <p:anim calcmode="discrete" valueType="str">
                                      <p:cBhvr>
                                        <p:cTn id="141" dur="500" fill="hold"/>
                                        <p:tgtEl>
                                          <p:spTgt spid="305238"/>
                                        </p:tgtEl>
                                        <p:attrNameLst>
                                          <p:attrName>style.visibility</p:attrName>
                                        </p:attrNameLst>
                                      </p:cBhvr>
                                      <p:tavLst>
                                        <p:tav tm="0">
                                          <p:val>
                                            <p:strVal val="hidden"/>
                                          </p:val>
                                        </p:tav>
                                        <p:tav tm="50000">
                                          <p:val>
                                            <p:strVal val="visible"/>
                                          </p:val>
                                        </p:tav>
                                      </p:tavLst>
                                    </p:anim>
                                  </p:childTnLst>
                                </p:cTn>
                              </p:par>
                            </p:childTnLst>
                          </p:cTn>
                        </p:par>
                      </p:childTnLst>
                    </p:cTn>
                  </p:par>
                  <p:par>
                    <p:cTn id="142" fill="hold">
                      <p:stCondLst>
                        <p:cond delay="indefinite"/>
                      </p:stCondLst>
                      <p:childTnLst>
                        <p:par>
                          <p:cTn id="143" fill="hold">
                            <p:stCondLst>
                              <p:cond delay="0"/>
                            </p:stCondLst>
                            <p:childTnLst>
                              <p:par>
                                <p:cTn id="144" presetID="1" presetClass="entr" presetSubtype="0" fill="hold" grpId="0" nodeType="clickEffect">
                                  <p:stCondLst>
                                    <p:cond delay="0"/>
                                  </p:stCondLst>
                                  <p:childTnLst>
                                    <p:set>
                                      <p:cBhvr>
                                        <p:cTn id="145" dur="1" fill="hold">
                                          <p:stCondLst>
                                            <p:cond delay="0"/>
                                          </p:stCondLst>
                                        </p:cTn>
                                        <p:tgtEl>
                                          <p:spTgt spid="100"/>
                                        </p:tgtEl>
                                        <p:attrNameLst>
                                          <p:attrName>style.visibility</p:attrName>
                                        </p:attrNameLst>
                                      </p:cBhvr>
                                      <p:to>
                                        <p:strVal val="visible"/>
                                      </p:to>
                                    </p:set>
                                  </p:childTnLst>
                                </p:cTn>
                              </p:par>
                            </p:childTnLst>
                          </p:cTn>
                        </p:par>
                      </p:childTnLst>
                    </p:cTn>
                  </p:par>
                  <p:par>
                    <p:cTn id="146" fill="hold">
                      <p:stCondLst>
                        <p:cond delay="indefinite"/>
                      </p:stCondLst>
                      <p:childTnLst>
                        <p:par>
                          <p:cTn id="147" fill="hold">
                            <p:stCondLst>
                              <p:cond delay="0"/>
                            </p:stCondLst>
                            <p:childTnLst>
                              <p:par>
                                <p:cTn id="148" presetID="1" presetClass="entr" presetSubtype="0" fill="hold" grpId="0" nodeType="clickEffect">
                                  <p:stCondLst>
                                    <p:cond delay="0"/>
                                  </p:stCondLst>
                                  <p:childTnLst>
                                    <p:set>
                                      <p:cBhvr>
                                        <p:cTn id="149" dur="1" fill="hold">
                                          <p:stCondLst>
                                            <p:cond delay="0"/>
                                          </p:stCondLst>
                                        </p:cTn>
                                        <p:tgtEl>
                                          <p:spTgt spid="102"/>
                                        </p:tgtEl>
                                        <p:attrNameLst>
                                          <p:attrName>style.visibility</p:attrName>
                                        </p:attrNameLst>
                                      </p:cBhvr>
                                      <p:to>
                                        <p:strVal val="visible"/>
                                      </p:to>
                                    </p:set>
                                  </p:childTnLst>
                                </p:cTn>
                              </p:par>
                              <p:par>
                                <p:cTn id="150" presetID="64" presetClass="path" presetSubtype="0" fill="remove" grpId="1" nodeType="withEffect">
                                  <p:stCondLst>
                                    <p:cond delay="0"/>
                                  </p:stCondLst>
                                  <p:childTnLst>
                                    <p:animMotion origin="layout" path="M -0.22344 -0.08308 L 3.33333E-6 1.48577E-6 " pathEditMode="relative" rAng="0" ptsTypes="AA">
                                      <p:cBhvr>
                                        <p:cTn id="151" dur="500" fill="hold"/>
                                        <p:tgtEl>
                                          <p:spTgt spid="102"/>
                                        </p:tgtEl>
                                        <p:attrNameLst>
                                          <p:attrName>ppt_x</p:attrName>
                                          <p:attrName>ppt_y</p:attrName>
                                        </p:attrNameLst>
                                      </p:cBhvr>
                                      <p:rCtr x="11163" y="4143"/>
                                    </p:animMotion>
                                  </p:childTnLst>
                                </p:cTn>
                              </p:par>
                              <p:par>
                                <p:cTn id="152" presetID="1" presetClass="entr" presetSubtype="0" fill="hold" grpId="0" nodeType="withEffect">
                                  <p:stCondLst>
                                    <p:cond delay="0"/>
                                  </p:stCondLst>
                                  <p:childTnLst>
                                    <p:set>
                                      <p:cBhvr>
                                        <p:cTn id="153" dur="1" fill="hold">
                                          <p:stCondLst>
                                            <p:cond delay="0"/>
                                          </p:stCondLst>
                                        </p:cTn>
                                        <p:tgtEl>
                                          <p:spTgt spid="104"/>
                                        </p:tgtEl>
                                        <p:attrNameLst>
                                          <p:attrName>style.visibility</p:attrName>
                                        </p:attrNameLst>
                                      </p:cBhvr>
                                      <p:to>
                                        <p:strVal val="visible"/>
                                      </p:to>
                                    </p:set>
                                  </p:childTnLst>
                                </p:cTn>
                              </p:par>
                              <p:par>
                                <p:cTn id="154" presetID="64" presetClass="path" presetSubtype="0" fill="remove" grpId="1" nodeType="withEffect">
                                  <p:stCondLst>
                                    <p:cond delay="0"/>
                                  </p:stCondLst>
                                  <p:childTnLst>
                                    <p:animMotion origin="layout" path="M -0.21858 -0.03237 L 0.00052 0.00116 " pathEditMode="relative" rAng="0" ptsTypes="AA">
                                      <p:cBhvr>
                                        <p:cTn id="155" dur="500" fill="hold"/>
                                        <p:tgtEl>
                                          <p:spTgt spid="104"/>
                                        </p:tgtEl>
                                        <p:attrNameLst>
                                          <p:attrName>ppt_x</p:attrName>
                                          <p:attrName>ppt_y</p:attrName>
                                        </p:attrNameLst>
                                      </p:cBhvr>
                                      <p:rCtr x="10955" y="1665"/>
                                    </p:animMotion>
                                  </p:childTnLst>
                                </p:cTn>
                              </p:par>
                            </p:childTnLst>
                          </p:cTn>
                        </p:par>
                        <p:par>
                          <p:cTn id="156" fill="hold">
                            <p:stCondLst>
                              <p:cond delay="500"/>
                            </p:stCondLst>
                            <p:childTnLst>
                              <p:par>
                                <p:cTn id="157" presetID="1" presetClass="entr" presetSubtype="0" fill="hold" nodeType="afterEffect">
                                  <p:stCondLst>
                                    <p:cond delay="0"/>
                                  </p:stCondLst>
                                  <p:childTnLst>
                                    <p:set>
                                      <p:cBhvr>
                                        <p:cTn id="158" dur="1" fill="hold">
                                          <p:stCondLst>
                                            <p:cond delay="0"/>
                                          </p:stCondLst>
                                        </p:cTn>
                                        <p:tgtEl>
                                          <p:spTgt spid="101"/>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110"/>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35" presetClass="emph" presetSubtype="0" repeatCount="10000" fill="hold" grpId="2" nodeType="clickEffect">
                                  <p:stCondLst>
                                    <p:cond delay="0"/>
                                  </p:stCondLst>
                                  <p:childTnLst>
                                    <p:anim calcmode="discrete" valueType="str">
                                      <p:cBhvr>
                                        <p:cTn id="166" dur="500" fill="hold"/>
                                        <p:tgtEl>
                                          <p:spTgt spid="305217"/>
                                        </p:tgtEl>
                                        <p:attrNameLst>
                                          <p:attrName>style.visibility</p:attrName>
                                        </p:attrNameLst>
                                      </p:cBhvr>
                                      <p:tavLst>
                                        <p:tav tm="0">
                                          <p:val>
                                            <p:strVal val="hidden"/>
                                          </p:val>
                                        </p:tav>
                                        <p:tav tm="50000">
                                          <p:val>
                                            <p:strVal val="visible"/>
                                          </p:val>
                                        </p:tav>
                                      </p:tavLst>
                                    </p:anim>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112"/>
                                        </p:tgtEl>
                                        <p:attrNameLst>
                                          <p:attrName>style.visibility</p:attrName>
                                        </p:attrNameLst>
                                      </p:cBhvr>
                                      <p:to>
                                        <p:strVal val="visible"/>
                                      </p:to>
                                    </p:set>
                                  </p:childTnLst>
                                </p:cTn>
                              </p:par>
                              <p:par>
                                <p:cTn id="171" presetID="64" presetClass="path" presetSubtype="0" fill="remove" grpId="1" nodeType="withEffect">
                                  <p:stCondLst>
                                    <p:cond delay="0"/>
                                  </p:stCondLst>
                                  <p:childTnLst>
                                    <p:animMotion origin="layout" path="M -0.10816 -0.11895 L 3.61111E-6 -2.99236E-6 " pathEditMode="relative" rAng="0" ptsTypes="AA">
                                      <p:cBhvr>
                                        <p:cTn id="172" dur="500" fill="hold"/>
                                        <p:tgtEl>
                                          <p:spTgt spid="112"/>
                                        </p:tgtEl>
                                        <p:attrNameLst>
                                          <p:attrName>ppt_x</p:attrName>
                                          <p:attrName>ppt_y</p:attrName>
                                        </p:attrNameLst>
                                      </p:cBhvr>
                                      <p:rCtr x="5399" y="5948"/>
                                    </p:animMotion>
                                  </p:childTnLst>
                                </p:cTn>
                              </p:par>
                              <p:par>
                                <p:cTn id="173" presetID="1" presetClass="entr" presetSubtype="0" fill="hold" grpId="0" nodeType="withEffect">
                                  <p:stCondLst>
                                    <p:cond delay="0"/>
                                  </p:stCondLst>
                                  <p:childTnLst>
                                    <p:set>
                                      <p:cBhvr>
                                        <p:cTn id="174" dur="1" fill="hold">
                                          <p:stCondLst>
                                            <p:cond delay="0"/>
                                          </p:stCondLst>
                                        </p:cTn>
                                        <p:tgtEl>
                                          <p:spTgt spid="113"/>
                                        </p:tgtEl>
                                        <p:attrNameLst>
                                          <p:attrName>style.visibility</p:attrName>
                                        </p:attrNameLst>
                                      </p:cBhvr>
                                      <p:to>
                                        <p:strVal val="visible"/>
                                      </p:to>
                                    </p:set>
                                  </p:childTnLst>
                                </p:cTn>
                              </p:par>
                              <p:par>
                                <p:cTn id="175" presetID="64" presetClass="path" presetSubtype="0" fill="remove" grpId="1" nodeType="withEffect">
                                  <p:stCondLst>
                                    <p:cond delay="0"/>
                                  </p:stCondLst>
                                  <p:childTnLst>
                                    <p:animMotion origin="layout" path="M -0.12726 0.06615 L 3.88889E-6 -4.41258E-6 " pathEditMode="relative" rAng="0" ptsTypes="AA">
                                      <p:cBhvr>
                                        <p:cTn id="176" dur="500" fill="hold"/>
                                        <p:tgtEl>
                                          <p:spTgt spid="113"/>
                                        </p:tgtEl>
                                        <p:attrNameLst>
                                          <p:attrName>ppt_x</p:attrName>
                                          <p:attrName>ppt_y</p:attrName>
                                        </p:attrNameLst>
                                      </p:cBhvr>
                                      <p:rCtr x="6354" y="-3307"/>
                                    </p:animMotion>
                                  </p:childTnLst>
                                </p:cTn>
                              </p:par>
                            </p:childTnLst>
                          </p:cTn>
                        </p:par>
                      </p:childTnLst>
                    </p:cTn>
                  </p:par>
                  <p:par>
                    <p:cTn id="177" fill="hold">
                      <p:stCondLst>
                        <p:cond delay="indefinite"/>
                      </p:stCondLst>
                      <p:childTnLst>
                        <p:par>
                          <p:cTn id="178" fill="hold">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305228"/>
                                        </p:tgtEl>
                                        <p:attrNameLst>
                                          <p:attrName>style.visibility</p:attrName>
                                        </p:attrNameLst>
                                      </p:cBhvr>
                                      <p:to>
                                        <p:strVal val="visible"/>
                                      </p:to>
                                    </p:set>
                                  </p:childTnLst>
                                </p:cTn>
                              </p:par>
                              <p:par>
                                <p:cTn id="181" presetID="64" presetClass="path" presetSubtype="0" fill="remove" grpId="1" nodeType="withEffect">
                                  <p:stCondLst>
                                    <p:cond delay="0"/>
                                  </p:stCondLst>
                                  <p:childTnLst>
                                    <p:animMotion origin="layout" path="M 0.07882 0.31204 L 3.88889E-6 -7.40741E-7 " pathEditMode="relative" rAng="0" ptsTypes="AA">
                                      <p:cBhvr>
                                        <p:cTn id="182" dur="500" fill="hold"/>
                                        <p:tgtEl>
                                          <p:spTgt spid="305228"/>
                                        </p:tgtEl>
                                        <p:attrNameLst>
                                          <p:attrName>ppt_x</p:attrName>
                                          <p:attrName>ppt_y</p:attrName>
                                        </p:attrNameLst>
                                      </p:cBhvr>
                                      <p:rCtr x="-3941" y="-15602"/>
                                    </p:animMotion>
                                  </p:childTnLst>
                                </p:cTn>
                              </p:par>
                            </p:childTnLst>
                          </p:cTn>
                        </p:par>
                      </p:childTnLst>
                    </p:cTn>
                  </p:par>
                  <p:par>
                    <p:cTn id="183" fill="hold">
                      <p:stCondLst>
                        <p:cond delay="indefinite"/>
                      </p:stCondLst>
                      <p:childTnLst>
                        <p:par>
                          <p:cTn id="184" fill="hold">
                            <p:stCondLst>
                              <p:cond delay="0"/>
                            </p:stCondLst>
                            <p:childTnLst>
                              <p:par>
                                <p:cTn id="185" presetID="1" presetClass="exit" presetSubtype="0" fill="hold" grpId="1" nodeType="clickEffect">
                                  <p:stCondLst>
                                    <p:cond delay="0"/>
                                  </p:stCondLst>
                                  <p:childTnLst>
                                    <p:set>
                                      <p:cBhvr>
                                        <p:cTn id="186" dur="1" fill="hold">
                                          <p:stCondLst>
                                            <p:cond delay="0"/>
                                          </p:stCondLst>
                                        </p:cTn>
                                        <p:tgtEl>
                                          <p:spTgt spid="305179"/>
                                        </p:tgtEl>
                                        <p:attrNameLst>
                                          <p:attrName>style.visibility</p:attrName>
                                        </p:attrNameLst>
                                      </p:cBhvr>
                                      <p:to>
                                        <p:strVal val="hidden"/>
                                      </p:to>
                                    </p:set>
                                  </p:childTnLst>
                                </p:cTn>
                              </p:par>
                              <p:par>
                                <p:cTn id="187" presetID="1" presetClass="exit" presetSubtype="0" fill="hold" grpId="1" nodeType="withEffect">
                                  <p:stCondLst>
                                    <p:cond delay="0"/>
                                  </p:stCondLst>
                                  <p:childTnLst>
                                    <p:set>
                                      <p:cBhvr>
                                        <p:cTn id="188" dur="1" fill="hold">
                                          <p:stCondLst>
                                            <p:cond delay="0"/>
                                          </p:stCondLst>
                                        </p:cTn>
                                        <p:tgtEl>
                                          <p:spTgt spid="109"/>
                                        </p:tgtEl>
                                        <p:attrNameLst>
                                          <p:attrName>style.visibility</p:attrName>
                                        </p:attrNameLst>
                                      </p:cBhvr>
                                      <p:to>
                                        <p:strVal val="hidden"/>
                                      </p:to>
                                    </p:set>
                                  </p:childTnLst>
                                </p:cTn>
                              </p:par>
                              <p:par>
                                <p:cTn id="189" presetID="1" presetClass="exit" presetSubtype="0" fill="hold" grpId="1" nodeType="withEffect">
                                  <p:stCondLst>
                                    <p:cond delay="0"/>
                                  </p:stCondLst>
                                  <p:childTnLst>
                                    <p:set>
                                      <p:cBhvr>
                                        <p:cTn id="190" dur="1" fill="hold">
                                          <p:stCondLst>
                                            <p:cond delay="0"/>
                                          </p:stCondLst>
                                        </p:cTn>
                                        <p:tgtEl>
                                          <p:spTgt spid="110"/>
                                        </p:tgtEl>
                                        <p:attrNameLst>
                                          <p:attrName>style.visibility</p:attrName>
                                        </p:attrNameLst>
                                      </p:cBhvr>
                                      <p:to>
                                        <p:strVal val="hidden"/>
                                      </p:to>
                                    </p:set>
                                  </p:childTnLst>
                                </p:cTn>
                              </p:par>
                              <p:par>
                                <p:cTn id="191" presetID="1" presetClass="exit" presetSubtype="0" fill="hold" grpId="2" nodeType="withEffect">
                                  <p:stCondLst>
                                    <p:cond delay="0"/>
                                  </p:stCondLst>
                                  <p:childTnLst>
                                    <p:set>
                                      <p:cBhvr>
                                        <p:cTn id="192" dur="1" fill="hold">
                                          <p:stCondLst>
                                            <p:cond delay="0"/>
                                          </p:stCondLst>
                                        </p:cTn>
                                        <p:tgtEl>
                                          <p:spTgt spid="112"/>
                                        </p:tgtEl>
                                        <p:attrNameLst>
                                          <p:attrName>style.visibility</p:attrName>
                                        </p:attrNameLst>
                                      </p:cBhvr>
                                      <p:to>
                                        <p:strVal val="hidden"/>
                                      </p:to>
                                    </p:set>
                                  </p:childTnLst>
                                </p:cTn>
                              </p:par>
                              <p:par>
                                <p:cTn id="193" presetID="1" presetClass="exit" presetSubtype="0" fill="hold" grpId="2" nodeType="withEffect">
                                  <p:stCondLst>
                                    <p:cond delay="0"/>
                                  </p:stCondLst>
                                  <p:childTnLst>
                                    <p:set>
                                      <p:cBhvr>
                                        <p:cTn id="194" dur="1" fill="hold">
                                          <p:stCondLst>
                                            <p:cond delay="0"/>
                                          </p:stCondLst>
                                        </p:cTn>
                                        <p:tgtEl>
                                          <p:spTgt spid="113"/>
                                        </p:tgtEl>
                                        <p:attrNameLst>
                                          <p:attrName>style.visibility</p:attrName>
                                        </p:attrNameLst>
                                      </p:cBhvr>
                                      <p:to>
                                        <p:strVal val="hidden"/>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grpId="0" nodeType="clickEffect">
                                  <p:stCondLst>
                                    <p:cond delay="0"/>
                                  </p:stCondLst>
                                  <p:childTnLst>
                                    <p:set>
                                      <p:cBhvr>
                                        <p:cTn id="198" dur="1" fill="hold">
                                          <p:stCondLst>
                                            <p:cond delay="0"/>
                                          </p:stCondLst>
                                        </p:cTn>
                                        <p:tgtEl>
                                          <p:spTgt spid="305208"/>
                                        </p:tgtEl>
                                        <p:attrNameLst>
                                          <p:attrName>style.visibility</p:attrName>
                                        </p:attrNameLst>
                                      </p:cBhvr>
                                      <p:to>
                                        <p:strVal val="visible"/>
                                      </p:to>
                                    </p:set>
                                  </p:childTnLst>
                                </p:cTn>
                              </p:par>
                              <p:par>
                                <p:cTn id="199" presetID="1" presetClass="entr" presetSubtype="0" fill="hold" nodeType="withEffect">
                                  <p:stCondLst>
                                    <p:cond delay="0"/>
                                  </p:stCondLst>
                                  <p:childTnLst>
                                    <p:set>
                                      <p:cBhvr>
                                        <p:cTn id="200" dur="1" fill="hold">
                                          <p:stCondLst>
                                            <p:cond delay="0"/>
                                          </p:stCondLst>
                                        </p:cTn>
                                        <p:tgtEl>
                                          <p:spTgt spid="111"/>
                                        </p:tgtEl>
                                        <p:attrNameLst>
                                          <p:attrName>style.visibility</p:attrName>
                                        </p:attrNameLst>
                                      </p:cBhvr>
                                      <p:to>
                                        <p:strVal val="visible"/>
                                      </p:to>
                                    </p:set>
                                  </p:childTnLst>
                                </p:cTn>
                              </p:par>
                              <p:par>
                                <p:cTn id="201" presetID="63" presetClass="path" presetSubtype="0" fill="remove" nodeType="withEffect">
                                  <p:stCondLst>
                                    <p:cond delay="0"/>
                                  </p:stCondLst>
                                  <p:childTnLst>
                                    <p:animMotion origin="layout" path="M -0.50972 -4.0333E-6 L 2.5E-6 -4.0333E-6 " pathEditMode="relative" rAng="0" ptsTypes="AA">
                                      <p:cBhvr>
                                        <p:cTn id="202" dur="500" fill="hold"/>
                                        <p:tgtEl>
                                          <p:spTgt spid="111"/>
                                        </p:tgtEl>
                                        <p:attrNameLst>
                                          <p:attrName>ppt_x</p:attrName>
                                          <p:attrName>ppt_y</p:attrName>
                                        </p:attrNameLst>
                                      </p:cBhvr>
                                      <p:rCtr x="25486" y="0"/>
                                    </p:animMotion>
                                  </p:childTnLst>
                                </p:cTn>
                              </p:par>
                              <p:par>
                                <p:cTn id="203" presetID="63" presetClass="path" presetSubtype="0" fill="remove" grpId="1" nodeType="withEffect">
                                  <p:stCondLst>
                                    <p:cond delay="0"/>
                                  </p:stCondLst>
                                  <p:childTnLst>
                                    <p:animMotion origin="layout" path="M -0.51424 -6.29047E-7 L 8.33333E-7 -6.29047E-7 " pathEditMode="relative" rAng="0" ptsTypes="AA">
                                      <p:cBhvr>
                                        <p:cTn id="204" dur="500" fill="hold"/>
                                        <p:tgtEl>
                                          <p:spTgt spid="305208"/>
                                        </p:tgtEl>
                                        <p:attrNameLst>
                                          <p:attrName>ppt_x</p:attrName>
                                          <p:attrName>ppt_y</p:attrName>
                                        </p:attrNameLst>
                                      </p:cBhvr>
                                      <p:rCtr x="25712" y="0"/>
                                    </p:animMotion>
                                  </p:childTnLst>
                                </p:cTn>
                              </p:par>
                            </p:childTnLst>
                          </p:cTn>
                        </p:par>
                        <p:par>
                          <p:cTn id="205" fill="hold">
                            <p:stCondLst>
                              <p:cond delay="500"/>
                            </p:stCondLst>
                            <p:childTnLst>
                              <p:par>
                                <p:cTn id="206" presetID="1" presetClass="entr" presetSubtype="0" fill="hold" grpId="0" nodeType="afterEffect">
                                  <p:stCondLst>
                                    <p:cond delay="0"/>
                                  </p:stCondLst>
                                  <p:childTnLst>
                                    <p:set>
                                      <p:cBhvr>
                                        <p:cTn id="207" dur="1" fill="hold">
                                          <p:stCondLst>
                                            <p:cond delay="0"/>
                                          </p:stCondLst>
                                        </p:cTn>
                                        <p:tgtEl>
                                          <p:spTgt spid="305218"/>
                                        </p:tgtEl>
                                        <p:attrNameLst>
                                          <p:attrName>style.visibility</p:attrName>
                                        </p:attrNameLst>
                                      </p:cBhvr>
                                      <p:to>
                                        <p:strVal val="visible"/>
                                      </p:to>
                                    </p:set>
                                  </p:childTnLst>
                                </p:cTn>
                              </p:par>
                            </p:childTnLst>
                          </p:cTn>
                        </p:par>
                        <p:par>
                          <p:cTn id="208" fill="hold">
                            <p:stCondLst>
                              <p:cond delay="500"/>
                            </p:stCondLst>
                            <p:childTnLst>
                              <p:par>
                                <p:cTn id="209" presetID="1" presetClass="entr" presetSubtype="0" fill="hold" grpId="0" nodeType="afterEffect">
                                  <p:stCondLst>
                                    <p:cond delay="0"/>
                                  </p:stCondLst>
                                  <p:childTnLst>
                                    <p:set>
                                      <p:cBhvr>
                                        <p:cTn id="210" dur="1" fill="hold">
                                          <p:stCondLst>
                                            <p:cond delay="0"/>
                                          </p:stCondLst>
                                        </p:cTn>
                                        <p:tgtEl>
                                          <p:spTgt spid="305210"/>
                                        </p:tgtEl>
                                        <p:attrNameLst>
                                          <p:attrName>style.visibility</p:attrName>
                                        </p:attrNameLst>
                                      </p:cBhvr>
                                      <p:to>
                                        <p:strVal val="visible"/>
                                      </p:to>
                                    </p:set>
                                  </p:childTnLst>
                                </p:cTn>
                              </p:par>
                              <p:par>
                                <p:cTn id="211" presetID="1" presetClass="entr" presetSubtype="0" fill="hold" grpId="0" nodeType="withEffect">
                                  <p:stCondLst>
                                    <p:cond delay="0"/>
                                  </p:stCondLst>
                                  <p:childTnLst>
                                    <p:set>
                                      <p:cBhvr>
                                        <p:cTn id="212" dur="1" fill="hold">
                                          <p:stCondLst>
                                            <p:cond delay="0"/>
                                          </p:stCondLst>
                                        </p:cTn>
                                        <p:tgtEl>
                                          <p:spTgt spid="305220"/>
                                        </p:tgtEl>
                                        <p:attrNameLst>
                                          <p:attrName>style.visibility</p:attrName>
                                        </p:attrNameLst>
                                      </p:cBhvr>
                                      <p:to>
                                        <p:strVal val="visible"/>
                                      </p:to>
                                    </p:set>
                                  </p:childTnLst>
                                </p:cTn>
                              </p:par>
                              <p:par>
                                <p:cTn id="213" presetID="1" presetClass="entr" presetSubtype="0" fill="hold" grpId="0" nodeType="withEffect">
                                  <p:stCondLst>
                                    <p:cond delay="0"/>
                                  </p:stCondLst>
                                  <p:childTnLst>
                                    <p:set>
                                      <p:cBhvr>
                                        <p:cTn id="214" dur="1" fill="hold">
                                          <p:stCondLst>
                                            <p:cond delay="0"/>
                                          </p:stCondLst>
                                        </p:cTn>
                                        <p:tgtEl>
                                          <p:spTgt spid="305239"/>
                                        </p:tgtEl>
                                        <p:attrNameLst>
                                          <p:attrName>style.visibility</p:attrName>
                                        </p:attrNameLst>
                                      </p:cBhvr>
                                      <p:to>
                                        <p:strVal val="visible"/>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grpId="0" nodeType="clickEffect">
                                  <p:stCondLst>
                                    <p:cond delay="0"/>
                                  </p:stCondLst>
                                  <p:childTnLst>
                                    <p:set>
                                      <p:cBhvr>
                                        <p:cTn id="218" dur="1" fill="hold">
                                          <p:stCondLst>
                                            <p:cond delay="0"/>
                                          </p:stCondLst>
                                        </p:cTn>
                                        <p:tgtEl>
                                          <p:spTgt spid="305211"/>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1" presetClass="entr" presetSubtype="0" fill="hold" grpId="0" nodeType="clickEffect">
                                  <p:stCondLst>
                                    <p:cond delay="0"/>
                                  </p:stCondLst>
                                  <p:childTnLst>
                                    <p:set>
                                      <p:cBhvr>
                                        <p:cTn id="222" dur="1" fill="hold">
                                          <p:stCondLst>
                                            <p:cond delay="0"/>
                                          </p:stCondLst>
                                        </p:cTn>
                                        <p:tgtEl>
                                          <p:spTgt spid="305213"/>
                                        </p:tgtEl>
                                        <p:attrNameLst>
                                          <p:attrName>style.visibility</p:attrName>
                                        </p:attrNameLst>
                                      </p:cBhvr>
                                      <p:to>
                                        <p:strVal val="visible"/>
                                      </p:to>
                                    </p:set>
                                  </p:childTnLst>
                                </p:cTn>
                              </p:par>
                              <p:par>
                                <p:cTn id="223" presetID="1" presetClass="entr" presetSubtype="0" fill="hold" grpId="0" nodeType="withEffect">
                                  <p:stCondLst>
                                    <p:cond delay="0"/>
                                  </p:stCondLst>
                                  <p:childTnLst>
                                    <p:set>
                                      <p:cBhvr>
                                        <p:cTn id="224" dur="1" fill="hold">
                                          <p:stCondLst>
                                            <p:cond delay="0"/>
                                          </p:stCondLst>
                                        </p:cTn>
                                        <p:tgtEl>
                                          <p:spTgt spid="305214"/>
                                        </p:tgtEl>
                                        <p:attrNameLst>
                                          <p:attrName>style.visibility</p:attrName>
                                        </p:attrNameLst>
                                      </p:cBhvr>
                                      <p:to>
                                        <p:strVal val="visible"/>
                                      </p:to>
                                    </p:set>
                                  </p:childTnLst>
                                </p:cTn>
                              </p:par>
                            </p:childTnLst>
                          </p:cTn>
                        </p:par>
                      </p:childTnLst>
                    </p:cTn>
                  </p:par>
                  <p:par>
                    <p:cTn id="225" fill="hold">
                      <p:stCondLst>
                        <p:cond delay="indefinite"/>
                      </p:stCondLst>
                      <p:childTnLst>
                        <p:par>
                          <p:cTn id="226" fill="hold">
                            <p:stCondLst>
                              <p:cond delay="0"/>
                            </p:stCondLst>
                            <p:childTnLst>
                              <p:par>
                                <p:cTn id="227" presetID="1" presetClass="entr" presetSubtype="0" fill="hold" grpId="0" nodeType="clickEffect">
                                  <p:stCondLst>
                                    <p:cond delay="0"/>
                                  </p:stCondLst>
                                  <p:childTnLst>
                                    <p:set>
                                      <p:cBhvr>
                                        <p:cTn id="228" dur="1" fill="hold">
                                          <p:stCondLst>
                                            <p:cond delay="0"/>
                                          </p:stCondLst>
                                        </p:cTn>
                                        <p:tgtEl>
                                          <p:spTgt spid="305212"/>
                                        </p:tgtEl>
                                        <p:attrNameLst>
                                          <p:attrName>style.visibility</p:attrName>
                                        </p:attrNameLst>
                                      </p:cBhvr>
                                      <p:to>
                                        <p:strVal val="visible"/>
                                      </p:to>
                                    </p:set>
                                  </p:childTnLst>
                                </p:cTn>
                              </p:par>
                              <p:par>
                                <p:cTn id="229" presetID="1" presetClass="entr" presetSubtype="0" fill="hold" grpId="0" nodeType="withEffect">
                                  <p:stCondLst>
                                    <p:cond delay="0"/>
                                  </p:stCondLst>
                                  <p:childTnLst>
                                    <p:set>
                                      <p:cBhvr>
                                        <p:cTn id="230" dur="1" fill="hold">
                                          <p:stCondLst>
                                            <p:cond delay="0"/>
                                          </p:stCondLst>
                                        </p:cTn>
                                        <p:tgtEl>
                                          <p:spTgt spid="140"/>
                                        </p:tgtEl>
                                        <p:attrNameLst>
                                          <p:attrName>style.visibility</p:attrName>
                                        </p:attrNameLst>
                                      </p:cBhvr>
                                      <p:to>
                                        <p:strVal val="visible"/>
                                      </p:to>
                                    </p:set>
                                  </p:childTnLst>
                                </p:cTn>
                              </p:par>
                            </p:childTnLst>
                          </p:cTn>
                        </p:par>
                      </p:childTnLst>
                    </p:cTn>
                  </p:par>
                  <p:par>
                    <p:cTn id="231" fill="hold">
                      <p:stCondLst>
                        <p:cond delay="indefinite"/>
                      </p:stCondLst>
                      <p:childTnLst>
                        <p:par>
                          <p:cTn id="232" fill="hold">
                            <p:stCondLst>
                              <p:cond delay="0"/>
                            </p:stCondLst>
                            <p:childTnLst>
                              <p:par>
                                <p:cTn id="233" presetID="1" presetClass="entr" presetSubtype="0" fill="hold" grpId="0" nodeType="clickEffect">
                                  <p:stCondLst>
                                    <p:cond delay="0"/>
                                  </p:stCondLst>
                                  <p:childTnLst>
                                    <p:set>
                                      <p:cBhvr>
                                        <p:cTn id="234" dur="1" fill="hold">
                                          <p:stCondLst>
                                            <p:cond delay="0"/>
                                          </p:stCondLst>
                                        </p:cTn>
                                        <p:tgtEl>
                                          <p:spTgt spid="305225"/>
                                        </p:tgtEl>
                                        <p:attrNameLst>
                                          <p:attrName>style.visibility</p:attrName>
                                        </p:attrNameLst>
                                      </p:cBhvr>
                                      <p:to>
                                        <p:strVal val="visible"/>
                                      </p:to>
                                    </p:set>
                                  </p:childTnLst>
                                </p:cTn>
                              </p:par>
                              <p:par>
                                <p:cTn id="235" presetID="1" presetClass="entr" presetSubtype="0" fill="hold" grpId="0" nodeType="withEffect">
                                  <p:stCondLst>
                                    <p:cond delay="0"/>
                                  </p:stCondLst>
                                  <p:childTnLst>
                                    <p:set>
                                      <p:cBhvr>
                                        <p:cTn id="236" dur="1" fill="hold">
                                          <p:stCondLst>
                                            <p:cond delay="0"/>
                                          </p:stCondLst>
                                        </p:cTn>
                                        <p:tgtEl>
                                          <p:spTgt spid="305242"/>
                                        </p:tgtEl>
                                        <p:attrNameLst>
                                          <p:attrName>style.visibility</p:attrName>
                                        </p:attrNameLst>
                                      </p:cBhvr>
                                      <p:to>
                                        <p:strVal val="visible"/>
                                      </p:to>
                                    </p:set>
                                  </p:childTnLst>
                                </p:cTn>
                              </p:par>
                            </p:childTnLst>
                          </p:cTn>
                        </p:par>
                      </p:childTnLst>
                    </p:cTn>
                  </p:par>
                  <p:par>
                    <p:cTn id="237" fill="hold">
                      <p:stCondLst>
                        <p:cond delay="indefinite"/>
                      </p:stCondLst>
                      <p:childTnLst>
                        <p:par>
                          <p:cTn id="238" fill="hold">
                            <p:stCondLst>
                              <p:cond delay="0"/>
                            </p:stCondLst>
                            <p:childTnLst>
                              <p:par>
                                <p:cTn id="239" presetID="35" presetClass="emph" presetSubtype="0" repeatCount="10000" fill="hold" grpId="1" nodeType="clickEffect">
                                  <p:stCondLst>
                                    <p:cond delay="0"/>
                                  </p:stCondLst>
                                  <p:childTnLst>
                                    <p:anim calcmode="discrete" valueType="str">
                                      <p:cBhvr>
                                        <p:cTn id="240" dur="500" fill="hold"/>
                                        <p:tgtEl>
                                          <p:spTgt spid="305239"/>
                                        </p:tgtEl>
                                        <p:attrNameLst>
                                          <p:attrName>style.visibility</p:attrName>
                                        </p:attrNameLst>
                                      </p:cBhvr>
                                      <p:tavLst>
                                        <p:tav tm="0">
                                          <p:val>
                                            <p:strVal val="hidden"/>
                                          </p:val>
                                        </p:tav>
                                        <p:tav tm="50000">
                                          <p:val>
                                            <p:strVal val="visible"/>
                                          </p:val>
                                        </p:tav>
                                      </p:tavLst>
                                    </p:anim>
                                  </p:childTnLst>
                                </p:cTn>
                              </p:par>
                              <p:par>
                                <p:cTn id="241" presetID="35" presetClass="emph" presetSubtype="0" repeatCount="10000" fill="hold" grpId="1" nodeType="withEffect">
                                  <p:stCondLst>
                                    <p:cond delay="0"/>
                                  </p:stCondLst>
                                  <p:childTnLst>
                                    <p:anim calcmode="discrete" valueType="str">
                                      <p:cBhvr>
                                        <p:cTn id="242" dur="500" fill="hold"/>
                                        <p:tgtEl>
                                          <p:spTgt spid="305212"/>
                                        </p:tgtEl>
                                        <p:attrNameLst>
                                          <p:attrName>style.visibility</p:attrName>
                                        </p:attrNameLst>
                                      </p:cBhvr>
                                      <p:tavLst>
                                        <p:tav tm="0">
                                          <p:val>
                                            <p:strVal val="hidden"/>
                                          </p:val>
                                        </p:tav>
                                        <p:tav tm="50000">
                                          <p:val>
                                            <p:strVal val="visible"/>
                                          </p:val>
                                        </p:tav>
                                      </p:tavLst>
                                    </p:anim>
                                  </p:childTnLst>
                                </p:cTn>
                              </p:par>
                            </p:childTnLst>
                          </p:cTn>
                        </p:par>
                      </p:childTnLst>
                    </p:cTn>
                  </p:par>
                  <p:par>
                    <p:cTn id="243" fill="hold">
                      <p:stCondLst>
                        <p:cond delay="indefinite"/>
                      </p:stCondLst>
                      <p:childTnLst>
                        <p:par>
                          <p:cTn id="244" fill="hold">
                            <p:stCondLst>
                              <p:cond delay="0"/>
                            </p:stCondLst>
                            <p:childTnLst>
                              <p:par>
                                <p:cTn id="245" presetID="1" presetClass="entr" presetSubtype="0" fill="hold" grpId="0" nodeType="clickEffect">
                                  <p:stCondLst>
                                    <p:cond delay="0"/>
                                  </p:stCondLst>
                                  <p:childTnLst>
                                    <p:set>
                                      <p:cBhvr>
                                        <p:cTn id="246" dur="1" fill="hold">
                                          <p:stCondLst>
                                            <p:cond delay="0"/>
                                          </p:stCondLst>
                                        </p:cTn>
                                        <p:tgtEl>
                                          <p:spTgt spid="105"/>
                                        </p:tgtEl>
                                        <p:attrNameLst>
                                          <p:attrName>style.visibility</p:attrName>
                                        </p:attrNameLst>
                                      </p:cBhvr>
                                      <p:to>
                                        <p:strVal val="visible"/>
                                      </p:to>
                                    </p:set>
                                  </p:childTnLst>
                                </p:cTn>
                              </p:par>
                            </p:childTnLst>
                          </p:cTn>
                        </p:par>
                      </p:childTnLst>
                    </p:cTn>
                  </p:par>
                  <p:par>
                    <p:cTn id="247" fill="hold">
                      <p:stCondLst>
                        <p:cond delay="indefinite"/>
                      </p:stCondLst>
                      <p:childTnLst>
                        <p:par>
                          <p:cTn id="248" fill="hold">
                            <p:stCondLst>
                              <p:cond delay="0"/>
                            </p:stCondLst>
                            <p:childTnLst>
                              <p:par>
                                <p:cTn id="249" presetID="1" presetClass="entr" presetSubtype="0" fill="hold" grpId="0" nodeType="clickEffect">
                                  <p:stCondLst>
                                    <p:cond delay="0"/>
                                  </p:stCondLst>
                                  <p:childTnLst>
                                    <p:set>
                                      <p:cBhvr>
                                        <p:cTn id="250" dur="1" fill="hold">
                                          <p:stCondLst>
                                            <p:cond delay="0"/>
                                          </p:stCondLst>
                                        </p:cTn>
                                        <p:tgtEl>
                                          <p:spTgt spid="305240"/>
                                        </p:tgtEl>
                                        <p:attrNameLst>
                                          <p:attrName>style.visibility</p:attrName>
                                        </p:attrNameLst>
                                      </p:cBhvr>
                                      <p:to>
                                        <p:strVal val="visible"/>
                                      </p:to>
                                    </p:set>
                                  </p:childTnLst>
                                </p:cTn>
                              </p:par>
                              <p:par>
                                <p:cTn id="251" presetID="64" presetClass="path" presetSubtype="0" fill="remove" grpId="1" nodeType="withEffect">
                                  <p:stCondLst>
                                    <p:cond delay="0"/>
                                  </p:stCondLst>
                                  <p:childTnLst>
                                    <p:animMotion origin="layout" path="M 0.02587 -0.21828 L 5.55556E-7 -4.81481E-6 " pathEditMode="relative" rAng="0" ptsTypes="AA">
                                      <p:cBhvr>
                                        <p:cTn id="252" dur="500" fill="hold"/>
                                        <p:tgtEl>
                                          <p:spTgt spid="305240"/>
                                        </p:tgtEl>
                                        <p:attrNameLst>
                                          <p:attrName>ppt_x</p:attrName>
                                          <p:attrName>ppt_y</p:attrName>
                                        </p:attrNameLst>
                                      </p:cBhvr>
                                      <p:rCtr x="-1302" y="10903"/>
                                    </p:animMotion>
                                  </p:childTnLst>
                                </p:cTn>
                              </p:par>
                              <p:par>
                                <p:cTn id="253" presetID="1" presetClass="entr" presetSubtype="0" fill="hold" grpId="0" nodeType="withEffect">
                                  <p:stCondLst>
                                    <p:cond delay="0"/>
                                  </p:stCondLst>
                                  <p:childTnLst>
                                    <p:set>
                                      <p:cBhvr>
                                        <p:cTn id="254" dur="1" fill="hold">
                                          <p:stCondLst>
                                            <p:cond delay="0"/>
                                          </p:stCondLst>
                                        </p:cTn>
                                        <p:tgtEl>
                                          <p:spTgt spid="305241"/>
                                        </p:tgtEl>
                                        <p:attrNameLst>
                                          <p:attrName>style.visibility</p:attrName>
                                        </p:attrNameLst>
                                      </p:cBhvr>
                                      <p:to>
                                        <p:strVal val="visible"/>
                                      </p:to>
                                    </p:set>
                                  </p:childTnLst>
                                </p:cTn>
                              </p:par>
                              <p:par>
                                <p:cTn id="255" presetID="64" presetClass="path" presetSubtype="0" fill="remove" grpId="1" nodeType="withEffect">
                                  <p:stCondLst>
                                    <p:cond delay="0"/>
                                  </p:stCondLst>
                                  <p:childTnLst>
                                    <p:animMotion origin="layout" path="M -0.23421 -0.03287 L 3.88889E-6 4.07407E-6 " pathEditMode="relative" rAng="0" ptsTypes="AA">
                                      <p:cBhvr>
                                        <p:cTn id="256" dur="500" fill="hold"/>
                                        <p:tgtEl>
                                          <p:spTgt spid="305241"/>
                                        </p:tgtEl>
                                        <p:attrNameLst>
                                          <p:attrName>ppt_x</p:attrName>
                                          <p:attrName>ppt_y</p:attrName>
                                        </p:attrNameLst>
                                      </p:cBhvr>
                                      <p:rCtr x="11701" y="1644"/>
                                    </p:animMotion>
                                  </p:childTnLst>
                                </p:cTn>
                              </p:par>
                            </p:childTnLst>
                          </p:cTn>
                        </p:par>
                      </p:childTnLst>
                    </p:cTn>
                  </p:par>
                  <p:par>
                    <p:cTn id="257" fill="hold">
                      <p:stCondLst>
                        <p:cond delay="indefinite"/>
                      </p:stCondLst>
                      <p:childTnLst>
                        <p:par>
                          <p:cTn id="258" fill="hold">
                            <p:stCondLst>
                              <p:cond delay="0"/>
                            </p:stCondLst>
                            <p:childTnLst>
                              <p:par>
                                <p:cTn id="259" presetID="1" presetClass="entr" presetSubtype="0" fill="hold" grpId="0" nodeType="clickEffect">
                                  <p:stCondLst>
                                    <p:cond delay="0"/>
                                  </p:stCondLst>
                                  <p:childTnLst>
                                    <p:set>
                                      <p:cBhvr>
                                        <p:cTn id="260" dur="1" fill="hold">
                                          <p:stCondLst>
                                            <p:cond delay="0"/>
                                          </p:stCondLst>
                                        </p:cTn>
                                        <p:tgtEl>
                                          <p:spTgt spid="106"/>
                                        </p:tgtEl>
                                        <p:attrNameLst>
                                          <p:attrName>style.visibility</p:attrName>
                                        </p:attrNameLst>
                                      </p:cBhvr>
                                      <p:to>
                                        <p:strVal val="visible"/>
                                      </p:to>
                                    </p:set>
                                  </p:childTnLst>
                                </p:cTn>
                              </p:par>
                              <p:par>
                                <p:cTn id="261" presetID="64" presetClass="path" presetSubtype="0" fill="remove" grpId="1" nodeType="withEffect">
                                  <p:stCondLst>
                                    <p:cond delay="0"/>
                                  </p:stCondLst>
                                  <p:childTnLst>
                                    <p:animMotion origin="layout" path="M 0.29931 0.35671 L 0.00174 0.00949 " pathEditMode="relative" rAng="0" ptsTypes="AA">
                                      <p:cBhvr>
                                        <p:cTn id="262" dur="500" fill="hold"/>
                                        <p:tgtEl>
                                          <p:spTgt spid="106"/>
                                        </p:tgtEl>
                                        <p:attrNameLst>
                                          <p:attrName>ppt_x</p:attrName>
                                          <p:attrName>ppt_y</p:attrName>
                                        </p:attrNameLst>
                                      </p:cBhvr>
                                      <p:rCtr x="-14878" y="-17361"/>
                                    </p:animMotion>
                                  </p:childTnLst>
                                </p:cTn>
                              </p:par>
                              <p:par>
                                <p:cTn id="263" presetID="1" presetClass="entr" presetSubtype="0" fill="hold" grpId="0" nodeType="withEffect">
                                  <p:stCondLst>
                                    <p:cond delay="0"/>
                                  </p:stCondLst>
                                  <p:childTnLst>
                                    <p:set>
                                      <p:cBhvr>
                                        <p:cTn id="264" dur="1" fill="hold">
                                          <p:stCondLst>
                                            <p:cond delay="0"/>
                                          </p:stCondLst>
                                        </p:cTn>
                                        <p:tgtEl>
                                          <p:spTgt spid="107"/>
                                        </p:tgtEl>
                                        <p:attrNameLst>
                                          <p:attrName>style.visibility</p:attrName>
                                        </p:attrNameLst>
                                      </p:cBhvr>
                                      <p:to>
                                        <p:strVal val="visible"/>
                                      </p:to>
                                    </p:set>
                                  </p:childTnLst>
                                </p:cTn>
                              </p:par>
                              <p:par>
                                <p:cTn id="265" presetID="64" presetClass="path" presetSubtype="0" fill="remove" grpId="1" nodeType="withEffect">
                                  <p:stCondLst>
                                    <p:cond delay="0"/>
                                  </p:stCondLst>
                                  <p:childTnLst>
                                    <p:animMotion origin="layout" path="M 0.29427 0.35764 L 0.00104 0.00648 " pathEditMode="relative" rAng="0" ptsTypes="AA">
                                      <p:cBhvr>
                                        <p:cTn id="266" dur="500" fill="hold"/>
                                        <p:tgtEl>
                                          <p:spTgt spid="107"/>
                                        </p:tgtEl>
                                        <p:attrNameLst>
                                          <p:attrName>ppt_x</p:attrName>
                                          <p:attrName>ppt_y</p:attrName>
                                        </p:attrNameLst>
                                      </p:cBhvr>
                                      <p:rCtr x="-14670" y="-17569"/>
                                    </p:animMotion>
                                  </p:childTnLst>
                                </p:cTn>
                              </p:par>
                            </p:childTnLst>
                          </p:cTn>
                        </p:par>
                      </p:childTnLst>
                    </p:cTn>
                  </p:par>
                  <p:par>
                    <p:cTn id="267" fill="hold">
                      <p:stCondLst>
                        <p:cond delay="indefinite"/>
                      </p:stCondLst>
                      <p:childTnLst>
                        <p:par>
                          <p:cTn id="268" fill="hold">
                            <p:stCondLst>
                              <p:cond delay="0"/>
                            </p:stCondLst>
                            <p:childTnLst>
                              <p:par>
                                <p:cTn id="269" presetID="1" presetClass="entr" presetSubtype="0" fill="hold" grpId="0" nodeType="clickEffect">
                                  <p:stCondLst>
                                    <p:cond delay="0"/>
                                  </p:stCondLst>
                                  <p:childTnLst>
                                    <p:set>
                                      <p:cBhvr>
                                        <p:cTn id="270" dur="1" fill="hold">
                                          <p:stCondLst>
                                            <p:cond delay="0"/>
                                          </p:stCondLst>
                                        </p:cTn>
                                        <p:tgtEl>
                                          <p:spTgt spid="116"/>
                                        </p:tgtEl>
                                        <p:attrNameLst>
                                          <p:attrName>style.visibility</p:attrName>
                                        </p:attrNameLst>
                                      </p:cBhvr>
                                      <p:to>
                                        <p:strVal val="visible"/>
                                      </p:to>
                                    </p:set>
                                  </p:childTnLst>
                                </p:cTn>
                              </p:par>
                              <p:par>
                                <p:cTn id="271" presetID="35" presetClass="emph" presetSubtype="0" repeatCount="10000" fill="hold" grpId="1" nodeType="withEffect">
                                  <p:stCondLst>
                                    <p:cond delay="0"/>
                                  </p:stCondLst>
                                  <p:childTnLst>
                                    <p:anim calcmode="discrete" valueType="str">
                                      <p:cBhvr>
                                        <p:cTn id="272" dur="500" fill="hold"/>
                                        <p:tgtEl>
                                          <p:spTgt spid="116"/>
                                        </p:tgtEl>
                                        <p:attrNameLst>
                                          <p:attrName>style.visibility</p:attrName>
                                        </p:attrNameLst>
                                      </p:cBhvr>
                                      <p:tavLst>
                                        <p:tav tm="0">
                                          <p:val>
                                            <p:strVal val="hidden"/>
                                          </p:val>
                                        </p:tav>
                                        <p:tav tm="50000">
                                          <p:val>
                                            <p:strVal val="visible"/>
                                          </p:val>
                                        </p:tav>
                                      </p:tavLst>
                                    </p:anim>
                                  </p:childTnLst>
                                </p:cTn>
                              </p:par>
                            </p:childTnLst>
                          </p:cTn>
                        </p:par>
                      </p:childTnLst>
                    </p:cTn>
                  </p:par>
                  <p:par>
                    <p:cTn id="273" fill="hold">
                      <p:stCondLst>
                        <p:cond delay="indefinite"/>
                      </p:stCondLst>
                      <p:childTnLst>
                        <p:par>
                          <p:cTn id="274" fill="hold">
                            <p:stCondLst>
                              <p:cond delay="0"/>
                            </p:stCondLst>
                            <p:childTnLst>
                              <p:par>
                                <p:cTn id="275" presetID="1" presetClass="entr" presetSubtype="0" fill="hold" grpId="0" nodeType="clickEffect">
                                  <p:stCondLst>
                                    <p:cond delay="0"/>
                                  </p:stCondLst>
                                  <p:childTnLst>
                                    <p:set>
                                      <p:cBhvr>
                                        <p:cTn id="276" dur="1" fill="hold">
                                          <p:stCondLst>
                                            <p:cond delay="0"/>
                                          </p:stCondLst>
                                        </p:cTn>
                                        <p:tgtEl>
                                          <p:spTgt spid="121"/>
                                        </p:tgtEl>
                                        <p:attrNameLst>
                                          <p:attrName>style.visibility</p:attrName>
                                        </p:attrNameLst>
                                      </p:cBhvr>
                                      <p:to>
                                        <p:strVal val="visible"/>
                                      </p:to>
                                    </p:set>
                                  </p:childTnLst>
                                </p:cTn>
                              </p:par>
                              <p:par>
                                <p:cTn id="277" presetID="64" presetClass="path" presetSubtype="0" fill="remove" grpId="1" nodeType="withEffect">
                                  <p:stCondLst>
                                    <p:cond delay="0"/>
                                  </p:stCondLst>
                                  <p:childTnLst>
                                    <p:animMotion origin="layout" path="M 0.13542 0.06157 L -1.94444E-6 -3.7037E-7 " pathEditMode="relative" rAng="0" ptsTypes="AA">
                                      <p:cBhvr>
                                        <p:cTn id="278" dur="500" fill="hold"/>
                                        <p:tgtEl>
                                          <p:spTgt spid="121"/>
                                        </p:tgtEl>
                                        <p:attrNameLst>
                                          <p:attrName>ppt_x</p:attrName>
                                          <p:attrName>ppt_y</p:attrName>
                                        </p:attrNameLst>
                                      </p:cBhvr>
                                      <p:rCtr x="-6771" y="-3079"/>
                                    </p:animMotion>
                                  </p:childTnLst>
                                </p:cTn>
                              </p:par>
                            </p:childTnLst>
                          </p:cTn>
                        </p:par>
                      </p:childTnLst>
                    </p:cTn>
                  </p:par>
                  <p:par>
                    <p:cTn id="279" fill="hold">
                      <p:stCondLst>
                        <p:cond delay="indefinite"/>
                      </p:stCondLst>
                      <p:childTnLst>
                        <p:par>
                          <p:cTn id="280" fill="hold">
                            <p:stCondLst>
                              <p:cond delay="0"/>
                            </p:stCondLst>
                            <p:childTnLst>
                              <p:par>
                                <p:cTn id="281" presetID="35" presetClass="emph" presetSubtype="0" repeatCount="10000" fill="hold" grpId="2" nodeType="clickEffect">
                                  <p:stCondLst>
                                    <p:cond delay="0"/>
                                  </p:stCondLst>
                                  <p:childTnLst>
                                    <p:anim calcmode="discrete" valueType="str">
                                      <p:cBhvr>
                                        <p:cTn id="282" dur="500" fill="hold"/>
                                        <p:tgtEl>
                                          <p:spTgt spid="121"/>
                                        </p:tgtEl>
                                        <p:attrNameLst>
                                          <p:attrName>style.visibility</p:attrName>
                                        </p:attrNameLst>
                                      </p:cBhvr>
                                      <p:tavLst>
                                        <p:tav tm="0">
                                          <p:val>
                                            <p:strVal val="hidden"/>
                                          </p:val>
                                        </p:tav>
                                        <p:tav tm="50000">
                                          <p:val>
                                            <p:strVal val="visible"/>
                                          </p:val>
                                        </p:tav>
                                      </p:tavLst>
                                    </p:anim>
                                  </p:childTnLst>
                                </p:cTn>
                              </p:par>
                              <p:par>
                                <p:cTn id="283" presetID="35" presetClass="emph" presetSubtype="0" repeatCount="10000" fill="hold" grpId="1" nodeType="withEffect">
                                  <p:stCondLst>
                                    <p:cond delay="0"/>
                                  </p:stCondLst>
                                  <p:childTnLst>
                                    <p:anim calcmode="discrete" valueType="str">
                                      <p:cBhvr>
                                        <p:cTn id="284" dur="500" fill="hold"/>
                                        <p:tgtEl>
                                          <p:spTgt spid="305210"/>
                                        </p:tgtEl>
                                        <p:attrNameLst>
                                          <p:attrName>style.visibility</p:attrName>
                                        </p:attrNameLst>
                                      </p:cBhvr>
                                      <p:tavLst>
                                        <p:tav tm="0">
                                          <p:val>
                                            <p:strVal val="hidden"/>
                                          </p:val>
                                        </p:tav>
                                        <p:tav tm="50000">
                                          <p:val>
                                            <p:strVal val="visible"/>
                                          </p:val>
                                        </p:tav>
                                      </p:tavLst>
                                    </p:anim>
                                  </p:childTnLst>
                                </p:cTn>
                              </p:par>
                            </p:childTnLst>
                          </p:cTn>
                        </p:par>
                      </p:childTnLst>
                    </p:cTn>
                  </p:par>
                  <p:par>
                    <p:cTn id="285" fill="hold">
                      <p:stCondLst>
                        <p:cond delay="indefinite"/>
                      </p:stCondLst>
                      <p:childTnLst>
                        <p:par>
                          <p:cTn id="286" fill="hold">
                            <p:stCondLst>
                              <p:cond delay="0"/>
                            </p:stCondLst>
                            <p:childTnLst>
                              <p:par>
                                <p:cTn id="287" presetID="1" presetClass="entr" presetSubtype="0" fill="hold" grpId="0" nodeType="clickEffect">
                                  <p:stCondLst>
                                    <p:cond delay="0"/>
                                  </p:stCondLst>
                                  <p:childTnLst>
                                    <p:set>
                                      <p:cBhvr>
                                        <p:cTn id="288" dur="1" fill="hold">
                                          <p:stCondLst>
                                            <p:cond delay="0"/>
                                          </p:stCondLst>
                                        </p:cTn>
                                        <p:tgtEl>
                                          <p:spTgt spid="117"/>
                                        </p:tgtEl>
                                        <p:attrNameLst>
                                          <p:attrName>style.visibility</p:attrName>
                                        </p:attrNameLst>
                                      </p:cBhvr>
                                      <p:to>
                                        <p:strVal val="visible"/>
                                      </p:to>
                                    </p:set>
                                  </p:childTnLst>
                                </p:cTn>
                              </p:par>
                            </p:childTnLst>
                          </p:cTn>
                        </p:par>
                      </p:childTnLst>
                    </p:cTn>
                  </p:par>
                  <p:par>
                    <p:cTn id="289" fill="hold">
                      <p:stCondLst>
                        <p:cond delay="indefinite"/>
                      </p:stCondLst>
                      <p:childTnLst>
                        <p:par>
                          <p:cTn id="290" fill="hold">
                            <p:stCondLst>
                              <p:cond delay="0"/>
                            </p:stCondLst>
                            <p:childTnLst>
                              <p:par>
                                <p:cTn id="291" presetID="1" presetClass="entr" presetSubtype="0" fill="hold" grpId="0" nodeType="clickEffect">
                                  <p:stCondLst>
                                    <p:cond delay="0"/>
                                  </p:stCondLst>
                                  <p:childTnLst>
                                    <p:set>
                                      <p:cBhvr>
                                        <p:cTn id="292" dur="1" fill="hold">
                                          <p:stCondLst>
                                            <p:cond delay="0"/>
                                          </p:stCondLst>
                                        </p:cTn>
                                        <p:tgtEl>
                                          <p:spTgt spid="119"/>
                                        </p:tgtEl>
                                        <p:attrNameLst>
                                          <p:attrName>style.visibility</p:attrName>
                                        </p:attrNameLst>
                                      </p:cBhvr>
                                      <p:to>
                                        <p:strVal val="visible"/>
                                      </p:to>
                                    </p:set>
                                  </p:childTnLst>
                                </p:cTn>
                              </p:par>
                              <p:par>
                                <p:cTn id="293" presetID="64" presetClass="path" presetSubtype="0" fill="remove" grpId="1" nodeType="withEffect">
                                  <p:stCondLst>
                                    <p:cond delay="0"/>
                                  </p:stCondLst>
                                  <p:childTnLst>
                                    <p:animMotion origin="layout" path="M -0.09497 0.09283 L 1.38889E-6 -3.33333E-6 " pathEditMode="relative" rAng="0" ptsTypes="AA">
                                      <p:cBhvr>
                                        <p:cTn id="294" dur="500" fill="hold"/>
                                        <p:tgtEl>
                                          <p:spTgt spid="119"/>
                                        </p:tgtEl>
                                        <p:attrNameLst>
                                          <p:attrName>ppt_x</p:attrName>
                                          <p:attrName>ppt_y</p:attrName>
                                        </p:attrNameLst>
                                      </p:cBhvr>
                                      <p:rCtr x="4740" y="-4653"/>
                                    </p:animMotion>
                                  </p:childTnLst>
                                </p:cTn>
                              </p:par>
                              <p:par>
                                <p:cTn id="295" presetID="1" presetClass="entr" presetSubtype="0" fill="hold" grpId="0" nodeType="withEffect">
                                  <p:stCondLst>
                                    <p:cond delay="0"/>
                                  </p:stCondLst>
                                  <p:childTnLst>
                                    <p:set>
                                      <p:cBhvr>
                                        <p:cTn id="296" dur="1" fill="hold">
                                          <p:stCondLst>
                                            <p:cond delay="0"/>
                                          </p:stCondLst>
                                        </p:cTn>
                                        <p:tgtEl>
                                          <p:spTgt spid="120"/>
                                        </p:tgtEl>
                                        <p:attrNameLst>
                                          <p:attrName>style.visibility</p:attrName>
                                        </p:attrNameLst>
                                      </p:cBhvr>
                                      <p:to>
                                        <p:strVal val="visible"/>
                                      </p:to>
                                    </p:set>
                                  </p:childTnLst>
                                </p:cTn>
                              </p:par>
                              <p:par>
                                <p:cTn id="297" presetID="64" presetClass="path" presetSubtype="0" fill="remove" grpId="1" nodeType="withEffect">
                                  <p:stCondLst>
                                    <p:cond delay="0"/>
                                  </p:stCondLst>
                                  <p:childTnLst>
                                    <p:animMotion origin="layout" path="M -0.21753 0.08634 L 0.00209 -0.00046 " pathEditMode="relative" rAng="0" ptsTypes="AA">
                                      <p:cBhvr>
                                        <p:cTn id="298" dur="500" fill="hold"/>
                                        <p:tgtEl>
                                          <p:spTgt spid="120"/>
                                        </p:tgtEl>
                                        <p:attrNameLst>
                                          <p:attrName>ppt_x</p:attrName>
                                          <p:attrName>ppt_y</p:attrName>
                                        </p:attrNameLst>
                                      </p:cBhvr>
                                      <p:rCtr x="10972" y="-4352"/>
                                    </p:animMotion>
                                  </p:childTnLst>
                                </p:cTn>
                              </p:par>
                            </p:childTnLst>
                          </p:cTn>
                        </p:par>
                        <p:par>
                          <p:cTn id="299" fill="hold">
                            <p:stCondLst>
                              <p:cond delay="500"/>
                            </p:stCondLst>
                            <p:childTnLst>
                              <p:par>
                                <p:cTn id="300" presetID="1" presetClass="entr" presetSubtype="0" fill="hold" nodeType="afterEffect">
                                  <p:stCondLst>
                                    <p:cond delay="0"/>
                                  </p:stCondLst>
                                  <p:childTnLst>
                                    <p:set>
                                      <p:cBhvr>
                                        <p:cTn id="301" dur="1" fill="hold">
                                          <p:stCondLst>
                                            <p:cond delay="0"/>
                                          </p:stCondLst>
                                        </p:cTn>
                                        <p:tgtEl>
                                          <p:spTgt spid="118"/>
                                        </p:tgtEl>
                                        <p:attrNameLst>
                                          <p:attrName>style.visibility</p:attrName>
                                        </p:attrNameLst>
                                      </p:cBhvr>
                                      <p:to>
                                        <p:strVal val="visible"/>
                                      </p:to>
                                    </p:set>
                                  </p:childTnLst>
                                </p:cTn>
                              </p:par>
                            </p:childTnLst>
                          </p:cTn>
                        </p:par>
                      </p:childTnLst>
                    </p:cTn>
                  </p:par>
                  <p:par>
                    <p:cTn id="302" fill="hold">
                      <p:stCondLst>
                        <p:cond delay="indefinite"/>
                      </p:stCondLst>
                      <p:childTnLst>
                        <p:par>
                          <p:cTn id="303" fill="hold">
                            <p:stCondLst>
                              <p:cond delay="0"/>
                            </p:stCondLst>
                            <p:childTnLst>
                              <p:par>
                                <p:cTn id="304" presetID="1" presetClass="exit" presetSubtype="0" fill="hold" grpId="3" nodeType="clickEffect">
                                  <p:stCondLst>
                                    <p:cond delay="0"/>
                                  </p:stCondLst>
                                  <p:childTnLst>
                                    <p:set>
                                      <p:cBhvr>
                                        <p:cTn id="305" dur="1" fill="hold">
                                          <p:stCondLst>
                                            <p:cond delay="0"/>
                                          </p:stCondLst>
                                        </p:cTn>
                                        <p:tgtEl>
                                          <p:spTgt spid="121"/>
                                        </p:tgtEl>
                                        <p:attrNameLst>
                                          <p:attrName>style.visibility</p:attrName>
                                        </p:attrNameLst>
                                      </p:cBhvr>
                                      <p:to>
                                        <p:strVal val="hidden"/>
                                      </p:to>
                                    </p:set>
                                  </p:childTnLst>
                                </p:cTn>
                              </p:par>
                              <p:par>
                                <p:cTn id="306" presetID="1" presetClass="exit" presetSubtype="0" fill="hold" grpId="3" nodeType="withEffect">
                                  <p:stCondLst>
                                    <p:cond delay="0"/>
                                  </p:stCondLst>
                                  <p:childTnLst>
                                    <p:set>
                                      <p:cBhvr>
                                        <p:cTn id="307" dur="1" fill="hold">
                                          <p:stCondLst>
                                            <p:cond delay="0"/>
                                          </p:stCondLst>
                                        </p:cTn>
                                        <p:tgtEl>
                                          <p:spTgt spid="1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20486" grpId="0"/>
      <p:bldP spid="305178" grpId="0" animBg="1"/>
      <p:bldP spid="305179" grpId="0" animBg="1"/>
      <p:bldP spid="305179" grpId="1" animBg="1"/>
      <p:bldP spid="305194" grpId="0" animBg="1"/>
      <p:bldP spid="305195" grpId="0" animBg="1"/>
      <p:bldP spid="305195" grpId="1" animBg="1"/>
      <p:bldP spid="305208" grpId="0" animBg="1"/>
      <p:bldP spid="305208" grpId="1" animBg="1"/>
      <p:bldP spid="305210" grpId="0"/>
      <p:bldP spid="305210" grpId="1"/>
      <p:bldP spid="305211" grpId="0" animBg="1"/>
      <p:bldP spid="305212" grpId="0"/>
      <p:bldP spid="305212" grpId="1"/>
      <p:bldP spid="305213" grpId="0" animBg="1"/>
      <p:bldP spid="305214" grpId="0" animBg="1"/>
      <p:bldP spid="305217" grpId="0"/>
      <p:bldP spid="305217" grpId="1"/>
      <p:bldP spid="305217" grpId="2"/>
      <p:bldP spid="305218" grpId="0" animBg="1"/>
      <p:bldP spid="305220" grpId="0"/>
      <p:bldP spid="305221" grpId="0"/>
      <p:bldP spid="305221" grpId="1"/>
      <p:bldP spid="305222" grpId="0"/>
      <p:bldP spid="305222" grpId="1"/>
      <p:bldP spid="305223" grpId="0"/>
      <p:bldP spid="305225" grpId="0"/>
      <p:bldP spid="20522" grpId="0" animBg="1"/>
      <p:bldP spid="305227" grpId="0" animBg="1"/>
      <p:bldP spid="305228" grpId="0"/>
      <p:bldP spid="305228" grpId="1"/>
      <p:bldP spid="305231" grpId="0" animBg="1"/>
      <p:bldP spid="20528" grpId="0" animBg="1"/>
      <p:bldP spid="305233" grpId="0" animBg="1"/>
      <p:bldP spid="305234" grpId="0"/>
      <p:bldP spid="305234" grpId="1"/>
      <p:bldP spid="305235" grpId="0"/>
      <p:bldP spid="305235" grpId="1"/>
      <p:bldP spid="305236" grpId="0" animBg="1"/>
      <p:bldP spid="305237" grpId="0"/>
      <p:bldP spid="305237" grpId="1"/>
      <p:bldP spid="305238" grpId="0"/>
      <p:bldP spid="305238" grpId="1"/>
      <p:bldP spid="305238" grpId="2"/>
      <p:bldP spid="305239" grpId="0"/>
      <p:bldP spid="305239" grpId="1"/>
      <p:bldP spid="305240" grpId="0"/>
      <p:bldP spid="305240" grpId="1"/>
      <p:bldP spid="305241" grpId="0"/>
      <p:bldP spid="305241" grpId="1"/>
      <p:bldP spid="305242" grpId="0" animBg="1"/>
      <p:bldP spid="20541" grpId="0"/>
      <p:bldP spid="95" grpId="0"/>
      <p:bldP spid="98" grpId="0"/>
      <p:bldP spid="98" grpId="1"/>
      <p:bldP spid="105" grpId="0"/>
      <p:bldP spid="106" grpId="0"/>
      <p:bldP spid="106" grpId="1"/>
      <p:bldP spid="107" grpId="0"/>
      <p:bldP spid="107" grpId="1"/>
      <p:bldP spid="305180" grpId="0" animBg="1"/>
      <p:bldP spid="109" grpId="0" animBg="1"/>
      <p:bldP spid="109" grpId="1" animBg="1"/>
      <p:bldP spid="110" grpId="0"/>
      <p:bldP spid="110" grpId="1"/>
      <p:bldP spid="112" grpId="0"/>
      <p:bldP spid="112" grpId="1"/>
      <p:bldP spid="112" grpId="2"/>
      <p:bldP spid="113" grpId="0"/>
      <p:bldP spid="113" grpId="1"/>
      <p:bldP spid="113" grpId="2"/>
      <p:bldP spid="100" grpId="0"/>
      <p:bldP spid="102" grpId="0"/>
      <p:bldP spid="102" grpId="1"/>
      <p:bldP spid="104" grpId="0"/>
      <p:bldP spid="104" grpId="1"/>
      <p:bldP spid="115" grpId="0"/>
      <p:bldP spid="115" grpId="1"/>
      <p:bldP spid="115" grpId="2"/>
      <p:bldP spid="115" grpId="3"/>
      <p:bldP spid="116" grpId="0"/>
      <p:bldP spid="116" grpId="1"/>
      <p:bldP spid="117" grpId="0"/>
      <p:bldP spid="119" grpId="0"/>
      <p:bldP spid="119" grpId="1"/>
      <p:bldP spid="120" grpId="0"/>
      <p:bldP spid="120" grpId="1"/>
      <p:bldP spid="121" grpId="0"/>
      <p:bldP spid="121" grpId="1"/>
      <p:bldP spid="121" grpId="2"/>
      <p:bldP spid="121" grpId="3"/>
      <p:bldP spid="87" grpId="0" animBg="1"/>
      <p:bldP spid="87" grpId="1" animBg="1"/>
      <p:bldP spid="87" grpId="2" animBg="1"/>
      <p:bldP spid="89" grpId="0"/>
      <p:bldP spid="103" grpId="0"/>
      <p:bldP spid="123" grpId="0"/>
      <p:bldP spid="69" grpId="0"/>
      <p:bldP spid="14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Rectangle 46">
            <a:extLst>
              <a:ext uri="{FF2B5EF4-FFF2-40B4-BE49-F238E27FC236}">
                <a16:creationId xmlns:a16="http://schemas.microsoft.com/office/drawing/2014/main" id="{1D54AF16-50DE-4504-9E18-614AAA3804C6}"/>
              </a:ext>
            </a:extLst>
          </p:cNvPr>
          <p:cNvSpPr>
            <a:spLocks noChangeArrowheads="1"/>
          </p:cNvSpPr>
          <p:nvPr/>
        </p:nvSpPr>
        <p:spPr bwMode="auto">
          <a:xfrm>
            <a:off x="1" y="-1"/>
            <a:ext cx="9143999" cy="905345"/>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123" name="Rectangle 46">
            <a:extLst>
              <a:ext uri="{FF2B5EF4-FFF2-40B4-BE49-F238E27FC236}">
                <a16:creationId xmlns:a16="http://schemas.microsoft.com/office/drawing/2014/main" id="{0D8627AE-5371-481F-870A-FB15E5B074E6}"/>
              </a:ext>
            </a:extLst>
          </p:cNvPr>
          <p:cNvSpPr>
            <a:spLocks noChangeArrowheads="1"/>
          </p:cNvSpPr>
          <p:nvPr/>
        </p:nvSpPr>
        <p:spPr bwMode="auto">
          <a:xfrm>
            <a:off x="1" y="-1"/>
            <a:ext cx="9143999" cy="1351759"/>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grpSp>
        <p:nvGrpSpPr>
          <p:cNvPr id="182" name="グループ化 181">
            <a:extLst>
              <a:ext uri="{FF2B5EF4-FFF2-40B4-BE49-F238E27FC236}">
                <a16:creationId xmlns:a16="http://schemas.microsoft.com/office/drawing/2014/main" id="{73542B45-06A2-4295-9406-5ABF94C5FBF5}"/>
              </a:ext>
            </a:extLst>
          </p:cNvPr>
          <p:cNvGrpSpPr/>
          <p:nvPr/>
        </p:nvGrpSpPr>
        <p:grpSpPr>
          <a:xfrm>
            <a:off x="-25257" y="0"/>
            <a:ext cx="9243797" cy="928316"/>
            <a:chOff x="-25257" y="0"/>
            <a:chExt cx="9243797" cy="928316"/>
          </a:xfrm>
        </p:grpSpPr>
        <p:sp>
          <p:nvSpPr>
            <p:cNvPr id="184" name="Rectangle 12">
              <a:extLst>
                <a:ext uri="{FF2B5EF4-FFF2-40B4-BE49-F238E27FC236}">
                  <a16:creationId xmlns:a16="http://schemas.microsoft.com/office/drawing/2014/main" id="{F909B3AB-051F-4AC6-99A4-1D58E7BCAE31}"/>
                </a:ext>
              </a:extLst>
            </p:cNvPr>
            <p:cNvSpPr txBox="1">
              <a:spLocks noChangeArrowheads="1"/>
            </p:cNvSpPr>
            <p:nvPr/>
          </p:nvSpPr>
          <p:spPr bwMode="auto">
            <a:xfrm>
              <a:off x="0" y="0"/>
              <a:ext cx="46593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tx1"/>
                  </a:solidFill>
                </a:rPr>
                <a:t>トルク</a:t>
              </a:r>
              <a:r>
                <a:rPr lang="en-US" altLang="ja-JP" sz="2800" kern="0" dirty="0">
                  <a:solidFill>
                    <a:schemeClr val="tx1"/>
                  </a:solidFill>
                </a:rPr>
                <a:t>(</a:t>
              </a:r>
              <a:r>
                <a:rPr lang="ja-JP" altLang="en-US" sz="2800" kern="0" dirty="0">
                  <a:solidFill>
                    <a:schemeClr val="tx1"/>
                  </a:solidFill>
                </a:rPr>
                <a:t>力のモーメント</a:t>
              </a:r>
              <a:r>
                <a:rPr lang="en-US" altLang="ja-JP" sz="2800" kern="0" dirty="0">
                  <a:solidFill>
                    <a:schemeClr val="tx1"/>
                  </a:solidFill>
                </a:rPr>
                <a:t>) </a:t>
              </a:r>
            </a:p>
          </p:txBody>
        </p:sp>
        <p:grpSp>
          <p:nvGrpSpPr>
            <p:cNvPr id="185" name="グループ化 184">
              <a:extLst>
                <a:ext uri="{FF2B5EF4-FFF2-40B4-BE49-F238E27FC236}">
                  <a16:creationId xmlns:a16="http://schemas.microsoft.com/office/drawing/2014/main" id="{AD43ECB5-EF65-40E8-8F5E-B766EB68EC12}"/>
                </a:ext>
              </a:extLst>
            </p:cNvPr>
            <p:cNvGrpSpPr/>
            <p:nvPr/>
          </p:nvGrpSpPr>
          <p:grpSpPr>
            <a:xfrm>
              <a:off x="3352356" y="0"/>
              <a:ext cx="5791644" cy="587375"/>
              <a:chOff x="401892" y="499872"/>
              <a:chExt cx="5791644" cy="587375"/>
            </a:xfrm>
          </p:grpSpPr>
          <p:sp>
            <p:nvSpPr>
              <p:cNvPr id="189" name="Rectangle 71">
                <a:extLst>
                  <a:ext uri="{FF2B5EF4-FFF2-40B4-BE49-F238E27FC236}">
                    <a16:creationId xmlns:a16="http://schemas.microsoft.com/office/drawing/2014/main" id="{364C22A8-84F2-429B-882A-7E1399D00A90}"/>
                  </a:ext>
                </a:extLst>
              </p:cNvPr>
              <p:cNvSpPr>
                <a:spLocks noChangeArrowheads="1"/>
              </p:cNvSpPr>
              <p:nvPr/>
            </p:nvSpPr>
            <p:spPr bwMode="auto">
              <a:xfrm>
                <a:off x="1774889"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90" name="Rectangle 73">
                <a:extLst>
                  <a:ext uri="{FF2B5EF4-FFF2-40B4-BE49-F238E27FC236}">
                    <a16:creationId xmlns:a16="http://schemas.microsoft.com/office/drawing/2014/main" id="{93FE02BB-475B-4C19-9DD1-6C61136ACBF7}"/>
                  </a:ext>
                </a:extLst>
              </p:cNvPr>
              <p:cNvSpPr>
                <a:spLocks noChangeArrowheads="1"/>
              </p:cNvSpPr>
              <p:nvPr/>
            </p:nvSpPr>
            <p:spPr bwMode="auto">
              <a:xfrm>
                <a:off x="3225102"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91" name="Rectangle 76">
                <a:extLst>
                  <a:ext uri="{FF2B5EF4-FFF2-40B4-BE49-F238E27FC236}">
                    <a16:creationId xmlns:a16="http://schemas.microsoft.com/office/drawing/2014/main" id="{DCE3FDF8-6D73-4A9D-B673-B31CDD9E1BBC}"/>
                  </a:ext>
                </a:extLst>
              </p:cNvPr>
              <p:cNvSpPr>
                <a:spLocks noChangeArrowheads="1"/>
              </p:cNvSpPr>
              <p:nvPr/>
            </p:nvSpPr>
            <p:spPr bwMode="auto">
              <a:xfrm>
                <a:off x="2062981" y="499872"/>
                <a:ext cx="16032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192" name="Rectangle 70">
                <a:extLst>
                  <a:ext uri="{FF2B5EF4-FFF2-40B4-BE49-F238E27FC236}">
                    <a16:creationId xmlns:a16="http://schemas.microsoft.com/office/drawing/2014/main" id="{FA03161C-42AF-4F7B-BC08-7ABFA1382AC0}"/>
                  </a:ext>
                </a:extLst>
              </p:cNvPr>
              <p:cNvSpPr>
                <a:spLocks noChangeArrowheads="1"/>
              </p:cNvSpPr>
              <p:nvPr/>
            </p:nvSpPr>
            <p:spPr bwMode="auto">
              <a:xfrm>
                <a:off x="1109715" y="499872"/>
                <a:ext cx="9922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en-US" altLang="ja-JP" baseline="-25000" dirty="0">
                    <a:solidFill>
                      <a:srgbClr val="000000"/>
                    </a:solidFill>
                    <a:latin typeface="Bookman Old Style" pitchFamily="18" charset="0"/>
                    <a:ea typeface="ＭＳ Ｐゴシック" pitchFamily="50" charset="-128"/>
                  </a:rPr>
                  <a:t>⊥</a:t>
                </a:r>
              </a:p>
            </p:txBody>
          </p:sp>
          <p:sp>
            <p:nvSpPr>
              <p:cNvPr id="193" name="Rectangle 88">
                <a:extLst>
                  <a:ext uri="{FF2B5EF4-FFF2-40B4-BE49-F238E27FC236}">
                    <a16:creationId xmlns:a16="http://schemas.microsoft.com/office/drawing/2014/main" id="{FE56C1E0-183E-4B8B-9445-DF3EA316139A}"/>
                  </a:ext>
                </a:extLst>
              </p:cNvPr>
              <p:cNvSpPr>
                <a:spLocks noChangeArrowheads="1"/>
              </p:cNvSpPr>
              <p:nvPr/>
            </p:nvSpPr>
            <p:spPr bwMode="auto">
              <a:xfrm>
                <a:off x="3492165" y="509397"/>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194" name="Rectangle 89">
                <a:extLst>
                  <a:ext uri="{FF2B5EF4-FFF2-40B4-BE49-F238E27FC236}">
                    <a16:creationId xmlns:a16="http://schemas.microsoft.com/office/drawing/2014/main" id="{32E64D5D-8802-42DD-B38F-6C138B5A3565}"/>
                  </a:ext>
                </a:extLst>
              </p:cNvPr>
              <p:cNvSpPr>
                <a:spLocks noChangeArrowheads="1"/>
              </p:cNvSpPr>
              <p:nvPr/>
            </p:nvSpPr>
            <p:spPr bwMode="auto">
              <a:xfrm>
                <a:off x="3803055" y="49987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195" name="Rectangle 73">
                <a:extLst>
                  <a:ext uri="{FF2B5EF4-FFF2-40B4-BE49-F238E27FC236}">
                    <a16:creationId xmlns:a16="http://schemas.microsoft.com/office/drawing/2014/main" id="{D9E2A0C1-D03F-4A82-974B-01C3162C14B9}"/>
                  </a:ext>
                </a:extLst>
              </p:cNvPr>
              <p:cNvSpPr>
                <a:spLocks noChangeArrowheads="1"/>
              </p:cNvSpPr>
              <p:nvPr/>
            </p:nvSpPr>
            <p:spPr bwMode="auto">
              <a:xfrm>
                <a:off x="4168873"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199" name="オブジェクト 198">
                <a:extLst>
                  <a:ext uri="{FF2B5EF4-FFF2-40B4-BE49-F238E27FC236}">
                    <a16:creationId xmlns:a16="http://schemas.microsoft.com/office/drawing/2014/main" id="{621DEFA6-E46B-485D-B165-6EAE49280F38}"/>
                  </a:ext>
                </a:extLst>
              </p:cNvPr>
              <p:cNvGraphicFramePr>
                <a:graphicFrameLocks noChangeAspect="1"/>
              </p:cNvGraphicFramePr>
              <p:nvPr>
                <p:extLst>
                  <p:ext uri="{D42A27DB-BD31-4B8C-83A1-F6EECF244321}">
                    <p14:modId xmlns:p14="http://schemas.microsoft.com/office/powerpoint/2010/main" val="4089692619"/>
                  </p:ext>
                </p:extLst>
              </p:nvPr>
            </p:nvGraphicFramePr>
            <p:xfrm>
              <a:off x="4563174" y="499872"/>
              <a:ext cx="1630362" cy="587375"/>
            </p:xfrm>
            <a:graphic>
              <a:graphicData uri="http://schemas.openxmlformats.org/presentationml/2006/ole">
                <mc:AlternateContent xmlns:mc="http://schemas.openxmlformats.org/markup-compatibility/2006">
                  <mc:Choice xmlns:v="urn:schemas-microsoft-com:vml" Requires="v">
                    <p:oleObj spid="_x0000_s63927" name="数式" r:id="rId3" imgW="672840" imgH="241200" progId="Equation.3">
                      <p:embed/>
                    </p:oleObj>
                  </mc:Choice>
                  <mc:Fallback>
                    <p:oleObj name="数式" r:id="rId3" imgW="672840" imgH="241200" progId="Equation.3">
                      <p:embed/>
                      <p:pic>
                        <p:nvPicPr>
                          <p:cNvPr id="94" name="オブジェクト 93">
                            <a:extLst>
                              <a:ext uri="{FF2B5EF4-FFF2-40B4-BE49-F238E27FC236}">
                                <a16:creationId xmlns:a16="http://schemas.microsoft.com/office/drawing/2014/main" id="{6DAD31FC-30E1-4DF8-AF17-6B3169DA49CD}"/>
                              </a:ext>
                            </a:extLst>
                          </p:cNvPr>
                          <p:cNvPicPr>
                            <a:picLocks noChangeAspect="1" noChangeArrowheads="1"/>
                          </p:cNvPicPr>
                          <p:nvPr/>
                        </p:nvPicPr>
                        <p:blipFill>
                          <a:blip r:embed="rId4"/>
                          <a:srcRect/>
                          <a:stretch>
                            <a:fillRect/>
                          </a:stretch>
                        </p:blipFill>
                        <p:spPr bwMode="auto">
                          <a:xfrm>
                            <a:off x="4563174" y="499872"/>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0" name="正方形/長方形 90">
                <a:extLst>
                  <a:ext uri="{FF2B5EF4-FFF2-40B4-BE49-F238E27FC236}">
                    <a16:creationId xmlns:a16="http://schemas.microsoft.com/office/drawing/2014/main" id="{5ED0D08E-4551-496B-AAF0-436A82210FA0}"/>
                  </a:ext>
                </a:extLst>
              </p:cNvPr>
              <p:cNvSpPr>
                <a:spLocks noChangeArrowheads="1"/>
              </p:cNvSpPr>
              <p:nvPr/>
            </p:nvSpPr>
            <p:spPr bwMode="auto">
              <a:xfrm>
                <a:off x="401892" y="499872"/>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N</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grpSp>
        <p:sp>
          <p:nvSpPr>
            <p:cNvPr id="186" name="Rectangle 12">
              <a:extLst>
                <a:ext uri="{FF2B5EF4-FFF2-40B4-BE49-F238E27FC236}">
                  <a16:creationId xmlns:a16="http://schemas.microsoft.com/office/drawing/2014/main" id="{2B22A968-0DB8-4E24-BFFB-8965E023965D}"/>
                </a:ext>
              </a:extLst>
            </p:cNvPr>
            <p:cNvSpPr txBox="1">
              <a:spLocks noChangeArrowheads="1"/>
            </p:cNvSpPr>
            <p:nvPr/>
          </p:nvSpPr>
          <p:spPr bwMode="auto">
            <a:xfrm>
              <a:off x="3072984" y="431428"/>
              <a:ext cx="33034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支点・作用点の距離</a:t>
              </a:r>
              <a:endParaRPr lang="en-US" altLang="ja-JP" sz="2400" kern="0" dirty="0">
                <a:solidFill>
                  <a:srgbClr val="7030A0"/>
                </a:solidFill>
              </a:endParaRPr>
            </a:p>
          </p:txBody>
        </p:sp>
        <p:sp>
          <p:nvSpPr>
            <p:cNvPr id="187" name="Rectangle 12">
              <a:extLst>
                <a:ext uri="{FF2B5EF4-FFF2-40B4-BE49-F238E27FC236}">
                  <a16:creationId xmlns:a16="http://schemas.microsoft.com/office/drawing/2014/main" id="{0F8FFC72-6BF9-42CC-8FFD-6678DC96C4ED}"/>
                </a:ext>
              </a:extLst>
            </p:cNvPr>
            <p:cNvSpPr txBox="1">
              <a:spLocks noChangeArrowheads="1"/>
            </p:cNvSpPr>
            <p:nvPr/>
          </p:nvSpPr>
          <p:spPr bwMode="auto">
            <a:xfrm>
              <a:off x="-25257" y="413935"/>
              <a:ext cx="3023701"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F</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力の動径</a:t>
              </a:r>
              <a:r>
                <a:rPr lang="ja-JP" altLang="en-US" sz="2400" kern="0" dirty="0">
                  <a:solidFill>
                    <a:srgbClr val="7030A0"/>
                  </a:solidFill>
                </a:rPr>
                <a:t>垂直成分</a:t>
              </a:r>
              <a:endParaRPr lang="en-US" altLang="ja-JP" sz="2400" kern="0" dirty="0">
                <a:solidFill>
                  <a:srgbClr val="7030A0"/>
                </a:solidFill>
              </a:endParaRPr>
            </a:p>
          </p:txBody>
        </p:sp>
        <p:sp>
          <p:nvSpPr>
            <p:cNvPr id="188" name="Rectangle 12">
              <a:extLst>
                <a:ext uri="{FF2B5EF4-FFF2-40B4-BE49-F238E27FC236}">
                  <a16:creationId xmlns:a16="http://schemas.microsoft.com/office/drawing/2014/main" id="{401F56A8-9BE4-4792-9A10-2C6606D1975C}"/>
                </a:ext>
              </a:extLst>
            </p:cNvPr>
            <p:cNvSpPr txBox="1">
              <a:spLocks noChangeArrowheads="1"/>
            </p:cNvSpPr>
            <p:nvPr/>
          </p:nvSpPr>
          <p:spPr bwMode="auto">
            <a:xfrm>
              <a:off x="6042272" y="415112"/>
              <a:ext cx="31762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en-US" altLang="ja-JP" sz="2400" baseline="-25000" dirty="0">
                  <a:solidFill>
                    <a:srgbClr val="7030A0"/>
                  </a:solidFill>
                  <a:latin typeface="Bookman Old Style" pitchFamily="18" charset="0"/>
                  <a:ea typeface="ＭＳ Ｐゴシック" pitchFamily="50" charset="-128"/>
                </a:rPr>
                <a:t>⊥</a:t>
              </a:r>
              <a:r>
                <a:rPr lang="ja-JP" altLang="en-US" sz="2400" kern="0" dirty="0">
                  <a:solidFill>
                    <a:srgbClr val="7030A0"/>
                  </a:solidFill>
                </a:rPr>
                <a:t>支点・作用線の距離</a:t>
              </a:r>
              <a:endParaRPr lang="en-US" altLang="ja-JP" sz="2400" kern="0" dirty="0">
                <a:solidFill>
                  <a:srgbClr val="7030A0"/>
                </a:solidFill>
              </a:endParaRPr>
            </a:p>
          </p:txBody>
        </p:sp>
      </p:grpSp>
      <p:graphicFrame>
        <p:nvGraphicFramePr>
          <p:cNvPr id="211" name="オブジェクト 210"/>
          <p:cNvGraphicFramePr>
            <a:graphicFrameLocks noChangeAspect="1"/>
          </p:cNvGraphicFramePr>
          <p:nvPr>
            <p:extLst>
              <p:ext uri="{D42A27DB-BD31-4B8C-83A1-F6EECF244321}">
                <p14:modId xmlns:p14="http://schemas.microsoft.com/office/powerpoint/2010/main" val="1951041927"/>
              </p:ext>
            </p:extLst>
          </p:nvPr>
        </p:nvGraphicFramePr>
        <p:xfrm>
          <a:off x="4090405" y="1913469"/>
          <a:ext cx="2244725" cy="587375"/>
        </p:xfrm>
        <a:graphic>
          <a:graphicData uri="http://schemas.openxmlformats.org/presentationml/2006/ole">
            <mc:AlternateContent xmlns:mc="http://schemas.openxmlformats.org/markup-compatibility/2006">
              <mc:Choice xmlns:v="urn:schemas-microsoft-com:vml" Requires="v">
                <p:oleObj spid="_x0000_s63928" name="数式" r:id="rId5" imgW="927000" imgH="241200" progId="Equation.3">
                  <p:embed/>
                </p:oleObj>
              </mc:Choice>
              <mc:Fallback>
                <p:oleObj name="数式" r:id="rId5" imgW="927000" imgH="241200" progId="Equation.3">
                  <p:embed/>
                  <p:pic>
                    <p:nvPicPr>
                      <p:cNvPr id="0" name=""/>
                      <p:cNvPicPr>
                        <a:picLocks noChangeAspect="1" noChangeArrowheads="1"/>
                      </p:cNvPicPr>
                      <p:nvPr/>
                    </p:nvPicPr>
                    <p:blipFill>
                      <a:blip r:embed="rId6"/>
                      <a:srcRect/>
                      <a:stretch>
                        <a:fillRect/>
                      </a:stretch>
                    </p:blipFill>
                    <p:spPr bwMode="auto">
                      <a:xfrm>
                        <a:off x="4090405" y="1913469"/>
                        <a:ext cx="224472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8" name="Oval 98"/>
          <p:cNvSpPr>
            <a:spLocks noChangeArrowheads="1"/>
          </p:cNvSpPr>
          <p:nvPr/>
        </p:nvSpPr>
        <p:spPr bwMode="auto">
          <a:xfrm>
            <a:off x="1771776" y="2805240"/>
            <a:ext cx="360363" cy="360363"/>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endParaRPr lang="ja-JP" altLang="en-US"/>
          </a:p>
        </p:txBody>
      </p:sp>
      <p:sp>
        <p:nvSpPr>
          <p:cNvPr id="305178" name="AutoShape 26"/>
          <p:cNvSpPr>
            <a:spLocks noChangeArrowheads="1"/>
          </p:cNvSpPr>
          <p:nvPr/>
        </p:nvSpPr>
        <p:spPr bwMode="auto">
          <a:xfrm>
            <a:off x="4313238" y="2628508"/>
            <a:ext cx="757526" cy="403761"/>
          </a:xfrm>
          <a:prstGeom prst="wedgeEllipseCallout">
            <a:avLst>
              <a:gd name="adj1" fmla="val -110944"/>
              <a:gd name="adj2" fmla="val 40457"/>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支点</a:t>
            </a:r>
            <a:endParaRPr lang="ja-JP" altLang="en-US" sz="2400" i="1" dirty="0">
              <a:solidFill>
                <a:srgbClr val="990033"/>
              </a:solidFill>
              <a:ea typeface="ＭＳ Ｐゴシック" pitchFamily="50" charset="-128"/>
            </a:endParaRPr>
          </a:p>
        </p:txBody>
      </p:sp>
      <p:sp>
        <p:nvSpPr>
          <p:cNvPr id="305194" name="AutoShape 42"/>
          <p:cNvSpPr>
            <a:spLocks noChangeArrowheads="1"/>
          </p:cNvSpPr>
          <p:nvPr/>
        </p:nvSpPr>
        <p:spPr bwMode="auto">
          <a:xfrm>
            <a:off x="1301749" y="3027363"/>
            <a:ext cx="2540000" cy="1004888"/>
          </a:xfrm>
          <a:prstGeom prst="parallelogram">
            <a:avLst>
              <a:gd name="adj" fmla="val 63191"/>
            </a:avLst>
          </a:prstGeom>
          <a:solidFill>
            <a:srgbClr val="FFCCFF"/>
          </a:solidFill>
          <a:ln>
            <a:noFill/>
          </a:ln>
        </p:spPr>
        <p:txBody>
          <a:bodyPr wrap="none" anchor="ctr"/>
          <a:lstStyle/>
          <a:p>
            <a:pPr algn="ctr"/>
            <a:endParaRPr lang="ja-JP" altLang="en-US" i="1">
              <a:solidFill>
                <a:srgbClr val="000000"/>
              </a:solidFill>
              <a:ea typeface="ＭＳ Ｐゴシック" pitchFamily="50" charset="-128"/>
            </a:endParaRPr>
          </a:p>
        </p:txBody>
      </p:sp>
      <p:sp>
        <p:nvSpPr>
          <p:cNvPr id="305208" name="AutoShape 56"/>
          <p:cNvSpPr>
            <a:spLocks noChangeArrowheads="1"/>
          </p:cNvSpPr>
          <p:nvPr/>
        </p:nvSpPr>
        <p:spPr bwMode="auto">
          <a:xfrm>
            <a:off x="5960137" y="3027363"/>
            <a:ext cx="2540000" cy="1004888"/>
          </a:xfrm>
          <a:prstGeom prst="parallelogram">
            <a:avLst>
              <a:gd name="adj" fmla="val 63191"/>
            </a:avLst>
          </a:prstGeom>
          <a:solidFill>
            <a:srgbClr val="FFCCFF"/>
          </a:solidFill>
          <a:ln>
            <a:noFill/>
          </a:ln>
        </p:spPr>
        <p:txBody>
          <a:bodyPr wrap="none" anchor="ctr"/>
          <a:lstStyle/>
          <a:p>
            <a:pPr algn="ctr"/>
            <a:endParaRPr lang="ja-JP" altLang="en-US" i="1">
              <a:solidFill>
                <a:srgbClr val="000000"/>
              </a:solidFill>
              <a:ea typeface="ＭＳ Ｐゴシック" pitchFamily="50" charset="-128"/>
            </a:endParaRPr>
          </a:p>
        </p:txBody>
      </p:sp>
      <p:sp>
        <p:nvSpPr>
          <p:cNvPr id="305210" name="Rectangle 58"/>
          <p:cNvSpPr>
            <a:spLocks noChangeArrowheads="1"/>
          </p:cNvSpPr>
          <p:nvPr/>
        </p:nvSpPr>
        <p:spPr bwMode="auto">
          <a:xfrm>
            <a:off x="7259637" y="2522538"/>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305211" name="Line 59"/>
          <p:cNvSpPr>
            <a:spLocks noChangeShapeType="1"/>
          </p:cNvSpPr>
          <p:nvPr/>
        </p:nvSpPr>
        <p:spPr bwMode="auto">
          <a:xfrm flipH="1">
            <a:off x="5702299" y="1846263"/>
            <a:ext cx="1625600" cy="25765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12" name="Rectangle 60"/>
          <p:cNvSpPr>
            <a:spLocks noChangeArrowheads="1"/>
          </p:cNvSpPr>
          <p:nvPr/>
        </p:nvSpPr>
        <p:spPr bwMode="auto">
          <a:xfrm>
            <a:off x="7492999" y="1998663"/>
            <a:ext cx="568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305213" name="Rectangle 61"/>
          <p:cNvSpPr>
            <a:spLocks noChangeArrowheads="1"/>
          </p:cNvSpPr>
          <p:nvPr/>
        </p:nvSpPr>
        <p:spPr bwMode="auto">
          <a:xfrm rot="1929329">
            <a:off x="7031037" y="2211388"/>
            <a:ext cx="288925" cy="298450"/>
          </a:xfrm>
          <a:prstGeom prst="rect">
            <a:avLst/>
          </a:prstGeom>
          <a:noFill/>
          <a:ln w="317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305214" name="Line 62"/>
          <p:cNvSpPr>
            <a:spLocks noChangeShapeType="1"/>
          </p:cNvSpPr>
          <p:nvPr/>
        </p:nvSpPr>
        <p:spPr bwMode="auto">
          <a:xfrm>
            <a:off x="7140574" y="2165351"/>
            <a:ext cx="1368425" cy="858837"/>
          </a:xfrm>
          <a:prstGeom prst="line">
            <a:avLst/>
          </a:prstGeom>
          <a:noFill/>
          <a:ln w="2857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16" name="AutoShape 64"/>
          <p:cNvSpPr>
            <a:spLocks noChangeArrowheads="1"/>
          </p:cNvSpPr>
          <p:nvPr/>
        </p:nvSpPr>
        <p:spPr bwMode="auto">
          <a:xfrm>
            <a:off x="7485887" y="995704"/>
            <a:ext cx="1658113" cy="976415"/>
          </a:xfrm>
          <a:prstGeom prst="wedgeEllipseCallout">
            <a:avLst>
              <a:gd name="adj1" fmla="val -50928"/>
              <a:gd name="adj2" fmla="val 69664"/>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lnSpc>
                <a:spcPct val="85000"/>
              </a:lnSpc>
              <a:spcBef>
                <a:spcPct val="0"/>
              </a:spcBef>
            </a:pPr>
            <a:r>
              <a:rPr lang="ja-JP" altLang="en-US" sz="2400" dirty="0">
                <a:solidFill>
                  <a:srgbClr val="990033"/>
                </a:solidFill>
                <a:ea typeface="ＭＳ Ｐゴシック" pitchFamily="50" charset="-128"/>
              </a:rPr>
              <a:t>運動量を</a:t>
            </a:r>
            <a:endParaRPr lang="en-US" altLang="ja-JP" sz="2400" dirty="0">
              <a:solidFill>
                <a:srgbClr val="990033"/>
              </a:solidFill>
              <a:ea typeface="ＭＳ Ｐゴシック" pitchFamily="50" charset="-128"/>
            </a:endParaRPr>
          </a:p>
          <a:p>
            <a:pPr algn="ctr">
              <a:lnSpc>
                <a:spcPct val="85000"/>
              </a:lnSpc>
              <a:spcBef>
                <a:spcPct val="0"/>
              </a:spcBef>
            </a:pPr>
            <a:r>
              <a:rPr lang="ja-JP" altLang="en-US" sz="2400" dirty="0">
                <a:solidFill>
                  <a:srgbClr val="990033"/>
                </a:solidFill>
                <a:ea typeface="ＭＳ Ｐゴシック" pitchFamily="50" charset="-128"/>
              </a:rPr>
              <a:t>含む直線と</a:t>
            </a:r>
          </a:p>
          <a:p>
            <a:pPr algn="ctr">
              <a:lnSpc>
                <a:spcPct val="85000"/>
              </a:lnSpc>
              <a:spcBef>
                <a:spcPct val="0"/>
              </a:spcBef>
            </a:pPr>
            <a:r>
              <a:rPr lang="ja-JP" altLang="en-US" sz="2400" dirty="0">
                <a:solidFill>
                  <a:srgbClr val="990033"/>
                </a:solidFill>
                <a:ea typeface="ＭＳ Ｐゴシック" pitchFamily="50" charset="-128"/>
              </a:rPr>
              <a:t>支点の距離</a:t>
            </a:r>
          </a:p>
        </p:txBody>
      </p:sp>
      <p:sp>
        <p:nvSpPr>
          <p:cNvPr id="305217" name="Rectangle 65"/>
          <p:cNvSpPr>
            <a:spLocks noChangeArrowheads="1"/>
          </p:cNvSpPr>
          <p:nvPr/>
        </p:nvSpPr>
        <p:spPr bwMode="auto">
          <a:xfrm>
            <a:off x="2633662" y="2514601"/>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305218" name="AutoShape 66"/>
          <p:cNvSpPr>
            <a:spLocks noChangeArrowheads="1"/>
          </p:cNvSpPr>
          <p:nvPr/>
        </p:nvSpPr>
        <p:spPr bwMode="auto">
          <a:xfrm>
            <a:off x="4681727" y="3215704"/>
            <a:ext cx="1255776" cy="597408"/>
          </a:xfrm>
          <a:prstGeom prst="wedgeEllipseCallout">
            <a:avLst>
              <a:gd name="adj1" fmla="val 74791"/>
              <a:gd name="adj2" fmla="val 21889"/>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運動量</a:t>
            </a:r>
            <a:r>
              <a:rPr lang="en-US" altLang="ja-JP" sz="2400" b="1" i="1" dirty="0">
                <a:solidFill>
                  <a:srgbClr val="FFFFCC"/>
                </a:solidFill>
                <a:latin typeface="Bookman Old Style" pitchFamily="18" charset="0"/>
                <a:ea typeface="ＭＳ Ｐゴシック" pitchFamily="50" charset="-128"/>
              </a:rPr>
              <a:t>F</a:t>
            </a:r>
          </a:p>
        </p:txBody>
      </p:sp>
      <p:sp>
        <p:nvSpPr>
          <p:cNvPr id="305220" name="Rectangle 68"/>
          <p:cNvSpPr>
            <a:spLocks noChangeArrowheads="1"/>
          </p:cNvSpPr>
          <p:nvPr/>
        </p:nvSpPr>
        <p:spPr bwMode="auto">
          <a:xfrm>
            <a:off x="6699323" y="3499942"/>
            <a:ext cx="393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L</a:t>
            </a:r>
            <a:endParaRPr lang="en-US" altLang="ja-JP" dirty="0">
              <a:solidFill>
                <a:srgbClr val="000000"/>
              </a:solidFill>
              <a:ea typeface="ＭＳ 明朝" charset="-128"/>
            </a:endParaRPr>
          </a:p>
        </p:txBody>
      </p:sp>
      <p:sp>
        <p:nvSpPr>
          <p:cNvPr id="305221" name="Rectangle 69"/>
          <p:cNvSpPr>
            <a:spLocks noChangeArrowheads="1"/>
          </p:cNvSpPr>
          <p:nvPr/>
        </p:nvSpPr>
        <p:spPr bwMode="auto">
          <a:xfrm>
            <a:off x="2788715" y="3344185"/>
            <a:ext cx="463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p>
        </p:txBody>
      </p:sp>
      <p:sp>
        <p:nvSpPr>
          <p:cNvPr id="305222" name="Rectangle 70"/>
          <p:cNvSpPr>
            <a:spLocks noChangeArrowheads="1"/>
          </p:cNvSpPr>
          <p:nvPr/>
        </p:nvSpPr>
        <p:spPr bwMode="auto">
          <a:xfrm>
            <a:off x="2958345" y="3343582"/>
            <a:ext cx="71445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p</a:t>
            </a:r>
            <a:r>
              <a:rPr lang="en-US" altLang="ja-JP" baseline="-25000" dirty="0">
                <a:solidFill>
                  <a:srgbClr val="000000"/>
                </a:solidFill>
                <a:latin typeface="Bookman Old Style" pitchFamily="18" charset="0"/>
                <a:ea typeface="ＭＳ Ｐゴシック" pitchFamily="50" charset="-128"/>
              </a:rPr>
              <a:t>⊥</a:t>
            </a:r>
          </a:p>
        </p:txBody>
      </p:sp>
      <p:sp>
        <p:nvSpPr>
          <p:cNvPr id="305231" name="Line 79"/>
          <p:cNvSpPr>
            <a:spLocks noChangeShapeType="1"/>
          </p:cNvSpPr>
          <p:nvPr/>
        </p:nvSpPr>
        <p:spPr bwMode="auto">
          <a:xfrm flipV="1">
            <a:off x="1870074" y="3009901"/>
            <a:ext cx="1965325" cy="12700"/>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0528" name="Line 80"/>
          <p:cNvSpPr>
            <a:spLocks noChangeShapeType="1"/>
          </p:cNvSpPr>
          <p:nvPr/>
        </p:nvSpPr>
        <p:spPr bwMode="auto">
          <a:xfrm flipV="1">
            <a:off x="1284287" y="3033713"/>
            <a:ext cx="631825" cy="995363"/>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33" name="Line 81"/>
          <p:cNvSpPr>
            <a:spLocks noChangeShapeType="1"/>
          </p:cNvSpPr>
          <p:nvPr/>
        </p:nvSpPr>
        <p:spPr bwMode="auto">
          <a:xfrm flipH="1" flipV="1">
            <a:off x="1941512" y="3024188"/>
            <a:ext cx="0" cy="998538"/>
          </a:xfrm>
          <a:prstGeom prst="line">
            <a:avLst/>
          </a:prstGeom>
          <a:noFill/>
          <a:ln w="76200">
            <a:solidFill>
              <a:srgbClr val="FF00FF"/>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34" name="Rectangle 82"/>
          <p:cNvSpPr>
            <a:spLocks noChangeArrowheads="1"/>
          </p:cNvSpPr>
          <p:nvPr/>
        </p:nvSpPr>
        <p:spPr bwMode="auto">
          <a:xfrm>
            <a:off x="1976661" y="3716404"/>
            <a:ext cx="6429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anose="02050604050505020204" pitchFamily="18" charset="0"/>
                <a:ea typeface="ＭＳ Ｐゴシック" pitchFamily="50" charset="-128"/>
              </a:rPr>
              <a:t>p</a:t>
            </a:r>
            <a:r>
              <a:rPr lang="en-US" altLang="ja-JP" baseline="-25000" dirty="0">
                <a:solidFill>
                  <a:srgbClr val="000000"/>
                </a:solidFill>
                <a:latin typeface="Bookman Old Style" pitchFamily="18" charset="0"/>
                <a:ea typeface="ＭＳ Ｐゴシック" pitchFamily="50" charset="-128"/>
              </a:rPr>
              <a:t>⊥</a:t>
            </a:r>
          </a:p>
        </p:txBody>
      </p:sp>
      <p:sp>
        <p:nvSpPr>
          <p:cNvPr id="305235" name="Rectangle 83"/>
          <p:cNvSpPr>
            <a:spLocks noChangeArrowheads="1"/>
          </p:cNvSpPr>
          <p:nvPr/>
        </p:nvSpPr>
        <p:spPr bwMode="auto">
          <a:xfrm>
            <a:off x="3317187" y="2942081"/>
            <a:ext cx="369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CC99">
                    <a:lumMod val="75000"/>
                  </a:srgbClr>
                </a:solidFill>
                <a:latin typeface="Symbol" pitchFamily="18" charset="2"/>
                <a:ea typeface="ＭＳ Ｐゴシック" pitchFamily="50" charset="-128"/>
              </a:rPr>
              <a:t>q</a:t>
            </a:r>
          </a:p>
        </p:txBody>
      </p:sp>
      <p:sp>
        <p:nvSpPr>
          <p:cNvPr id="305237" name="Rectangle 85"/>
          <p:cNvSpPr>
            <a:spLocks noChangeArrowheads="1"/>
          </p:cNvSpPr>
          <p:nvPr/>
        </p:nvSpPr>
        <p:spPr bwMode="auto">
          <a:xfrm>
            <a:off x="2271527" y="3339516"/>
            <a:ext cx="393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L</a:t>
            </a:r>
            <a:endParaRPr lang="en-US" altLang="ja-JP" dirty="0">
              <a:solidFill>
                <a:srgbClr val="000000"/>
              </a:solidFill>
              <a:ea typeface="ＭＳ 明朝" charset="-128"/>
            </a:endParaRPr>
          </a:p>
        </p:txBody>
      </p:sp>
      <p:sp>
        <p:nvSpPr>
          <p:cNvPr id="305239" name="Rectangle 87"/>
          <p:cNvSpPr>
            <a:spLocks noChangeArrowheads="1"/>
          </p:cNvSpPr>
          <p:nvPr/>
        </p:nvSpPr>
        <p:spPr bwMode="auto">
          <a:xfrm>
            <a:off x="5581989" y="3201863"/>
            <a:ext cx="4219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p</a:t>
            </a:r>
          </a:p>
        </p:txBody>
      </p:sp>
      <p:sp>
        <p:nvSpPr>
          <p:cNvPr id="305240" name="Rectangle 88"/>
          <p:cNvSpPr>
            <a:spLocks noChangeArrowheads="1"/>
          </p:cNvSpPr>
          <p:nvPr/>
        </p:nvSpPr>
        <p:spPr bwMode="auto">
          <a:xfrm>
            <a:off x="7193712" y="3505880"/>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305241" name="Rectangle 89"/>
          <p:cNvSpPr>
            <a:spLocks noChangeArrowheads="1"/>
          </p:cNvSpPr>
          <p:nvPr/>
        </p:nvSpPr>
        <p:spPr bwMode="auto">
          <a:xfrm>
            <a:off x="7587729" y="350229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p</a:t>
            </a:r>
            <a:endParaRPr lang="en-US" altLang="ja-JP" baseline="-25000" dirty="0">
              <a:solidFill>
                <a:srgbClr val="000000"/>
              </a:solidFill>
              <a:latin typeface="Bookman Old Style" pitchFamily="18" charset="0"/>
              <a:ea typeface="ＭＳ Ｐゴシック" pitchFamily="50" charset="-128"/>
            </a:endParaRPr>
          </a:p>
        </p:txBody>
      </p:sp>
      <p:sp>
        <p:nvSpPr>
          <p:cNvPr id="95" name="Rectangle 71"/>
          <p:cNvSpPr>
            <a:spLocks noChangeArrowheads="1"/>
          </p:cNvSpPr>
          <p:nvPr/>
        </p:nvSpPr>
        <p:spPr bwMode="auto">
          <a:xfrm>
            <a:off x="2547014" y="3339035"/>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05" name="Rectangle 73"/>
          <p:cNvSpPr>
            <a:spLocks noChangeArrowheads="1"/>
          </p:cNvSpPr>
          <p:nvPr/>
        </p:nvSpPr>
        <p:spPr bwMode="auto">
          <a:xfrm>
            <a:off x="6990323" y="3489066"/>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16" name="Rectangle 83"/>
          <p:cNvSpPr>
            <a:spLocks noChangeArrowheads="1"/>
          </p:cNvSpPr>
          <p:nvPr/>
        </p:nvSpPr>
        <p:spPr bwMode="auto">
          <a:xfrm>
            <a:off x="7969131" y="2948386"/>
            <a:ext cx="369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CC99">
                    <a:lumMod val="75000"/>
                  </a:srgbClr>
                </a:solidFill>
                <a:latin typeface="Symbol" pitchFamily="18" charset="2"/>
                <a:ea typeface="ＭＳ Ｐゴシック" pitchFamily="50" charset="-128"/>
              </a:rPr>
              <a:t>q</a:t>
            </a:r>
          </a:p>
        </p:txBody>
      </p:sp>
      <p:sp>
        <p:nvSpPr>
          <p:cNvPr id="117" name="Rectangle 71"/>
          <p:cNvSpPr>
            <a:spLocks noChangeArrowheads="1"/>
          </p:cNvSpPr>
          <p:nvPr/>
        </p:nvSpPr>
        <p:spPr bwMode="auto">
          <a:xfrm rot="20799973">
            <a:off x="7823124" y="1961371"/>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CC99">
                    <a:lumMod val="75000"/>
                  </a:srgbClr>
                </a:solidFill>
                <a:latin typeface="Symbol" pitchFamily="18" charset="2"/>
                <a:ea typeface="ＭＳ 明朝" charset="-128"/>
              </a:rPr>
              <a:t>=</a:t>
            </a:r>
          </a:p>
        </p:txBody>
      </p:sp>
      <p:sp>
        <p:nvSpPr>
          <p:cNvPr id="118" name="Rectangle 72"/>
          <p:cNvSpPr>
            <a:spLocks noChangeArrowheads="1"/>
          </p:cNvSpPr>
          <p:nvPr/>
        </p:nvSpPr>
        <p:spPr bwMode="auto">
          <a:xfrm>
            <a:off x="8323014" y="1913678"/>
            <a:ext cx="5984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CC99">
                    <a:lumMod val="75000"/>
                  </a:srgbClr>
                </a:solidFill>
                <a:ea typeface="ＭＳ Ｐゴシック" pitchFamily="50" charset="-128"/>
              </a:rPr>
              <a:t>sin</a:t>
            </a:r>
            <a:endParaRPr kumimoji="0" lang="en-US" altLang="ja-JP" dirty="0">
              <a:solidFill>
                <a:srgbClr val="00CC99">
                  <a:lumMod val="75000"/>
                </a:srgbClr>
              </a:solidFill>
              <a:ea typeface="ＭＳ ゴシック" pitchFamily="49" charset="-128"/>
            </a:endParaRPr>
          </a:p>
        </p:txBody>
      </p:sp>
      <p:sp>
        <p:nvSpPr>
          <p:cNvPr id="119" name="Rectangle 76"/>
          <p:cNvSpPr>
            <a:spLocks noChangeArrowheads="1"/>
          </p:cNvSpPr>
          <p:nvPr/>
        </p:nvSpPr>
        <p:spPr bwMode="auto">
          <a:xfrm>
            <a:off x="8094640" y="1923707"/>
            <a:ext cx="673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Bookman Old Style" pitchFamily="18" charset="0"/>
                <a:ea typeface="ＭＳ Ｐゴシック" pitchFamily="50" charset="-128"/>
              </a:rPr>
              <a:t>r</a:t>
            </a:r>
            <a:endParaRPr lang="en-US" altLang="ja-JP" baseline="-25000" dirty="0">
              <a:solidFill>
                <a:srgbClr val="00CC99">
                  <a:lumMod val="75000"/>
                </a:srgbClr>
              </a:solidFill>
              <a:latin typeface="Bookman Old Style" pitchFamily="18" charset="0"/>
              <a:ea typeface="ＭＳ Ｐゴシック" pitchFamily="50" charset="-128"/>
            </a:endParaRPr>
          </a:p>
        </p:txBody>
      </p:sp>
      <p:sp>
        <p:nvSpPr>
          <p:cNvPr id="120" name="Rectangle 78"/>
          <p:cNvSpPr>
            <a:spLocks noChangeArrowheads="1"/>
          </p:cNvSpPr>
          <p:nvPr/>
        </p:nvSpPr>
        <p:spPr bwMode="auto">
          <a:xfrm>
            <a:off x="8762751" y="1910727"/>
            <a:ext cx="38124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grpSp>
        <p:nvGrpSpPr>
          <p:cNvPr id="111" name="Group 44"/>
          <p:cNvGrpSpPr>
            <a:grpSpLocks/>
          </p:cNvGrpSpPr>
          <p:nvPr/>
        </p:nvGrpSpPr>
        <p:grpSpPr bwMode="auto">
          <a:xfrm>
            <a:off x="5965824" y="3009901"/>
            <a:ext cx="2551113" cy="1019175"/>
            <a:chOff x="3758" y="1583"/>
            <a:chExt cx="1607" cy="642"/>
          </a:xfrm>
        </p:grpSpPr>
        <p:sp>
          <p:nvSpPr>
            <p:cNvPr id="114" name="Line 53"/>
            <p:cNvSpPr>
              <a:spLocks noChangeShapeType="1"/>
            </p:cNvSpPr>
            <p:nvPr/>
          </p:nvSpPr>
          <p:spPr bwMode="auto">
            <a:xfrm flipV="1">
              <a:off x="4127" y="1583"/>
              <a:ext cx="1238" cy="8"/>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22" name="Line 54"/>
            <p:cNvSpPr>
              <a:spLocks noChangeShapeType="1"/>
            </p:cNvSpPr>
            <p:nvPr/>
          </p:nvSpPr>
          <p:spPr bwMode="auto">
            <a:xfrm flipV="1">
              <a:off x="3758" y="1598"/>
              <a:ext cx="398" cy="627"/>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89" name="Rectangle 14"/>
          <p:cNvSpPr>
            <a:spLocks noChangeArrowheads="1"/>
          </p:cNvSpPr>
          <p:nvPr/>
        </p:nvSpPr>
        <p:spPr bwMode="auto">
          <a:xfrm>
            <a:off x="1935746" y="3059197"/>
            <a:ext cx="18637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2400" dirty="0">
                <a:solidFill>
                  <a:schemeClr val="accent1">
                    <a:lumMod val="50000"/>
                  </a:schemeClr>
                </a:solidFill>
                <a:ea typeface="ＭＳ Ｐゴシック" pitchFamily="50" charset="-128"/>
              </a:rPr>
              <a:t>角運動量</a:t>
            </a:r>
            <a:endParaRPr lang="en-US" altLang="ja-JP" sz="2400" dirty="0">
              <a:solidFill>
                <a:schemeClr val="accent1">
                  <a:lumMod val="50000"/>
                </a:schemeClr>
              </a:solidFill>
              <a:latin typeface="Symbol" pitchFamily="18" charset="2"/>
              <a:ea typeface="ＭＳ 明朝" charset="-128"/>
            </a:endParaRPr>
          </a:p>
        </p:txBody>
      </p:sp>
      <p:sp>
        <p:nvSpPr>
          <p:cNvPr id="136" name="AutoShape 56"/>
          <p:cNvSpPr>
            <a:spLocks noChangeArrowheads="1"/>
          </p:cNvSpPr>
          <p:nvPr/>
        </p:nvSpPr>
        <p:spPr bwMode="auto">
          <a:xfrm rot="9998123">
            <a:off x="1243117" y="5022534"/>
            <a:ext cx="2540000" cy="1004888"/>
          </a:xfrm>
          <a:prstGeom prst="parallelogram">
            <a:avLst>
              <a:gd name="adj" fmla="val 61315"/>
            </a:avLst>
          </a:prstGeom>
          <a:solidFill>
            <a:srgbClr val="FFCCFF"/>
          </a:solidFill>
          <a:ln>
            <a:noFill/>
          </a:ln>
        </p:spPr>
        <p:txBody>
          <a:bodyPr wrap="none" anchor="ctr"/>
          <a:lstStyle/>
          <a:p>
            <a:pPr algn="ctr"/>
            <a:endParaRPr lang="ja-JP" altLang="en-US" i="1">
              <a:solidFill>
                <a:srgbClr val="000000"/>
              </a:solidFill>
              <a:ea typeface="ＭＳ Ｐゴシック" pitchFamily="50" charset="-128"/>
            </a:endParaRPr>
          </a:p>
        </p:txBody>
      </p:sp>
      <p:sp>
        <p:nvSpPr>
          <p:cNvPr id="139" name="AutoShape 56"/>
          <p:cNvSpPr>
            <a:spLocks noChangeArrowheads="1"/>
          </p:cNvSpPr>
          <p:nvPr/>
        </p:nvSpPr>
        <p:spPr bwMode="auto">
          <a:xfrm rot="9998123">
            <a:off x="1261640" y="5060782"/>
            <a:ext cx="2172501" cy="1016294"/>
          </a:xfrm>
          <a:prstGeom prst="parallelogram">
            <a:avLst>
              <a:gd name="adj" fmla="val 23150"/>
            </a:avLst>
          </a:prstGeom>
          <a:solidFill>
            <a:srgbClr val="FFCCFF"/>
          </a:solidFill>
          <a:ln>
            <a:noFill/>
          </a:ln>
        </p:spPr>
        <p:txBody>
          <a:bodyPr wrap="none" anchor="ctr"/>
          <a:lstStyle/>
          <a:p>
            <a:pPr algn="ctr"/>
            <a:endParaRPr lang="ja-JP" altLang="en-US" i="1">
              <a:solidFill>
                <a:srgbClr val="000000"/>
              </a:solidFill>
              <a:ea typeface="ＭＳ Ｐゴシック" pitchFamily="50" charset="-128"/>
            </a:endParaRPr>
          </a:p>
        </p:txBody>
      </p:sp>
      <p:sp>
        <p:nvSpPr>
          <p:cNvPr id="140" name="AutoShape 56"/>
          <p:cNvSpPr>
            <a:spLocks noChangeArrowheads="1"/>
          </p:cNvSpPr>
          <p:nvPr/>
        </p:nvSpPr>
        <p:spPr bwMode="auto">
          <a:xfrm rot="10800000">
            <a:off x="1420674" y="5278578"/>
            <a:ext cx="1857449" cy="1039325"/>
          </a:xfrm>
          <a:prstGeom prst="parallelogram">
            <a:avLst>
              <a:gd name="adj" fmla="val 0"/>
            </a:avLst>
          </a:prstGeom>
          <a:solidFill>
            <a:srgbClr val="FFCCFF"/>
          </a:solidFill>
          <a:ln>
            <a:noFill/>
          </a:ln>
        </p:spPr>
        <p:txBody>
          <a:bodyPr wrap="none" anchor="ctr"/>
          <a:lstStyle/>
          <a:p>
            <a:pPr algn="ctr"/>
            <a:endParaRPr lang="ja-JP" altLang="en-US" i="1">
              <a:solidFill>
                <a:srgbClr val="000000"/>
              </a:solidFill>
              <a:ea typeface="ＭＳ Ｐゴシック" pitchFamily="50" charset="-128"/>
            </a:endParaRPr>
          </a:p>
        </p:txBody>
      </p:sp>
      <p:sp>
        <p:nvSpPr>
          <p:cNvPr id="141" name="Line 62"/>
          <p:cNvSpPr>
            <a:spLocks noChangeShapeType="1"/>
          </p:cNvSpPr>
          <p:nvPr/>
        </p:nvSpPr>
        <p:spPr bwMode="auto">
          <a:xfrm>
            <a:off x="831274" y="6317673"/>
            <a:ext cx="3200400" cy="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42" name="Line 62"/>
          <p:cNvSpPr>
            <a:spLocks noChangeShapeType="1"/>
          </p:cNvSpPr>
          <p:nvPr/>
        </p:nvSpPr>
        <p:spPr bwMode="auto">
          <a:xfrm flipV="1">
            <a:off x="1413164" y="4558143"/>
            <a:ext cx="0" cy="2022766"/>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43" name="Line 53"/>
          <p:cNvSpPr>
            <a:spLocks noChangeShapeType="1"/>
          </p:cNvSpPr>
          <p:nvPr/>
        </p:nvSpPr>
        <p:spPr bwMode="auto">
          <a:xfrm rot="9998123" flipV="1">
            <a:off x="1353261" y="6088576"/>
            <a:ext cx="1965325" cy="12700"/>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44" name="Line 54"/>
          <p:cNvSpPr>
            <a:spLocks noChangeShapeType="1"/>
          </p:cNvSpPr>
          <p:nvPr/>
        </p:nvSpPr>
        <p:spPr bwMode="auto">
          <a:xfrm rot="9998123" flipV="1">
            <a:off x="3119555" y="4806531"/>
            <a:ext cx="631825" cy="995363"/>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45" name="Line 54"/>
          <p:cNvSpPr>
            <a:spLocks noChangeShapeType="1"/>
          </p:cNvSpPr>
          <p:nvPr/>
        </p:nvSpPr>
        <p:spPr bwMode="auto">
          <a:xfrm rot="9998123" flipV="1">
            <a:off x="1279086" y="5241367"/>
            <a:ext cx="631825" cy="995363"/>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46" name="Rectangle 88"/>
          <p:cNvSpPr>
            <a:spLocks noChangeArrowheads="1"/>
          </p:cNvSpPr>
          <p:nvPr/>
        </p:nvSpPr>
        <p:spPr bwMode="auto">
          <a:xfrm>
            <a:off x="3245179" y="5583722"/>
            <a:ext cx="10855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latin typeface="+mn-lt"/>
                <a:ea typeface="ＭＳ Ｐゴシック" pitchFamily="50" charset="-128"/>
              </a:rPr>
              <a:t>(</a:t>
            </a:r>
            <a:r>
              <a:rPr lang="en-US" altLang="ja-JP" i="1" dirty="0">
                <a:solidFill>
                  <a:srgbClr val="000000"/>
                </a:solidFill>
                <a:latin typeface="Bookman Old Style" pitchFamily="18" charset="0"/>
                <a:ea typeface="ＭＳ Ｐゴシック" pitchFamily="50" charset="-128"/>
              </a:rPr>
              <a:t>x</a:t>
            </a:r>
            <a:r>
              <a:rPr lang="en-US" altLang="ja-JP" dirty="0">
                <a:solidFill>
                  <a:srgbClr val="000000"/>
                </a:solidFill>
                <a:latin typeface="+mn-lt"/>
                <a:ea typeface="ＭＳ Ｐゴシック" pitchFamily="50" charset="-128"/>
              </a:rPr>
              <a:t>, </a:t>
            </a:r>
            <a:r>
              <a:rPr lang="en-US" altLang="ja-JP" i="1" dirty="0">
                <a:solidFill>
                  <a:srgbClr val="000000"/>
                </a:solidFill>
                <a:latin typeface="Bookman Old Style" pitchFamily="18" charset="0"/>
                <a:ea typeface="ＭＳ Ｐゴシック" pitchFamily="50" charset="-128"/>
              </a:rPr>
              <a:t>y</a:t>
            </a:r>
            <a:r>
              <a:rPr lang="en-US" altLang="ja-JP" dirty="0">
                <a:solidFill>
                  <a:srgbClr val="000000"/>
                </a:solidFill>
                <a:latin typeface="+mn-lt"/>
                <a:ea typeface="ＭＳ Ｐゴシック" pitchFamily="50" charset="-128"/>
              </a:rPr>
              <a:t>)</a:t>
            </a:r>
            <a:endParaRPr lang="en-US" altLang="ja-JP" baseline="-25000" dirty="0">
              <a:solidFill>
                <a:srgbClr val="000000"/>
              </a:solidFill>
              <a:latin typeface="Bookman Old Style" pitchFamily="18" charset="0"/>
              <a:ea typeface="ＭＳ Ｐゴシック" pitchFamily="50" charset="-128"/>
            </a:endParaRPr>
          </a:p>
        </p:txBody>
      </p:sp>
      <p:sp>
        <p:nvSpPr>
          <p:cNvPr id="147" name="Rectangle 88"/>
          <p:cNvSpPr>
            <a:spLocks noChangeArrowheads="1"/>
          </p:cNvSpPr>
          <p:nvPr/>
        </p:nvSpPr>
        <p:spPr bwMode="auto">
          <a:xfrm>
            <a:off x="1413418" y="4585175"/>
            <a:ext cx="1526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latin typeface="+mn-lt"/>
                <a:ea typeface="ＭＳ Ｐゴシック" pitchFamily="50" charset="-128"/>
              </a:rPr>
              <a:t>(</a:t>
            </a:r>
            <a:r>
              <a:rPr lang="en-US" altLang="ja-JP" i="1" dirty="0" err="1">
                <a:solidFill>
                  <a:srgbClr val="000000"/>
                </a:solidFill>
                <a:latin typeface="Bookman Old Style" pitchFamily="18" charset="0"/>
                <a:ea typeface="ＭＳ Ｐゴシック" pitchFamily="50" charset="-128"/>
              </a:rPr>
              <a:t>p</a:t>
            </a:r>
            <a:r>
              <a:rPr lang="en-US" altLang="ja-JP" i="1" baseline="-25000" dirty="0" err="1">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 </a:t>
            </a:r>
            <a:r>
              <a:rPr lang="en-US" altLang="ja-JP" dirty="0">
                <a:solidFill>
                  <a:srgbClr val="000000"/>
                </a:solidFill>
                <a:latin typeface="+mn-lt"/>
                <a:ea typeface="ＭＳ Ｐゴシック" pitchFamily="50" charset="-128"/>
              </a:rPr>
              <a:t>, </a:t>
            </a:r>
            <a:r>
              <a:rPr lang="en-US" altLang="ja-JP" i="1" dirty="0" err="1">
                <a:solidFill>
                  <a:srgbClr val="000000"/>
                </a:solidFill>
                <a:latin typeface="Bookman Old Style" pitchFamily="18" charset="0"/>
                <a:ea typeface="ＭＳ Ｐゴシック" pitchFamily="50" charset="-128"/>
              </a:rPr>
              <a:t>p</a:t>
            </a:r>
            <a:r>
              <a:rPr lang="en-US" altLang="ja-JP" i="1" baseline="-25000" dirty="0" err="1">
                <a:solidFill>
                  <a:srgbClr val="000000"/>
                </a:solidFill>
                <a:latin typeface="Bookman Old Style" pitchFamily="18" charset="0"/>
                <a:ea typeface="ＭＳ Ｐゴシック" pitchFamily="50" charset="-128"/>
              </a:rPr>
              <a:t>y</a:t>
            </a:r>
            <a:r>
              <a:rPr lang="en-US" altLang="ja-JP" dirty="0">
                <a:solidFill>
                  <a:srgbClr val="000000"/>
                </a:solidFill>
                <a:latin typeface="+mn-lt"/>
                <a:ea typeface="ＭＳ Ｐゴシック" pitchFamily="50" charset="-128"/>
              </a:rPr>
              <a:t>)</a:t>
            </a:r>
            <a:endParaRPr lang="en-US" altLang="ja-JP" baseline="-25000" dirty="0">
              <a:solidFill>
                <a:srgbClr val="000000"/>
              </a:solidFill>
              <a:latin typeface="Bookman Old Style" pitchFamily="18" charset="0"/>
              <a:ea typeface="ＭＳ Ｐゴシック" pitchFamily="50" charset="-128"/>
            </a:endParaRPr>
          </a:p>
        </p:txBody>
      </p:sp>
      <p:sp>
        <p:nvSpPr>
          <p:cNvPr id="148" name="Rectangle 88"/>
          <p:cNvSpPr>
            <a:spLocks noChangeArrowheads="1"/>
          </p:cNvSpPr>
          <p:nvPr/>
        </p:nvSpPr>
        <p:spPr bwMode="auto">
          <a:xfrm>
            <a:off x="989198" y="4863286"/>
            <a:ext cx="6040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c</a:t>
            </a:r>
            <a:endParaRPr lang="en-US" altLang="ja-JP" baseline="-25000" dirty="0">
              <a:solidFill>
                <a:srgbClr val="000000"/>
              </a:solidFill>
              <a:latin typeface="Bookman Old Style" pitchFamily="18" charset="0"/>
              <a:ea typeface="ＭＳ Ｐゴシック" pitchFamily="50" charset="-128"/>
            </a:endParaRPr>
          </a:p>
        </p:txBody>
      </p:sp>
      <p:graphicFrame>
        <p:nvGraphicFramePr>
          <p:cNvPr id="149" name="オブジェクト 148"/>
          <p:cNvGraphicFramePr>
            <a:graphicFrameLocks noChangeAspect="1"/>
          </p:cNvGraphicFramePr>
          <p:nvPr>
            <p:extLst>
              <p:ext uri="{D42A27DB-BD31-4B8C-83A1-F6EECF244321}">
                <p14:modId xmlns:p14="http://schemas.microsoft.com/office/powerpoint/2010/main" val="1328874938"/>
              </p:ext>
            </p:extLst>
          </p:nvPr>
        </p:nvGraphicFramePr>
        <p:xfrm>
          <a:off x="4441825" y="4438650"/>
          <a:ext cx="1784350" cy="1111250"/>
        </p:xfrm>
        <a:graphic>
          <a:graphicData uri="http://schemas.openxmlformats.org/presentationml/2006/ole">
            <mc:AlternateContent xmlns:mc="http://schemas.openxmlformats.org/markup-compatibility/2006">
              <mc:Choice xmlns:v="urn:schemas-microsoft-com:vml" Requires="v">
                <p:oleObj spid="_x0000_s63929" name="数式" r:id="rId7" imgW="736560" imgH="457200" progId="Equation.3">
                  <p:embed/>
                </p:oleObj>
              </mc:Choice>
              <mc:Fallback>
                <p:oleObj name="数式" r:id="rId7" imgW="736560" imgH="457200" progId="Equation.3">
                  <p:embed/>
                  <p:pic>
                    <p:nvPicPr>
                      <p:cNvPr id="0" name=""/>
                      <p:cNvPicPr>
                        <a:picLocks noChangeAspect="1" noChangeArrowheads="1"/>
                      </p:cNvPicPr>
                      <p:nvPr/>
                    </p:nvPicPr>
                    <p:blipFill>
                      <a:blip r:embed="rId8"/>
                      <a:srcRect/>
                      <a:stretch>
                        <a:fillRect/>
                      </a:stretch>
                    </p:blipFill>
                    <p:spPr bwMode="auto">
                      <a:xfrm>
                        <a:off x="4441825" y="4438650"/>
                        <a:ext cx="178435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0" name="オブジェクト 149"/>
          <p:cNvGraphicFramePr>
            <a:graphicFrameLocks noChangeAspect="1"/>
          </p:cNvGraphicFramePr>
          <p:nvPr>
            <p:extLst>
              <p:ext uri="{D42A27DB-BD31-4B8C-83A1-F6EECF244321}">
                <p14:modId xmlns:p14="http://schemas.microsoft.com/office/powerpoint/2010/main" val="1005312564"/>
              </p:ext>
            </p:extLst>
          </p:nvPr>
        </p:nvGraphicFramePr>
        <p:xfrm>
          <a:off x="6696075" y="4859338"/>
          <a:ext cx="584200" cy="339725"/>
        </p:xfrm>
        <a:graphic>
          <a:graphicData uri="http://schemas.openxmlformats.org/presentationml/2006/ole">
            <mc:AlternateContent xmlns:mc="http://schemas.openxmlformats.org/markup-compatibility/2006">
              <mc:Choice xmlns:v="urn:schemas-microsoft-com:vml" Requires="v">
                <p:oleObj spid="_x0000_s63930" name="数式" r:id="rId9" imgW="241200" imgH="139680" progId="Equation.3">
                  <p:embed/>
                </p:oleObj>
              </mc:Choice>
              <mc:Fallback>
                <p:oleObj name="数式" r:id="rId9" imgW="241200" imgH="139680" progId="Equation.3">
                  <p:embed/>
                  <p:pic>
                    <p:nvPicPr>
                      <p:cNvPr id="0" name=""/>
                      <p:cNvPicPr>
                        <a:picLocks noChangeAspect="1" noChangeArrowheads="1"/>
                      </p:cNvPicPr>
                      <p:nvPr/>
                    </p:nvPicPr>
                    <p:blipFill>
                      <a:blip r:embed="rId10"/>
                      <a:srcRect/>
                      <a:stretch>
                        <a:fillRect/>
                      </a:stretch>
                    </p:blipFill>
                    <p:spPr bwMode="auto">
                      <a:xfrm>
                        <a:off x="6696075" y="4859338"/>
                        <a:ext cx="5842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1" name="オブジェクト 150"/>
          <p:cNvGraphicFramePr>
            <a:graphicFrameLocks noChangeAspect="1"/>
          </p:cNvGraphicFramePr>
          <p:nvPr>
            <p:extLst>
              <p:ext uri="{D42A27DB-BD31-4B8C-83A1-F6EECF244321}">
                <p14:modId xmlns:p14="http://schemas.microsoft.com/office/powerpoint/2010/main" val="361909813"/>
              </p:ext>
            </p:extLst>
          </p:nvPr>
        </p:nvGraphicFramePr>
        <p:xfrm>
          <a:off x="4943475" y="5969000"/>
          <a:ext cx="644525" cy="403225"/>
        </p:xfrm>
        <a:graphic>
          <a:graphicData uri="http://schemas.openxmlformats.org/presentationml/2006/ole">
            <mc:AlternateContent xmlns:mc="http://schemas.openxmlformats.org/markup-compatibility/2006">
              <mc:Choice xmlns:v="urn:schemas-microsoft-com:vml" Requires="v">
                <p:oleObj spid="_x0000_s63931" name="数式" r:id="rId11" imgW="266400" imgH="164880" progId="Equation.3">
                  <p:embed/>
                </p:oleObj>
              </mc:Choice>
              <mc:Fallback>
                <p:oleObj name="数式" r:id="rId11" imgW="266400" imgH="164880" progId="Equation.3">
                  <p:embed/>
                  <p:pic>
                    <p:nvPicPr>
                      <p:cNvPr id="0" name=""/>
                      <p:cNvPicPr>
                        <a:picLocks noChangeAspect="1" noChangeArrowheads="1"/>
                      </p:cNvPicPr>
                      <p:nvPr/>
                    </p:nvPicPr>
                    <p:blipFill>
                      <a:blip r:embed="rId12"/>
                      <a:srcRect/>
                      <a:stretch>
                        <a:fillRect/>
                      </a:stretch>
                    </p:blipFill>
                    <p:spPr bwMode="auto">
                      <a:xfrm>
                        <a:off x="4943475" y="5969000"/>
                        <a:ext cx="6445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2" name="オブジェクト 151"/>
          <p:cNvGraphicFramePr>
            <a:graphicFrameLocks noChangeAspect="1"/>
          </p:cNvGraphicFramePr>
          <p:nvPr>
            <p:extLst>
              <p:ext uri="{D42A27DB-BD31-4B8C-83A1-F6EECF244321}">
                <p14:modId xmlns:p14="http://schemas.microsoft.com/office/powerpoint/2010/main" val="4164461443"/>
              </p:ext>
            </p:extLst>
          </p:nvPr>
        </p:nvGraphicFramePr>
        <p:xfrm>
          <a:off x="5656263" y="6000750"/>
          <a:ext cx="522287" cy="341313"/>
        </p:xfrm>
        <a:graphic>
          <a:graphicData uri="http://schemas.openxmlformats.org/presentationml/2006/ole">
            <mc:AlternateContent xmlns:mc="http://schemas.openxmlformats.org/markup-compatibility/2006">
              <mc:Choice xmlns:v="urn:schemas-microsoft-com:vml" Requires="v">
                <p:oleObj spid="_x0000_s63932" name="数式" r:id="rId13" imgW="215640" imgH="139680" progId="Equation.3">
                  <p:embed/>
                </p:oleObj>
              </mc:Choice>
              <mc:Fallback>
                <p:oleObj name="数式" r:id="rId13" imgW="215640" imgH="139680" progId="Equation.3">
                  <p:embed/>
                  <p:pic>
                    <p:nvPicPr>
                      <p:cNvPr id="0" name=""/>
                      <p:cNvPicPr>
                        <a:picLocks noChangeAspect="1" noChangeArrowheads="1"/>
                      </p:cNvPicPr>
                      <p:nvPr/>
                    </p:nvPicPr>
                    <p:blipFill>
                      <a:blip r:embed="rId14"/>
                      <a:srcRect/>
                      <a:stretch>
                        <a:fillRect/>
                      </a:stretch>
                    </p:blipFill>
                    <p:spPr bwMode="auto">
                      <a:xfrm>
                        <a:off x="5656263" y="6000750"/>
                        <a:ext cx="52228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3" name="オブジェクト 152"/>
          <p:cNvGraphicFramePr>
            <a:graphicFrameLocks noChangeAspect="1"/>
          </p:cNvGraphicFramePr>
          <p:nvPr>
            <p:extLst>
              <p:ext uri="{D42A27DB-BD31-4B8C-83A1-F6EECF244321}">
                <p14:modId xmlns:p14="http://schemas.microsoft.com/office/powerpoint/2010/main" val="844205473"/>
              </p:ext>
            </p:extLst>
          </p:nvPr>
        </p:nvGraphicFramePr>
        <p:xfrm>
          <a:off x="6329940" y="6089215"/>
          <a:ext cx="307975" cy="247650"/>
        </p:xfrm>
        <a:graphic>
          <a:graphicData uri="http://schemas.openxmlformats.org/presentationml/2006/ole">
            <mc:AlternateContent xmlns:mc="http://schemas.openxmlformats.org/markup-compatibility/2006">
              <mc:Choice xmlns:v="urn:schemas-microsoft-com:vml" Requires="v">
                <p:oleObj spid="_x0000_s63933" name="数式" r:id="rId15" imgW="126720" imgH="101520" progId="Equation.3">
                  <p:embed/>
                </p:oleObj>
              </mc:Choice>
              <mc:Fallback>
                <p:oleObj name="数式" r:id="rId15" imgW="126720" imgH="101520" progId="Equation.3">
                  <p:embed/>
                  <p:pic>
                    <p:nvPicPr>
                      <p:cNvPr id="0" name=""/>
                      <p:cNvPicPr>
                        <a:picLocks noChangeAspect="1" noChangeArrowheads="1"/>
                      </p:cNvPicPr>
                      <p:nvPr/>
                    </p:nvPicPr>
                    <p:blipFill>
                      <a:blip r:embed="rId16"/>
                      <a:srcRect/>
                      <a:stretch>
                        <a:fillRect/>
                      </a:stretch>
                    </p:blipFill>
                    <p:spPr bwMode="auto">
                      <a:xfrm>
                        <a:off x="6329940" y="6089215"/>
                        <a:ext cx="307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4" name="オブジェクト 153"/>
          <p:cNvGraphicFramePr>
            <a:graphicFrameLocks noChangeAspect="1"/>
          </p:cNvGraphicFramePr>
          <p:nvPr>
            <p:extLst>
              <p:ext uri="{D42A27DB-BD31-4B8C-83A1-F6EECF244321}">
                <p14:modId xmlns:p14="http://schemas.microsoft.com/office/powerpoint/2010/main" val="685978864"/>
              </p:ext>
            </p:extLst>
          </p:nvPr>
        </p:nvGraphicFramePr>
        <p:xfrm>
          <a:off x="6696220" y="5917767"/>
          <a:ext cx="1630362" cy="587375"/>
        </p:xfrm>
        <a:graphic>
          <a:graphicData uri="http://schemas.openxmlformats.org/presentationml/2006/ole">
            <mc:AlternateContent xmlns:mc="http://schemas.openxmlformats.org/markup-compatibility/2006">
              <mc:Choice xmlns:v="urn:schemas-microsoft-com:vml" Requires="v">
                <p:oleObj spid="_x0000_s63934" name="数式" r:id="rId17" imgW="672840" imgH="241200" progId="Equation.3">
                  <p:embed/>
                </p:oleObj>
              </mc:Choice>
              <mc:Fallback>
                <p:oleObj name="数式" r:id="rId17" imgW="672840" imgH="241200" progId="Equation.3">
                  <p:embed/>
                  <p:pic>
                    <p:nvPicPr>
                      <p:cNvPr id="0" name=""/>
                      <p:cNvPicPr>
                        <a:picLocks noChangeAspect="1" noChangeArrowheads="1"/>
                      </p:cNvPicPr>
                      <p:nvPr/>
                    </p:nvPicPr>
                    <p:blipFill>
                      <a:blip r:embed="rId18"/>
                      <a:srcRect/>
                      <a:stretch>
                        <a:fillRect/>
                      </a:stretch>
                    </p:blipFill>
                    <p:spPr bwMode="auto">
                      <a:xfrm>
                        <a:off x="6696220" y="5917767"/>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5" name="Rectangle 88"/>
          <p:cNvSpPr>
            <a:spLocks noChangeArrowheads="1"/>
          </p:cNvSpPr>
          <p:nvPr/>
        </p:nvSpPr>
        <p:spPr bwMode="auto">
          <a:xfrm>
            <a:off x="3760107" y="6223943"/>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endParaRPr lang="en-US" altLang="ja-JP" baseline="-25000" dirty="0">
              <a:solidFill>
                <a:srgbClr val="000000"/>
              </a:solidFill>
              <a:latin typeface="Bookman Old Style" pitchFamily="18" charset="0"/>
              <a:ea typeface="ＭＳ Ｐゴシック" pitchFamily="50" charset="-128"/>
            </a:endParaRPr>
          </a:p>
        </p:txBody>
      </p:sp>
      <p:sp>
        <p:nvSpPr>
          <p:cNvPr id="156" name="Rectangle 88"/>
          <p:cNvSpPr>
            <a:spLocks noChangeArrowheads="1"/>
          </p:cNvSpPr>
          <p:nvPr/>
        </p:nvSpPr>
        <p:spPr bwMode="auto">
          <a:xfrm>
            <a:off x="1016909" y="4242743"/>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y</a:t>
            </a:r>
            <a:endParaRPr lang="en-US" altLang="ja-JP" baseline="-25000" dirty="0">
              <a:solidFill>
                <a:srgbClr val="000000"/>
              </a:solidFill>
              <a:latin typeface="Bookman Old Style" pitchFamily="18" charset="0"/>
              <a:ea typeface="ＭＳ Ｐゴシック" pitchFamily="50" charset="-128"/>
            </a:endParaRPr>
          </a:p>
        </p:txBody>
      </p:sp>
      <p:sp>
        <p:nvSpPr>
          <p:cNvPr id="157" name="Line 59"/>
          <p:cNvSpPr>
            <a:spLocks noChangeShapeType="1"/>
          </p:cNvSpPr>
          <p:nvPr/>
        </p:nvSpPr>
        <p:spPr bwMode="auto">
          <a:xfrm flipH="1">
            <a:off x="3268979" y="4750308"/>
            <a:ext cx="356615" cy="112928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58" name="Line 59"/>
          <p:cNvSpPr>
            <a:spLocks noChangeShapeType="1"/>
          </p:cNvSpPr>
          <p:nvPr/>
        </p:nvSpPr>
        <p:spPr bwMode="auto">
          <a:xfrm flipH="1">
            <a:off x="1416383" y="5274510"/>
            <a:ext cx="185620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59" name="オブジェクト 158"/>
          <p:cNvGraphicFramePr>
            <a:graphicFrameLocks noChangeAspect="1"/>
          </p:cNvGraphicFramePr>
          <p:nvPr>
            <p:extLst>
              <p:ext uri="{D42A27DB-BD31-4B8C-83A1-F6EECF244321}">
                <p14:modId xmlns:p14="http://schemas.microsoft.com/office/powerpoint/2010/main" val="1120189571"/>
              </p:ext>
            </p:extLst>
          </p:nvPr>
        </p:nvGraphicFramePr>
        <p:xfrm>
          <a:off x="1857375" y="5318125"/>
          <a:ext cx="644525" cy="403225"/>
        </p:xfrm>
        <a:graphic>
          <a:graphicData uri="http://schemas.openxmlformats.org/presentationml/2006/ole">
            <mc:AlternateContent xmlns:mc="http://schemas.openxmlformats.org/markup-compatibility/2006">
              <mc:Choice xmlns:v="urn:schemas-microsoft-com:vml" Requires="v">
                <p:oleObj spid="_x0000_s63935" name="数式" r:id="rId19" imgW="266400" imgH="164880" progId="Equation.3">
                  <p:embed/>
                </p:oleObj>
              </mc:Choice>
              <mc:Fallback>
                <p:oleObj name="数式" r:id="rId19" imgW="266400" imgH="164880" progId="Equation.3">
                  <p:embed/>
                  <p:pic>
                    <p:nvPicPr>
                      <p:cNvPr id="0" name=""/>
                      <p:cNvPicPr>
                        <a:picLocks noChangeAspect="1" noChangeArrowheads="1"/>
                      </p:cNvPicPr>
                      <p:nvPr/>
                    </p:nvPicPr>
                    <p:blipFill>
                      <a:blip r:embed="rId20"/>
                      <a:srcRect/>
                      <a:stretch>
                        <a:fillRect/>
                      </a:stretch>
                    </p:blipFill>
                    <p:spPr bwMode="auto">
                      <a:xfrm>
                        <a:off x="1857375" y="5318125"/>
                        <a:ext cx="6445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0" name="オブジェクト 159"/>
          <p:cNvGraphicFramePr>
            <a:graphicFrameLocks noChangeAspect="1"/>
          </p:cNvGraphicFramePr>
          <p:nvPr>
            <p:extLst>
              <p:ext uri="{D42A27DB-BD31-4B8C-83A1-F6EECF244321}">
                <p14:modId xmlns:p14="http://schemas.microsoft.com/office/powerpoint/2010/main" val="2852117090"/>
              </p:ext>
            </p:extLst>
          </p:nvPr>
        </p:nvGraphicFramePr>
        <p:xfrm>
          <a:off x="2555875" y="5349875"/>
          <a:ext cx="523875" cy="341313"/>
        </p:xfrm>
        <a:graphic>
          <a:graphicData uri="http://schemas.openxmlformats.org/presentationml/2006/ole">
            <mc:AlternateContent xmlns:mc="http://schemas.openxmlformats.org/markup-compatibility/2006">
              <mc:Choice xmlns:v="urn:schemas-microsoft-com:vml" Requires="v">
                <p:oleObj spid="_x0000_s63936" name="数式" r:id="rId21" imgW="215640" imgH="139680" progId="Equation.3">
                  <p:embed/>
                </p:oleObj>
              </mc:Choice>
              <mc:Fallback>
                <p:oleObj name="数式" r:id="rId21" imgW="215640" imgH="139680" progId="Equation.3">
                  <p:embed/>
                  <p:pic>
                    <p:nvPicPr>
                      <p:cNvPr id="0" name=""/>
                      <p:cNvPicPr>
                        <a:picLocks noChangeAspect="1" noChangeArrowheads="1"/>
                      </p:cNvPicPr>
                      <p:nvPr/>
                    </p:nvPicPr>
                    <p:blipFill>
                      <a:blip r:embed="rId22"/>
                      <a:srcRect/>
                      <a:stretch>
                        <a:fillRect/>
                      </a:stretch>
                    </p:blipFill>
                    <p:spPr bwMode="auto">
                      <a:xfrm>
                        <a:off x="2555875" y="5349875"/>
                        <a:ext cx="52387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61" name="グループ化 160"/>
          <p:cNvGrpSpPr/>
          <p:nvPr/>
        </p:nvGrpSpPr>
        <p:grpSpPr>
          <a:xfrm>
            <a:off x="10008111" y="4272133"/>
            <a:ext cx="2556800" cy="1022350"/>
            <a:chOff x="4682667" y="4960377"/>
            <a:chExt cx="2556800" cy="1022350"/>
          </a:xfrm>
        </p:grpSpPr>
        <p:sp>
          <p:nvSpPr>
            <p:cNvPr id="164" name="AutoShape 56"/>
            <p:cNvSpPr>
              <a:spLocks noChangeArrowheads="1"/>
            </p:cNvSpPr>
            <p:nvPr/>
          </p:nvSpPr>
          <p:spPr bwMode="auto">
            <a:xfrm>
              <a:off x="4682667" y="4977839"/>
              <a:ext cx="2540000" cy="1004888"/>
            </a:xfrm>
            <a:prstGeom prst="parallelogram">
              <a:avLst>
                <a:gd name="adj" fmla="val 63191"/>
              </a:avLst>
            </a:prstGeom>
            <a:solidFill>
              <a:srgbClr val="FFCCFF"/>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165" name="Line 53"/>
            <p:cNvSpPr>
              <a:spLocks noChangeShapeType="1"/>
            </p:cNvSpPr>
            <p:nvPr/>
          </p:nvSpPr>
          <p:spPr bwMode="auto">
            <a:xfrm flipV="1">
              <a:off x="5274142" y="4960377"/>
              <a:ext cx="1965325" cy="12700"/>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66" name="Line 54"/>
            <p:cNvSpPr>
              <a:spLocks noChangeShapeType="1"/>
            </p:cNvSpPr>
            <p:nvPr/>
          </p:nvSpPr>
          <p:spPr bwMode="auto">
            <a:xfrm flipV="1">
              <a:off x="4688354" y="4984189"/>
              <a:ext cx="631825" cy="995363"/>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175" name="Rectangle 71"/>
          <p:cNvSpPr>
            <a:spLocks noChangeArrowheads="1"/>
          </p:cNvSpPr>
          <p:nvPr/>
        </p:nvSpPr>
        <p:spPr bwMode="auto">
          <a:xfrm rot="554742">
            <a:off x="2461111" y="3789804"/>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CC99">
                    <a:lumMod val="75000"/>
                  </a:srgbClr>
                </a:solidFill>
                <a:latin typeface="Symbol" pitchFamily="18" charset="2"/>
                <a:ea typeface="ＭＳ 明朝" charset="-128"/>
              </a:rPr>
              <a:t>=</a:t>
            </a:r>
          </a:p>
        </p:txBody>
      </p:sp>
      <p:sp>
        <p:nvSpPr>
          <p:cNvPr id="176" name="Rectangle 72"/>
          <p:cNvSpPr>
            <a:spLocks noChangeArrowheads="1"/>
          </p:cNvSpPr>
          <p:nvPr/>
        </p:nvSpPr>
        <p:spPr bwMode="auto">
          <a:xfrm>
            <a:off x="2967557" y="3801487"/>
            <a:ext cx="5984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CC99">
                    <a:lumMod val="75000"/>
                  </a:srgbClr>
                </a:solidFill>
                <a:ea typeface="ＭＳ Ｐゴシック" pitchFamily="50" charset="-128"/>
              </a:rPr>
              <a:t>sin</a:t>
            </a:r>
            <a:endParaRPr kumimoji="0" lang="en-US" altLang="ja-JP" dirty="0">
              <a:solidFill>
                <a:srgbClr val="00CC99">
                  <a:lumMod val="75000"/>
                </a:srgbClr>
              </a:solidFill>
              <a:ea typeface="ＭＳ ゴシック" pitchFamily="49" charset="-128"/>
            </a:endParaRPr>
          </a:p>
        </p:txBody>
      </p:sp>
      <p:sp>
        <p:nvSpPr>
          <p:cNvPr id="177" name="Rectangle 76"/>
          <p:cNvSpPr>
            <a:spLocks noChangeArrowheads="1"/>
          </p:cNvSpPr>
          <p:nvPr/>
        </p:nvSpPr>
        <p:spPr bwMode="auto">
          <a:xfrm>
            <a:off x="2673869" y="3805578"/>
            <a:ext cx="673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Bookman Old Style" pitchFamily="18" charset="0"/>
                <a:ea typeface="ＭＳ Ｐゴシック" pitchFamily="50" charset="-128"/>
              </a:rPr>
              <a:t>p</a:t>
            </a:r>
            <a:endParaRPr lang="en-US" altLang="ja-JP" baseline="-25000" dirty="0">
              <a:solidFill>
                <a:srgbClr val="00CC99">
                  <a:lumMod val="75000"/>
                </a:srgbClr>
              </a:solidFill>
              <a:latin typeface="Bookman Old Style" pitchFamily="18" charset="0"/>
              <a:ea typeface="ＭＳ Ｐゴシック" pitchFamily="50" charset="-128"/>
            </a:endParaRPr>
          </a:p>
        </p:txBody>
      </p:sp>
      <p:sp>
        <p:nvSpPr>
          <p:cNvPr id="178" name="Rectangle 78"/>
          <p:cNvSpPr>
            <a:spLocks noChangeArrowheads="1"/>
          </p:cNvSpPr>
          <p:nvPr/>
        </p:nvSpPr>
        <p:spPr bwMode="auto">
          <a:xfrm>
            <a:off x="3407294" y="3798536"/>
            <a:ext cx="476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sp>
        <p:nvSpPr>
          <p:cNvPr id="179" name="Rectangle 58"/>
          <p:cNvSpPr>
            <a:spLocks noChangeArrowheads="1"/>
          </p:cNvSpPr>
          <p:nvPr/>
        </p:nvSpPr>
        <p:spPr bwMode="auto">
          <a:xfrm>
            <a:off x="2573338" y="586105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180" name="Rectangle 87"/>
          <p:cNvSpPr>
            <a:spLocks noChangeArrowheads="1"/>
          </p:cNvSpPr>
          <p:nvPr/>
        </p:nvSpPr>
        <p:spPr bwMode="auto">
          <a:xfrm>
            <a:off x="3397590" y="5041775"/>
            <a:ext cx="4219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p</a:t>
            </a:r>
          </a:p>
        </p:txBody>
      </p:sp>
      <p:sp>
        <p:nvSpPr>
          <p:cNvPr id="181" name="Rectangle 87"/>
          <p:cNvSpPr>
            <a:spLocks noChangeArrowheads="1"/>
          </p:cNvSpPr>
          <p:nvPr/>
        </p:nvSpPr>
        <p:spPr bwMode="auto">
          <a:xfrm>
            <a:off x="1556090" y="5473575"/>
            <a:ext cx="4219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p</a:t>
            </a:r>
          </a:p>
        </p:txBody>
      </p:sp>
      <p:sp>
        <p:nvSpPr>
          <p:cNvPr id="138" name="Line 59"/>
          <p:cNvSpPr>
            <a:spLocks noChangeShapeType="1"/>
          </p:cNvSpPr>
          <p:nvPr/>
        </p:nvSpPr>
        <p:spPr bwMode="auto">
          <a:xfrm flipH="1">
            <a:off x="1105543" y="4741933"/>
            <a:ext cx="2535872" cy="59958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97" name="Rectangle 90"/>
          <p:cNvSpPr>
            <a:spLocks noChangeArrowheads="1"/>
          </p:cNvSpPr>
          <p:nvPr/>
        </p:nvSpPr>
        <p:spPr bwMode="auto">
          <a:xfrm>
            <a:off x="5555120" y="1373703"/>
            <a:ext cx="1873106"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98" name="オブジェクト 197"/>
          <p:cNvGraphicFramePr>
            <a:graphicFrameLocks noChangeAspect="1"/>
          </p:cNvGraphicFramePr>
          <p:nvPr>
            <p:extLst>
              <p:ext uri="{D42A27DB-BD31-4B8C-83A1-F6EECF244321}">
                <p14:modId xmlns:p14="http://schemas.microsoft.com/office/powerpoint/2010/main" val="2473083691"/>
              </p:ext>
            </p:extLst>
          </p:nvPr>
        </p:nvGraphicFramePr>
        <p:xfrm>
          <a:off x="5659317" y="1376589"/>
          <a:ext cx="1630362" cy="587375"/>
        </p:xfrm>
        <a:graphic>
          <a:graphicData uri="http://schemas.openxmlformats.org/presentationml/2006/ole">
            <mc:AlternateContent xmlns:mc="http://schemas.openxmlformats.org/markup-compatibility/2006">
              <mc:Choice xmlns:v="urn:schemas-microsoft-com:vml" Requires="v">
                <p:oleObj spid="_x0000_s63937" name="数式" r:id="rId23" imgW="672840" imgH="241200" progId="Equation.3">
                  <p:embed/>
                </p:oleObj>
              </mc:Choice>
              <mc:Fallback>
                <p:oleObj name="数式" r:id="rId23" imgW="672840" imgH="241200" progId="Equation.3">
                  <p:embed/>
                  <p:pic>
                    <p:nvPicPr>
                      <p:cNvPr id="0" name=""/>
                      <p:cNvPicPr>
                        <a:picLocks noChangeAspect="1" noChangeArrowheads="1"/>
                      </p:cNvPicPr>
                      <p:nvPr/>
                    </p:nvPicPr>
                    <p:blipFill>
                      <a:blip r:embed="rId24"/>
                      <a:srcRect/>
                      <a:stretch>
                        <a:fillRect/>
                      </a:stretch>
                    </p:blipFill>
                    <p:spPr bwMode="auto">
                      <a:xfrm>
                        <a:off x="5659317" y="1376589"/>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7" name="Line 59"/>
          <p:cNvSpPr>
            <a:spLocks noChangeShapeType="1"/>
          </p:cNvSpPr>
          <p:nvPr/>
        </p:nvSpPr>
        <p:spPr bwMode="auto">
          <a:xfrm flipH="1">
            <a:off x="3277274" y="4863314"/>
            <a:ext cx="0" cy="146870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09" name="Rectangle 73"/>
          <p:cNvSpPr>
            <a:spLocks noChangeArrowheads="1"/>
          </p:cNvSpPr>
          <p:nvPr/>
        </p:nvSpPr>
        <p:spPr bwMode="auto">
          <a:xfrm>
            <a:off x="3666831" y="1895141"/>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10" name="Rectangle 90"/>
          <p:cNvSpPr>
            <a:spLocks noChangeArrowheads="1"/>
          </p:cNvSpPr>
          <p:nvPr/>
        </p:nvSpPr>
        <p:spPr bwMode="auto">
          <a:xfrm>
            <a:off x="4023730" y="1901024"/>
            <a:ext cx="2451100" cy="57441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p>
            <a:pPr algn="ctr"/>
            <a:endParaRPr lang="ja-JP" altLang="en-US" i="1">
              <a:solidFill>
                <a:srgbClr val="000000"/>
              </a:solidFill>
              <a:ea typeface="ＭＳ Ｐゴシック" pitchFamily="50" charset="-128"/>
            </a:endParaRPr>
          </a:p>
        </p:txBody>
      </p:sp>
      <p:sp>
        <p:nvSpPr>
          <p:cNvPr id="228" name="Rectangle 75"/>
          <p:cNvSpPr>
            <a:spLocks noChangeArrowheads="1"/>
          </p:cNvSpPr>
          <p:nvPr/>
        </p:nvSpPr>
        <p:spPr bwMode="auto">
          <a:xfrm>
            <a:off x="4356100" y="4411663"/>
            <a:ext cx="1955800" cy="11255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29" name="Rectangle 75"/>
          <p:cNvSpPr>
            <a:spLocks noChangeArrowheads="1"/>
          </p:cNvSpPr>
          <p:nvPr/>
        </p:nvSpPr>
        <p:spPr bwMode="auto">
          <a:xfrm>
            <a:off x="7327900" y="4411663"/>
            <a:ext cx="1625600" cy="11255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30" name="Rectangle 75"/>
          <p:cNvSpPr>
            <a:spLocks noChangeArrowheads="1"/>
          </p:cNvSpPr>
          <p:nvPr/>
        </p:nvSpPr>
        <p:spPr bwMode="auto">
          <a:xfrm>
            <a:off x="6578600" y="5834063"/>
            <a:ext cx="2006600" cy="6556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231" name="オブジェクト 230"/>
          <p:cNvGraphicFramePr>
            <a:graphicFrameLocks noChangeAspect="1"/>
          </p:cNvGraphicFramePr>
          <p:nvPr>
            <p:extLst>
              <p:ext uri="{D42A27DB-BD31-4B8C-83A1-F6EECF244321}">
                <p14:modId xmlns:p14="http://schemas.microsoft.com/office/powerpoint/2010/main" val="1335301140"/>
              </p:ext>
            </p:extLst>
          </p:nvPr>
        </p:nvGraphicFramePr>
        <p:xfrm>
          <a:off x="7353300" y="4513263"/>
          <a:ext cx="1630363" cy="957262"/>
        </p:xfrm>
        <a:graphic>
          <a:graphicData uri="http://schemas.openxmlformats.org/presentationml/2006/ole">
            <mc:AlternateContent xmlns:mc="http://schemas.openxmlformats.org/markup-compatibility/2006">
              <mc:Choice xmlns:v="urn:schemas-microsoft-com:vml" Requires="v">
                <p:oleObj spid="_x0000_s63938" name="数式" r:id="rId25" imgW="672840" imgH="393480" progId="Equation.3">
                  <p:embed/>
                </p:oleObj>
              </mc:Choice>
              <mc:Fallback>
                <p:oleObj name="数式" r:id="rId25" imgW="672840" imgH="393480" progId="Equation.3">
                  <p:embed/>
                  <p:pic>
                    <p:nvPicPr>
                      <p:cNvPr id="0" name=""/>
                      <p:cNvPicPr>
                        <a:picLocks noChangeAspect="1" noChangeArrowheads="1"/>
                      </p:cNvPicPr>
                      <p:nvPr/>
                    </p:nvPicPr>
                    <p:blipFill>
                      <a:blip r:embed="rId26"/>
                      <a:srcRect/>
                      <a:stretch>
                        <a:fillRect/>
                      </a:stretch>
                    </p:blipFill>
                    <p:spPr bwMode="auto">
                      <a:xfrm>
                        <a:off x="7353300" y="4513263"/>
                        <a:ext cx="1630363"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7" name="Rectangle 12">
            <a:extLst>
              <a:ext uri="{FF2B5EF4-FFF2-40B4-BE49-F238E27FC236}">
                <a16:creationId xmlns:a16="http://schemas.microsoft.com/office/drawing/2014/main" id="{D091E257-C220-426A-A036-2785995849BF}"/>
              </a:ext>
            </a:extLst>
          </p:cNvPr>
          <p:cNvSpPr>
            <a:spLocks noGrp="1" noChangeArrowheads="1"/>
          </p:cNvSpPr>
          <p:nvPr>
            <p:ph type="title" sz="quarter"/>
          </p:nvPr>
        </p:nvSpPr>
        <p:spPr>
          <a:xfrm>
            <a:off x="-7042" y="898176"/>
            <a:ext cx="1889760" cy="496888"/>
          </a:xfrm>
          <a:noFill/>
        </p:spPr>
        <p:txBody>
          <a:bodyPr/>
          <a:lstStyle/>
          <a:p>
            <a:pPr algn="l" eaLnBrk="1" hangingPunct="1"/>
            <a:r>
              <a:rPr lang="ja-JP" altLang="en-US" sz="2800" dirty="0">
                <a:solidFill>
                  <a:schemeClr val="accent2"/>
                </a:solidFill>
              </a:rPr>
              <a:t>角運動量</a:t>
            </a:r>
            <a:endParaRPr lang="en-US" altLang="ja-JP" sz="2800" dirty="0">
              <a:solidFill>
                <a:schemeClr val="tx1"/>
              </a:solidFill>
            </a:endParaRPr>
          </a:p>
        </p:txBody>
      </p:sp>
      <p:sp>
        <p:nvSpPr>
          <p:cNvPr id="128" name="Rectangle 14">
            <a:extLst>
              <a:ext uri="{FF2B5EF4-FFF2-40B4-BE49-F238E27FC236}">
                <a16:creationId xmlns:a16="http://schemas.microsoft.com/office/drawing/2014/main" id="{816D1A27-AFED-4DC9-94D0-8C1533350F1C}"/>
              </a:ext>
            </a:extLst>
          </p:cNvPr>
          <p:cNvSpPr>
            <a:spLocks noChangeArrowheads="1"/>
          </p:cNvSpPr>
          <p:nvPr/>
        </p:nvSpPr>
        <p:spPr bwMode="auto">
          <a:xfrm>
            <a:off x="7374" y="1335809"/>
            <a:ext cx="16093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角運動量</a:t>
            </a:r>
            <a:endParaRPr lang="en-US" altLang="ja-JP" dirty="0">
              <a:solidFill>
                <a:srgbClr val="000000"/>
              </a:solidFill>
              <a:latin typeface="Symbol" pitchFamily="18" charset="2"/>
              <a:ea typeface="ＭＳ 明朝" charset="-128"/>
            </a:endParaRPr>
          </a:p>
        </p:txBody>
      </p:sp>
      <p:sp>
        <p:nvSpPr>
          <p:cNvPr id="129" name="Rectangle 71">
            <a:extLst>
              <a:ext uri="{FF2B5EF4-FFF2-40B4-BE49-F238E27FC236}">
                <a16:creationId xmlns:a16="http://schemas.microsoft.com/office/drawing/2014/main" id="{7E48B302-A111-492A-B180-D73B8BF82747}"/>
              </a:ext>
            </a:extLst>
          </p:cNvPr>
          <p:cNvSpPr>
            <a:spLocks noChangeArrowheads="1"/>
          </p:cNvSpPr>
          <p:nvPr/>
        </p:nvSpPr>
        <p:spPr bwMode="auto">
          <a:xfrm>
            <a:off x="2684470" y="1335809"/>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30" name="Rectangle 73">
            <a:extLst>
              <a:ext uri="{FF2B5EF4-FFF2-40B4-BE49-F238E27FC236}">
                <a16:creationId xmlns:a16="http://schemas.microsoft.com/office/drawing/2014/main" id="{9152D240-7606-4A25-9B99-679000E432B3}"/>
              </a:ext>
            </a:extLst>
          </p:cNvPr>
          <p:cNvSpPr>
            <a:spLocks noChangeArrowheads="1"/>
          </p:cNvSpPr>
          <p:nvPr/>
        </p:nvSpPr>
        <p:spPr bwMode="auto">
          <a:xfrm>
            <a:off x="4195643" y="1335809"/>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31" name="Rectangle 74">
            <a:extLst>
              <a:ext uri="{FF2B5EF4-FFF2-40B4-BE49-F238E27FC236}">
                <a16:creationId xmlns:a16="http://schemas.microsoft.com/office/drawing/2014/main" id="{84E71659-45B4-48C1-89B6-01C5F0A313A9}"/>
              </a:ext>
            </a:extLst>
          </p:cNvPr>
          <p:cNvSpPr>
            <a:spLocks noChangeArrowheads="1"/>
          </p:cNvSpPr>
          <p:nvPr/>
        </p:nvSpPr>
        <p:spPr bwMode="auto">
          <a:xfrm>
            <a:off x="2022038" y="1364384"/>
            <a:ext cx="749300"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32" name="Rectangle 75">
            <a:extLst>
              <a:ext uri="{FF2B5EF4-FFF2-40B4-BE49-F238E27FC236}">
                <a16:creationId xmlns:a16="http://schemas.microsoft.com/office/drawing/2014/main" id="{D71A3261-7046-40BB-ADF0-9D31602639AD}"/>
              </a:ext>
            </a:extLst>
          </p:cNvPr>
          <p:cNvSpPr>
            <a:spLocks noChangeArrowheads="1"/>
          </p:cNvSpPr>
          <p:nvPr/>
        </p:nvSpPr>
        <p:spPr bwMode="auto">
          <a:xfrm>
            <a:off x="2974919" y="1364384"/>
            <a:ext cx="130333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33" name="Rectangle 76">
            <a:extLst>
              <a:ext uri="{FF2B5EF4-FFF2-40B4-BE49-F238E27FC236}">
                <a16:creationId xmlns:a16="http://schemas.microsoft.com/office/drawing/2014/main" id="{92751097-F7F7-47F3-B97E-28CA00280211}"/>
              </a:ext>
            </a:extLst>
          </p:cNvPr>
          <p:cNvSpPr>
            <a:spLocks noChangeArrowheads="1"/>
          </p:cNvSpPr>
          <p:nvPr/>
        </p:nvSpPr>
        <p:spPr bwMode="auto">
          <a:xfrm>
            <a:off x="2948178" y="1346704"/>
            <a:ext cx="13385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134" name="Rectangle 90">
            <a:extLst>
              <a:ext uri="{FF2B5EF4-FFF2-40B4-BE49-F238E27FC236}">
                <a16:creationId xmlns:a16="http://schemas.microsoft.com/office/drawing/2014/main" id="{038E5EC9-0BC2-4C7E-90FA-7ED796600422}"/>
              </a:ext>
            </a:extLst>
          </p:cNvPr>
          <p:cNvSpPr>
            <a:spLocks noChangeArrowheads="1"/>
          </p:cNvSpPr>
          <p:nvPr/>
        </p:nvSpPr>
        <p:spPr bwMode="auto">
          <a:xfrm>
            <a:off x="4444182" y="1364384"/>
            <a:ext cx="84232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35" name="正方形/長方形 90">
            <a:extLst>
              <a:ext uri="{FF2B5EF4-FFF2-40B4-BE49-F238E27FC236}">
                <a16:creationId xmlns:a16="http://schemas.microsoft.com/office/drawing/2014/main" id="{9F2F78F6-CA1B-40D2-BB25-2B379692E830}"/>
              </a:ext>
            </a:extLst>
          </p:cNvPr>
          <p:cNvSpPr>
            <a:spLocks noChangeArrowheads="1"/>
          </p:cNvSpPr>
          <p:nvPr/>
        </p:nvSpPr>
        <p:spPr bwMode="auto">
          <a:xfrm>
            <a:off x="1335857" y="1332634"/>
            <a:ext cx="7697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L</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162" name="Rectangle 70">
            <a:extLst>
              <a:ext uri="{FF2B5EF4-FFF2-40B4-BE49-F238E27FC236}">
                <a16:creationId xmlns:a16="http://schemas.microsoft.com/office/drawing/2014/main" id="{E4662429-735C-4D4E-AEF4-063CB61D8400}"/>
              </a:ext>
            </a:extLst>
          </p:cNvPr>
          <p:cNvSpPr>
            <a:spLocks noChangeArrowheads="1"/>
          </p:cNvSpPr>
          <p:nvPr/>
        </p:nvSpPr>
        <p:spPr bwMode="auto">
          <a:xfrm>
            <a:off x="2019296" y="1353734"/>
            <a:ext cx="8166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en-US" altLang="ja-JP" baseline="-25000" dirty="0">
                <a:solidFill>
                  <a:srgbClr val="000000"/>
                </a:solidFill>
                <a:latin typeface="Bookman Old Style" pitchFamily="18" charset="0"/>
                <a:ea typeface="ＭＳ Ｐゴシック" pitchFamily="50" charset="-128"/>
              </a:rPr>
              <a:t>⊥</a:t>
            </a:r>
          </a:p>
        </p:txBody>
      </p:sp>
      <p:sp>
        <p:nvSpPr>
          <p:cNvPr id="163" name="Rectangle 88">
            <a:extLst>
              <a:ext uri="{FF2B5EF4-FFF2-40B4-BE49-F238E27FC236}">
                <a16:creationId xmlns:a16="http://schemas.microsoft.com/office/drawing/2014/main" id="{B2798AA4-74FB-42A6-8921-67EF5358368F}"/>
              </a:ext>
            </a:extLst>
          </p:cNvPr>
          <p:cNvSpPr>
            <a:spLocks noChangeArrowheads="1"/>
          </p:cNvSpPr>
          <p:nvPr/>
        </p:nvSpPr>
        <p:spPr bwMode="auto">
          <a:xfrm>
            <a:off x="4462706" y="1356908"/>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a:solidFill>
                  <a:srgbClr val="000000"/>
                </a:solidFill>
                <a:latin typeface="Bookman Old Style" pitchFamily="18" charset="0"/>
                <a:ea typeface="ＭＳ Ｐゴシック" pitchFamily="50" charset="-128"/>
              </a:rPr>
              <a:t>r</a:t>
            </a:r>
            <a:r>
              <a:rPr lang="en-US" altLang="ja-JP" baseline="-25000">
                <a:solidFill>
                  <a:srgbClr val="000000"/>
                </a:solidFill>
                <a:latin typeface="Bookman Old Style" pitchFamily="18" charset="0"/>
                <a:ea typeface="ＭＳ Ｐゴシック" pitchFamily="50" charset="-128"/>
              </a:rPr>
              <a:t>⊥</a:t>
            </a:r>
          </a:p>
        </p:txBody>
      </p:sp>
      <p:sp>
        <p:nvSpPr>
          <p:cNvPr id="167" name="Rectangle 89">
            <a:extLst>
              <a:ext uri="{FF2B5EF4-FFF2-40B4-BE49-F238E27FC236}">
                <a16:creationId xmlns:a16="http://schemas.microsoft.com/office/drawing/2014/main" id="{D4C3603F-2180-4074-A335-0BDAE2975432}"/>
              </a:ext>
            </a:extLst>
          </p:cNvPr>
          <p:cNvSpPr>
            <a:spLocks noChangeArrowheads="1"/>
          </p:cNvSpPr>
          <p:nvPr/>
        </p:nvSpPr>
        <p:spPr bwMode="auto">
          <a:xfrm>
            <a:off x="4904226" y="134738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p</a:t>
            </a:r>
            <a:endParaRPr lang="en-US" altLang="ja-JP" baseline="-25000" dirty="0">
              <a:solidFill>
                <a:srgbClr val="000000"/>
              </a:solidFill>
              <a:latin typeface="Bookman Old Style" pitchFamily="18" charset="0"/>
              <a:ea typeface="ＭＳ Ｐゴシック" pitchFamily="50" charset="-128"/>
            </a:endParaRPr>
          </a:p>
        </p:txBody>
      </p:sp>
      <p:sp>
        <p:nvSpPr>
          <p:cNvPr id="169" name="Rectangle 14">
            <a:extLst>
              <a:ext uri="{FF2B5EF4-FFF2-40B4-BE49-F238E27FC236}">
                <a16:creationId xmlns:a16="http://schemas.microsoft.com/office/drawing/2014/main" id="{68636C71-2F6F-471E-95AE-8937E0D6C2F5}"/>
              </a:ext>
            </a:extLst>
          </p:cNvPr>
          <p:cNvSpPr>
            <a:spLocks noChangeArrowheads="1"/>
          </p:cNvSpPr>
          <p:nvPr/>
        </p:nvSpPr>
        <p:spPr bwMode="auto">
          <a:xfrm>
            <a:off x="-8510" y="1822283"/>
            <a:ext cx="2387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質量</a:t>
            </a:r>
            <a:r>
              <a:rPr lang="en-US" altLang="ja-JP" i="1" dirty="0">
                <a:solidFill>
                  <a:srgbClr val="000000"/>
                </a:solidFill>
                <a:latin typeface="Bookman Old Style" panose="02050604050505020204" pitchFamily="18" charset="0"/>
                <a:ea typeface="ＭＳ Ｐゴシック" pitchFamily="50" charset="-128"/>
              </a:rPr>
              <a:t>m, </a:t>
            </a:r>
            <a:r>
              <a:rPr lang="ja-JP" altLang="en-US" dirty="0">
                <a:solidFill>
                  <a:srgbClr val="000000"/>
                </a:solidFill>
                <a:ea typeface="ＭＳ Ｐゴシック" pitchFamily="50" charset="-128"/>
              </a:rPr>
              <a:t>速度</a:t>
            </a:r>
            <a:r>
              <a:rPr lang="en-US" altLang="ja-JP" i="1" dirty="0">
                <a:solidFill>
                  <a:srgbClr val="000000"/>
                </a:solidFill>
                <a:latin typeface="Bookman Old Style" panose="02050604050505020204" pitchFamily="18" charset="0"/>
                <a:ea typeface="ＭＳ Ｐゴシック" pitchFamily="50" charset="-128"/>
              </a:rPr>
              <a:t>v</a:t>
            </a:r>
            <a:endParaRPr lang="en-US" altLang="ja-JP" dirty="0">
              <a:solidFill>
                <a:srgbClr val="000000"/>
              </a:solidFill>
              <a:latin typeface="Symbol" pitchFamily="18" charset="2"/>
              <a:ea typeface="ＭＳ 明朝" charset="-128"/>
            </a:endParaRPr>
          </a:p>
        </p:txBody>
      </p:sp>
      <p:sp>
        <p:nvSpPr>
          <p:cNvPr id="170" name="Rectangle 82">
            <a:extLst>
              <a:ext uri="{FF2B5EF4-FFF2-40B4-BE49-F238E27FC236}">
                <a16:creationId xmlns:a16="http://schemas.microsoft.com/office/drawing/2014/main" id="{E23D91AB-84CE-48DB-830A-A2921D9302DB}"/>
              </a:ext>
            </a:extLst>
          </p:cNvPr>
          <p:cNvSpPr>
            <a:spLocks noChangeArrowheads="1"/>
          </p:cNvSpPr>
          <p:nvPr/>
        </p:nvSpPr>
        <p:spPr bwMode="auto">
          <a:xfrm>
            <a:off x="-1" y="2302224"/>
            <a:ext cx="24683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運動量 </a:t>
            </a:r>
            <a:r>
              <a:rPr lang="en-US" altLang="ja-JP" b="1" i="1" dirty="0">
                <a:solidFill>
                  <a:srgbClr val="000000"/>
                </a:solidFill>
                <a:latin typeface="Bookman Old Style" panose="02050604050505020204" pitchFamily="18" charset="0"/>
                <a:ea typeface="ＭＳ Ｐゴシック" pitchFamily="50" charset="-128"/>
              </a:rPr>
              <a:t>p</a:t>
            </a:r>
            <a:r>
              <a:rPr lang="en-US" altLang="ja-JP" dirty="0">
                <a:solidFill>
                  <a:srgbClr val="000000"/>
                </a:solidFill>
                <a:latin typeface="Symbol" pitchFamily="18" charset="2"/>
                <a:ea typeface="ＭＳ 明朝" charset="-128"/>
              </a:rPr>
              <a:t>=</a:t>
            </a:r>
            <a:r>
              <a:rPr lang="en-US" altLang="ja-JP" i="1" dirty="0">
                <a:solidFill>
                  <a:srgbClr val="000000"/>
                </a:solidFill>
                <a:latin typeface="Bookman Old Style" panose="02050604050505020204" pitchFamily="18" charset="0"/>
                <a:ea typeface="ＭＳ Ｐゴシック" pitchFamily="50" charset="-128"/>
              </a:rPr>
              <a:t>m</a:t>
            </a:r>
            <a:r>
              <a:rPr lang="en-US" altLang="ja-JP" b="1" i="1" dirty="0">
                <a:solidFill>
                  <a:srgbClr val="000000"/>
                </a:solidFill>
                <a:latin typeface="Bookman Old Style" panose="02050604050505020204" pitchFamily="18" charset="0"/>
                <a:ea typeface="ＭＳ Ｐゴシック" pitchFamily="50" charset="-128"/>
              </a:rPr>
              <a:t>v</a:t>
            </a:r>
            <a:endParaRPr lang="en-US" altLang="ja-JP" b="1" baseline="-25000" dirty="0">
              <a:solidFill>
                <a:srgbClr val="000000"/>
              </a:solidFill>
              <a:latin typeface="Bookman Old Style" pitchFamily="18" charset="0"/>
              <a:ea typeface="ＭＳ Ｐゴシック" pitchFamily="50" charset="-128"/>
            </a:endParaRPr>
          </a:p>
        </p:txBody>
      </p:sp>
      <p:sp>
        <p:nvSpPr>
          <p:cNvPr id="171" name="Rectangle 13">
            <a:extLst>
              <a:ext uri="{FF2B5EF4-FFF2-40B4-BE49-F238E27FC236}">
                <a16:creationId xmlns:a16="http://schemas.microsoft.com/office/drawing/2014/main" id="{E6D187D7-749A-4E5E-82CE-C11AEF0A5C51}"/>
              </a:ext>
            </a:extLst>
          </p:cNvPr>
          <p:cNvSpPr>
            <a:spLocks noChangeArrowheads="1"/>
          </p:cNvSpPr>
          <p:nvPr/>
        </p:nvSpPr>
        <p:spPr bwMode="auto">
          <a:xfrm>
            <a:off x="1494097" y="898176"/>
            <a:ext cx="32896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en-US" altLang="ja-JP" dirty="0">
                <a:solidFill>
                  <a:schemeClr val="accent2"/>
                </a:solidFill>
              </a:rPr>
              <a:t>=</a:t>
            </a:r>
            <a:r>
              <a:rPr lang="ja-JP" altLang="en-US" dirty="0">
                <a:solidFill>
                  <a:schemeClr val="accent2"/>
                </a:solidFill>
              </a:rPr>
              <a:t>運動量のモーメント</a:t>
            </a:r>
            <a:endParaRPr lang="ja-JP" altLang="en-US" dirty="0">
              <a:solidFill>
                <a:srgbClr val="000000"/>
              </a:solidFill>
              <a:ea typeface="ＭＳ Ｐゴシック" pitchFamily="50" charset="-128"/>
            </a:endParaRPr>
          </a:p>
        </p:txBody>
      </p:sp>
      <p:sp>
        <p:nvSpPr>
          <p:cNvPr id="172" name="AutoShape 27">
            <a:extLst>
              <a:ext uri="{FF2B5EF4-FFF2-40B4-BE49-F238E27FC236}">
                <a16:creationId xmlns:a16="http://schemas.microsoft.com/office/drawing/2014/main" id="{A710101C-E9EC-435A-86F6-C34001FD00FA}"/>
              </a:ext>
            </a:extLst>
          </p:cNvPr>
          <p:cNvSpPr>
            <a:spLocks noChangeArrowheads="1"/>
          </p:cNvSpPr>
          <p:nvPr/>
        </p:nvSpPr>
        <p:spPr bwMode="auto">
          <a:xfrm>
            <a:off x="358799" y="2788698"/>
            <a:ext cx="1139413" cy="433058"/>
          </a:xfrm>
          <a:prstGeom prst="wedgeEllipseCallout">
            <a:avLst>
              <a:gd name="adj1" fmla="val 71151"/>
              <a:gd name="adj2" fmla="val -6201"/>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質点</a:t>
            </a:r>
          </a:p>
        </p:txBody>
      </p:sp>
      <p:sp>
        <p:nvSpPr>
          <p:cNvPr id="173" name="AutoShape 84">
            <a:extLst>
              <a:ext uri="{FF2B5EF4-FFF2-40B4-BE49-F238E27FC236}">
                <a16:creationId xmlns:a16="http://schemas.microsoft.com/office/drawing/2014/main" id="{07310B98-FC4D-478D-B5D7-583E12C308C6}"/>
              </a:ext>
            </a:extLst>
          </p:cNvPr>
          <p:cNvSpPr>
            <a:spLocks noChangeArrowheads="1"/>
          </p:cNvSpPr>
          <p:nvPr/>
        </p:nvSpPr>
        <p:spPr bwMode="auto">
          <a:xfrm>
            <a:off x="7374" y="3238026"/>
            <a:ext cx="1306286" cy="576732"/>
          </a:xfrm>
          <a:prstGeom prst="wedgeEllipseCallout">
            <a:avLst>
              <a:gd name="adj1" fmla="val 66879"/>
              <a:gd name="adj2" fmla="val 2226"/>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運動量 </a:t>
            </a:r>
            <a:r>
              <a:rPr lang="en-US" altLang="ja-JP" sz="2400" b="1" i="1" dirty="0">
                <a:solidFill>
                  <a:srgbClr val="FFFFCC"/>
                </a:solidFill>
                <a:latin typeface="Bookman Old Style" pitchFamily="18" charset="0"/>
                <a:ea typeface="ＭＳ Ｐゴシック" pitchFamily="50" charset="-128"/>
              </a:rPr>
              <a:t>F</a:t>
            </a:r>
          </a:p>
        </p:txBody>
      </p:sp>
      <p:sp>
        <p:nvSpPr>
          <p:cNvPr id="174" name="Rectangle 86">
            <a:extLst>
              <a:ext uri="{FF2B5EF4-FFF2-40B4-BE49-F238E27FC236}">
                <a16:creationId xmlns:a16="http://schemas.microsoft.com/office/drawing/2014/main" id="{0D53228C-940D-468C-9BAD-65A78329CEB9}"/>
              </a:ext>
            </a:extLst>
          </p:cNvPr>
          <p:cNvSpPr>
            <a:spLocks noChangeArrowheads="1"/>
          </p:cNvSpPr>
          <p:nvPr/>
        </p:nvSpPr>
        <p:spPr bwMode="auto">
          <a:xfrm>
            <a:off x="918305" y="3167514"/>
            <a:ext cx="419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p</a:t>
            </a:r>
          </a:p>
        </p:txBody>
      </p:sp>
      <p:sp>
        <p:nvSpPr>
          <p:cNvPr id="201" name="Rectangle 73">
            <a:extLst>
              <a:ext uri="{FF2B5EF4-FFF2-40B4-BE49-F238E27FC236}">
                <a16:creationId xmlns:a16="http://schemas.microsoft.com/office/drawing/2014/main" id="{3E4A8B7C-A174-4AD7-8EBD-0056690BA9A2}"/>
              </a:ext>
            </a:extLst>
          </p:cNvPr>
          <p:cNvSpPr>
            <a:spLocks noChangeArrowheads="1"/>
          </p:cNvSpPr>
          <p:nvPr/>
        </p:nvSpPr>
        <p:spPr bwMode="auto">
          <a:xfrm>
            <a:off x="5225300" y="1361224"/>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Tree>
    <p:extLst>
      <p:ext uri="{BB962C8B-B14F-4D97-AF65-F5344CB8AC3E}">
        <p14:creationId xmlns:p14="http://schemas.microsoft.com/office/powerpoint/2010/main" val="3890181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fill="hold" nodeType="clickEffect">
                                  <p:stCondLst>
                                    <p:cond delay="0"/>
                                  </p:stCondLst>
                                  <p:childTnLst>
                                    <p:animMotion origin="layout" path="M -0.44601 -0.16921 C -0.45 -0.16296 -0.42656 -0.09027 -0.51614 -0.02754 C -0.60573 0.03565 -0.89913 0.10672 -0.93351 0.11366 " pathEditMode="relative" rAng="0" ptsTypes="fsf">
                                      <p:cBhvr>
                                        <p:cTn id="6" dur="1000" fill="hold"/>
                                        <p:tgtEl>
                                          <p:spTgt spid="161"/>
                                        </p:tgtEl>
                                        <p:attrNameLst>
                                          <p:attrName>ppt_x</p:attrName>
                                          <p:attrName>ppt_y</p:attrName>
                                        </p:attrNameLst>
                                      </p:cBhvr>
                                      <p:rCtr x="-23403" y="14144"/>
                                    </p:animMotion>
                                  </p:childTnLst>
                                </p:cTn>
                              </p:par>
                              <p:par>
                                <p:cTn id="7" presetID="8" presetClass="emph" presetSubtype="0" fill="hold" nodeType="withEffect">
                                  <p:stCondLst>
                                    <p:cond delay="0"/>
                                  </p:stCondLst>
                                  <p:childTnLst>
                                    <p:animRot by="10020000">
                                      <p:cBhvr>
                                        <p:cTn id="8" dur="1000" fill="hold"/>
                                        <p:tgtEl>
                                          <p:spTgt spid="161"/>
                                        </p:tgtEl>
                                        <p:attrNameLst>
                                          <p:attrName>r</p:attrName>
                                        </p:attrNameLst>
                                      </p:cBhvr>
                                    </p:animRot>
                                  </p:childTnLst>
                                  <p:subTnLst>
                                    <p:set>
                                      <p:cBhvr override="childStyle">
                                        <p:cTn dur="1" fill="hold" display="0" masterRel="sameClick" afterEffect="1">
                                          <p:stCondLst>
                                            <p:cond evt="end" delay="0">
                                              <p:tn val="7"/>
                                            </p:cond>
                                          </p:stCondLst>
                                        </p:cTn>
                                        <p:tgtEl>
                                          <p:spTgt spid="161"/>
                                        </p:tgtEl>
                                        <p:attrNameLst>
                                          <p:attrName>style.visibility</p:attrName>
                                        </p:attrNameLst>
                                      </p:cBhvr>
                                      <p:to>
                                        <p:strVal val="hidden"/>
                                      </p:to>
                                    </p:set>
                                  </p:subTnLst>
                                </p:cTn>
                              </p:par>
                            </p:childTnLst>
                          </p:cTn>
                        </p:par>
                        <p:par>
                          <p:cTn id="9" fill="hold">
                            <p:stCondLst>
                              <p:cond delay="1000"/>
                            </p:stCondLst>
                            <p:childTnLst>
                              <p:par>
                                <p:cTn id="10" presetID="1" presetClass="entr" presetSubtype="0" fill="hold" grpId="0" nodeType="afterEffect">
                                  <p:stCondLst>
                                    <p:cond delay="0"/>
                                  </p:stCondLst>
                                  <p:childTnLst>
                                    <p:set>
                                      <p:cBhvr>
                                        <p:cTn id="11" dur="1" fill="hold">
                                          <p:stCondLst>
                                            <p:cond delay="0"/>
                                          </p:stCondLst>
                                        </p:cTn>
                                        <p:tgtEl>
                                          <p:spTgt spid="136"/>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43"/>
                                        </p:tgtEl>
                                        <p:attrNameLst>
                                          <p:attrName>style.visibility</p:attrName>
                                        </p:attrNameLst>
                                      </p:cBhvr>
                                      <p:to>
                                        <p:strVal val="visible"/>
                                      </p:to>
                                    </p:set>
                                  </p:childTnLst>
                                </p:cTn>
                              </p:par>
                              <p:par>
                                <p:cTn id="14" presetID="1" presetClass="entr" presetSubtype="0" fill="hold" grpId="1" nodeType="withEffect">
                                  <p:stCondLst>
                                    <p:cond delay="0"/>
                                  </p:stCondLst>
                                  <p:childTnLst>
                                    <p:set>
                                      <p:cBhvr>
                                        <p:cTn id="15" dur="1" fill="hold">
                                          <p:stCondLst>
                                            <p:cond delay="0"/>
                                          </p:stCondLst>
                                        </p:cTn>
                                        <p:tgtEl>
                                          <p:spTgt spid="14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80"/>
                                        </p:tgtEl>
                                        <p:attrNameLst>
                                          <p:attrName>style.visibility</p:attrName>
                                        </p:attrNameLst>
                                      </p:cBhvr>
                                      <p:to>
                                        <p:strVal val="visible"/>
                                      </p:to>
                                    </p:set>
                                  </p:childTnLst>
                                </p:cTn>
                              </p:par>
                              <p:par>
                                <p:cTn id="20" presetID="64" presetClass="path" presetSubtype="0" fill="remove" grpId="1" nodeType="withEffect">
                                  <p:stCondLst>
                                    <p:cond delay="0"/>
                                  </p:stCondLst>
                                  <p:childTnLst>
                                    <p:animMotion origin="layout" path="M 0.21389 -0.26042 L -0.01892 3.7037E-7 " pathEditMode="relative" rAng="0" ptsTypes="AA">
                                      <p:cBhvr>
                                        <p:cTn id="21" dur="500" fill="hold"/>
                                        <p:tgtEl>
                                          <p:spTgt spid="180"/>
                                        </p:tgtEl>
                                        <p:attrNameLst>
                                          <p:attrName>ppt_x</p:attrName>
                                          <p:attrName>ppt_y</p:attrName>
                                        </p:attrNameLst>
                                      </p:cBhvr>
                                      <p:rCtr x="-11649" y="13009"/>
                                    </p:animMotion>
                                  </p:childTnLst>
                                </p:cTn>
                              </p:par>
                              <p:par>
                                <p:cTn id="22" presetID="1" presetClass="entr" presetSubtype="0" fill="hold" grpId="0" nodeType="withEffect">
                                  <p:stCondLst>
                                    <p:cond delay="0"/>
                                  </p:stCondLst>
                                  <p:childTnLst>
                                    <p:set>
                                      <p:cBhvr>
                                        <p:cTn id="23" dur="1" fill="hold">
                                          <p:stCondLst>
                                            <p:cond delay="0"/>
                                          </p:stCondLst>
                                        </p:cTn>
                                        <p:tgtEl>
                                          <p:spTgt spid="179"/>
                                        </p:tgtEl>
                                        <p:attrNameLst>
                                          <p:attrName>style.visibility</p:attrName>
                                        </p:attrNameLst>
                                      </p:cBhvr>
                                      <p:to>
                                        <p:strVal val="visible"/>
                                      </p:to>
                                    </p:set>
                                  </p:childTnLst>
                                </p:cTn>
                              </p:par>
                              <p:par>
                                <p:cTn id="24" presetID="64" presetClass="path" presetSubtype="0" fill="remove" grpId="1" nodeType="withEffect">
                                  <p:stCondLst>
                                    <p:cond delay="0"/>
                                  </p:stCondLst>
                                  <p:childTnLst>
                                    <p:animMotion origin="layout" path="M 0.50468 -0.47708 L 4.72222E-6 -1.11111E-6 " pathEditMode="relative" rAng="0" ptsTypes="AA">
                                      <p:cBhvr>
                                        <p:cTn id="25" dur="500" fill="hold"/>
                                        <p:tgtEl>
                                          <p:spTgt spid="179"/>
                                        </p:tgtEl>
                                        <p:attrNameLst>
                                          <p:attrName>ppt_x</p:attrName>
                                          <p:attrName>ppt_y</p:attrName>
                                        </p:attrNameLst>
                                      </p:cBhvr>
                                      <p:rCtr x="-25243" y="23843"/>
                                    </p:animMotion>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41"/>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42"/>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55"/>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56"/>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57"/>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38"/>
                                        </p:tgtEl>
                                        <p:attrNameLst>
                                          <p:attrName>style.visibility</p:attrName>
                                        </p:attrNameLst>
                                      </p:cBhvr>
                                      <p:to>
                                        <p:strVal val="visible"/>
                                      </p:to>
                                    </p:set>
                                  </p:childTnLst>
                                </p:cTn>
                              </p:par>
                              <p:par>
                                <p:cTn id="46" presetID="64" presetClass="path" presetSubtype="0" fill="remove" grpId="0" nodeType="withEffect">
                                  <p:stCondLst>
                                    <p:cond delay="0"/>
                                  </p:stCondLst>
                                  <p:childTnLst>
                                    <p:animMotion origin="layout" path="M 1.66667E-6 1.85185E-6 L -0.20313 0.0662 " pathEditMode="relative" rAng="0" ptsTypes="AA">
                                      <p:cBhvr>
                                        <p:cTn id="47" dur="500" fill="hold"/>
                                        <p:tgtEl>
                                          <p:spTgt spid="144"/>
                                        </p:tgtEl>
                                        <p:attrNameLst>
                                          <p:attrName>ppt_x</p:attrName>
                                          <p:attrName>ppt_y</p:attrName>
                                        </p:attrNameLst>
                                      </p:cBhvr>
                                      <p:rCtr x="-10156" y="3310"/>
                                    </p:animMotion>
                                  </p:childTnLst>
                                  <p:subTnLst>
                                    <p:set>
                                      <p:cBhvr override="childStyle">
                                        <p:cTn dur="1" fill="hold" display="0" masterRel="sameClick" afterEffect="1">
                                          <p:stCondLst>
                                            <p:cond evt="end" delay="0">
                                              <p:tn val="46"/>
                                            </p:cond>
                                          </p:stCondLst>
                                        </p:cTn>
                                        <p:tgtEl>
                                          <p:spTgt spid="144"/>
                                        </p:tgtEl>
                                        <p:attrNameLst>
                                          <p:attrName>style.visibility</p:attrName>
                                        </p:attrNameLst>
                                      </p:cBhvr>
                                      <p:to>
                                        <p:strVal val="hidden"/>
                                      </p:to>
                                    </p:set>
                                  </p:subTnLst>
                                </p:cTn>
                              </p:par>
                              <p:par>
                                <p:cTn id="48" presetID="1" presetClass="entr" presetSubtype="0" fill="hold" grpId="0" nodeType="withEffect">
                                  <p:stCondLst>
                                    <p:cond delay="0"/>
                                  </p:stCondLst>
                                  <p:childTnLst>
                                    <p:set>
                                      <p:cBhvr>
                                        <p:cTn id="49" dur="1" fill="hold">
                                          <p:stCondLst>
                                            <p:cond delay="0"/>
                                          </p:stCondLst>
                                        </p:cTn>
                                        <p:tgtEl>
                                          <p:spTgt spid="181"/>
                                        </p:tgtEl>
                                        <p:attrNameLst>
                                          <p:attrName>style.visibility</p:attrName>
                                        </p:attrNameLst>
                                      </p:cBhvr>
                                      <p:to>
                                        <p:strVal val="visible"/>
                                      </p:to>
                                    </p:set>
                                  </p:childTnLst>
                                </p:cTn>
                              </p:par>
                              <p:par>
                                <p:cTn id="50" presetID="64" presetClass="path" presetSubtype="0" fill="remove" grpId="1" nodeType="withEffect">
                                  <p:stCondLst>
                                    <p:cond delay="0"/>
                                  </p:stCondLst>
                                  <p:childTnLst>
                                    <p:animMotion origin="layout" path="M 0.20139 -0.06296 L -0.00695 0.00209 " pathEditMode="relative" rAng="0" ptsTypes="AA">
                                      <p:cBhvr>
                                        <p:cTn id="51" dur="500" fill="hold"/>
                                        <p:tgtEl>
                                          <p:spTgt spid="181"/>
                                        </p:tgtEl>
                                        <p:attrNameLst>
                                          <p:attrName>ppt_x</p:attrName>
                                          <p:attrName>ppt_y</p:attrName>
                                        </p:attrNameLst>
                                      </p:cBhvr>
                                      <p:rCtr x="-10417" y="3241"/>
                                    </p:animMotion>
                                  </p:childTnLst>
                                </p:cTn>
                              </p:par>
                            </p:childTnLst>
                          </p:cTn>
                        </p:par>
                        <p:par>
                          <p:cTn id="52" fill="hold">
                            <p:stCondLst>
                              <p:cond delay="500"/>
                            </p:stCondLst>
                            <p:childTnLst>
                              <p:par>
                                <p:cTn id="53" presetID="1" presetClass="entr" presetSubtype="0" fill="hold" grpId="0" nodeType="afterEffect">
                                  <p:stCondLst>
                                    <p:cond delay="0"/>
                                  </p:stCondLst>
                                  <p:childTnLst>
                                    <p:set>
                                      <p:cBhvr>
                                        <p:cTn id="54" dur="1" fill="hold">
                                          <p:stCondLst>
                                            <p:cond delay="0"/>
                                          </p:stCondLst>
                                        </p:cTn>
                                        <p:tgtEl>
                                          <p:spTgt spid="14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4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5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1" nodeType="clickEffect">
                                  <p:stCondLst>
                                    <p:cond delay="0"/>
                                  </p:stCondLst>
                                  <p:childTnLst>
                                    <p:set>
                                      <p:cBhvr>
                                        <p:cTn id="66" dur="1" fill="hold">
                                          <p:stCondLst>
                                            <p:cond delay="0"/>
                                          </p:stCondLst>
                                        </p:cTn>
                                        <p:tgtEl>
                                          <p:spTgt spid="136"/>
                                        </p:tgtEl>
                                        <p:attrNameLst>
                                          <p:attrName>style.visibility</p:attrName>
                                        </p:attrNameLst>
                                      </p:cBhvr>
                                      <p:to>
                                        <p:strVal val="hidden"/>
                                      </p:to>
                                    </p:set>
                                  </p:childTnLst>
                                </p:cTn>
                              </p:par>
                              <p:par>
                                <p:cTn id="67" presetID="1" presetClass="entr" presetSubtype="0" fill="hold" grpId="0" nodeType="withEffect">
                                  <p:stCondLst>
                                    <p:cond delay="0"/>
                                  </p:stCondLst>
                                  <p:childTnLst>
                                    <p:set>
                                      <p:cBhvr>
                                        <p:cTn id="68" dur="1" fill="hold">
                                          <p:stCondLst>
                                            <p:cond delay="0"/>
                                          </p:stCondLst>
                                        </p:cTn>
                                        <p:tgtEl>
                                          <p:spTgt spid="13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3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1" nodeType="clickEffect">
                                  <p:stCondLst>
                                    <p:cond delay="0"/>
                                  </p:stCondLst>
                                  <p:childTnLst>
                                    <p:set>
                                      <p:cBhvr>
                                        <p:cTn id="74" dur="1" fill="hold">
                                          <p:stCondLst>
                                            <p:cond delay="0"/>
                                          </p:stCondLst>
                                        </p:cTn>
                                        <p:tgtEl>
                                          <p:spTgt spid="139"/>
                                        </p:tgtEl>
                                        <p:attrNameLst>
                                          <p:attrName>style.visibility</p:attrName>
                                        </p:attrNameLst>
                                      </p:cBhvr>
                                      <p:to>
                                        <p:strVal val="hidden"/>
                                      </p:to>
                                    </p:set>
                                  </p:childTnLst>
                                </p:cTn>
                              </p:par>
                              <p:par>
                                <p:cTn id="75" presetID="1" presetClass="entr" presetSubtype="0" fill="hold" grpId="0" nodeType="withEffect">
                                  <p:stCondLst>
                                    <p:cond delay="0"/>
                                  </p:stCondLst>
                                  <p:childTnLst>
                                    <p:set>
                                      <p:cBhvr>
                                        <p:cTn id="76" dur="1" fill="hold">
                                          <p:stCondLst>
                                            <p:cond delay="0"/>
                                          </p:stCondLst>
                                        </p:cTn>
                                        <p:tgtEl>
                                          <p:spTgt spid="140"/>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5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48"/>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60"/>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2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14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150"/>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229"/>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231"/>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151"/>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152"/>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153"/>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230"/>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nodeType="clickEffect">
                                  <p:stCondLst>
                                    <p:cond delay="0"/>
                                  </p:stCondLst>
                                  <p:childTnLst>
                                    <p:set>
                                      <p:cBhvr>
                                        <p:cTn id="124" dur="1" fill="hold">
                                          <p:stCondLst>
                                            <p:cond delay="0"/>
                                          </p:stCondLst>
                                        </p:cTn>
                                        <p:tgtEl>
                                          <p:spTgt spid="154"/>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201"/>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197"/>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nodeType="clickEffect">
                                  <p:stCondLst>
                                    <p:cond delay="0"/>
                                  </p:stCondLst>
                                  <p:childTnLst>
                                    <p:set>
                                      <p:cBhvr>
                                        <p:cTn id="134" dur="1" fill="hold">
                                          <p:stCondLst>
                                            <p:cond delay="0"/>
                                          </p:stCondLst>
                                        </p:cTn>
                                        <p:tgtEl>
                                          <p:spTgt spid="198"/>
                                        </p:tgtEl>
                                        <p:attrNameLst>
                                          <p:attrName>style.visibility</p:attrName>
                                        </p:attrNameLst>
                                      </p:cBhvr>
                                      <p:to>
                                        <p:strVal val="visible"/>
                                      </p:to>
                                    </p:set>
                                  </p:childTnLst>
                                </p:cTn>
                              </p:par>
                              <p:par>
                                <p:cTn id="135" presetID="64" presetClass="path" presetSubtype="0" fill="remove" nodeType="withEffect">
                                  <p:stCondLst>
                                    <p:cond delay="0"/>
                                  </p:stCondLst>
                                  <p:childTnLst>
                                    <p:animMotion origin="layout" path="M 0.11441 0.70486 L 3.88889E-6 1.48148E-6 " pathEditMode="relative" rAng="0" ptsTypes="AA">
                                      <p:cBhvr>
                                        <p:cTn id="136" dur="500" fill="hold"/>
                                        <p:tgtEl>
                                          <p:spTgt spid="198"/>
                                        </p:tgtEl>
                                        <p:attrNameLst>
                                          <p:attrName>ppt_x</p:attrName>
                                          <p:attrName>ppt_y</p:attrName>
                                        </p:attrNameLst>
                                      </p:cBhvr>
                                      <p:rCtr x="-5729" y="-35255"/>
                                    </p:animMotion>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209"/>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210"/>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211"/>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123"/>
                                        </p:tgtEl>
                                        <p:attrNameLst>
                                          <p:attrName>style.visibility</p:attrName>
                                        </p:attrNameLst>
                                      </p:cBhvr>
                                      <p:to>
                                        <p:strVal val="visible"/>
                                      </p:to>
                                    </p:set>
                                  </p:childTnLst>
                                </p:cTn>
                              </p:par>
                              <p:par>
                                <p:cTn id="151" presetID="1" presetClass="exit" presetSubtype="0" fill="hold" grpId="0" nodeType="withEffect">
                                  <p:stCondLst>
                                    <p:cond delay="0"/>
                                  </p:stCondLst>
                                  <p:childTnLst>
                                    <p:set>
                                      <p:cBhvr>
                                        <p:cTn id="152" dur="1" fill="hold">
                                          <p:stCondLst>
                                            <p:cond delay="0"/>
                                          </p:stCondLst>
                                        </p:cTn>
                                        <p:tgtEl>
                                          <p:spTgt spid="1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0" animBg="1"/>
      <p:bldP spid="123" grpId="0" animBg="1"/>
      <p:bldP spid="136" grpId="0" animBg="1"/>
      <p:bldP spid="136" grpId="1" animBg="1"/>
      <p:bldP spid="139" grpId="0" animBg="1"/>
      <p:bldP spid="139" grpId="1" animBg="1"/>
      <p:bldP spid="140" grpId="0" animBg="1"/>
      <p:bldP spid="141" grpId="0" animBg="1"/>
      <p:bldP spid="142" grpId="0" animBg="1"/>
      <p:bldP spid="143" grpId="0" animBg="1"/>
      <p:bldP spid="144" grpId="0" animBg="1"/>
      <p:bldP spid="144" grpId="1" animBg="1"/>
      <p:bldP spid="145" grpId="0" animBg="1"/>
      <p:bldP spid="146" grpId="0"/>
      <p:bldP spid="147" grpId="0"/>
      <p:bldP spid="148" grpId="0"/>
      <p:bldP spid="155" grpId="0"/>
      <p:bldP spid="156" grpId="0"/>
      <p:bldP spid="157" grpId="0" animBg="1"/>
      <p:bldP spid="158" grpId="0" animBg="1"/>
      <p:bldP spid="179" grpId="0"/>
      <p:bldP spid="179" grpId="1"/>
      <p:bldP spid="180" grpId="0"/>
      <p:bldP spid="180" grpId="1"/>
      <p:bldP spid="181" grpId="0"/>
      <p:bldP spid="181" grpId="1"/>
      <p:bldP spid="138" grpId="0" animBg="1"/>
      <p:bldP spid="197" grpId="0" animBg="1"/>
      <p:bldP spid="137" grpId="0" animBg="1"/>
      <p:bldP spid="209" grpId="0"/>
      <p:bldP spid="210" grpId="0" animBg="1"/>
      <p:bldP spid="228" grpId="0" animBg="1"/>
      <p:bldP spid="229" grpId="0" animBg="1"/>
      <p:bldP spid="230" grpId="0" animBg="1"/>
      <p:bldP spid="20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ectangle 46">
            <a:extLst>
              <a:ext uri="{FF2B5EF4-FFF2-40B4-BE49-F238E27FC236}">
                <a16:creationId xmlns:a16="http://schemas.microsoft.com/office/drawing/2014/main" id="{162A17BC-9AED-4169-8A9F-D81A05E0F7EC}"/>
              </a:ext>
            </a:extLst>
          </p:cNvPr>
          <p:cNvSpPr>
            <a:spLocks noChangeArrowheads="1"/>
          </p:cNvSpPr>
          <p:nvPr/>
        </p:nvSpPr>
        <p:spPr bwMode="auto">
          <a:xfrm>
            <a:off x="1" y="-1"/>
            <a:ext cx="9143999" cy="1351759"/>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136" name="Rectangle 46">
            <a:extLst>
              <a:ext uri="{FF2B5EF4-FFF2-40B4-BE49-F238E27FC236}">
                <a16:creationId xmlns:a16="http://schemas.microsoft.com/office/drawing/2014/main" id="{BA350A16-48C6-4ED1-BA5A-74AE0E9FC613}"/>
              </a:ext>
            </a:extLst>
          </p:cNvPr>
          <p:cNvSpPr>
            <a:spLocks noChangeArrowheads="1"/>
          </p:cNvSpPr>
          <p:nvPr/>
        </p:nvSpPr>
        <p:spPr bwMode="auto">
          <a:xfrm>
            <a:off x="1" y="-1"/>
            <a:ext cx="9143999" cy="1720868"/>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grpSp>
        <p:nvGrpSpPr>
          <p:cNvPr id="182" name="グループ化 181">
            <a:extLst>
              <a:ext uri="{FF2B5EF4-FFF2-40B4-BE49-F238E27FC236}">
                <a16:creationId xmlns:a16="http://schemas.microsoft.com/office/drawing/2014/main" id="{73542B45-06A2-4295-9406-5ABF94C5FBF5}"/>
              </a:ext>
            </a:extLst>
          </p:cNvPr>
          <p:cNvGrpSpPr/>
          <p:nvPr/>
        </p:nvGrpSpPr>
        <p:grpSpPr>
          <a:xfrm>
            <a:off x="-25257" y="0"/>
            <a:ext cx="9243797" cy="928316"/>
            <a:chOff x="-25257" y="0"/>
            <a:chExt cx="9243797" cy="928316"/>
          </a:xfrm>
        </p:grpSpPr>
        <p:sp>
          <p:nvSpPr>
            <p:cNvPr id="184" name="Rectangle 12">
              <a:extLst>
                <a:ext uri="{FF2B5EF4-FFF2-40B4-BE49-F238E27FC236}">
                  <a16:creationId xmlns:a16="http://schemas.microsoft.com/office/drawing/2014/main" id="{F909B3AB-051F-4AC6-99A4-1D58E7BCAE31}"/>
                </a:ext>
              </a:extLst>
            </p:cNvPr>
            <p:cNvSpPr txBox="1">
              <a:spLocks noChangeArrowheads="1"/>
            </p:cNvSpPr>
            <p:nvPr/>
          </p:nvSpPr>
          <p:spPr bwMode="auto">
            <a:xfrm>
              <a:off x="0" y="0"/>
              <a:ext cx="46593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tx1"/>
                  </a:solidFill>
                </a:rPr>
                <a:t>トルク</a:t>
              </a:r>
              <a:r>
                <a:rPr lang="en-US" altLang="ja-JP" sz="2800" kern="0" dirty="0">
                  <a:solidFill>
                    <a:schemeClr val="tx1"/>
                  </a:solidFill>
                </a:rPr>
                <a:t>(</a:t>
              </a:r>
              <a:r>
                <a:rPr lang="ja-JP" altLang="en-US" sz="2800" kern="0" dirty="0">
                  <a:solidFill>
                    <a:schemeClr val="tx1"/>
                  </a:solidFill>
                </a:rPr>
                <a:t>力のモーメント</a:t>
              </a:r>
              <a:r>
                <a:rPr lang="en-US" altLang="ja-JP" sz="2800" kern="0" dirty="0">
                  <a:solidFill>
                    <a:schemeClr val="tx1"/>
                  </a:solidFill>
                </a:rPr>
                <a:t>) </a:t>
              </a:r>
            </a:p>
          </p:txBody>
        </p:sp>
        <p:grpSp>
          <p:nvGrpSpPr>
            <p:cNvPr id="185" name="グループ化 184">
              <a:extLst>
                <a:ext uri="{FF2B5EF4-FFF2-40B4-BE49-F238E27FC236}">
                  <a16:creationId xmlns:a16="http://schemas.microsoft.com/office/drawing/2014/main" id="{AD43ECB5-EF65-40E8-8F5E-B766EB68EC12}"/>
                </a:ext>
              </a:extLst>
            </p:cNvPr>
            <p:cNvGrpSpPr/>
            <p:nvPr/>
          </p:nvGrpSpPr>
          <p:grpSpPr>
            <a:xfrm>
              <a:off x="3352356" y="0"/>
              <a:ext cx="5791644" cy="587375"/>
              <a:chOff x="401892" y="499872"/>
              <a:chExt cx="5791644" cy="587375"/>
            </a:xfrm>
          </p:grpSpPr>
          <p:sp>
            <p:nvSpPr>
              <p:cNvPr id="189" name="Rectangle 71">
                <a:extLst>
                  <a:ext uri="{FF2B5EF4-FFF2-40B4-BE49-F238E27FC236}">
                    <a16:creationId xmlns:a16="http://schemas.microsoft.com/office/drawing/2014/main" id="{364C22A8-84F2-429B-882A-7E1399D00A90}"/>
                  </a:ext>
                </a:extLst>
              </p:cNvPr>
              <p:cNvSpPr>
                <a:spLocks noChangeArrowheads="1"/>
              </p:cNvSpPr>
              <p:nvPr/>
            </p:nvSpPr>
            <p:spPr bwMode="auto">
              <a:xfrm>
                <a:off x="1774889"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90" name="Rectangle 73">
                <a:extLst>
                  <a:ext uri="{FF2B5EF4-FFF2-40B4-BE49-F238E27FC236}">
                    <a16:creationId xmlns:a16="http://schemas.microsoft.com/office/drawing/2014/main" id="{93FE02BB-475B-4C19-9DD1-6C61136ACBF7}"/>
                  </a:ext>
                </a:extLst>
              </p:cNvPr>
              <p:cNvSpPr>
                <a:spLocks noChangeArrowheads="1"/>
              </p:cNvSpPr>
              <p:nvPr/>
            </p:nvSpPr>
            <p:spPr bwMode="auto">
              <a:xfrm>
                <a:off x="3225102"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91" name="Rectangle 76">
                <a:extLst>
                  <a:ext uri="{FF2B5EF4-FFF2-40B4-BE49-F238E27FC236}">
                    <a16:creationId xmlns:a16="http://schemas.microsoft.com/office/drawing/2014/main" id="{DCE3FDF8-6D73-4A9D-B673-B31CDD9E1BBC}"/>
                  </a:ext>
                </a:extLst>
              </p:cNvPr>
              <p:cNvSpPr>
                <a:spLocks noChangeArrowheads="1"/>
              </p:cNvSpPr>
              <p:nvPr/>
            </p:nvSpPr>
            <p:spPr bwMode="auto">
              <a:xfrm>
                <a:off x="2062981" y="499872"/>
                <a:ext cx="16032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192" name="Rectangle 70">
                <a:extLst>
                  <a:ext uri="{FF2B5EF4-FFF2-40B4-BE49-F238E27FC236}">
                    <a16:creationId xmlns:a16="http://schemas.microsoft.com/office/drawing/2014/main" id="{FA03161C-42AF-4F7B-BC08-7ABFA1382AC0}"/>
                  </a:ext>
                </a:extLst>
              </p:cNvPr>
              <p:cNvSpPr>
                <a:spLocks noChangeArrowheads="1"/>
              </p:cNvSpPr>
              <p:nvPr/>
            </p:nvSpPr>
            <p:spPr bwMode="auto">
              <a:xfrm>
                <a:off x="1109715" y="499872"/>
                <a:ext cx="9922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en-US" altLang="ja-JP" baseline="-25000" dirty="0">
                    <a:solidFill>
                      <a:srgbClr val="000000"/>
                    </a:solidFill>
                    <a:latin typeface="Bookman Old Style" pitchFamily="18" charset="0"/>
                    <a:ea typeface="ＭＳ Ｐゴシック" pitchFamily="50" charset="-128"/>
                  </a:rPr>
                  <a:t>⊥</a:t>
                </a:r>
              </a:p>
            </p:txBody>
          </p:sp>
          <p:sp>
            <p:nvSpPr>
              <p:cNvPr id="193" name="Rectangle 88">
                <a:extLst>
                  <a:ext uri="{FF2B5EF4-FFF2-40B4-BE49-F238E27FC236}">
                    <a16:creationId xmlns:a16="http://schemas.microsoft.com/office/drawing/2014/main" id="{FE56C1E0-183E-4B8B-9445-DF3EA316139A}"/>
                  </a:ext>
                </a:extLst>
              </p:cNvPr>
              <p:cNvSpPr>
                <a:spLocks noChangeArrowheads="1"/>
              </p:cNvSpPr>
              <p:nvPr/>
            </p:nvSpPr>
            <p:spPr bwMode="auto">
              <a:xfrm>
                <a:off x="3492165" y="509397"/>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194" name="Rectangle 89">
                <a:extLst>
                  <a:ext uri="{FF2B5EF4-FFF2-40B4-BE49-F238E27FC236}">
                    <a16:creationId xmlns:a16="http://schemas.microsoft.com/office/drawing/2014/main" id="{32E64D5D-8802-42DD-B38F-6C138B5A3565}"/>
                  </a:ext>
                </a:extLst>
              </p:cNvPr>
              <p:cNvSpPr>
                <a:spLocks noChangeArrowheads="1"/>
              </p:cNvSpPr>
              <p:nvPr/>
            </p:nvSpPr>
            <p:spPr bwMode="auto">
              <a:xfrm>
                <a:off x="3803055" y="49987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195" name="Rectangle 73">
                <a:extLst>
                  <a:ext uri="{FF2B5EF4-FFF2-40B4-BE49-F238E27FC236}">
                    <a16:creationId xmlns:a16="http://schemas.microsoft.com/office/drawing/2014/main" id="{D9E2A0C1-D03F-4A82-974B-01C3162C14B9}"/>
                  </a:ext>
                </a:extLst>
              </p:cNvPr>
              <p:cNvSpPr>
                <a:spLocks noChangeArrowheads="1"/>
              </p:cNvSpPr>
              <p:nvPr/>
            </p:nvSpPr>
            <p:spPr bwMode="auto">
              <a:xfrm>
                <a:off x="4168873"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199" name="オブジェクト 198">
                <a:extLst>
                  <a:ext uri="{FF2B5EF4-FFF2-40B4-BE49-F238E27FC236}">
                    <a16:creationId xmlns:a16="http://schemas.microsoft.com/office/drawing/2014/main" id="{621DEFA6-E46B-485D-B165-6EAE49280F38}"/>
                  </a:ext>
                </a:extLst>
              </p:cNvPr>
              <p:cNvGraphicFramePr>
                <a:graphicFrameLocks noChangeAspect="1"/>
              </p:cNvGraphicFramePr>
              <p:nvPr/>
            </p:nvGraphicFramePr>
            <p:xfrm>
              <a:off x="4563174" y="499872"/>
              <a:ext cx="1630362" cy="587375"/>
            </p:xfrm>
            <a:graphic>
              <a:graphicData uri="http://schemas.openxmlformats.org/presentationml/2006/ole">
                <mc:AlternateContent xmlns:mc="http://schemas.openxmlformats.org/markup-compatibility/2006">
                  <mc:Choice xmlns:v="urn:schemas-microsoft-com:vml" Requires="v">
                    <p:oleObj spid="_x0000_s57976" name="数式" r:id="rId3" imgW="672840" imgH="241200" progId="Equation.3">
                      <p:embed/>
                    </p:oleObj>
                  </mc:Choice>
                  <mc:Fallback>
                    <p:oleObj name="数式" r:id="rId3" imgW="672840" imgH="241200" progId="Equation.3">
                      <p:embed/>
                      <p:pic>
                        <p:nvPicPr>
                          <p:cNvPr id="199" name="オブジェクト 198">
                            <a:extLst>
                              <a:ext uri="{FF2B5EF4-FFF2-40B4-BE49-F238E27FC236}">
                                <a16:creationId xmlns:a16="http://schemas.microsoft.com/office/drawing/2014/main" id="{621DEFA6-E46B-485D-B165-6EAE49280F38}"/>
                              </a:ext>
                            </a:extLst>
                          </p:cNvPr>
                          <p:cNvPicPr>
                            <a:picLocks noChangeAspect="1" noChangeArrowheads="1"/>
                          </p:cNvPicPr>
                          <p:nvPr/>
                        </p:nvPicPr>
                        <p:blipFill>
                          <a:blip r:embed="rId4"/>
                          <a:srcRect/>
                          <a:stretch>
                            <a:fillRect/>
                          </a:stretch>
                        </p:blipFill>
                        <p:spPr bwMode="auto">
                          <a:xfrm>
                            <a:off x="4563174" y="499872"/>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0" name="正方形/長方形 90">
                <a:extLst>
                  <a:ext uri="{FF2B5EF4-FFF2-40B4-BE49-F238E27FC236}">
                    <a16:creationId xmlns:a16="http://schemas.microsoft.com/office/drawing/2014/main" id="{5ED0D08E-4551-496B-AAF0-436A82210FA0}"/>
                  </a:ext>
                </a:extLst>
              </p:cNvPr>
              <p:cNvSpPr>
                <a:spLocks noChangeArrowheads="1"/>
              </p:cNvSpPr>
              <p:nvPr/>
            </p:nvSpPr>
            <p:spPr bwMode="auto">
              <a:xfrm>
                <a:off x="401892" y="499872"/>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N</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grpSp>
        <p:sp>
          <p:nvSpPr>
            <p:cNvPr id="186" name="Rectangle 12">
              <a:extLst>
                <a:ext uri="{FF2B5EF4-FFF2-40B4-BE49-F238E27FC236}">
                  <a16:creationId xmlns:a16="http://schemas.microsoft.com/office/drawing/2014/main" id="{2B22A968-0DB8-4E24-BFFB-8965E023965D}"/>
                </a:ext>
              </a:extLst>
            </p:cNvPr>
            <p:cNvSpPr txBox="1">
              <a:spLocks noChangeArrowheads="1"/>
            </p:cNvSpPr>
            <p:nvPr/>
          </p:nvSpPr>
          <p:spPr bwMode="auto">
            <a:xfrm>
              <a:off x="3072984" y="431428"/>
              <a:ext cx="33034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支点・作用点の距離</a:t>
              </a:r>
              <a:endParaRPr lang="en-US" altLang="ja-JP" sz="2400" kern="0" dirty="0">
                <a:solidFill>
                  <a:srgbClr val="7030A0"/>
                </a:solidFill>
              </a:endParaRPr>
            </a:p>
          </p:txBody>
        </p:sp>
        <p:sp>
          <p:nvSpPr>
            <p:cNvPr id="187" name="Rectangle 12">
              <a:extLst>
                <a:ext uri="{FF2B5EF4-FFF2-40B4-BE49-F238E27FC236}">
                  <a16:creationId xmlns:a16="http://schemas.microsoft.com/office/drawing/2014/main" id="{0F8FFC72-6BF9-42CC-8FFD-6678DC96C4ED}"/>
                </a:ext>
              </a:extLst>
            </p:cNvPr>
            <p:cNvSpPr txBox="1">
              <a:spLocks noChangeArrowheads="1"/>
            </p:cNvSpPr>
            <p:nvPr/>
          </p:nvSpPr>
          <p:spPr bwMode="auto">
            <a:xfrm>
              <a:off x="-25257" y="413935"/>
              <a:ext cx="3023701"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F</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力の動径</a:t>
              </a:r>
              <a:r>
                <a:rPr lang="ja-JP" altLang="en-US" sz="2400" kern="0" dirty="0">
                  <a:solidFill>
                    <a:srgbClr val="7030A0"/>
                  </a:solidFill>
                </a:rPr>
                <a:t>垂直成分</a:t>
              </a:r>
              <a:endParaRPr lang="en-US" altLang="ja-JP" sz="2400" kern="0" dirty="0">
                <a:solidFill>
                  <a:srgbClr val="7030A0"/>
                </a:solidFill>
              </a:endParaRPr>
            </a:p>
          </p:txBody>
        </p:sp>
        <p:sp>
          <p:nvSpPr>
            <p:cNvPr id="188" name="Rectangle 12">
              <a:extLst>
                <a:ext uri="{FF2B5EF4-FFF2-40B4-BE49-F238E27FC236}">
                  <a16:creationId xmlns:a16="http://schemas.microsoft.com/office/drawing/2014/main" id="{401F56A8-9BE4-4792-9A10-2C6606D1975C}"/>
                </a:ext>
              </a:extLst>
            </p:cNvPr>
            <p:cNvSpPr txBox="1">
              <a:spLocks noChangeArrowheads="1"/>
            </p:cNvSpPr>
            <p:nvPr/>
          </p:nvSpPr>
          <p:spPr bwMode="auto">
            <a:xfrm>
              <a:off x="6042272" y="415112"/>
              <a:ext cx="31762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en-US" altLang="ja-JP" sz="2400" baseline="-25000" dirty="0">
                  <a:solidFill>
                    <a:srgbClr val="7030A0"/>
                  </a:solidFill>
                  <a:latin typeface="Bookman Old Style" pitchFamily="18" charset="0"/>
                  <a:ea typeface="ＭＳ Ｐゴシック" pitchFamily="50" charset="-128"/>
                </a:rPr>
                <a:t>⊥</a:t>
              </a:r>
              <a:r>
                <a:rPr lang="ja-JP" altLang="en-US" sz="2400" kern="0" dirty="0">
                  <a:solidFill>
                    <a:srgbClr val="7030A0"/>
                  </a:solidFill>
                </a:rPr>
                <a:t>支点・作用線の距離</a:t>
              </a:r>
              <a:endParaRPr lang="en-US" altLang="ja-JP" sz="2400" kern="0" dirty="0">
                <a:solidFill>
                  <a:srgbClr val="7030A0"/>
                </a:solidFill>
              </a:endParaRPr>
            </a:p>
          </p:txBody>
        </p:sp>
      </p:grpSp>
      <p:sp>
        <p:nvSpPr>
          <p:cNvPr id="88" name="Oval 98"/>
          <p:cNvSpPr>
            <a:spLocks noChangeArrowheads="1"/>
          </p:cNvSpPr>
          <p:nvPr/>
        </p:nvSpPr>
        <p:spPr bwMode="auto">
          <a:xfrm>
            <a:off x="1771776" y="2805240"/>
            <a:ext cx="360363" cy="360363"/>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endParaRPr lang="ja-JP" altLang="en-US"/>
          </a:p>
        </p:txBody>
      </p:sp>
      <p:sp>
        <p:nvSpPr>
          <p:cNvPr id="305178" name="AutoShape 26"/>
          <p:cNvSpPr>
            <a:spLocks noChangeArrowheads="1"/>
          </p:cNvSpPr>
          <p:nvPr/>
        </p:nvSpPr>
        <p:spPr bwMode="auto">
          <a:xfrm>
            <a:off x="4313238" y="2628508"/>
            <a:ext cx="757526" cy="403761"/>
          </a:xfrm>
          <a:prstGeom prst="wedgeEllipseCallout">
            <a:avLst>
              <a:gd name="adj1" fmla="val -110944"/>
              <a:gd name="adj2" fmla="val 40457"/>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支点</a:t>
            </a:r>
            <a:endParaRPr lang="ja-JP" altLang="en-US" sz="2400" i="1" dirty="0">
              <a:solidFill>
                <a:srgbClr val="990033"/>
              </a:solidFill>
              <a:ea typeface="ＭＳ Ｐゴシック" pitchFamily="50" charset="-128"/>
            </a:endParaRPr>
          </a:p>
        </p:txBody>
      </p:sp>
      <p:sp>
        <p:nvSpPr>
          <p:cNvPr id="305194" name="AutoShape 42"/>
          <p:cNvSpPr>
            <a:spLocks noChangeArrowheads="1"/>
          </p:cNvSpPr>
          <p:nvPr/>
        </p:nvSpPr>
        <p:spPr bwMode="auto">
          <a:xfrm>
            <a:off x="1301749" y="3027363"/>
            <a:ext cx="2540000" cy="1004888"/>
          </a:xfrm>
          <a:prstGeom prst="parallelogram">
            <a:avLst>
              <a:gd name="adj" fmla="val 63191"/>
            </a:avLst>
          </a:prstGeom>
          <a:solidFill>
            <a:srgbClr val="FFCCFF"/>
          </a:solidFill>
          <a:ln>
            <a:noFill/>
          </a:ln>
        </p:spPr>
        <p:txBody>
          <a:bodyPr wrap="none" anchor="ctr"/>
          <a:lstStyle/>
          <a:p>
            <a:pPr algn="ctr"/>
            <a:endParaRPr lang="ja-JP" altLang="en-US" i="1">
              <a:solidFill>
                <a:srgbClr val="000000"/>
              </a:solidFill>
              <a:ea typeface="ＭＳ Ｐゴシック" pitchFamily="50" charset="-128"/>
            </a:endParaRPr>
          </a:p>
        </p:txBody>
      </p:sp>
      <p:sp>
        <p:nvSpPr>
          <p:cNvPr id="305208" name="AutoShape 56"/>
          <p:cNvSpPr>
            <a:spLocks noChangeArrowheads="1"/>
          </p:cNvSpPr>
          <p:nvPr/>
        </p:nvSpPr>
        <p:spPr bwMode="auto">
          <a:xfrm>
            <a:off x="5960137" y="3027363"/>
            <a:ext cx="2540000" cy="1004888"/>
          </a:xfrm>
          <a:prstGeom prst="parallelogram">
            <a:avLst>
              <a:gd name="adj" fmla="val 63191"/>
            </a:avLst>
          </a:prstGeom>
          <a:solidFill>
            <a:srgbClr val="FFCCFF"/>
          </a:solidFill>
          <a:ln>
            <a:noFill/>
          </a:ln>
        </p:spPr>
        <p:txBody>
          <a:bodyPr wrap="none" anchor="ctr"/>
          <a:lstStyle/>
          <a:p>
            <a:pPr algn="ctr"/>
            <a:endParaRPr lang="ja-JP" altLang="en-US" i="1">
              <a:solidFill>
                <a:srgbClr val="000000"/>
              </a:solidFill>
              <a:ea typeface="ＭＳ Ｐゴシック" pitchFamily="50" charset="-128"/>
            </a:endParaRPr>
          </a:p>
        </p:txBody>
      </p:sp>
      <p:sp>
        <p:nvSpPr>
          <p:cNvPr id="305210" name="Rectangle 58"/>
          <p:cNvSpPr>
            <a:spLocks noChangeArrowheads="1"/>
          </p:cNvSpPr>
          <p:nvPr/>
        </p:nvSpPr>
        <p:spPr bwMode="auto">
          <a:xfrm>
            <a:off x="7259637" y="2522538"/>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305211" name="Line 59"/>
          <p:cNvSpPr>
            <a:spLocks noChangeShapeType="1"/>
          </p:cNvSpPr>
          <p:nvPr/>
        </p:nvSpPr>
        <p:spPr bwMode="auto">
          <a:xfrm flipH="1">
            <a:off x="5702299" y="1846263"/>
            <a:ext cx="1625600" cy="25765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12" name="Rectangle 60"/>
          <p:cNvSpPr>
            <a:spLocks noChangeArrowheads="1"/>
          </p:cNvSpPr>
          <p:nvPr/>
        </p:nvSpPr>
        <p:spPr bwMode="auto">
          <a:xfrm>
            <a:off x="7492999" y="1998663"/>
            <a:ext cx="568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305213" name="Rectangle 61"/>
          <p:cNvSpPr>
            <a:spLocks noChangeArrowheads="1"/>
          </p:cNvSpPr>
          <p:nvPr/>
        </p:nvSpPr>
        <p:spPr bwMode="auto">
          <a:xfrm rot="1929329">
            <a:off x="7031037" y="2211388"/>
            <a:ext cx="288925" cy="298450"/>
          </a:xfrm>
          <a:prstGeom prst="rect">
            <a:avLst/>
          </a:prstGeom>
          <a:noFill/>
          <a:ln w="317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305214" name="Line 62"/>
          <p:cNvSpPr>
            <a:spLocks noChangeShapeType="1"/>
          </p:cNvSpPr>
          <p:nvPr/>
        </p:nvSpPr>
        <p:spPr bwMode="auto">
          <a:xfrm>
            <a:off x="7140574" y="2165351"/>
            <a:ext cx="1368425" cy="858837"/>
          </a:xfrm>
          <a:prstGeom prst="line">
            <a:avLst/>
          </a:prstGeom>
          <a:noFill/>
          <a:ln w="2857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17" name="Rectangle 65"/>
          <p:cNvSpPr>
            <a:spLocks noChangeArrowheads="1"/>
          </p:cNvSpPr>
          <p:nvPr/>
        </p:nvSpPr>
        <p:spPr bwMode="auto">
          <a:xfrm>
            <a:off x="2633662" y="2514601"/>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305218" name="AutoShape 66"/>
          <p:cNvSpPr>
            <a:spLocks noChangeArrowheads="1"/>
          </p:cNvSpPr>
          <p:nvPr/>
        </p:nvSpPr>
        <p:spPr bwMode="auto">
          <a:xfrm>
            <a:off x="4681727" y="3215704"/>
            <a:ext cx="1255776" cy="597408"/>
          </a:xfrm>
          <a:prstGeom prst="wedgeEllipseCallout">
            <a:avLst>
              <a:gd name="adj1" fmla="val 74791"/>
              <a:gd name="adj2" fmla="val 21889"/>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運動量</a:t>
            </a:r>
            <a:r>
              <a:rPr lang="en-US" altLang="ja-JP" sz="2400" b="1" i="1" dirty="0">
                <a:solidFill>
                  <a:srgbClr val="FFFFCC"/>
                </a:solidFill>
                <a:latin typeface="Bookman Old Style" pitchFamily="18" charset="0"/>
                <a:ea typeface="ＭＳ Ｐゴシック" pitchFamily="50" charset="-128"/>
              </a:rPr>
              <a:t>F</a:t>
            </a:r>
          </a:p>
        </p:txBody>
      </p:sp>
      <p:sp>
        <p:nvSpPr>
          <p:cNvPr id="305220" name="Rectangle 68"/>
          <p:cNvSpPr>
            <a:spLocks noChangeArrowheads="1"/>
          </p:cNvSpPr>
          <p:nvPr/>
        </p:nvSpPr>
        <p:spPr bwMode="auto">
          <a:xfrm>
            <a:off x="6699323" y="3499942"/>
            <a:ext cx="393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L</a:t>
            </a:r>
            <a:endParaRPr lang="en-US" altLang="ja-JP" dirty="0">
              <a:solidFill>
                <a:srgbClr val="000000"/>
              </a:solidFill>
              <a:ea typeface="ＭＳ 明朝" charset="-128"/>
            </a:endParaRPr>
          </a:p>
        </p:txBody>
      </p:sp>
      <p:sp>
        <p:nvSpPr>
          <p:cNvPr id="305221" name="Rectangle 69"/>
          <p:cNvSpPr>
            <a:spLocks noChangeArrowheads="1"/>
          </p:cNvSpPr>
          <p:nvPr/>
        </p:nvSpPr>
        <p:spPr bwMode="auto">
          <a:xfrm>
            <a:off x="2788715" y="3344185"/>
            <a:ext cx="463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p>
        </p:txBody>
      </p:sp>
      <p:sp>
        <p:nvSpPr>
          <p:cNvPr id="305222" name="Rectangle 70"/>
          <p:cNvSpPr>
            <a:spLocks noChangeArrowheads="1"/>
          </p:cNvSpPr>
          <p:nvPr/>
        </p:nvSpPr>
        <p:spPr bwMode="auto">
          <a:xfrm>
            <a:off x="2958345" y="3343582"/>
            <a:ext cx="71445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p</a:t>
            </a:r>
            <a:r>
              <a:rPr lang="en-US" altLang="ja-JP" baseline="-25000" dirty="0">
                <a:solidFill>
                  <a:srgbClr val="000000"/>
                </a:solidFill>
                <a:latin typeface="Bookman Old Style" pitchFamily="18" charset="0"/>
                <a:ea typeface="ＭＳ Ｐゴシック" pitchFamily="50" charset="-128"/>
              </a:rPr>
              <a:t>⊥</a:t>
            </a:r>
          </a:p>
        </p:txBody>
      </p:sp>
      <p:sp>
        <p:nvSpPr>
          <p:cNvPr id="305231" name="Line 79"/>
          <p:cNvSpPr>
            <a:spLocks noChangeShapeType="1"/>
          </p:cNvSpPr>
          <p:nvPr/>
        </p:nvSpPr>
        <p:spPr bwMode="auto">
          <a:xfrm flipV="1">
            <a:off x="1870074" y="3009901"/>
            <a:ext cx="1965325" cy="12700"/>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0528" name="Line 80"/>
          <p:cNvSpPr>
            <a:spLocks noChangeShapeType="1"/>
          </p:cNvSpPr>
          <p:nvPr/>
        </p:nvSpPr>
        <p:spPr bwMode="auto">
          <a:xfrm flipV="1">
            <a:off x="1284287" y="3033713"/>
            <a:ext cx="631825" cy="995363"/>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33" name="Line 81"/>
          <p:cNvSpPr>
            <a:spLocks noChangeShapeType="1"/>
          </p:cNvSpPr>
          <p:nvPr/>
        </p:nvSpPr>
        <p:spPr bwMode="auto">
          <a:xfrm flipH="1" flipV="1">
            <a:off x="1941512" y="3024188"/>
            <a:ext cx="0" cy="998538"/>
          </a:xfrm>
          <a:prstGeom prst="line">
            <a:avLst/>
          </a:prstGeom>
          <a:noFill/>
          <a:ln w="76200">
            <a:solidFill>
              <a:srgbClr val="FF00FF"/>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34" name="Rectangle 82"/>
          <p:cNvSpPr>
            <a:spLocks noChangeArrowheads="1"/>
          </p:cNvSpPr>
          <p:nvPr/>
        </p:nvSpPr>
        <p:spPr bwMode="auto">
          <a:xfrm>
            <a:off x="1976661" y="3716404"/>
            <a:ext cx="6429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anose="02050604050505020204" pitchFamily="18" charset="0"/>
                <a:ea typeface="ＭＳ Ｐゴシック" pitchFamily="50" charset="-128"/>
              </a:rPr>
              <a:t>p</a:t>
            </a:r>
            <a:r>
              <a:rPr lang="en-US" altLang="ja-JP" baseline="-25000" dirty="0">
                <a:solidFill>
                  <a:srgbClr val="000000"/>
                </a:solidFill>
                <a:latin typeface="Bookman Old Style" pitchFamily="18" charset="0"/>
                <a:ea typeface="ＭＳ Ｐゴシック" pitchFamily="50" charset="-128"/>
              </a:rPr>
              <a:t>⊥</a:t>
            </a:r>
          </a:p>
        </p:txBody>
      </p:sp>
      <p:sp>
        <p:nvSpPr>
          <p:cNvPr id="305235" name="Rectangle 83"/>
          <p:cNvSpPr>
            <a:spLocks noChangeArrowheads="1"/>
          </p:cNvSpPr>
          <p:nvPr/>
        </p:nvSpPr>
        <p:spPr bwMode="auto">
          <a:xfrm>
            <a:off x="3317187" y="2942081"/>
            <a:ext cx="369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CC99">
                    <a:lumMod val="75000"/>
                  </a:srgbClr>
                </a:solidFill>
                <a:latin typeface="Symbol" pitchFamily="18" charset="2"/>
                <a:ea typeface="ＭＳ Ｐゴシック" pitchFamily="50" charset="-128"/>
              </a:rPr>
              <a:t>q</a:t>
            </a:r>
          </a:p>
        </p:txBody>
      </p:sp>
      <p:sp>
        <p:nvSpPr>
          <p:cNvPr id="305237" name="Rectangle 85"/>
          <p:cNvSpPr>
            <a:spLocks noChangeArrowheads="1"/>
          </p:cNvSpPr>
          <p:nvPr/>
        </p:nvSpPr>
        <p:spPr bwMode="auto">
          <a:xfrm>
            <a:off x="2271527" y="3339516"/>
            <a:ext cx="393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L</a:t>
            </a:r>
            <a:endParaRPr lang="en-US" altLang="ja-JP" dirty="0">
              <a:solidFill>
                <a:srgbClr val="000000"/>
              </a:solidFill>
              <a:ea typeface="ＭＳ 明朝" charset="-128"/>
            </a:endParaRPr>
          </a:p>
        </p:txBody>
      </p:sp>
      <p:sp>
        <p:nvSpPr>
          <p:cNvPr id="305239" name="Rectangle 87"/>
          <p:cNvSpPr>
            <a:spLocks noChangeArrowheads="1"/>
          </p:cNvSpPr>
          <p:nvPr/>
        </p:nvSpPr>
        <p:spPr bwMode="auto">
          <a:xfrm>
            <a:off x="5581989" y="3201863"/>
            <a:ext cx="4219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p</a:t>
            </a:r>
          </a:p>
        </p:txBody>
      </p:sp>
      <p:sp>
        <p:nvSpPr>
          <p:cNvPr id="305240" name="Rectangle 88"/>
          <p:cNvSpPr>
            <a:spLocks noChangeArrowheads="1"/>
          </p:cNvSpPr>
          <p:nvPr/>
        </p:nvSpPr>
        <p:spPr bwMode="auto">
          <a:xfrm>
            <a:off x="7193712" y="3505880"/>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305241" name="Rectangle 89"/>
          <p:cNvSpPr>
            <a:spLocks noChangeArrowheads="1"/>
          </p:cNvSpPr>
          <p:nvPr/>
        </p:nvSpPr>
        <p:spPr bwMode="auto">
          <a:xfrm>
            <a:off x="7587729" y="350229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p</a:t>
            </a:r>
            <a:endParaRPr lang="en-US" altLang="ja-JP" baseline="-25000" dirty="0">
              <a:solidFill>
                <a:srgbClr val="000000"/>
              </a:solidFill>
              <a:latin typeface="Bookman Old Style" pitchFamily="18" charset="0"/>
              <a:ea typeface="ＭＳ Ｐゴシック" pitchFamily="50" charset="-128"/>
            </a:endParaRPr>
          </a:p>
        </p:txBody>
      </p:sp>
      <p:sp>
        <p:nvSpPr>
          <p:cNvPr id="95" name="Rectangle 71"/>
          <p:cNvSpPr>
            <a:spLocks noChangeArrowheads="1"/>
          </p:cNvSpPr>
          <p:nvPr/>
        </p:nvSpPr>
        <p:spPr bwMode="auto">
          <a:xfrm>
            <a:off x="2547014" y="3339035"/>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05" name="Rectangle 73"/>
          <p:cNvSpPr>
            <a:spLocks noChangeArrowheads="1"/>
          </p:cNvSpPr>
          <p:nvPr/>
        </p:nvSpPr>
        <p:spPr bwMode="auto">
          <a:xfrm>
            <a:off x="6990323" y="3489066"/>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16" name="Rectangle 83"/>
          <p:cNvSpPr>
            <a:spLocks noChangeArrowheads="1"/>
          </p:cNvSpPr>
          <p:nvPr/>
        </p:nvSpPr>
        <p:spPr bwMode="auto">
          <a:xfrm>
            <a:off x="7969131" y="2948386"/>
            <a:ext cx="369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CC99">
                    <a:lumMod val="75000"/>
                  </a:srgbClr>
                </a:solidFill>
                <a:latin typeface="Symbol" pitchFamily="18" charset="2"/>
                <a:ea typeface="ＭＳ Ｐゴシック" pitchFamily="50" charset="-128"/>
              </a:rPr>
              <a:t>q</a:t>
            </a:r>
          </a:p>
        </p:txBody>
      </p:sp>
      <p:sp>
        <p:nvSpPr>
          <p:cNvPr id="117" name="Rectangle 71"/>
          <p:cNvSpPr>
            <a:spLocks noChangeArrowheads="1"/>
          </p:cNvSpPr>
          <p:nvPr/>
        </p:nvSpPr>
        <p:spPr bwMode="auto">
          <a:xfrm rot="20799973">
            <a:off x="7823124" y="1961371"/>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CC99">
                    <a:lumMod val="75000"/>
                  </a:srgbClr>
                </a:solidFill>
                <a:latin typeface="Symbol" pitchFamily="18" charset="2"/>
                <a:ea typeface="ＭＳ 明朝" charset="-128"/>
              </a:rPr>
              <a:t>=</a:t>
            </a:r>
          </a:p>
        </p:txBody>
      </p:sp>
      <p:sp>
        <p:nvSpPr>
          <p:cNvPr id="118" name="Rectangle 72"/>
          <p:cNvSpPr>
            <a:spLocks noChangeArrowheads="1"/>
          </p:cNvSpPr>
          <p:nvPr/>
        </p:nvSpPr>
        <p:spPr bwMode="auto">
          <a:xfrm>
            <a:off x="8323014" y="1913678"/>
            <a:ext cx="5984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CC99">
                    <a:lumMod val="75000"/>
                  </a:srgbClr>
                </a:solidFill>
                <a:ea typeface="ＭＳ Ｐゴシック" pitchFamily="50" charset="-128"/>
              </a:rPr>
              <a:t>sin</a:t>
            </a:r>
            <a:endParaRPr kumimoji="0" lang="en-US" altLang="ja-JP" dirty="0">
              <a:solidFill>
                <a:srgbClr val="00CC99">
                  <a:lumMod val="75000"/>
                </a:srgbClr>
              </a:solidFill>
              <a:ea typeface="ＭＳ ゴシック" pitchFamily="49" charset="-128"/>
            </a:endParaRPr>
          </a:p>
        </p:txBody>
      </p:sp>
      <p:sp>
        <p:nvSpPr>
          <p:cNvPr id="119" name="Rectangle 76"/>
          <p:cNvSpPr>
            <a:spLocks noChangeArrowheads="1"/>
          </p:cNvSpPr>
          <p:nvPr/>
        </p:nvSpPr>
        <p:spPr bwMode="auto">
          <a:xfrm>
            <a:off x="8094640" y="1923707"/>
            <a:ext cx="673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Bookman Old Style" pitchFamily="18" charset="0"/>
                <a:ea typeface="ＭＳ Ｐゴシック" pitchFamily="50" charset="-128"/>
              </a:rPr>
              <a:t>r</a:t>
            </a:r>
            <a:endParaRPr lang="en-US" altLang="ja-JP" baseline="-25000" dirty="0">
              <a:solidFill>
                <a:srgbClr val="00CC99">
                  <a:lumMod val="75000"/>
                </a:srgbClr>
              </a:solidFill>
              <a:latin typeface="Bookman Old Style" pitchFamily="18" charset="0"/>
              <a:ea typeface="ＭＳ Ｐゴシック" pitchFamily="50" charset="-128"/>
            </a:endParaRPr>
          </a:p>
        </p:txBody>
      </p:sp>
      <p:sp>
        <p:nvSpPr>
          <p:cNvPr id="120" name="Rectangle 78"/>
          <p:cNvSpPr>
            <a:spLocks noChangeArrowheads="1"/>
          </p:cNvSpPr>
          <p:nvPr/>
        </p:nvSpPr>
        <p:spPr bwMode="auto">
          <a:xfrm>
            <a:off x="8762751" y="1910727"/>
            <a:ext cx="38124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grpSp>
        <p:nvGrpSpPr>
          <p:cNvPr id="111" name="Group 44"/>
          <p:cNvGrpSpPr>
            <a:grpSpLocks/>
          </p:cNvGrpSpPr>
          <p:nvPr/>
        </p:nvGrpSpPr>
        <p:grpSpPr bwMode="auto">
          <a:xfrm>
            <a:off x="5965824" y="3009901"/>
            <a:ext cx="2551113" cy="1019175"/>
            <a:chOff x="3758" y="1583"/>
            <a:chExt cx="1607" cy="642"/>
          </a:xfrm>
        </p:grpSpPr>
        <p:sp>
          <p:nvSpPr>
            <p:cNvPr id="114" name="Line 53"/>
            <p:cNvSpPr>
              <a:spLocks noChangeShapeType="1"/>
            </p:cNvSpPr>
            <p:nvPr/>
          </p:nvSpPr>
          <p:spPr bwMode="auto">
            <a:xfrm flipV="1">
              <a:off x="4127" y="1583"/>
              <a:ext cx="1238" cy="8"/>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22" name="Line 54"/>
            <p:cNvSpPr>
              <a:spLocks noChangeShapeType="1"/>
            </p:cNvSpPr>
            <p:nvPr/>
          </p:nvSpPr>
          <p:spPr bwMode="auto">
            <a:xfrm flipV="1">
              <a:off x="3758" y="1598"/>
              <a:ext cx="398" cy="627"/>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89" name="Rectangle 14"/>
          <p:cNvSpPr>
            <a:spLocks noChangeArrowheads="1"/>
          </p:cNvSpPr>
          <p:nvPr/>
        </p:nvSpPr>
        <p:spPr bwMode="auto">
          <a:xfrm>
            <a:off x="1935746" y="3059197"/>
            <a:ext cx="18637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2400" dirty="0">
                <a:solidFill>
                  <a:schemeClr val="accent1">
                    <a:lumMod val="50000"/>
                  </a:schemeClr>
                </a:solidFill>
                <a:ea typeface="ＭＳ Ｐゴシック" pitchFamily="50" charset="-128"/>
              </a:rPr>
              <a:t>角運動量</a:t>
            </a:r>
            <a:endParaRPr lang="en-US" altLang="ja-JP" sz="2400" dirty="0">
              <a:solidFill>
                <a:schemeClr val="accent1">
                  <a:lumMod val="50000"/>
                </a:schemeClr>
              </a:solidFill>
              <a:latin typeface="Symbol" pitchFamily="18" charset="2"/>
              <a:ea typeface="ＭＳ 明朝" charset="-128"/>
            </a:endParaRPr>
          </a:p>
        </p:txBody>
      </p:sp>
      <p:sp>
        <p:nvSpPr>
          <p:cNvPr id="140" name="AutoShape 56"/>
          <p:cNvSpPr>
            <a:spLocks noChangeArrowheads="1"/>
          </p:cNvSpPr>
          <p:nvPr/>
        </p:nvSpPr>
        <p:spPr bwMode="auto">
          <a:xfrm rot="10800000">
            <a:off x="1420674" y="5278578"/>
            <a:ext cx="1857449" cy="1039325"/>
          </a:xfrm>
          <a:prstGeom prst="parallelogram">
            <a:avLst>
              <a:gd name="adj" fmla="val 0"/>
            </a:avLst>
          </a:prstGeom>
          <a:solidFill>
            <a:srgbClr val="FFCCFF"/>
          </a:solidFill>
          <a:ln>
            <a:noFill/>
          </a:ln>
        </p:spPr>
        <p:txBody>
          <a:bodyPr wrap="none" anchor="ctr"/>
          <a:lstStyle/>
          <a:p>
            <a:pPr algn="ctr"/>
            <a:endParaRPr lang="ja-JP" altLang="en-US" i="1">
              <a:solidFill>
                <a:srgbClr val="000000"/>
              </a:solidFill>
              <a:ea typeface="ＭＳ Ｐゴシック" pitchFamily="50" charset="-128"/>
            </a:endParaRPr>
          </a:p>
        </p:txBody>
      </p:sp>
      <p:sp>
        <p:nvSpPr>
          <p:cNvPr id="141" name="Line 62"/>
          <p:cNvSpPr>
            <a:spLocks noChangeShapeType="1"/>
          </p:cNvSpPr>
          <p:nvPr/>
        </p:nvSpPr>
        <p:spPr bwMode="auto">
          <a:xfrm>
            <a:off x="831274" y="6317673"/>
            <a:ext cx="3200400" cy="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42" name="Line 62"/>
          <p:cNvSpPr>
            <a:spLocks noChangeShapeType="1"/>
          </p:cNvSpPr>
          <p:nvPr/>
        </p:nvSpPr>
        <p:spPr bwMode="auto">
          <a:xfrm flipV="1">
            <a:off x="1413164" y="4558143"/>
            <a:ext cx="0" cy="2022766"/>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43" name="Line 53"/>
          <p:cNvSpPr>
            <a:spLocks noChangeShapeType="1"/>
          </p:cNvSpPr>
          <p:nvPr/>
        </p:nvSpPr>
        <p:spPr bwMode="auto">
          <a:xfrm rot="9998123" flipV="1">
            <a:off x="1353261" y="6088576"/>
            <a:ext cx="1965325" cy="12700"/>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44" name="Line 54"/>
          <p:cNvSpPr>
            <a:spLocks noChangeShapeType="1"/>
          </p:cNvSpPr>
          <p:nvPr/>
        </p:nvSpPr>
        <p:spPr bwMode="auto">
          <a:xfrm rot="9998123" flipV="1">
            <a:off x="3119555" y="4806531"/>
            <a:ext cx="631825" cy="995363"/>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45" name="Line 54"/>
          <p:cNvSpPr>
            <a:spLocks noChangeShapeType="1"/>
          </p:cNvSpPr>
          <p:nvPr/>
        </p:nvSpPr>
        <p:spPr bwMode="auto">
          <a:xfrm rot="9998123" flipV="1">
            <a:off x="1279086" y="5241367"/>
            <a:ext cx="631825" cy="995363"/>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46" name="Rectangle 88"/>
          <p:cNvSpPr>
            <a:spLocks noChangeArrowheads="1"/>
          </p:cNvSpPr>
          <p:nvPr/>
        </p:nvSpPr>
        <p:spPr bwMode="auto">
          <a:xfrm>
            <a:off x="3245179" y="5583722"/>
            <a:ext cx="10855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latin typeface="+mn-lt"/>
                <a:ea typeface="ＭＳ Ｐゴシック" pitchFamily="50" charset="-128"/>
              </a:rPr>
              <a:t>(</a:t>
            </a:r>
            <a:r>
              <a:rPr lang="en-US" altLang="ja-JP" i="1" dirty="0">
                <a:solidFill>
                  <a:srgbClr val="000000"/>
                </a:solidFill>
                <a:latin typeface="Bookman Old Style" pitchFamily="18" charset="0"/>
                <a:ea typeface="ＭＳ Ｐゴシック" pitchFamily="50" charset="-128"/>
              </a:rPr>
              <a:t>x</a:t>
            </a:r>
            <a:r>
              <a:rPr lang="en-US" altLang="ja-JP" dirty="0">
                <a:solidFill>
                  <a:srgbClr val="000000"/>
                </a:solidFill>
                <a:latin typeface="+mn-lt"/>
                <a:ea typeface="ＭＳ Ｐゴシック" pitchFamily="50" charset="-128"/>
              </a:rPr>
              <a:t>, </a:t>
            </a:r>
            <a:r>
              <a:rPr lang="en-US" altLang="ja-JP" i="1" dirty="0">
                <a:solidFill>
                  <a:srgbClr val="000000"/>
                </a:solidFill>
                <a:latin typeface="Bookman Old Style" pitchFamily="18" charset="0"/>
                <a:ea typeface="ＭＳ Ｐゴシック" pitchFamily="50" charset="-128"/>
              </a:rPr>
              <a:t>y</a:t>
            </a:r>
            <a:r>
              <a:rPr lang="en-US" altLang="ja-JP" dirty="0">
                <a:solidFill>
                  <a:srgbClr val="000000"/>
                </a:solidFill>
                <a:latin typeface="+mn-lt"/>
                <a:ea typeface="ＭＳ Ｐゴシック" pitchFamily="50" charset="-128"/>
              </a:rPr>
              <a:t>)</a:t>
            </a:r>
            <a:endParaRPr lang="en-US" altLang="ja-JP" baseline="-25000" dirty="0">
              <a:solidFill>
                <a:srgbClr val="000000"/>
              </a:solidFill>
              <a:latin typeface="Bookman Old Style" pitchFamily="18" charset="0"/>
              <a:ea typeface="ＭＳ Ｐゴシック" pitchFamily="50" charset="-128"/>
            </a:endParaRPr>
          </a:p>
        </p:txBody>
      </p:sp>
      <p:sp>
        <p:nvSpPr>
          <p:cNvPr id="147" name="Rectangle 88"/>
          <p:cNvSpPr>
            <a:spLocks noChangeArrowheads="1"/>
          </p:cNvSpPr>
          <p:nvPr/>
        </p:nvSpPr>
        <p:spPr bwMode="auto">
          <a:xfrm>
            <a:off x="1413418" y="4585175"/>
            <a:ext cx="1526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latin typeface="+mn-lt"/>
                <a:ea typeface="ＭＳ Ｐゴシック" pitchFamily="50" charset="-128"/>
              </a:rPr>
              <a:t>(</a:t>
            </a:r>
            <a:r>
              <a:rPr lang="en-US" altLang="ja-JP" i="1" dirty="0" err="1">
                <a:solidFill>
                  <a:srgbClr val="000000"/>
                </a:solidFill>
                <a:latin typeface="Bookman Old Style" pitchFamily="18" charset="0"/>
                <a:ea typeface="ＭＳ Ｐゴシック" pitchFamily="50" charset="-128"/>
              </a:rPr>
              <a:t>p</a:t>
            </a:r>
            <a:r>
              <a:rPr lang="en-US" altLang="ja-JP" i="1" baseline="-25000" dirty="0" err="1">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 </a:t>
            </a:r>
            <a:r>
              <a:rPr lang="en-US" altLang="ja-JP" dirty="0">
                <a:solidFill>
                  <a:srgbClr val="000000"/>
                </a:solidFill>
                <a:latin typeface="+mn-lt"/>
                <a:ea typeface="ＭＳ Ｐゴシック" pitchFamily="50" charset="-128"/>
              </a:rPr>
              <a:t>, </a:t>
            </a:r>
            <a:r>
              <a:rPr lang="en-US" altLang="ja-JP" i="1" dirty="0" err="1">
                <a:solidFill>
                  <a:srgbClr val="000000"/>
                </a:solidFill>
                <a:latin typeface="Bookman Old Style" pitchFamily="18" charset="0"/>
                <a:ea typeface="ＭＳ Ｐゴシック" pitchFamily="50" charset="-128"/>
              </a:rPr>
              <a:t>p</a:t>
            </a:r>
            <a:r>
              <a:rPr lang="en-US" altLang="ja-JP" i="1" baseline="-25000" dirty="0" err="1">
                <a:solidFill>
                  <a:srgbClr val="000000"/>
                </a:solidFill>
                <a:latin typeface="Bookman Old Style" pitchFamily="18" charset="0"/>
                <a:ea typeface="ＭＳ Ｐゴシック" pitchFamily="50" charset="-128"/>
              </a:rPr>
              <a:t>y</a:t>
            </a:r>
            <a:r>
              <a:rPr lang="en-US" altLang="ja-JP" dirty="0">
                <a:solidFill>
                  <a:srgbClr val="000000"/>
                </a:solidFill>
                <a:latin typeface="+mn-lt"/>
                <a:ea typeface="ＭＳ Ｐゴシック" pitchFamily="50" charset="-128"/>
              </a:rPr>
              <a:t>)</a:t>
            </a:r>
            <a:endParaRPr lang="en-US" altLang="ja-JP" baseline="-25000" dirty="0">
              <a:solidFill>
                <a:srgbClr val="000000"/>
              </a:solidFill>
              <a:latin typeface="Bookman Old Style" pitchFamily="18" charset="0"/>
              <a:ea typeface="ＭＳ Ｐゴシック" pitchFamily="50" charset="-128"/>
            </a:endParaRPr>
          </a:p>
        </p:txBody>
      </p:sp>
      <p:sp>
        <p:nvSpPr>
          <p:cNvPr id="148" name="Rectangle 88"/>
          <p:cNvSpPr>
            <a:spLocks noChangeArrowheads="1"/>
          </p:cNvSpPr>
          <p:nvPr/>
        </p:nvSpPr>
        <p:spPr bwMode="auto">
          <a:xfrm>
            <a:off x="989198" y="4863286"/>
            <a:ext cx="6040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c</a:t>
            </a:r>
            <a:endParaRPr lang="en-US" altLang="ja-JP" baseline="-25000" dirty="0">
              <a:solidFill>
                <a:srgbClr val="000000"/>
              </a:solidFill>
              <a:latin typeface="Bookman Old Style" pitchFamily="18" charset="0"/>
              <a:ea typeface="ＭＳ Ｐゴシック" pitchFamily="50" charset="-128"/>
            </a:endParaRPr>
          </a:p>
        </p:txBody>
      </p:sp>
      <p:graphicFrame>
        <p:nvGraphicFramePr>
          <p:cNvPr id="149" name="オブジェクト 148"/>
          <p:cNvGraphicFramePr>
            <a:graphicFrameLocks noChangeAspect="1"/>
          </p:cNvGraphicFramePr>
          <p:nvPr/>
        </p:nvGraphicFramePr>
        <p:xfrm>
          <a:off x="4441825" y="4438650"/>
          <a:ext cx="1784350" cy="1111250"/>
        </p:xfrm>
        <a:graphic>
          <a:graphicData uri="http://schemas.openxmlformats.org/presentationml/2006/ole">
            <mc:AlternateContent xmlns:mc="http://schemas.openxmlformats.org/markup-compatibility/2006">
              <mc:Choice xmlns:v="urn:schemas-microsoft-com:vml" Requires="v">
                <p:oleObj spid="_x0000_s57977" name="数式" r:id="rId5" imgW="736560" imgH="457200" progId="Equation.3">
                  <p:embed/>
                </p:oleObj>
              </mc:Choice>
              <mc:Fallback>
                <p:oleObj name="数式" r:id="rId5" imgW="736560" imgH="457200" progId="Equation.3">
                  <p:embed/>
                  <p:pic>
                    <p:nvPicPr>
                      <p:cNvPr id="149" name="オブジェクト 148"/>
                      <p:cNvPicPr>
                        <a:picLocks noChangeAspect="1" noChangeArrowheads="1"/>
                      </p:cNvPicPr>
                      <p:nvPr/>
                    </p:nvPicPr>
                    <p:blipFill>
                      <a:blip r:embed="rId6"/>
                      <a:srcRect/>
                      <a:stretch>
                        <a:fillRect/>
                      </a:stretch>
                    </p:blipFill>
                    <p:spPr bwMode="auto">
                      <a:xfrm>
                        <a:off x="4441825" y="4438650"/>
                        <a:ext cx="178435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0" name="オブジェクト 149"/>
          <p:cNvGraphicFramePr>
            <a:graphicFrameLocks noChangeAspect="1"/>
          </p:cNvGraphicFramePr>
          <p:nvPr/>
        </p:nvGraphicFramePr>
        <p:xfrm>
          <a:off x="6696075" y="4859338"/>
          <a:ext cx="584200" cy="339725"/>
        </p:xfrm>
        <a:graphic>
          <a:graphicData uri="http://schemas.openxmlformats.org/presentationml/2006/ole">
            <mc:AlternateContent xmlns:mc="http://schemas.openxmlformats.org/markup-compatibility/2006">
              <mc:Choice xmlns:v="urn:schemas-microsoft-com:vml" Requires="v">
                <p:oleObj spid="_x0000_s57978" name="数式" r:id="rId7" imgW="241200" imgH="139680" progId="Equation.3">
                  <p:embed/>
                </p:oleObj>
              </mc:Choice>
              <mc:Fallback>
                <p:oleObj name="数式" r:id="rId7" imgW="241200" imgH="139680" progId="Equation.3">
                  <p:embed/>
                  <p:pic>
                    <p:nvPicPr>
                      <p:cNvPr id="150" name="オブジェクト 149"/>
                      <p:cNvPicPr>
                        <a:picLocks noChangeAspect="1" noChangeArrowheads="1"/>
                      </p:cNvPicPr>
                      <p:nvPr/>
                    </p:nvPicPr>
                    <p:blipFill>
                      <a:blip r:embed="rId8"/>
                      <a:srcRect/>
                      <a:stretch>
                        <a:fillRect/>
                      </a:stretch>
                    </p:blipFill>
                    <p:spPr bwMode="auto">
                      <a:xfrm>
                        <a:off x="6696075" y="4859338"/>
                        <a:ext cx="5842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1" name="オブジェクト 150"/>
          <p:cNvGraphicFramePr>
            <a:graphicFrameLocks noChangeAspect="1"/>
          </p:cNvGraphicFramePr>
          <p:nvPr/>
        </p:nvGraphicFramePr>
        <p:xfrm>
          <a:off x="4943475" y="5969000"/>
          <a:ext cx="644525" cy="403225"/>
        </p:xfrm>
        <a:graphic>
          <a:graphicData uri="http://schemas.openxmlformats.org/presentationml/2006/ole">
            <mc:AlternateContent xmlns:mc="http://schemas.openxmlformats.org/markup-compatibility/2006">
              <mc:Choice xmlns:v="urn:schemas-microsoft-com:vml" Requires="v">
                <p:oleObj spid="_x0000_s57979" name="数式" r:id="rId9" imgW="266400" imgH="164880" progId="Equation.3">
                  <p:embed/>
                </p:oleObj>
              </mc:Choice>
              <mc:Fallback>
                <p:oleObj name="数式" r:id="rId9" imgW="266400" imgH="164880" progId="Equation.3">
                  <p:embed/>
                  <p:pic>
                    <p:nvPicPr>
                      <p:cNvPr id="151" name="オブジェクト 150"/>
                      <p:cNvPicPr>
                        <a:picLocks noChangeAspect="1" noChangeArrowheads="1"/>
                      </p:cNvPicPr>
                      <p:nvPr/>
                    </p:nvPicPr>
                    <p:blipFill>
                      <a:blip r:embed="rId10"/>
                      <a:srcRect/>
                      <a:stretch>
                        <a:fillRect/>
                      </a:stretch>
                    </p:blipFill>
                    <p:spPr bwMode="auto">
                      <a:xfrm>
                        <a:off x="4943475" y="5969000"/>
                        <a:ext cx="6445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2" name="オブジェクト 151"/>
          <p:cNvGraphicFramePr>
            <a:graphicFrameLocks noChangeAspect="1"/>
          </p:cNvGraphicFramePr>
          <p:nvPr/>
        </p:nvGraphicFramePr>
        <p:xfrm>
          <a:off x="5656263" y="6000750"/>
          <a:ext cx="522287" cy="341313"/>
        </p:xfrm>
        <a:graphic>
          <a:graphicData uri="http://schemas.openxmlformats.org/presentationml/2006/ole">
            <mc:AlternateContent xmlns:mc="http://schemas.openxmlformats.org/markup-compatibility/2006">
              <mc:Choice xmlns:v="urn:schemas-microsoft-com:vml" Requires="v">
                <p:oleObj spid="_x0000_s57980" name="数式" r:id="rId11" imgW="215640" imgH="139680" progId="Equation.3">
                  <p:embed/>
                </p:oleObj>
              </mc:Choice>
              <mc:Fallback>
                <p:oleObj name="数式" r:id="rId11" imgW="215640" imgH="139680" progId="Equation.3">
                  <p:embed/>
                  <p:pic>
                    <p:nvPicPr>
                      <p:cNvPr id="152" name="オブジェクト 151"/>
                      <p:cNvPicPr>
                        <a:picLocks noChangeAspect="1" noChangeArrowheads="1"/>
                      </p:cNvPicPr>
                      <p:nvPr/>
                    </p:nvPicPr>
                    <p:blipFill>
                      <a:blip r:embed="rId12"/>
                      <a:srcRect/>
                      <a:stretch>
                        <a:fillRect/>
                      </a:stretch>
                    </p:blipFill>
                    <p:spPr bwMode="auto">
                      <a:xfrm>
                        <a:off x="5656263" y="6000750"/>
                        <a:ext cx="52228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3" name="オブジェクト 152"/>
          <p:cNvGraphicFramePr>
            <a:graphicFrameLocks noChangeAspect="1"/>
          </p:cNvGraphicFramePr>
          <p:nvPr/>
        </p:nvGraphicFramePr>
        <p:xfrm>
          <a:off x="6329940" y="6089215"/>
          <a:ext cx="307975" cy="247650"/>
        </p:xfrm>
        <a:graphic>
          <a:graphicData uri="http://schemas.openxmlformats.org/presentationml/2006/ole">
            <mc:AlternateContent xmlns:mc="http://schemas.openxmlformats.org/markup-compatibility/2006">
              <mc:Choice xmlns:v="urn:schemas-microsoft-com:vml" Requires="v">
                <p:oleObj spid="_x0000_s57981" name="数式" r:id="rId13" imgW="126720" imgH="101520" progId="Equation.3">
                  <p:embed/>
                </p:oleObj>
              </mc:Choice>
              <mc:Fallback>
                <p:oleObj name="数式" r:id="rId13" imgW="126720" imgH="101520" progId="Equation.3">
                  <p:embed/>
                  <p:pic>
                    <p:nvPicPr>
                      <p:cNvPr id="153" name="オブジェクト 152"/>
                      <p:cNvPicPr>
                        <a:picLocks noChangeAspect="1" noChangeArrowheads="1"/>
                      </p:cNvPicPr>
                      <p:nvPr/>
                    </p:nvPicPr>
                    <p:blipFill>
                      <a:blip r:embed="rId14"/>
                      <a:srcRect/>
                      <a:stretch>
                        <a:fillRect/>
                      </a:stretch>
                    </p:blipFill>
                    <p:spPr bwMode="auto">
                      <a:xfrm>
                        <a:off x="6329940" y="6089215"/>
                        <a:ext cx="307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4" name="オブジェクト 153"/>
          <p:cNvGraphicFramePr>
            <a:graphicFrameLocks noChangeAspect="1"/>
          </p:cNvGraphicFramePr>
          <p:nvPr/>
        </p:nvGraphicFramePr>
        <p:xfrm>
          <a:off x="6696220" y="5917767"/>
          <a:ext cx="1630362" cy="587375"/>
        </p:xfrm>
        <a:graphic>
          <a:graphicData uri="http://schemas.openxmlformats.org/presentationml/2006/ole">
            <mc:AlternateContent xmlns:mc="http://schemas.openxmlformats.org/markup-compatibility/2006">
              <mc:Choice xmlns:v="urn:schemas-microsoft-com:vml" Requires="v">
                <p:oleObj spid="_x0000_s57982" name="数式" r:id="rId15" imgW="672840" imgH="241200" progId="Equation.3">
                  <p:embed/>
                </p:oleObj>
              </mc:Choice>
              <mc:Fallback>
                <p:oleObj name="数式" r:id="rId15" imgW="672840" imgH="241200" progId="Equation.3">
                  <p:embed/>
                  <p:pic>
                    <p:nvPicPr>
                      <p:cNvPr id="154" name="オブジェクト 153"/>
                      <p:cNvPicPr>
                        <a:picLocks noChangeAspect="1" noChangeArrowheads="1"/>
                      </p:cNvPicPr>
                      <p:nvPr/>
                    </p:nvPicPr>
                    <p:blipFill>
                      <a:blip r:embed="rId16"/>
                      <a:srcRect/>
                      <a:stretch>
                        <a:fillRect/>
                      </a:stretch>
                    </p:blipFill>
                    <p:spPr bwMode="auto">
                      <a:xfrm>
                        <a:off x="6696220" y="5917767"/>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5" name="Rectangle 88"/>
          <p:cNvSpPr>
            <a:spLocks noChangeArrowheads="1"/>
          </p:cNvSpPr>
          <p:nvPr/>
        </p:nvSpPr>
        <p:spPr bwMode="auto">
          <a:xfrm>
            <a:off x="3760107" y="6223943"/>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endParaRPr lang="en-US" altLang="ja-JP" baseline="-25000" dirty="0">
              <a:solidFill>
                <a:srgbClr val="000000"/>
              </a:solidFill>
              <a:latin typeface="Bookman Old Style" pitchFamily="18" charset="0"/>
              <a:ea typeface="ＭＳ Ｐゴシック" pitchFamily="50" charset="-128"/>
            </a:endParaRPr>
          </a:p>
        </p:txBody>
      </p:sp>
      <p:sp>
        <p:nvSpPr>
          <p:cNvPr id="156" name="Rectangle 88"/>
          <p:cNvSpPr>
            <a:spLocks noChangeArrowheads="1"/>
          </p:cNvSpPr>
          <p:nvPr/>
        </p:nvSpPr>
        <p:spPr bwMode="auto">
          <a:xfrm>
            <a:off x="1016909" y="4242743"/>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y</a:t>
            </a:r>
            <a:endParaRPr lang="en-US" altLang="ja-JP" baseline="-25000" dirty="0">
              <a:solidFill>
                <a:srgbClr val="000000"/>
              </a:solidFill>
              <a:latin typeface="Bookman Old Style" pitchFamily="18" charset="0"/>
              <a:ea typeface="ＭＳ Ｐゴシック" pitchFamily="50" charset="-128"/>
            </a:endParaRPr>
          </a:p>
        </p:txBody>
      </p:sp>
      <p:sp>
        <p:nvSpPr>
          <p:cNvPr id="157" name="Line 59"/>
          <p:cNvSpPr>
            <a:spLocks noChangeShapeType="1"/>
          </p:cNvSpPr>
          <p:nvPr/>
        </p:nvSpPr>
        <p:spPr bwMode="auto">
          <a:xfrm flipH="1">
            <a:off x="3268979" y="4750308"/>
            <a:ext cx="356615" cy="112928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58" name="Line 59"/>
          <p:cNvSpPr>
            <a:spLocks noChangeShapeType="1"/>
          </p:cNvSpPr>
          <p:nvPr/>
        </p:nvSpPr>
        <p:spPr bwMode="auto">
          <a:xfrm flipH="1">
            <a:off x="1416383" y="5274510"/>
            <a:ext cx="185620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59" name="オブジェクト 158"/>
          <p:cNvGraphicFramePr>
            <a:graphicFrameLocks noChangeAspect="1"/>
          </p:cNvGraphicFramePr>
          <p:nvPr/>
        </p:nvGraphicFramePr>
        <p:xfrm>
          <a:off x="1857375" y="5318125"/>
          <a:ext cx="644525" cy="403225"/>
        </p:xfrm>
        <a:graphic>
          <a:graphicData uri="http://schemas.openxmlformats.org/presentationml/2006/ole">
            <mc:AlternateContent xmlns:mc="http://schemas.openxmlformats.org/markup-compatibility/2006">
              <mc:Choice xmlns:v="urn:schemas-microsoft-com:vml" Requires="v">
                <p:oleObj spid="_x0000_s57983" name="数式" r:id="rId17" imgW="266400" imgH="164880" progId="Equation.3">
                  <p:embed/>
                </p:oleObj>
              </mc:Choice>
              <mc:Fallback>
                <p:oleObj name="数式" r:id="rId17" imgW="266400" imgH="164880" progId="Equation.3">
                  <p:embed/>
                  <p:pic>
                    <p:nvPicPr>
                      <p:cNvPr id="159" name="オブジェクト 158"/>
                      <p:cNvPicPr>
                        <a:picLocks noChangeAspect="1" noChangeArrowheads="1"/>
                      </p:cNvPicPr>
                      <p:nvPr/>
                    </p:nvPicPr>
                    <p:blipFill>
                      <a:blip r:embed="rId18"/>
                      <a:srcRect/>
                      <a:stretch>
                        <a:fillRect/>
                      </a:stretch>
                    </p:blipFill>
                    <p:spPr bwMode="auto">
                      <a:xfrm>
                        <a:off x="1857375" y="5318125"/>
                        <a:ext cx="6445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0" name="オブジェクト 159"/>
          <p:cNvGraphicFramePr>
            <a:graphicFrameLocks noChangeAspect="1"/>
          </p:cNvGraphicFramePr>
          <p:nvPr/>
        </p:nvGraphicFramePr>
        <p:xfrm>
          <a:off x="2555875" y="5349875"/>
          <a:ext cx="523875" cy="341313"/>
        </p:xfrm>
        <a:graphic>
          <a:graphicData uri="http://schemas.openxmlformats.org/presentationml/2006/ole">
            <mc:AlternateContent xmlns:mc="http://schemas.openxmlformats.org/markup-compatibility/2006">
              <mc:Choice xmlns:v="urn:schemas-microsoft-com:vml" Requires="v">
                <p:oleObj spid="_x0000_s57984" name="数式" r:id="rId19" imgW="215640" imgH="139680" progId="Equation.3">
                  <p:embed/>
                </p:oleObj>
              </mc:Choice>
              <mc:Fallback>
                <p:oleObj name="数式" r:id="rId19" imgW="215640" imgH="139680" progId="Equation.3">
                  <p:embed/>
                  <p:pic>
                    <p:nvPicPr>
                      <p:cNvPr id="160" name="オブジェクト 159"/>
                      <p:cNvPicPr>
                        <a:picLocks noChangeAspect="1" noChangeArrowheads="1"/>
                      </p:cNvPicPr>
                      <p:nvPr/>
                    </p:nvPicPr>
                    <p:blipFill>
                      <a:blip r:embed="rId20"/>
                      <a:srcRect/>
                      <a:stretch>
                        <a:fillRect/>
                      </a:stretch>
                    </p:blipFill>
                    <p:spPr bwMode="auto">
                      <a:xfrm>
                        <a:off x="2555875" y="5349875"/>
                        <a:ext cx="52387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5" name="Rectangle 71"/>
          <p:cNvSpPr>
            <a:spLocks noChangeArrowheads="1"/>
          </p:cNvSpPr>
          <p:nvPr/>
        </p:nvSpPr>
        <p:spPr bwMode="auto">
          <a:xfrm rot="554742">
            <a:off x="2461111" y="3789804"/>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CC99">
                    <a:lumMod val="75000"/>
                  </a:srgbClr>
                </a:solidFill>
                <a:latin typeface="Symbol" pitchFamily="18" charset="2"/>
                <a:ea typeface="ＭＳ 明朝" charset="-128"/>
              </a:rPr>
              <a:t>=</a:t>
            </a:r>
          </a:p>
        </p:txBody>
      </p:sp>
      <p:sp>
        <p:nvSpPr>
          <p:cNvPr id="176" name="Rectangle 72"/>
          <p:cNvSpPr>
            <a:spLocks noChangeArrowheads="1"/>
          </p:cNvSpPr>
          <p:nvPr/>
        </p:nvSpPr>
        <p:spPr bwMode="auto">
          <a:xfrm>
            <a:off x="2967557" y="3801487"/>
            <a:ext cx="5984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CC99">
                    <a:lumMod val="75000"/>
                  </a:srgbClr>
                </a:solidFill>
                <a:ea typeface="ＭＳ Ｐゴシック" pitchFamily="50" charset="-128"/>
              </a:rPr>
              <a:t>sin</a:t>
            </a:r>
            <a:endParaRPr kumimoji="0" lang="en-US" altLang="ja-JP" dirty="0">
              <a:solidFill>
                <a:srgbClr val="00CC99">
                  <a:lumMod val="75000"/>
                </a:srgbClr>
              </a:solidFill>
              <a:ea typeface="ＭＳ ゴシック" pitchFamily="49" charset="-128"/>
            </a:endParaRPr>
          </a:p>
        </p:txBody>
      </p:sp>
      <p:sp>
        <p:nvSpPr>
          <p:cNvPr id="177" name="Rectangle 76"/>
          <p:cNvSpPr>
            <a:spLocks noChangeArrowheads="1"/>
          </p:cNvSpPr>
          <p:nvPr/>
        </p:nvSpPr>
        <p:spPr bwMode="auto">
          <a:xfrm>
            <a:off x="2673869" y="3805578"/>
            <a:ext cx="673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Bookman Old Style" pitchFamily="18" charset="0"/>
                <a:ea typeface="ＭＳ Ｐゴシック" pitchFamily="50" charset="-128"/>
              </a:rPr>
              <a:t>p</a:t>
            </a:r>
            <a:endParaRPr lang="en-US" altLang="ja-JP" baseline="-25000" dirty="0">
              <a:solidFill>
                <a:srgbClr val="00CC99">
                  <a:lumMod val="75000"/>
                </a:srgbClr>
              </a:solidFill>
              <a:latin typeface="Bookman Old Style" pitchFamily="18" charset="0"/>
              <a:ea typeface="ＭＳ Ｐゴシック" pitchFamily="50" charset="-128"/>
            </a:endParaRPr>
          </a:p>
        </p:txBody>
      </p:sp>
      <p:sp>
        <p:nvSpPr>
          <p:cNvPr id="178" name="Rectangle 78"/>
          <p:cNvSpPr>
            <a:spLocks noChangeArrowheads="1"/>
          </p:cNvSpPr>
          <p:nvPr/>
        </p:nvSpPr>
        <p:spPr bwMode="auto">
          <a:xfrm>
            <a:off x="3407294" y="3798536"/>
            <a:ext cx="476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sp>
        <p:nvSpPr>
          <p:cNvPr id="179" name="Rectangle 58"/>
          <p:cNvSpPr>
            <a:spLocks noChangeArrowheads="1"/>
          </p:cNvSpPr>
          <p:nvPr/>
        </p:nvSpPr>
        <p:spPr bwMode="auto">
          <a:xfrm>
            <a:off x="2573338" y="586105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180" name="Rectangle 87"/>
          <p:cNvSpPr>
            <a:spLocks noChangeArrowheads="1"/>
          </p:cNvSpPr>
          <p:nvPr/>
        </p:nvSpPr>
        <p:spPr bwMode="auto">
          <a:xfrm>
            <a:off x="3397590" y="5041775"/>
            <a:ext cx="4219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p</a:t>
            </a:r>
          </a:p>
        </p:txBody>
      </p:sp>
      <p:sp>
        <p:nvSpPr>
          <p:cNvPr id="181" name="Rectangle 87"/>
          <p:cNvSpPr>
            <a:spLocks noChangeArrowheads="1"/>
          </p:cNvSpPr>
          <p:nvPr/>
        </p:nvSpPr>
        <p:spPr bwMode="auto">
          <a:xfrm>
            <a:off x="1556090" y="5473575"/>
            <a:ext cx="4219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p</a:t>
            </a:r>
          </a:p>
        </p:txBody>
      </p:sp>
      <p:sp>
        <p:nvSpPr>
          <p:cNvPr id="138" name="Line 59"/>
          <p:cNvSpPr>
            <a:spLocks noChangeShapeType="1"/>
          </p:cNvSpPr>
          <p:nvPr/>
        </p:nvSpPr>
        <p:spPr bwMode="auto">
          <a:xfrm flipH="1">
            <a:off x="1105543" y="4741933"/>
            <a:ext cx="2535872" cy="59958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37" name="Line 59"/>
          <p:cNvSpPr>
            <a:spLocks noChangeShapeType="1"/>
          </p:cNvSpPr>
          <p:nvPr/>
        </p:nvSpPr>
        <p:spPr bwMode="auto">
          <a:xfrm flipH="1">
            <a:off x="3277274" y="4863314"/>
            <a:ext cx="0" cy="146870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pSp>
        <p:nvGrpSpPr>
          <p:cNvPr id="3" name="グループ化 2">
            <a:extLst>
              <a:ext uri="{FF2B5EF4-FFF2-40B4-BE49-F238E27FC236}">
                <a16:creationId xmlns:a16="http://schemas.microsoft.com/office/drawing/2014/main" id="{34723D21-66BC-462B-80DF-971F7F7C9DA4}"/>
              </a:ext>
            </a:extLst>
          </p:cNvPr>
          <p:cNvGrpSpPr/>
          <p:nvPr/>
        </p:nvGrpSpPr>
        <p:grpSpPr>
          <a:xfrm>
            <a:off x="3666831" y="1895141"/>
            <a:ext cx="2807999" cy="605703"/>
            <a:chOff x="3666831" y="1895141"/>
            <a:chExt cx="2807999" cy="605703"/>
          </a:xfrm>
        </p:grpSpPr>
        <p:graphicFrame>
          <p:nvGraphicFramePr>
            <p:cNvPr id="211" name="オブジェクト 210"/>
            <p:cNvGraphicFramePr>
              <a:graphicFrameLocks noChangeAspect="1"/>
            </p:cNvGraphicFramePr>
            <p:nvPr/>
          </p:nvGraphicFramePr>
          <p:xfrm>
            <a:off x="4090405" y="1913469"/>
            <a:ext cx="2244725" cy="587375"/>
          </p:xfrm>
          <a:graphic>
            <a:graphicData uri="http://schemas.openxmlformats.org/presentationml/2006/ole">
              <mc:AlternateContent xmlns:mc="http://schemas.openxmlformats.org/markup-compatibility/2006">
                <mc:Choice xmlns:v="urn:schemas-microsoft-com:vml" Requires="v">
                  <p:oleObj spid="_x0000_s57985" name="数式" r:id="rId21" imgW="927000" imgH="241200" progId="Equation.3">
                    <p:embed/>
                  </p:oleObj>
                </mc:Choice>
                <mc:Fallback>
                  <p:oleObj name="数式" r:id="rId21" imgW="927000" imgH="241200" progId="Equation.3">
                    <p:embed/>
                    <p:pic>
                      <p:nvPicPr>
                        <p:cNvPr id="211" name="オブジェクト 210"/>
                        <p:cNvPicPr>
                          <a:picLocks noChangeAspect="1" noChangeArrowheads="1"/>
                        </p:cNvPicPr>
                        <p:nvPr/>
                      </p:nvPicPr>
                      <p:blipFill>
                        <a:blip r:embed="rId22"/>
                        <a:srcRect/>
                        <a:stretch>
                          <a:fillRect/>
                        </a:stretch>
                      </p:blipFill>
                      <p:spPr bwMode="auto">
                        <a:xfrm>
                          <a:off x="4090405" y="1913469"/>
                          <a:ext cx="224472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9" name="Rectangle 73"/>
            <p:cNvSpPr>
              <a:spLocks noChangeArrowheads="1"/>
            </p:cNvSpPr>
            <p:nvPr/>
          </p:nvSpPr>
          <p:spPr bwMode="auto">
            <a:xfrm>
              <a:off x="3666831" y="1895141"/>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10" name="Rectangle 90"/>
            <p:cNvSpPr>
              <a:spLocks noChangeArrowheads="1"/>
            </p:cNvSpPr>
            <p:nvPr/>
          </p:nvSpPr>
          <p:spPr bwMode="auto">
            <a:xfrm>
              <a:off x="4023730" y="1901024"/>
              <a:ext cx="2451100" cy="57441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p>
              <a:pPr algn="ctr"/>
              <a:endParaRPr lang="ja-JP" altLang="en-US" i="1">
                <a:solidFill>
                  <a:srgbClr val="000000"/>
                </a:solidFill>
                <a:ea typeface="ＭＳ Ｐゴシック" pitchFamily="50" charset="-128"/>
              </a:endParaRPr>
            </a:p>
          </p:txBody>
        </p:sp>
      </p:grpSp>
      <p:sp>
        <p:nvSpPr>
          <p:cNvPr id="228" name="Rectangle 75"/>
          <p:cNvSpPr>
            <a:spLocks noChangeArrowheads="1"/>
          </p:cNvSpPr>
          <p:nvPr/>
        </p:nvSpPr>
        <p:spPr bwMode="auto">
          <a:xfrm>
            <a:off x="4356100" y="4411663"/>
            <a:ext cx="1955800" cy="11255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29" name="Rectangle 75"/>
          <p:cNvSpPr>
            <a:spLocks noChangeArrowheads="1"/>
          </p:cNvSpPr>
          <p:nvPr/>
        </p:nvSpPr>
        <p:spPr bwMode="auto">
          <a:xfrm>
            <a:off x="7327900" y="4411663"/>
            <a:ext cx="1625600" cy="11255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30" name="Rectangle 75"/>
          <p:cNvSpPr>
            <a:spLocks noChangeArrowheads="1"/>
          </p:cNvSpPr>
          <p:nvPr/>
        </p:nvSpPr>
        <p:spPr bwMode="auto">
          <a:xfrm>
            <a:off x="6578600" y="5834063"/>
            <a:ext cx="2006600" cy="6556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231" name="オブジェクト 230"/>
          <p:cNvGraphicFramePr>
            <a:graphicFrameLocks noChangeAspect="1"/>
          </p:cNvGraphicFramePr>
          <p:nvPr/>
        </p:nvGraphicFramePr>
        <p:xfrm>
          <a:off x="7353300" y="4513263"/>
          <a:ext cx="1630363" cy="957262"/>
        </p:xfrm>
        <a:graphic>
          <a:graphicData uri="http://schemas.openxmlformats.org/presentationml/2006/ole">
            <mc:AlternateContent xmlns:mc="http://schemas.openxmlformats.org/markup-compatibility/2006">
              <mc:Choice xmlns:v="urn:schemas-microsoft-com:vml" Requires="v">
                <p:oleObj spid="_x0000_s57986" name="数式" r:id="rId23" imgW="672840" imgH="393480" progId="Equation.3">
                  <p:embed/>
                </p:oleObj>
              </mc:Choice>
              <mc:Fallback>
                <p:oleObj name="数式" r:id="rId23" imgW="672840" imgH="393480" progId="Equation.3">
                  <p:embed/>
                  <p:pic>
                    <p:nvPicPr>
                      <p:cNvPr id="231" name="オブジェクト 230"/>
                      <p:cNvPicPr>
                        <a:picLocks noChangeAspect="1" noChangeArrowheads="1"/>
                      </p:cNvPicPr>
                      <p:nvPr/>
                    </p:nvPicPr>
                    <p:blipFill>
                      <a:blip r:embed="rId24"/>
                      <a:srcRect/>
                      <a:stretch>
                        <a:fillRect/>
                      </a:stretch>
                    </p:blipFill>
                    <p:spPr bwMode="auto">
                      <a:xfrm>
                        <a:off x="7353300" y="4513263"/>
                        <a:ext cx="1630363"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7" name="Rectangle 12">
            <a:extLst>
              <a:ext uri="{FF2B5EF4-FFF2-40B4-BE49-F238E27FC236}">
                <a16:creationId xmlns:a16="http://schemas.microsoft.com/office/drawing/2014/main" id="{D091E257-C220-426A-A036-2785995849BF}"/>
              </a:ext>
            </a:extLst>
          </p:cNvPr>
          <p:cNvSpPr>
            <a:spLocks noGrp="1" noChangeArrowheads="1"/>
          </p:cNvSpPr>
          <p:nvPr>
            <p:ph type="title" sz="quarter"/>
          </p:nvPr>
        </p:nvSpPr>
        <p:spPr>
          <a:xfrm>
            <a:off x="-7042" y="828603"/>
            <a:ext cx="1889760" cy="496888"/>
          </a:xfrm>
          <a:noFill/>
        </p:spPr>
        <p:txBody>
          <a:bodyPr/>
          <a:lstStyle/>
          <a:p>
            <a:pPr algn="l" eaLnBrk="1" hangingPunct="1"/>
            <a:r>
              <a:rPr lang="ja-JP" altLang="en-US" sz="2800" dirty="0">
                <a:solidFill>
                  <a:schemeClr val="accent2"/>
                </a:solidFill>
              </a:rPr>
              <a:t>角運動量</a:t>
            </a:r>
            <a:endParaRPr lang="en-US" altLang="ja-JP" sz="2800" dirty="0">
              <a:solidFill>
                <a:schemeClr val="tx1"/>
              </a:solidFill>
            </a:endParaRPr>
          </a:p>
        </p:txBody>
      </p:sp>
      <p:sp>
        <p:nvSpPr>
          <p:cNvPr id="169" name="Rectangle 14">
            <a:extLst>
              <a:ext uri="{FF2B5EF4-FFF2-40B4-BE49-F238E27FC236}">
                <a16:creationId xmlns:a16="http://schemas.microsoft.com/office/drawing/2014/main" id="{68636C71-2F6F-471E-95AE-8937E0D6C2F5}"/>
              </a:ext>
            </a:extLst>
          </p:cNvPr>
          <p:cNvSpPr>
            <a:spLocks noChangeArrowheads="1"/>
          </p:cNvSpPr>
          <p:nvPr/>
        </p:nvSpPr>
        <p:spPr bwMode="auto">
          <a:xfrm>
            <a:off x="-8510" y="1822283"/>
            <a:ext cx="2387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質量</a:t>
            </a:r>
            <a:r>
              <a:rPr lang="en-US" altLang="ja-JP" i="1" dirty="0">
                <a:solidFill>
                  <a:srgbClr val="000000"/>
                </a:solidFill>
                <a:latin typeface="Bookman Old Style" panose="02050604050505020204" pitchFamily="18" charset="0"/>
                <a:ea typeface="ＭＳ Ｐゴシック" pitchFamily="50" charset="-128"/>
              </a:rPr>
              <a:t>m, </a:t>
            </a:r>
            <a:r>
              <a:rPr lang="ja-JP" altLang="en-US" dirty="0">
                <a:solidFill>
                  <a:srgbClr val="000000"/>
                </a:solidFill>
                <a:ea typeface="ＭＳ Ｐゴシック" pitchFamily="50" charset="-128"/>
              </a:rPr>
              <a:t>速度</a:t>
            </a:r>
            <a:r>
              <a:rPr lang="en-US" altLang="ja-JP" i="1" dirty="0">
                <a:solidFill>
                  <a:srgbClr val="000000"/>
                </a:solidFill>
                <a:latin typeface="Bookman Old Style" panose="02050604050505020204" pitchFamily="18" charset="0"/>
                <a:ea typeface="ＭＳ Ｐゴシック" pitchFamily="50" charset="-128"/>
              </a:rPr>
              <a:t>v</a:t>
            </a:r>
            <a:endParaRPr lang="en-US" altLang="ja-JP" dirty="0">
              <a:solidFill>
                <a:srgbClr val="000000"/>
              </a:solidFill>
              <a:latin typeface="Symbol" pitchFamily="18" charset="2"/>
              <a:ea typeface="ＭＳ 明朝" charset="-128"/>
            </a:endParaRPr>
          </a:p>
        </p:txBody>
      </p:sp>
      <p:sp>
        <p:nvSpPr>
          <p:cNvPr id="170" name="Rectangle 82">
            <a:extLst>
              <a:ext uri="{FF2B5EF4-FFF2-40B4-BE49-F238E27FC236}">
                <a16:creationId xmlns:a16="http://schemas.microsoft.com/office/drawing/2014/main" id="{E23D91AB-84CE-48DB-830A-A2921D9302DB}"/>
              </a:ext>
            </a:extLst>
          </p:cNvPr>
          <p:cNvSpPr>
            <a:spLocks noChangeArrowheads="1"/>
          </p:cNvSpPr>
          <p:nvPr/>
        </p:nvSpPr>
        <p:spPr bwMode="auto">
          <a:xfrm>
            <a:off x="-1" y="2302224"/>
            <a:ext cx="24683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運動量 </a:t>
            </a:r>
            <a:r>
              <a:rPr lang="en-US" altLang="ja-JP" b="1" i="1" dirty="0">
                <a:solidFill>
                  <a:srgbClr val="000000"/>
                </a:solidFill>
                <a:latin typeface="Bookman Old Style" panose="02050604050505020204" pitchFamily="18" charset="0"/>
                <a:ea typeface="ＭＳ Ｐゴシック" pitchFamily="50" charset="-128"/>
              </a:rPr>
              <a:t>p</a:t>
            </a:r>
            <a:r>
              <a:rPr lang="en-US" altLang="ja-JP" dirty="0">
                <a:solidFill>
                  <a:srgbClr val="000000"/>
                </a:solidFill>
                <a:latin typeface="Symbol" pitchFamily="18" charset="2"/>
                <a:ea typeface="ＭＳ 明朝" charset="-128"/>
              </a:rPr>
              <a:t>=</a:t>
            </a:r>
            <a:r>
              <a:rPr lang="en-US" altLang="ja-JP" i="1" dirty="0">
                <a:solidFill>
                  <a:srgbClr val="000000"/>
                </a:solidFill>
                <a:latin typeface="Bookman Old Style" panose="02050604050505020204" pitchFamily="18" charset="0"/>
                <a:ea typeface="ＭＳ Ｐゴシック" pitchFamily="50" charset="-128"/>
              </a:rPr>
              <a:t>m</a:t>
            </a:r>
            <a:r>
              <a:rPr lang="en-US" altLang="ja-JP" b="1" i="1" dirty="0">
                <a:solidFill>
                  <a:srgbClr val="000000"/>
                </a:solidFill>
                <a:latin typeface="Bookman Old Style" panose="02050604050505020204" pitchFamily="18" charset="0"/>
                <a:ea typeface="ＭＳ Ｐゴシック" pitchFamily="50" charset="-128"/>
              </a:rPr>
              <a:t>v</a:t>
            </a:r>
            <a:endParaRPr lang="en-US" altLang="ja-JP" b="1" baseline="-25000" dirty="0">
              <a:solidFill>
                <a:srgbClr val="000000"/>
              </a:solidFill>
              <a:latin typeface="Bookman Old Style" pitchFamily="18" charset="0"/>
              <a:ea typeface="ＭＳ Ｐゴシック" pitchFamily="50" charset="-128"/>
            </a:endParaRPr>
          </a:p>
        </p:txBody>
      </p:sp>
      <p:sp>
        <p:nvSpPr>
          <p:cNvPr id="172" name="AutoShape 27">
            <a:extLst>
              <a:ext uri="{FF2B5EF4-FFF2-40B4-BE49-F238E27FC236}">
                <a16:creationId xmlns:a16="http://schemas.microsoft.com/office/drawing/2014/main" id="{A710101C-E9EC-435A-86F6-C34001FD00FA}"/>
              </a:ext>
            </a:extLst>
          </p:cNvPr>
          <p:cNvSpPr>
            <a:spLocks noChangeArrowheads="1"/>
          </p:cNvSpPr>
          <p:nvPr/>
        </p:nvSpPr>
        <p:spPr bwMode="auto">
          <a:xfrm>
            <a:off x="358799" y="2788698"/>
            <a:ext cx="1139413" cy="433058"/>
          </a:xfrm>
          <a:prstGeom prst="wedgeEllipseCallout">
            <a:avLst>
              <a:gd name="adj1" fmla="val 71151"/>
              <a:gd name="adj2" fmla="val -6201"/>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質点</a:t>
            </a:r>
          </a:p>
        </p:txBody>
      </p:sp>
      <p:sp>
        <p:nvSpPr>
          <p:cNvPr id="173" name="AutoShape 84">
            <a:extLst>
              <a:ext uri="{FF2B5EF4-FFF2-40B4-BE49-F238E27FC236}">
                <a16:creationId xmlns:a16="http://schemas.microsoft.com/office/drawing/2014/main" id="{07310B98-FC4D-478D-B5D7-583E12C308C6}"/>
              </a:ext>
            </a:extLst>
          </p:cNvPr>
          <p:cNvSpPr>
            <a:spLocks noChangeArrowheads="1"/>
          </p:cNvSpPr>
          <p:nvPr/>
        </p:nvSpPr>
        <p:spPr bwMode="auto">
          <a:xfrm>
            <a:off x="7374" y="3238026"/>
            <a:ext cx="1306286" cy="576732"/>
          </a:xfrm>
          <a:prstGeom prst="wedgeEllipseCallout">
            <a:avLst>
              <a:gd name="adj1" fmla="val 66879"/>
              <a:gd name="adj2" fmla="val 2226"/>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運動量 </a:t>
            </a:r>
            <a:r>
              <a:rPr lang="en-US" altLang="ja-JP" sz="2400" b="1" i="1" dirty="0">
                <a:solidFill>
                  <a:srgbClr val="FFFFCC"/>
                </a:solidFill>
                <a:latin typeface="Bookman Old Style" pitchFamily="18" charset="0"/>
                <a:ea typeface="ＭＳ Ｐゴシック" pitchFamily="50" charset="-128"/>
              </a:rPr>
              <a:t>F</a:t>
            </a:r>
          </a:p>
        </p:txBody>
      </p:sp>
      <p:sp>
        <p:nvSpPr>
          <p:cNvPr id="174" name="Rectangle 86">
            <a:extLst>
              <a:ext uri="{FF2B5EF4-FFF2-40B4-BE49-F238E27FC236}">
                <a16:creationId xmlns:a16="http://schemas.microsoft.com/office/drawing/2014/main" id="{0D53228C-940D-468C-9BAD-65A78329CEB9}"/>
              </a:ext>
            </a:extLst>
          </p:cNvPr>
          <p:cNvSpPr>
            <a:spLocks noChangeArrowheads="1"/>
          </p:cNvSpPr>
          <p:nvPr/>
        </p:nvSpPr>
        <p:spPr bwMode="auto">
          <a:xfrm>
            <a:off x="918305" y="3167514"/>
            <a:ext cx="419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p</a:t>
            </a:r>
          </a:p>
        </p:txBody>
      </p:sp>
      <p:grpSp>
        <p:nvGrpSpPr>
          <p:cNvPr id="2" name="グループ化 1">
            <a:extLst>
              <a:ext uri="{FF2B5EF4-FFF2-40B4-BE49-F238E27FC236}">
                <a16:creationId xmlns:a16="http://schemas.microsoft.com/office/drawing/2014/main" id="{D323A01B-3EB0-4B88-A77E-7C7FA1C971DE}"/>
              </a:ext>
            </a:extLst>
          </p:cNvPr>
          <p:cNvGrpSpPr/>
          <p:nvPr/>
        </p:nvGrpSpPr>
        <p:grpSpPr>
          <a:xfrm>
            <a:off x="7374" y="1332634"/>
            <a:ext cx="7420852" cy="631330"/>
            <a:chOff x="7374" y="1332634"/>
            <a:chExt cx="7420852" cy="631330"/>
          </a:xfrm>
        </p:grpSpPr>
        <p:sp>
          <p:nvSpPr>
            <p:cNvPr id="197" name="Rectangle 90"/>
            <p:cNvSpPr>
              <a:spLocks noChangeArrowheads="1"/>
            </p:cNvSpPr>
            <p:nvPr/>
          </p:nvSpPr>
          <p:spPr bwMode="auto">
            <a:xfrm>
              <a:off x="5555120" y="1373703"/>
              <a:ext cx="1873106"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98" name="オブジェクト 197"/>
            <p:cNvGraphicFramePr>
              <a:graphicFrameLocks noChangeAspect="1"/>
            </p:cNvGraphicFramePr>
            <p:nvPr/>
          </p:nvGraphicFramePr>
          <p:xfrm>
            <a:off x="5659317" y="1376589"/>
            <a:ext cx="1630362" cy="587375"/>
          </p:xfrm>
          <a:graphic>
            <a:graphicData uri="http://schemas.openxmlformats.org/presentationml/2006/ole">
              <mc:AlternateContent xmlns:mc="http://schemas.openxmlformats.org/markup-compatibility/2006">
                <mc:Choice xmlns:v="urn:schemas-microsoft-com:vml" Requires="v">
                  <p:oleObj spid="_x0000_s57987" name="数式" r:id="rId25" imgW="672840" imgH="241200" progId="Equation.3">
                    <p:embed/>
                  </p:oleObj>
                </mc:Choice>
                <mc:Fallback>
                  <p:oleObj name="数式" r:id="rId25" imgW="672840" imgH="241200" progId="Equation.3">
                    <p:embed/>
                    <p:pic>
                      <p:nvPicPr>
                        <p:cNvPr id="198" name="オブジェクト 197"/>
                        <p:cNvPicPr>
                          <a:picLocks noChangeAspect="1" noChangeArrowheads="1"/>
                        </p:cNvPicPr>
                        <p:nvPr/>
                      </p:nvPicPr>
                      <p:blipFill>
                        <a:blip r:embed="rId26"/>
                        <a:srcRect/>
                        <a:stretch>
                          <a:fillRect/>
                        </a:stretch>
                      </p:blipFill>
                      <p:spPr bwMode="auto">
                        <a:xfrm>
                          <a:off x="5659317" y="1376589"/>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8" name="Rectangle 14">
              <a:extLst>
                <a:ext uri="{FF2B5EF4-FFF2-40B4-BE49-F238E27FC236}">
                  <a16:creationId xmlns:a16="http://schemas.microsoft.com/office/drawing/2014/main" id="{816D1A27-AFED-4DC9-94D0-8C1533350F1C}"/>
                </a:ext>
              </a:extLst>
            </p:cNvPr>
            <p:cNvSpPr>
              <a:spLocks noChangeArrowheads="1"/>
            </p:cNvSpPr>
            <p:nvPr/>
          </p:nvSpPr>
          <p:spPr bwMode="auto">
            <a:xfrm>
              <a:off x="7374" y="1335809"/>
              <a:ext cx="16093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角運動量</a:t>
              </a:r>
              <a:endParaRPr lang="en-US" altLang="ja-JP" dirty="0">
                <a:solidFill>
                  <a:srgbClr val="000000"/>
                </a:solidFill>
                <a:latin typeface="Symbol" pitchFamily="18" charset="2"/>
                <a:ea typeface="ＭＳ 明朝" charset="-128"/>
              </a:endParaRPr>
            </a:p>
          </p:txBody>
        </p:sp>
        <p:sp>
          <p:nvSpPr>
            <p:cNvPr id="129" name="Rectangle 71">
              <a:extLst>
                <a:ext uri="{FF2B5EF4-FFF2-40B4-BE49-F238E27FC236}">
                  <a16:creationId xmlns:a16="http://schemas.microsoft.com/office/drawing/2014/main" id="{7E48B302-A111-492A-B180-D73B8BF82747}"/>
                </a:ext>
              </a:extLst>
            </p:cNvPr>
            <p:cNvSpPr>
              <a:spLocks noChangeArrowheads="1"/>
            </p:cNvSpPr>
            <p:nvPr/>
          </p:nvSpPr>
          <p:spPr bwMode="auto">
            <a:xfrm>
              <a:off x="2684470" y="1335809"/>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30" name="Rectangle 73">
              <a:extLst>
                <a:ext uri="{FF2B5EF4-FFF2-40B4-BE49-F238E27FC236}">
                  <a16:creationId xmlns:a16="http://schemas.microsoft.com/office/drawing/2014/main" id="{9152D240-7606-4A25-9B99-679000E432B3}"/>
                </a:ext>
              </a:extLst>
            </p:cNvPr>
            <p:cNvSpPr>
              <a:spLocks noChangeArrowheads="1"/>
            </p:cNvSpPr>
            <p:nvPr/>
          </p:nvSpPr>
          <p:spPr bwMode="auto">
            <a:xfrm>
              <a:off x="4195643" y="1335809"/>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31" name="Rectangle 74">
              <a:extLst>
                <a:ext uri="{FF2B5EF4-FFF2-40B4-BE49-F238E27FC236}">
                  <a16:creationId xmlns:a16="http://schemas.microsoft.com/office/drawing/2014/main" id="{84E71659-45B4-48C1-89B6-01C5F0A313A9}"/>
                </a:ext>
              </a:extLst>
            </p:cNvPr>
            <p:cNvSpPr>
              <a:spLocks noChangeArrowheads="1"/>
            </p:cNvSpPr>
            <p:nvPr/>
          </p:nvSpPr>
          <p:spPr bwMode="auto">
            <a:xfrm>
              <a:off x="2022038" y="1364384"/>
              <a:ext cx="749300"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32" name="Rectangle 75">
              <a:extLst>
                <a:ext uri="{FF2B5EF4-FFF2-40B4-BE49-F238E27FC236}">
                  <a16:creationId xmlns:a16="http://schemas.microsoft.com/office/drawing/2014/main" id="{D71A3261-7046-40BB-ADF0-9D31602639AD}"/>
                </a:ext>
              </a:extLst>
            </p:cNvPr>
            <p:cNvSpPr>
              <a:spLocks noChangeArrowheads="1"/>
            </p:cNvSpPr>
            <p:nvPr/>
          </p:nvSpPr>
          <p:spPr bwMode="auto">
            <a:xfrm>
              <a:off x="2974919" y="1364384"/>
              <a:ext cx="130333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33" name="Rectangle 76">
              <a:extLst>
                <a:ext uri="{FF2B5EF4-FFF2-40B4-BE49-F238E27FC236}">
                  <a16:creationId xmlns:a16="http://schemas.microsoft.com/office/drawing/2014/main" id="{92751097-F7F7-47F3-B97E-28CA00280211}"/>
                </a:ext>
              </a:extLst>
            </p:cNvPr>
            <p:cNvSpPr>
              <a:spLocks noChangeArrowheads="1"/>
            </p:cNvSpPr>
            <p:nvPr/>
          </p:nvSpPr>
          <p:spPr bwMode="auto">
            <a:xfrm>
              <a:off x="2948178" y="1346704"/>
              <a:ext cx="13385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134" name="Rectangle 90">
              <a:extLst>
                <a:ext uri="{FF2B5EF4-FFF2-40B4-BE49-F238E27FC236}">
                  <a16:creationId xmlns:a16="http://schemas.microsoft.com/office/drawing/2014/main" id="{038E5EC9-0BC2-4C7E-90FA-7ED796600422}"/>
                </a:ext>
              </a:extLst>
            </p:cNvPr>
            <p:cNvSpPr>
              <a:spLocks noChangeArrowheads="1"/>
            </p:cNvSpPr>
            <p:nvPr/>
          </p:nvSpPr>
          <p:spPr bwMode="auto">
            <a:xfrm>
              <a:off x="4444182" y="1364384"/>
              <a:ext cx="84232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35" name="正方形/長方形 90">
              <a:extLst>
                <a:ext uri="{FF2B5EF4-FFF2-40B4-BE49-F238E27FC236}">
                  <a16:creationId xmlns:a16="http://schemas.microsoft.com/office/drawing/2014/main" id="{9F2F78F6-CA1B-40D2-BB25-2B379692E830}"/>
                </a:ext>
              </a:extLst>
            </p:cNvPr>
            <p:cNvSpPr>
              <a:spLocks noChangeArrowheads="1"/>
            </p:cNvSpPr>
            <p:nvPr/>
          </p:nvSpPr>
          <p:spPr bwMode="auto">
            <a:xfrm>
              <a:off x="1335857" y="1332634"/>
              <a:ext cx="7697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L</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162" name="Rectangle 70">
              <a:extLst>
                <a:ext uri="{FF2B5EF4-FFF2-40B4-BE49-F238E27FC236}">
                  <a16:creationId xmlns:a16="http://schemas.microsoft.com/office/drawing/2014/main" id="{E4662429-735C-4D4E-AEF4-063CB61D8400}"/>
                </a:ext>
              </a:extLst>
            </p:cNvPr>
            <p:cNvSpPr>
              <a:spLocks noChangeArrowheads="1"/>
            </p:cNvSpPr>
            <p:nvPr/>
          </p:nvSpPr>
          <p:spPr bwMode="auto">
            <a:xfrm>
              <a:off x="2019296" y="1353734"/>
              <a:ext cx="8166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en-US" altLang="ja-JP" baseline="-25000" dirty="0">
                  <a:solidFill>
                    <a:srgbClr val="000000"/>
                  </a:solidFill>
                  <a:latin typeface="Bookman Old Style" pitchFamily="18" charset="0"/>
                  <a:ea typeface="ＭＳ Ｐゴシック" pitchFamily="50" charset="-128"/>
                </a:rPr>
                <a:t>⊥</a:t>
              </a:r>
            </a:p>
          </p:txBody>
        </p:sp>
        <p:sp>
          <p:nvSpPr>
            <p:cNvPr id="163" name="Rectangle 88">
              <a:extLst>
                <a:ext uri="{FF2B5EF4-FFF2-40B4-BE49-F238E27FC236}">
                  <a16:creationId xmlns:a16="http://schemas.microsoft.com/office/drawing/2014/main" id="{B2798AA4-74FB-42A6-8921-67EF5358368F}"/>
                </a:ext>
              </a:extLst>
            </p:cNvPr>
            <p:cNvSpPr>
              <a:spLocks noChangeArrowheads="1"/>
            </p:cNvSpPr>
            <p:nvPr/>
          </p:nvSpPr>
          <p:spPr bwMode="auto">
            <a:xfrm>
              <a:off x="4462706" y="1356908"/>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a:solidFill>
                    <a:srgbClr val="000000"/>
                  </a:solidFill>
                  <a:latin typeface="Bookman Old Style" pitchFamily="18" charset="0"/>
                  <a:ea typeface="ＭＳ Ｐゴシック" pitchFamily="50" charset="-128"/>
                </a:rPr>
                <a:t>r</a:t>
              </a:r>
              <a:r>
                <a:rPr lang="en-US" altLang="ja-JP" baseline="-25000">
                  <a:solidFill>
                    <a:srgbClr val="000000"/>
                  </a:solidFill>
                  <a:latin typeface="Bookman Old Style" pitchFamily="18" charset="0"/>
                  <a:ea typeface="ＭＳ Ｐゴシック" pitchFamily="50" charset="-128"/>
                </a:rPr>
                <a:t>⊥</a:t>
              </a:r>
            </a:p>
          </p:txBody>
        </p:sp>
        <p:sp>
          <p:nvSpPr>
            <p:cNvPr id="167" name="Rectangle 89">
              <a:extLst>
                <a:ext uri="{FF2B5EF4-FFF2-40B4-BE49-F238E27FC236}">
                  <a16:creationId xmlns:a16="http://schemas.microsoft.com/office/drawing/2014/main" id="{D4C3603F-2180-4074-A335-0BDAE2975432}"/>
                </a:ext>
              </a:extLst>
            </p:cNvPr>
            <p:cNvSpPr>
              <a:spLocks noChangeArrowheads="1"/>
            </p:cNvSpPr>
            <p:nvPr/>
          </p:nvSpPr>
          <p:spPr bwMode="auto">
            <a:xfrm>
              <a:off x="4904226" y="134738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p</a:t>
              </a:r>
              <a:endParaRPr lang="en-US" altLang="ja-JP" baseline="-25000" dirty="0">
                <a:solidFill>
                  <a:srgbClr val="000000"/>
                </a:solidFill>
                <a:latin typeface="Bookman Old Style" pitchFamily="18" charset="0"/>
                <a:ea typeface="ＭＳ Ｐゴシック" pitchFamily="50" charset="-128"/>
              </a:endParaRPr>
            </a:p>
          </p:txBody>
        </p:sp>
        <p:sp>
          <p:nvSpPr>
            <p:cNvPr id="201" name="Rectangle 73">
              <a:extLst>
                <a:ext uri="{FF2B5EF4-FFF2-40B4-BE49-F238E27FC236}">
                  <a16:creationId xmlns:a16="http://schemas.microsoft.com/office/drawing/2014/main" id="{3E4A8B7C-A174-4AD7-8EBD-0056690BA9A2}"/>
                </a:ext>
              </a:extLst>
            </p:cNvPr>
            <p:cNvSpPr>
              <a:spLocks noChangeArrowheads="1"/>
            </p:cNvSpPr>
            <p:nvPr/>
          </p:nvSpPr>
          <p:spPr bwMode="auto">
            <a:xfrm>
              <a:off x="5225300" y="1361224"/>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pSp>
      <p:grpSp>
        <p:nvGrpSpPr>
          <p:cNvPr id="123" name="グループ化 122">
            <a:extLst>
              <a:ext uri="{FF2B5EF4-FFF2-40B4-BE49-F238E27FC236}">
                <a16:creationId xmlns:a16="http://schemas.microsoft.com/office/drawing/2014/main" id="{12EED623-25D3-455B-8D0F-B214EAACDB05}"/>
              </a:ext>
            </a:extLst>
          </p:cNvPr>
          <p:cNvGrpSpPr/>
          <p:nvPr/>
        </p:nvGrpSpPr>
        <p:grpSpPr>
          <a:xfrm>
            <a:off x="6666686" y="836785"/>
            <a:ext cx="2539641" cy="605703"/>
            <a:chOff x="6698490" y="504396"/>
            <a:chExt cx="2539641" cy="605703"/>
          </a:xfrm>
        </p:grpSpPr>
        <p:graphicFrame>
          <p:nvGraphicFramePr>
            <p:cNvPr id="124" name="オブジェクト 123">
              <a:extLst>
                <a:ext uri="{FF2B5EF4-FFF2-40B4-BE49-F238E27FC236}">
                  <a16:creationId xmlns:a16="http://schemas.microsoft.com/office/drawing/2014/main" id="{0751ACDA-0EE2-42D3-B2B6-B690F97BFEDE}"/>
                </a:ext>
              </a:extLst>
            </p:cNvPr>
            <p:cNvGraphicFramePr>
              <a:graphicFrameLocks noChangeAspect="1"/>
            </p:cNvGraphicFramePr>
            <p:nvPr/>
          </p:nvGraphicFramePr>
          <p:xfrm>
            <a:off x="6965577" y="522724"/>
            <a:ext cx="2272554" cy="587375"/>
          </p:xfrm>
          <a:graphic>
            <a:graphicData uri="http://schemas.openxmlformats.org/presentationml/2006/ole">
              <mc:AlternateContent xmlns:mc="http://schemas.openxmlformats.org/markup-compatibility/2006">
                <mc:Choice xmlns:v="urn:schemas-microsoft-com:vml" Requires="v">
                  <p:oleObj spid="_x0000_s57988" name="数式" r:id="rId27" imgW="927000" imgH="241200" progId="Equation.3">
                    <p:embed/>
                  </p:oleObj>
                </mc:Choice>
                <mc:Fallback>
                  <p:oleObj name="数式" r:id="rId27" imgW="927000" imgH="241200" progId="Equation.3">
                    <p:embed/>
                    <p:pic>
                      <p:nvPicPr>
                        <p:cNvPr id="124" name="オブジェクト 123">
                          <a:extLst>
                            <a:ext uri="{FF2B5EF4-FFF2-40B4-BE49-F238E27FC236}">
                              <a16:creationId xmlns:a16="http://schemas.microsoft.com/office/drawing/2014/main" id="{0751ACDA-0EE2-42D3-B2B6-B690F97BFEDE}"/>
                            </a:ext>
                          </a:extLst>
                        </p:cNvPr>
                        <p:cNvPicPr>
                          <a:picLocks noChangeAspect="1" noChangeArrowheads="1"/>
                        </p:cNvPicPr>
                        <p:nvPr/>
                      </p:nvPicPr>
                      <p:blipFill>
                        <a:blip r:embed="rId22"/>
                        <a:srcRect/>
                        <a:stretch>
                          <a:fillRect/>
                        </a:stretch>
                      </p:blipFill>
                      <p:spPr bwMode="auto">
                        <a:xfrm>
                          <a:off x="6965577" y="522724"/>
                          <a:ext cx="2272554" cy="587375"/>
                        </a:xfrm>
                        <a:prstGeom prst="rect">
                          <a:avLst/>
                        </a:prstGeom>
                        <a:noFill/>
                        <a:ln>
                          <a:noFill/>
                        </a:ln>
                      </p:spPr>
                    </p:pic>
                  </p:oleObj>
                </mc:Fallback>
              </mc:AlternateContent>
            </a:graphicData>
          </a:graphic>
        </p:graphicFrame>
        <p:sp>
          <p:nvSpPr>
            <p:cNvPr id="125" name="Rectangle 73">
              <a:extLst>
                <a:ext uri="{FF2B5EF4-FFF2-40B4-BE49-F238E27FC236}">
                  <a16:creationId xmlns:a16="http://schemas.microsoft.com/office/drawing/2014/main" id="{E45BE9D9-47C5-44ED-988F-FA9626ED44A3}"/>
                </a:ext>
              </a:extLst>
            </p:cNvPr>
            <p:cNvSpPr>
              <a:spLocks noChangeArrowheads="1"/>
            </p:cNvSpPr>
            <p:nvPr/>
          </p:nvSpPr>
          <p:spPr bwMode="auto">
            <a:xfrm>
              <a:off x="6698490" y="504396"/>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pSp>
      <p:grpSp>
        <p:nvGrpSpPr>
          <p:cNvPr id="126" name="グループ化 125">
            <a:extLst>
              <a:ext uri="{FF2B5EF4-FFF2-40B4-BE49-F238E27FC236}">
                <a16:creationId xmlns:a16="http://schemas.microsoft.com/office/drawing/2014/main" id="{9814762E-F657-485D-AB34-06010BF5CF55}"/>
              </a:ext>
            </a:extLst>
          </p:cNvPr>
          <p:cNvGrpSpPr/>
          <p:nvPr/>
        </p:nvGrpSpPr>
        <p:grpSpPr>
          <a:xfrm>
            <a:off x="1339797" y="789154"/>
            <a:ext cx="5392914" cy="629383"/>
            <a:chOff x="1371601" y="456765"/>
            <a:chExt cx="5392914" cy="629383"/>
          </a:xfrm>
        </p:grpSpPr>
        <p:sp>
          <p:nvSpPr>
            <p:cNvPr id="168" name="Rectangle 73">
              <a:extLst>
                <a:ext uri="{FF2B5EF4-FFF2-40B4-BE49-F238E27FC236}">
                  <a16:creationId xmlns:a16="http://schemas.microsoft.com/office/drawing/2014/main" id="{5819FA66-24FB-48F5-9009-FB9799941938}"/>
                </a:ext>
              </a:extLst>
            </p:cNvPr>
            <p:cNvSpPr>
              <a:spLocks noChangeArrowheads="1"/>
            </p:cNvSpPr>
            <p:nvPr/>
          </p:nvSpPr>
          <p:spPr bwMode="auto">
            <a:xfrm>
              <a:off x="4908532" y="480012"/>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196" name="オブジェクト 195">
              <a:extLst>
                <a:ext uri="{FF2B5EF4-FFF2-40B4-BE49-F238E27FC236}">
                  <a16:creationId xmlns:a16="http://schemas.microsoft.com/office/drawing/2014/main" id="{5AEC2A74-5739-462B-BCF7-633A572024F8}"/>
                </a:ext>
              </a:extLst>
            </p:cNvPr>
            <p:cNvGraphicFramePr>
              <a:graphicFrameLocks noChangeAspect="1"/>
            </p:cNvGraphicFramePr>
            <p:nvPr/>
          </p:nvGraphicFramePr>
          <p:xfrm>
            <a:off x="5238658" y="498773"/>
            <a:ext cx="1525857" cy="587375"/>
          </p:xfrm>
          <a:graphic>
            <a:graphicData uri="http://schemas.openxmlformats.org/presentationml/2006/ole">
              <mc:AlternateContent xmlns:mc="http://schemas.openxmlformats.org/markup-compatibility/2006">
                <mc:Choice xmlns:v="urn:schemas-microsoft-com:vml" Requires="v">
                  <p:oleObj spid="_x0000_s57989" name="数式" r:id="rId28" imgW="672840" imgH="241200" progId="Equation.3">
                    <p:embed/>
                  </p:oleObj>
                </mc:Choice>
                <mc:Fallback>
                  <p:oleObj name="数式" r:id="rId28" imgW="672840" imgH="241200" progId="Equation.3">
                    <p:embed/>
                    <p:pic>
                      <p:nvPicPr>
                        <p:cNvPr id="196" name="オブジェクト 195">
                          <a:extLst>
                            <a:ext uri="{FF2B5EF4-FFF2-40B4-BE49-F238E27FC236}">
                              <a16:creationId xmlns:a16="http://schemas.microsoft.com/office/drawing/2014/main" id="{5AEC2A74-5739-462B-BCF7-633A572024F8}"/>
                            </a:ext>
                          </a:extLst>
                        </p:cNvPr>
                        <p:cNvPicPr>
                          <a:picLocks noChangeAspect="1" noChangeArrowheads="1"/>
                        </p:cNvPicPr>
                        <p:nvPr/>
                      </p:nvPicPr>
                      <p:blipFill>
                        <a:blip r:embed="rId26"/>
                        <a:srcRect/>
                        <a:stretch>
                          <a:fillRect/>
                        </a:stretch>
                      </p:blipFill>
                      <p:spPr bwMode="auto">
                        <a:xfrm>
                          <a:off x="5238658" y="498773"/>
                          <a:ext cx="1525857"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2" name="Rectangle 71">
              <a:extLst>
                <a:ext uri="{FF2B5EF4-FFF2-40B4-BE49-F238E27FC236}">
                  <a16:creationId xmlns:a16="http://schemas.microsoft.com/office/drawing/2014/main" id="{1F4255CC-76DB-4555-9D6D-9E16E7528948}"/>
                </a:ext>
              </a:extLst>
            </p:cNvPr>
            <p:cNvSpPr>
              <a:spLocks noChangeArrowheads="1"/>
            </p:cNvSpPr>
            <p:nvPr/>
          </p:nvSpPr>
          <p:spPr bwMode="auto">
            <a:xfrm>
              <a:off x="2570607" y="472085"/>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03" name="Rectangle 73">
              <a:extLst>
                <a:ext uri="{FF2B5EF4-FFF2-40B4-BE49-F238E27FC236}">
                  <a16:creationId xmlns:a16="http://schemas.microsoft.com/office/drawing/2014/main" id="{FB80B5FC-763A-4DB0-8ED1-6189C469D73F}"/>
                </a:ext>
              </a:extLst>
            </p:cNvPr>
            <p:cNvSpPr>
              <a:spLocks noChangeArrowheads="1"/>
            </p:cNvSpPr>
            <p:nvPr/>
          </p:nvSpPr>
          <p:spPr bwMode="auto">
            <a:xfrm>
              <a:off x="3998361" y="458638"/>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04" name="Rectangle 76">
              <a:extLst>
                <a:ext uri="{FF2B5EF4-FFF2-40B4-BE49-F238E27FC236}">
                  <a16:creationId xmlns:a16="http://schemas.microsoft.com/office/drawing/2014/main" id="{EE5FAEEB-1D04-4C51-820D-C0550BD1D45D}"/>
                </a:ext>
              </a:extLst>
            </p:cNvPr>
            <p:cNvSpPr>
              <a:spLocks noChangeArrowheads="1"/>
            </p:cNvSpPr>
            <p:nvPr/>
          </p:nvSpPr>
          <p:spPr bwMode="auto">
            <a:xfrm>
              <a:off x="2830858" y="482980"/>
              <a:ext cx="12527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205" name="正方形/長方形 90">
              <a:extLst>
                <a:ext uri="{FF2B5EF4-FFF2-40B4-BE49-F238E27FC236}">
                  <a16:creationId xmlns:a16="http://schemas.microsoft.com/office/drawing/2014/main" id="{AFDE9E47-4A21-45D2-A3C0-D7430D8B8D2D}"/>
                </a:ext>
              </a:extLst>
            </p:cNvPr>
            <p:cNvSpPr>
              <a:spLocks noChangeArrowheads="1"/>
            </p:cNvSpPr>
            <p:nvPr/>
          </p:nvSpPr>
          <p:spPr bwMode="auto">
            <a:xfrm>
              <a:off x="1371601" y="495804"/>
              <a:ext cx="7204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L</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206" name="Rectangle 70">
              <a:extLst>
                <a:ext uri="{FF2B5EF4-FFF2-40B4-BE49-F238E27FC236}">
                  <a16:creationId xmlns:a16="http://schemas.microsoft.com/office/drawing/2014/main" id="{18101BB3-35C1-4A6E-BDD6-2F5D360ADA69}"/>
                </a:ext>
              </a:extLst>
            </p:cNvPr>
            <p:cNvSpPr>
              <a:spLocks noChangeArrowheads="1"/>
            </p:cNvSpPr>
            <p:nvPr/>
          </p:nvSpPr>
          <p:spPr bwMode="auto">
            <a:xfrm>
              <a:off x="2018569" y="491265"/>
              <a:ext cx="8859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en-US" altLang="ja-JP" baseline="-25000" dirty="0">
                  <a:solidFill>
                    <a:srgbClr val="000000"/>
                  </a:solidFill>
                  <a:latin typeface="Bookman Old Style" pitchFamily="18" charset="0"/>
                  <a:ea typeface="ＭＳ Ｐゴシック" pitchFamily="50" charset="-128"/>
                </a:rPr>
                <a:t>⊥</a:t>
              </a:r>
            </a:p>
          </p:txBody>
        </p:sp>
        <p:sp>
          <p:nvSpPr>
            <p:cNvPr id="207" name="Rectangle 88">
              <a:extLst>
                <a:ext uri="{FF2B5EF4-FFF2-40B4-BE49-F238E27FC236}">
                  <a16:creationId xmlns:a16="http://schemas.microsoft.com/office/drawing/2014/main" id="{2FF31D91-5E32-4600-B496-B2652BFE07CC}"/>
                </a:ext>
              </a:extLst>
            </p:cNvPr>
            <p:cNvSpPr>
              <a:spLocks noChangeArrowheads="1"/>
            </p:cNvSpPr>
            <p:nvPr/>
          </p:nvSpPr>
          <p:spPr bwMode="auto">
            <a:xfrm>
              <a:off x="4275199" y="466290"/>
              <a:ext cx="780896"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208" name="Rectangle 89">
              <a:extLst>
                <a:ext uri="{FF2B5EF4-FFF2-40B4-BE49-F238E27FC236}">
                  <a16:creationId xmlns:a16="http://schemas.microsoft.com/office/drawing/2014/main" id="{7C48A043-1556-4516-9830-54EE13C3203D}"/>
                </a:ext>
              </a:extLst>
            </p:cNvPr>
            <p:cNvSpPr>
              <a:spLocks noChangeArrowheads="1"/>
            </p:cNvSpPr>
            <p:nvPr/>
          </p:nvSpPr>
          <p:spPr bwMode="auto">
            <a:xfrm>
              <a:off x="4646844" y="456765"/>
              <a:ext cx="50515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p</a:t>
              </a:r>
              <a:endParaRPr lang="en-US" altLang="ja-JP" baseline="-25000" dirty="0">
                <a:solidFill>
                  <a:srgbClr val="000000"/>
                </a:solidFill>
                <a:latin typeface="Bookman Old Style" pitchFamily="18" charset="0"/>
                <a:ea typeface="ＭＳ Ｐゴシック" pitchFamily="50" charset="-128"/>
              </a:endParaRPr>
            </a:p>
          </p:txBody>
        </p:sp>
      </p:grpSp>
    </p:spTree>
    <p:extLst>
      <p:ext uri="{BB962C8B-B14F-4D97-AF65-F5344CB8AC3E}">
        <p14:creationId xmlns:p14="http://schemas.microsoft.com/office/powerpoint/2010/main" val="257120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126"/>
                                        </p:tgtEl>
                                        <p:attrNameLst>
                                          <p:attrName>style.visibility</p:attrName>
                                        </p:attrNameLst>
                                      </p:cBhvr>
                                      <p:to>
                                        <p:strVal val="visible"/>
                                      </p:to>
                                    </p:set>
                                  </p:childTnLst>
                                </p:cTn>
                              </p:par>
                              <p:par>
                                <p:cTn id="9" presetID="64" presetClass="path" presetSubtype="0" fill="remove" nodeType="withEffect">
                                  <p:stCondLst>
                                    <p:cond delay="0"/>
                                  </p:stCondLst>
                                  <p:childTnLst>
                                    <p:animMotion origin="layout" path="M 0.00642 0.07801 L 5.55556E-7 3.7037E-7 " pathEditMode="relative" rAng="0" ptsTypes="AA">
                                      <p:cBhvr>
                                        <p:cTn id="10" dur="500" fill="hold"/>
                                        <p:tgtEl>
                                          <p:spTgt spid="126"/>
                                        </p:tgtEl>
                                        <p:attrNameLst>
                                          <p:attrName>ppt_x</p:attrName>
                                          <p:attrName>ppt_y</p:attrName>
                                        </p:attrNameLst>
                                      </p:cBhvr>
                                      <p:rCtr x="-330" y="-3912"/>
                                    </p:animMotion>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3"/>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123"/>
                                        </p:tgtEl>
                                        <p:attrNameLst>
                                          <p:attrName>style.visibility</p:attrName>
                                        </p:attrNameLst>
                                      </p:cBhvr>
                                      <p:to>
                                        <p:strVal val="visible"/>
                                      </p:to>
                                    </p:set>
                                  </p:childTnLst>
                                </p:cTn>
                              </p:par>
                              <p:par>
                                <p:cTn id="17" presetID="64" presetClass="path" presetSubtype="0" fill="remove" nodeType="withEffect">
                                  <p:stCondLst>
                                    <p:cond delay="0"/>
                                  </p:stCondLst>
                                  <p:childTnLst>
                                    <p:animMotion origin="layout" path="M -0.25538 0.16991 L -1.94444E-6 -3.7037E-6 " pathEditMode="relative" rAng="0" ptsTypes="AA">
                                      <p:cBhvr>
                                        <p:cTn id="18" dur="500" fill="hold"/>
                                        <p:tgtEl>
                                          <p:spTgt spid="123"/>
                                        </p:tgtEl>
                                        <p:attrNameLst>
                                          <p:attrName>ppt_x</p:attrName>
                                          <p:attrName>ppt_y</p:attrName>
                                        </p:attrNameLst>
                                      </p:cBhvr>
                                      <p:rCtr x="12760" y="-8495"/>
                                    </p:animMotion>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ctangle 46">
            <a:extLst>
              <a:ext uri="{FF2B5EF4-FFF2-40B4-BE49-F238E27FC236}">
                <a16:creationId xmlns:a16="http://schemas.microsoft.com/office/drawing/2014/main" id="{EBC0051D-95A1-4F56-ABD2-E3CFE3D3F668}"/>
              </a:ext>
            </a:extLst>
          </p:cNvPr>
          <p:cNvSpPr>
            <a:spLocks noChangeArrowheads="1"/>
          </p:cNvSpPr>
          <p:nvPr/>
        </p:nvSpPr>
        <p:spPr bwMode="auto">
          <a:xfrm>
            <a:off x="1" y="-1"/>
            <a:ext cx="9143999" cy="1720868"/>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grpSp>
        <p:nvGrpSpPr>
          <p:cNvPr id="182" name="グループ化 181">
            <a:extLst>
              <a:ext uri="{FF2B5EF4-FFF2-40B4-BE49-F238E27FC236}">
                <a16:creationId xmlns:a16="http://schemas.microsoft.com/office/drawing/2014/main" id="{73542B45-06A2-4295-9406-5ABF94C5FBF5}"/>
              </a:ext>
            </a:extLst>
          </p:cNvPr>
          <p:cNvGrpSpPr/>
          <p:nvPr/>
        </p:nvGrpSpPr>
        <p:grpSpPr>
          <a:xfrm>
            <a:off x="-25257" y="0"/>
            <a:ext cx="9243797" cy="928316"/>
            <a:chOff x="-25257" y="0"/>
            <a:chExt cx="9243797" cy="928316"/>
          </a:xfrm>
        </p:grpSpPr>
        <p:sp>
          <p:nvSpPr>
            <p:cNvPr id="184" name="Rectangle 12">
              <a:extLst>
                <a:ext uri="{FF2B5EF4-FFF2-40B4-BE49-F238E27FC236}">
                  <a16:creationId xmlns:a16="http://schemas.microsoft.com/office/drawing/2014/main" id="{F909B3AB-051F-4AC6-99A4-1D58E7BCAE31}"/>
                </a:ext>
              </a:extLst>
            </p:cNvPr>
            <p:cNvSpPr txBox="1">
              <a:spLocks noChangeArrowheads="1"/>
            </p:cNvSpPr>
            <p:nvPr/>
          </p:nvSpPr>
          <p:spPr bwMode="auto">
            <a:xfrm>
              <a:off x="0" y="0"/>
              <a:ext cx="46593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tx1"/>
                  </a:solidFill>
                </a:rPr>
                <a:t>トルク</a:t>
              </a:r>
              <a:r>
                <a:rPr lang="en-US" altLang="ja-JP" sz="2800" kern="0" dirty="0">
                  <a:solidFill>
                    <a:schemeClr val="tx1"/>
                  </a:solidFill>
                </a:rPr>
                <a:t>(</a:t>
              </a:r>
              <a:r>
                <a:rPr lang="ja-JP" altLang="en-US" sz="2800" kern="0" dirty="0">
                  <a:solidFill>
                    <a:schemeClr val="tx1"/>
                  </a:solidFill>
                </a:rPr>
                <a:t>力のモーメント</a:t>
              </a:r>
              <a:r>
                <a:rPr lang="en-US" altLang="ja-JP" sz="2800" kern="0" dirty="0">
                  <a:solidFill>
                    <a:schemeClr val="tx1"/>
                  </a:solidFill>
                </a:rPr>
                <a:t>) </a:t>
              </a:r>
            </a:p>
          </p:txBody>
        </p:sp>
        <p:grpSp>
          <p:nvGrpSpPr>
            <p:cNvPr id="185" name="グループ化 184">
              <a:extLst>
                <a:ext uri="{FF2B5EF4-FFF2-40B4-BE49-F238E27FC236}">
                  <a16:creationId xmlns:a16="http://schemas.microsoft.com/office/drawing/2014/main" id="{AD43ECB5-EF65-40E8-8F5E-B766EB68EC12}"/>
                </a:ext>
              </a:extLst>
            </p:cNvPr>
            <p:cNvGrpSpPr/>
            <p:nvPr/>
          </p:nvGrpSpPr>
          <p:grpSpPr>
            <a:xfrm>
              <a:off x="3352356" y="0"/>
              <a:ext cx="5791644" cy="587375"/>
              <a:chOff x="401892" y="499872"/>
              <a:chExt cx="5791644" cy="587375"/>
            </a:xfrm>
          </p:grpSpPr>
          <p:sp>
            <p:nvSpPr>
              <p:cNvPr id="189" name="Rectangle 71">
                <a:extLst>
                  <a:ext uri="{FF2B5EF4-FFF2-40B4-BE49-F238E27FC236}">
                    <a16:creationId xmlns:a16="http://schemas.microsoft.com/office/drawing/2014/main" id="{364C22A8-84F2-429B-882A-7E1399D00A90}"/>
                  </a:ext>
                </a:extLst>
              </p:cNvPr>
              <p:cNvSpPr>
                <a:spLocks noChangeArrowheads="1"/>
              </p:cNvSpPr>
              <p:nvPr/>
            </p:nvSpPr>
            <p:spPr bwMode="auto">
              <a:xfrm>
                <a:off x="1774889"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90" name="Rectangle 73">
                <a:extLst>
                  <a:ext uri="{FF2B5EF4-FFF2-40B4-BE49-F238E27FC236}">
                    <a16:creationId xmlns:a16="http://schemas.microsoft.com/office/drawing/2014/main" id="{93FE02BB-475B-4C19-9DD1-6C61136ACBF7}"/>
                  </a:ext>
                </a:extLst>
              </p:cNvPr>
              <p:cNvSpPr>
                <a:spLocks noChangeArrowheads="1"/>
              </p:cNvSpPr>
              <p:nvPr/>
            </p:nvSpPr>
            <p:spPr bwMode="auto">
              <a:xfrm>
                <a:off x="3225102"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91" name="Rectangle 76">
                <a:extLst>
                  <a:ext uri="{FF2B5EF4-FFF2-40B4-BE49-F238E27FC236}">
                    <a16:creationId xmlns:a16="http://schemas.microsoft.com/office/drawing/2014/main" id="{DCE3FDF8-6D73-4A9D-B673-B31CDD9E1BBC}"/>
                  </a:ext>
                </a:extLst>
              </p:cNvPr>
              <p:cNvSpPr>
                <a:spLocks noChangeArrowheads="1"/>
              </p:cNvSpPr>
              <p:nvPr/>
            </p:nvSpPr>
            <p:spPr bwMode="auto">
              <a:xfrm>
                <a:off x="2062981" y="499872"/>
                <a:ext cx="16032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192" name="Rectangle 70">
                <a:extLst>
                  <a:ext uri="{FF2B5EF4-FFF2-40B4-BE49-F238E27FC236}">
                    <a16:creationId xmlns:a16="http://schemas.microsoft.com/office/drawing/2014/main" id="{FA03161C-42AF-4F7B-BC08-7ABFA1382AC0}"/>
                  </a:ext>
                </a:extLst>
              </p:cNvPr>
              <p:cNvSpPr>
                <a:spLocks noChangeArrowheads="1"/>
              </p:cNvSpPr>
              <p:nvPr/>
            </p:nvSpPr>
            <p:spPr bwMode="auto">
              <a:xfrm>
                <a:off x="1109715" y="499872"/>
                <a:ext cx="9922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en-US" altLang="ja-JP" baseline="-25000" dirty="0">
                    <a:solidFill>
                      <a:srgbClr val="000000"/>
                    </a:solidFill>
                    <a:latin typeface="Bookman Old Style" pitchFamily="18" charset="0"/>
                    <a:ea typeface="ＭＳ Ｐゴシック" pitchFamily="50" charset="-128"/>
                  </a:rPr>
                  <a:t>⊥</a:t>
                </a:r>
              </a:p>
            </p:txBody>
          </p:sp>
          <p:sp>
            <p:nvSpPr>
              <p:cNvPr id="193" name="Rectangle 88">
                <a:extLst>
                  <a:ext uri="{FF2B5EF4-FFF2-40B4-BE49-F238E27FC236}">
                    <a16:creationId xmlns:a16="http://schemas.microsoft.com/office/drawing/2014/main" id="{FE56C1E0-183E-4B8B-9445-DF3EA316139A}"/>
                  </a:ext>
                </a:extLst>
              </p:cNvPr>
              <p:cNvSpPr>
                <a:spLocks noChangeArrowheads="1"/>
              </p:cNvSpPr>
              <p:nvPr/>
            </p:nvSpPr>
            <p:spPr bwMode="auto">
              <a:xfrm>
                <a:off x="3492165" y="509397"/>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194" name="Rectangle 89">
                <a:extLst>
                  <a:ext uri="{FF2B5EF4-FFF2-40B4-BE49-F238E27FC236}">
                    <a16:creationId xmlns:a16="http://schemas.microsoft.com/office/drawing/2014/main" id="{32E64D5D-8802-42DD-B38F-6C138B5A3565}"/>
                  </a:ext>
                </a:extLst>
              </p:cNvPr>
              <p:cNvSpPr>
                <a:spLocks noChangeArrowheads="1"/>
              </p:cNvSpPr>
              <p:nvPr/>
            </p:nvSpPr>
            <p:spPr bwMode="auto">
              <a:xfrm>
                <a:off x="3803055" y="49987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195" name="Rectangle 73">
                <a:extLst>
                  <a:ext uri="{FF2B5EF4-FFF2-40B4-BE49-F238E27FC236}">
                    <a16:creationId xmlns:a16="http://schemas.microsoft.com/office/drawing/2014/main" id="{D9E2A0C1-D03F-4A82-974B-01C3162C14B9}"/>
                  </a:ext>
                </a:extLst>
              </p:cNvPr>
              <p:cNvSpPr>
                <a:spLocks noChangeArrowheads="1"/>
              </p:cNvSpPr>
              <p:nvPr/>
            </p:nvSpPr>
            <p:spPr bwMode="auto">
              <a:xfrm>
                <a:off x="4168873"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199" name="オブジェクト 198">
                <a:extLst>
                  <a:ext uri="{FF2B5EF4-FFF2-40B4-BE49-F238E27FC236}">
                    <a16:creationId xmlns:a16="http://schemas.microsoft.com/office/drawing/2014/main" id="{621DEFA6-E46B-485D-B165-6EAE49280F38}"/>
                  </a:ext>
                </a:extLst>
              </p:cNvPr>
              <p:cNvGraphicFramePr>
                <a:graphicFrameLocks noChangeAspect="1"/>
              </p:cNvGraphicFramePr>
              <p:nvPr/>
            </p:nvGraphicFramePr>
            <p:xfrm>
              <a:off x="4563174" y="499872"/>
              <a:ext cx="1630362" cy="587375"/>
            </p:xfrm>
            <a:graphic>
              <a:graphicData uri="http://schemas.openxmlformats.org/presentationml/2006/ole">
                <mc:AlternateContent xmlns:mc="http://schemas.openxmlformats.org/markup-compatibility/2006">
                  <mc:Choice xmlns:v="urn:schemas-microsoft-com:vml" Requires="v">
                    <p:oleObj spid="_x0000_s52893" name="数式" r:id="rId3" imgW="672840" imgH="241200" progId="Equation.3">
                      <p:embed/>
                    </p:oleObj>
                  </mc:Choice>
                  <mc:Fallback>
                    <p:oleObj name="数式" r:id="rId3" imgW="672840" imgH="241200" progId="Equation.3">
                      <p:embed/>
                      <p:pic>
                        <p:nvPicPr>
                          <p:cNvPr id="199" name="オブジェクト 198">
                            <a:extLst>
                              <a:ext uri="{FF2B5EF4-FFF2-40B4-BE49-F238E27FC236}">
                                <a16:creationId xmlns:a16="http://schemas.microsoft.com/office/drawing/2014/main" id="{621DEFA6-E46B-485D-B165-6EAE49280F38}"/>
                              </a:ext>
                            </a:extLst>
                          </p:cNvPr>
                          <p:cNvPicPr>
                            <a:picLocks noChangeAspect="1" noChangeArrowheads="1"/>
                          </p:cNvPicPr>
                          <p:nvPr/>
                        </p:nvPicPr>
                        <p:blipFill>
                          <a:blip r:embed="rId4"/>
                          <a:srcRect/>
                          <a:stretch>
                            <a:fillRect/>
                          </a:stretch>
                        </p:blipFill>
                        <p:spPr bwMode="auto">
                          <a:xfrm>
                            <a:off x="4563174" y="499872"/>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0" name="正方形/長方形 90">
                <a:extLst>
                  <a:ext uri="{FF2B5EF4-FFF2-40B4-BE49-F238E27FC236}">
                    <a16:creationId xmlns:a16="http://schemas.microsoft.com/office/drawing/2014/main" id="{5ED0D08E-4551-496B-AAF0-436A82210FA0}"/>
                  </a:ext>
                </a:extLst>
              </p:cNvPr>
              <p:cNvSpPr>
                <a:spLocks noChangeArrowheads="1"/>
              </p:cNvSpPr>
              <p:nvPr/>
            </p:nvSpPr>
            <p:spPr bwMode="auto">
              <a:xfrm>
                <a:off x="401892" y="499872"/>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N</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grpSp>
        <p:sp>
          <p:nvSpPr>
            <p:cNvPr id="186" name="Rectangle 12">
              <a:extLst>
                <a:ext uri="{FF2B5EF4-FFF2-40B4-BE49-F238E27FC236}">
                  <a16:creationId xmlns:a16="http://schemas.microsoft.com/office/drawing/2014/main" id="{2B22A968-0DB8-4E24-BFFB-8965E023965D}"/>
                </a:ext>
              </a:extLst>
            </p:cNvPr>
            <p:cNvSpPr txBox="1">
              <a:spLocks noChangeArrowheads="1"/>
            </p:cNvSpPr>
            <p:nvPr/>
          </p:nvSpPr>
          <p:spPr bwMode="auto">
            <a:xfrm>
              <a:off x="3072984" y="431428"/>
              <a:ext cx="33034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支点・作用点の距離</a:t>
              </a:r>
              <a:endParaRPr lang="en-US" altLang="ja-JP" sz="2400" kern="0" dirty="0">
                <a:solidFill>
                  <a:srgbClr val="7030A0"/>
                </a:solidFill>
              </a:endParaRPr>
            </a:p>
          </p:txBody>
        </p:sp>
        <p:sp>
          <p:nvSpPr>
            <p:cNvPr id="187" name="Rectangle 12">
              <a:extLst>
                <a:ext uri="{FF2B5EF4-FFF2-40B4-BE49-F238E27FC236}">
                  <a16:creationId xmlns:a16="http://schemas.microsoft.com/office/drawing/2014/main" id="{0F8FFC72-6BF9-42CC-8FFD-6678DC96C4ED}"/>
                </a:ext>
              </a:extLst>
            </p:cNvPr>
            <p:cNvSpPr txBox="1">
              <a:spLocks noChangeArrowheads="1"/>
            </p:cNvSpPr>
            <p:nvPr/>
          </p:nvSpPr>
          <p:spPr bwMode="auto">
            <a:xfrm>
              <a:off x="-25257" y="413935"/>
              <a:ext cx="3023701"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F</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力の動径</a:t>
              </a:r>
              <a:r>
                <a:rPr lang="ja-JP" altLang="en-US" sz="2400" kern="0" dirty="0">
                  <a:solidFill>
                    <a:srgbClr val="7030A0"/>
                  </a:solidFill>
                </a:rPr>
                <a:t>垂直成分</a:t>
              </a:r>
              <a:endParaRPr lang="en-US" altLang="ja-JP" sz="2400" kern="0" dirty="0">
                <a:solidFill>
                  <a:srgbClr val="7030A0"/>
                </a:solidFill>
              </a:endParaRPr>
            </a:p>
          </p:txBody>
        </p:sp>
        <p:sp>
          <p:nvSpPr>
            <p:cNvPr id="188" name="Rectangle 12">
              <a:extLst>
                <a:ext uri="{FF2B5EF4-FFF2-40B4-BE49-F238E27FC236}">
                  <a16:creationId xmlns:a16="http://schemas.microsoft.com/office/drawing/2014/main" id="{401F56A8-9BE4-4792-9A10-2C6606D1975C}"/>
                </a:ext>
              </a:extLst>
            </p:cNvPr>
            <p:cNvSpPr txBox="1">
              <a:spLocks noChangeArrowheads="1"/>
            </p:cNvSpPr>
            <p:nvPr/>
          </p:nvSpPr>
          <p:spPr bwMode="auto">
            <a:xfrm>
              <a:off x="6042272" y="415112"/>
              <a:ext cx="31762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en-US" altLang="ja-JP" sz="2400" baseline="-25000" dirty="0">
                  <a:solidFill>
                    <a:srgbClr val="7030A0"/>
                  </a:solidFill>
                  <a:latin typeface="Bookman Old Style" pitchFamily="18" charset="0"/>
                  <a:ea typeface="ＭＳ Ｐゴシック" pitchFamily="50" charset="-128"/>
                </a:rPr>
                <a:t>⊥</a:t>
              </a:r>
              <a:r>
                <a:rPr lang="ja-JP" altLang="en-US" sz="2400" kern="0" dirty="0">
                  <a:solidFill>
                    <a:srgbClr val="7030A0"/>
                  </a:solidFill>
                </a:rPr>
                <a:t>支点・作用線の距離</a:t>
              </a:r>
              <a:endParaRPr lang="en-US" altLang="ja-JP" sz="2400" kern="0" dirty="0">
                <a:solidFill>
                  <a:srgbClr val="7030A0"/>
                </a:solidFill>
              </a:endParaRPr>
            </a:p>
          </p:txBody>
        </p:sp>
      </p:grpSp>
      <p:sp>
        <p:nvSpPr>
          <p:cNvPr id="88" name="Oval 98"/>
          <p:cNvSpPr>
            <a:spLocks noChangeArrowheads="1"/>
          </p:cNvSpPr>
          <p:nvPr/>
        </p:nvSpPr>
        <p:spPr bwMode="auto">
          <a:xfrm>
            <a:off x="1771776" y="2805240"/>
            <a:ext cx="360363" cy="360363"/>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endParaRPr lang="ja-JP" altLang="en-US"/>
          </a:p>
        </p:txBody>
      </p:sp>
      <p:sp>
        <p:nvSpPr>
          <p:cNvPr id="305178" name="AutoShape 26"/>
          <p:cNvSpPr>
            <a:spLocks noChangeArrowheads="1"/>
          </p:cNvSpPr>
          <p:nvPr/>
        </p:nvSpPr>
        <p:spPr bwMode="auto">
          <a:xfrm>
            <a:off x="4313238" y="2628508"/>
            <a:ext cx="757526" cy="403761"/>
          </a:xfrm>
          <a:prstGeom prst="wedgeEllipseCallout">
            <a:avLst>
              <a:gd name="adj1" fmla="val -110944"/>
              <a:gd name="adj2" fmla="val 40457"/>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支点</a:t>
            </a:r>
            <a:endParaRPr lang="ja-JP" altLang="en-US" sz="2400" i="1" dirty="0">
              <a:solidFill>
                <a:srgbClr val="990033"/>
              </a:solidFill>
              <a:ea typeface="ＭＳ Ｐゴシック" pitchFamily="50" charset="-128"/>
            </a:endParaRPr>
          </a:p>
        </p:txBody>
      </p:sp>
      <p:sp>
        <p:nvSpPr>
          <p:cNvPr id="305194" name="AutoShape 42"/>
          <p:cNvSpPr>
            <a:spLocks noChangeArrowheads="1"/>
          </p:cNvSpPr>
          <p:nvPr/>
        </p:nvSpPr>
        <p:spPr bwMode="auto">
          <a:xfrm>
            <a:off x="1301749" y="3027363"/>
            <a:ext cx="2540000" cy="1004888"/>
          </a:xfrm>
          <a:prstGeom prst="parallelogram">
            <a:avLst>
              <a:gd name="adj" fmla="val 63191"/>
            </a:avLst>
          </a:prstGeom>
          <a:solidFill>
            <a:srgbClr val="FFCCFF"/>
          </a:solidFill>
          <a:ln>
            <a:noFill/>
          </a:ln>
        </p:spPr>
        <p:txBody>
          <a:bodyPr wrap="none" anchor="ctr"/>
          <a:lstStyle/>
          <a:p>
            <a:pPr algn="ctr"/>
            <a:endParaRPr lang="ja-JP" altLang="en-US" i="1">
              <a:solidFill>
                <a:srgbClr val="000000"/>
              </a:solidFill>
              <a:ea typeface="ＭＳ Ｐゴシック" pitchFamily="50" charset="-128"/>
            </a:endParaRPr>
          </a:p>
        </p:txBody>
      </p:sp>
      <p:sp>
        <p:nvSpPr>
          <p:cNvPr id="305208" name="AutoShape 56"/>
          <p:cNvSpPr>
            <a:spLocks noChangeArrowheads="1"/>
          </p:cNvSpPr>
          <p:nvPr/>
        </p:nvSpPr>
        <p:spPr bwMode="auto">
          <a:xfrm>
            <a:off x="5960137" y="3027363"/>
            <a:ext cx="2540000" cy="1004888"/>
          </a:xfrm>
          <a:prstGeom prst="parallelogram">
            <a:avLst>
              <a:gd name="adj" fmla="val 63191"/>
            </a:avLst>
          </a:prstGeom>
          <a:solidFill>
            <a:srgbClr val="FFCCFF"/>
          </a:solidFill>
          <a:ln>
            <a:noFill/>
          </a:ln>
        </p:spPr>
        <p:txBody>
          <a:bodyPr wrap="none" anchor="ctr"/>
          <a:lstStyle/>
          <a:p>
            <a:pPr algn="ctr"/>
            <a:endParaRPr lang="ja-JP" altLang="en-US" i="1">
              <a:solidFill>
                <a:srgbClr val="000000"/>
              </a:solidFill>
              <a:ea typeface="ＭＳ Ｐゴシック" pitchFamily="50" charset="-128"/>
            </a:endParaRPr>
          </a:p>
        </p:txBody>
      </p:sp>
      <p:sp>
        <p:nvSpPr>
          <p:cNvPr id="305210" name="Rectangle 58"/>
          <p:cNvSpPr>
            <a:spLocks noChangeArrowheads="1"/>
          </p:cNvSpPr>
          <p:nvPr/>
        </p:nvSpPr>
        <p:spPr bwMode="auto">
          <a:xfrm>
            <a:off x="7259637" y="2522538"/>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305211" name="Line 59"/>
          <p:cNvSpPr>
            <a:spLocks noChangeShapeType="1"/>
          </p:cNvSpPr>
          <p:nvPr/>
        </p:nvSpPr>
        <p:spPr bwMode="auto">
          <a:xfrm flipH="1">
            <a:off x="5702299" y="1846263"/>
            <a:ext cx="1625600" cy="25765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12" name="Rectangle 60"/>
          <p:cNvSpPr>
            <a:spLocks noChangeArrowheads="1"/>
          </p:cNvSpPr>
          <p:nvPr/>
        </p:nvSpPr>
        <p:spPr bwMode="auto">
          <a:xfrm>
            <a:off x="7492999" y="1998663"/>
            <a:ext cx="568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305213" name="Rectangle 61"/>
          <p:cNvSpPr>
            <a:spLocks noChangeArrowheads="1"/>
          </p:cNvSpPr>
          <p:nvPr/>
        </p:nvSpPr>
        <p:spPr bwMode="auto">
          <a:xfrm rot="1929329">
            <a:off x="7031037" y="2211388"/>
            <a:ext cx="288925" cy="298450"/>
          </a:xfrm>
          <a:prstGeom prst="rect">
            <a:avLst/>
          </a:prstGeom>
          <a:noFill/>
          <a:ln w="317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305214" name="Line 62"/>
          <p:cNvSpPr>
            <a:spLocks noChangeShapeType="1"/>
          </p:cNvSpPr>
          <p:nvPr/>
        </p:nvSpPr>
        <p:spPr bwMode="auto">
          <a:xfrm>
            <a:off x="7140574" y="2165351"/>
            <a:ext cx="1368425" cy="858837"/>
          </a:xfrm>
          <a:prstGeom prst="line">
            <a:avLst/>
          </a:prstGeom>
          <a:noFill/>
          <a:ln w="2857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17" name="Rectangle 65"/>
          <p:cNvSpPr>
            <a:spLocks noChangeArrowheads="1"/>
          </p:cNvSpPr>
          <p:nvPr/>
        </p:nvSpPr>
        <p:spPr bwMode="auto">
          <a:xfrm>
            <a:off x="2633662" y="2514601"/>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305218" name="AutoShape 66"/>
          <p:cNvSpPr>
            <a:spLocks noChangeArrowheads="1"/>
          </p:cNvSpPr>
          <p:nvPr/>
        </p:nvSpPr>
        <p:spPr bwMode="auto">
          <a:xfrm>
            <a:off x="4681727" y="3215704"/>
            <a:ext cx="1255776" cy="597408"/>
          </a:xfrm>
          <a:prstGeom prst="wedgeEllipseCallout">
            <a:avLst>
              <a:gd name="adj1" fmla="val 74791"/>
              <a:gd name="adj2" fmla="val 21889"/>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運動量</a:t>
            </a:r>
            <a:r>
              <a:rPr lang="en-US" altLang="ja-JP" sz="2400" b="1" i="1" dirty="0">
                <a:solidFill>
                  <a:srgbClr val="FFFFCC"/>
                </a:solidFill>
                <a:latin typeface="Bookman Old Style" pitchFamily="18" charset="0"/>
                <a:ea typeface="ＭＳ Ｐゴシック" pitchFamily="50" charset="-128"/>
              </a:rPr>
              <a:t>F</a:t>
            </a:r>
          </a:p>
        </p:txBody>
      </p:sp>
      <p:sp>
        <p:nvSpPr>
          <p:cNvPr id="305220" name="Rectangle 68"/>
          <p:cNvSpPr>
            <a:spLocks noChangeArrowheads="1"/>
          </p:cNvSpPr>
          <p:nvPr/>
        </p:nvSpPr>
        <p:spPr bwMode="auto">
          <a:xfrm>
            <a:off x="6699323" y="3499942"/>
            <a:ext cx="393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L</a:t>
            </a:r>
            <a:endParaRPr lang="en-US" altLang="ja-JP" dirty="0">
              <a:solidFill>
                <a:srgbClr val="000000"/>
              </a:solidFill>
              <a:ea typeface="ＭＳ 明朝" charset="-128"/>
            </a:endParaRPr>
          </a:p>
        </p:txBody>
      </p:sp>
      <p:sp>
        <p:nvSpPr>
          <p:cNvPr id="305221" name="Rectangle 69"/>
          <p:cNvSpPr>
            <a:spLocks noChangeArrowheads="1"/>
          </p:cNvSpPr>
          <p:nvPr/>
        </p:nvSpPr>
        <p:spPr bwMode="auto">
          <a:xfrm>
            <a:off x="2788715" y="3344185"/>
            <a:ext cx="463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p>
        </p:txBody>
      </p:sp>
      <p:sp>
        <p:nvSpPr>
          <p:cNvPr id="305222" name="Rectangle 70"/>
          <p:cNvSpPr>
            <a:spLocks noChangeArrowheads="1"/>
          </p:cNvSpPr>
          <p:nvPr/>
        </p:nvSpPr>
        <p:spPr bwMode="auto">
          <a:xfrm>
            <a:off x="2958345" y="3343582"/>
            <a:ext cx="71445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p</a:t>
            </a:r>
            <a:r>
              <a:rPr lang="en-US" altLang="ja-JP" baseline="-25000" dirty="0">
                <a:solidFill>
                  <a:srgbClr val="000000"/>
                </a:solidFill>
                <a:latin typeface="Bookman Old Style" pitchFamily="18" charset="0"/>
                <a:ea typeface="ＭＳ Ｐゴシック" pitchFamily="50" charset="-128"/>
              </a:rPr>
              <a:t>⊥</a:t>
            </a:r>
          </a:p>
        </p:txBody>
      </p:sp>
      <p:sp>
        <p:nvSpPr>
          <p:cNvPr id="305231" name="Line 79"/>
          <p:cNvSpPr>
            <a:spLocks noChangeShapeType="1"/>
          </p:cNvSpPr>
          <p:nvPr/>
        </p:nvSpPr>
        <p:spPr bwMode="auto">
          <a:xfrm flipV="1">
            <a:off x="1870074" y="3009901"/>
            <a:ext cx="1965325" cy="12700"/>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0528" name="Line 80"/>
          <p:cNvSpPr>
            <a:spLocks noChangeShapeType="1"/>
          </p:cNvSpPr>
          <p:nvPr/>
        </p:nvSpPr>
        <p:spPr bwMode="auto">
          <a:xfrm flipV="1">
            <a:off x="1284287" y="3033713"/>
            <a:ext cx="631825" cy="995363"/>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33" name="Line 81"/>
          <p:cNvSpPr>
            <a:spLocks noChangeShapeType="1"/>
          </p:cNvSpPr>
          <p:nvPr/>
        </p:nvSpPr>
        <p:spPr bwMode="auto">
          <a:xfrm flipH="1" flipV="1">
            <a:off x="1941512" y="3024188"/>
            <a:ext cx="0" cy="998538"/>
          </a:xfrm>
          <a:prstGeom prst="line">
            <a:avLst/>
          </a:prstGeom>
          <a:noFill/>
          <a:ln w="76200">
            <a:solidFill>
              <a:srgbClr val="FF00FF"/>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34" name="Rectangle 82"/>
          <p:cNvSpPr>
            <a:spLocks noChangeArrowheads="1"/>
          </p:cNvSpPr>
          <p:nvPr/>
        </p:nvSpPr>
        <p:spPr bwMode="auto">
          <a:xfrm>
            <a:off x="1976661" y="3716404"/>
            <a:ext cx="6429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anose="02050604050505020204" pitchFamily="18" charset="0"/>
                <a:ea typeface="ＭＳ Ｐゴシック" pitchFamily="50" charset="-128"/>
              </a:rPr>
              <a:t>p</a:t>
            </a:r>
            <a:r>
              <a:rPr lang="en-US" altLang="ja-JP" baseline="-25000" dirty="0">
                <a:solidFill>
                  <a:srgbClr val="000000"/>
                </a:solidFill>
                <a:latin typeface="Bookman Old Style" pitchFamily="18" charset="0"/>
                <a:ea typeface="ＭＳ Ｐゴシック" pitchFamily="50" charset="-128"/>
              </a:rPr>
              <a:t>⊥</a:t>
            </a:r>
          </a:p>
        </p:txBody>
      </p:sp>
      <p:sp>
        <p:nvSpPr>
          <p:cNvPr id="305235" name="Rectangle 83"/>
          <p:cNvSpPr>
            <a:spLocks noChangeArrowheads="1"/>
          </p:cNvSpPr>
          <p:nvPr/>
        </p:nvSpPr>
        <p:spPr bwMode="auto">
          <a:xfrm>
            <a:off x="3317187" y="2942081"/>
            <a:ext cx="369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CC99">
                    <a:lumMod val="75000"/>
                  </a:srgbClr>
                </a:solidFill>
                <a:latin typeface="Symbol" pitchFamily="18" charset="2"/>
                <a:ea typeface="ＭＳ Ｐゴシック" pitchFamily="50" charset="-128"/>
              </a:rPr>
              <a:t>q</a:t>
            </a:r>
          </a:p>
        </p:txBody>
      </p:sp>
      <p:sp>
        <p:nvSpPr>
          <p:cNvPr id="305237" name="Rectangle 85"/>
          <p:cNvSpPr>
            <a:spLocks noChangeArrowheads="1"/>
          </p:cNvSpPr>
          <p:nvPr/>
        </p:nvSpPr>
        <p:spPr bwMode="auto">
          <a:xfrm>
            <a:off x="2271527" y="3339516"/>
            <a:ext cx="393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L</a:t>
            </a:r>
            <a:endParaRPr lang="en-US" altLang="ja-JP" dirty="0">
              <a:solidFill>
                <a:srgbClr val="000000"/>
              </a:solidFill>
              <a:ea typeface="ＭＳ 明朝" charset="-128"/>
            </a:endParaRPr>
          </a:p>
        </p:txBody>
      </p:sp>
      <p:sp>
        <p:nvSpPr>
          <p:cNvPr id="305239" name="Rectangle 87"/>
          <p:cNvSpPr>
            <a:spLocks noChangeArrowheads="1"/>
          </p:cNvSpPr>
          <p:nvPr/>
        </p:nvSpPr>
        <p:spPr bwMode="auto">
          <a:xfrm>
            <a:off x="5581989" y="3201863"/>
            <a:ext cx="4219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p</a:t>
            </a:r>
          </a:p>
        </p:txBody>
      </p:sp>
      <p:sp>
        <p:nvSpPr>
          <p:cNvPr id="305240" name="Rectangle 88"/>
          <p:cNvSpPr>
            <a:spLocks noChangeArrowheads="1"/>
          </p:cNvSpPr>
          <p:nvPr/>
        </p:nvSpPr>
        <p:spPr bwMode="auto">
          <a:xfrm>
            <a:off x="7193712" y="3505880"/>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305241" name="Rectangle 89"/>
          <p:cNvSpPr>
            <a:spLocks noChangeArrowheads="1"/>
          </p:cNvSpPr>
          <p:nvPr/>
        </p:nvSpPr>
        <p:spPr bwMode="auto">
          <a:xfrm>
            <a:off x="7587729" y="350229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p</a:t>
            </a:r>
            <a:endParaRPr lang="en-US" altLang="ja-JP" baseline="-25000" dirty="0">
              <a:solidFill>
                <a:srgbClr val="000000"/>
              </a:solidFill>
              <a:latin typeface="Bookman Old Style" pitchFamily="18" charset="0"/>
              <a:ea typeface="ＭＳ Ｐゴシック" pitchFamily="50" charset="-128"/>
            </a:endParaRPr>
          </a:p>
        </p:txBody>
      </p:sp>
      <p:sp>
        <p:nvSpPr>
          <p:cNvPr id="95" name="Rectangle 71"/>
          <p:cNvSpPr>
            <a:spLocks noChangeArrowheads="1"/>
          </p:cNvSpPr>
          <p:nvPr/>
        </p:nvSpPr>
        <p:spPr bwMode="auto">
          <a:xfrm>
            <a:off x="2547014" y="3339035"/>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05" name="Rectangle 73"/>
          <p:cNvSpPr>
            <a:spLocks noChangeArrowheads="1"/>
          </p:cNvSpPr>
          <p:nvPr/>
        </p:nvSpPr>
        <p:spPr bwMode="auto">
          <a:xfrm>
            <a:off x="6990323" y="3489066"/>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16" name="Rectangle 83"/>
          <p:cNvSpPr>
            <a:spLocks noChangeArrowheads="1"/>
          </p:cNvSpPr>
          <p:nvPr/>
        </p:nvSpPr>
        <p:spPr bwMode="auto">
          <a:xfrm>
            <a:off x="7969131" y="2948386"/>
            <a:ext cx="369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CC99">
                    <a:lumMod val="75000"/>
                  </a:srgbClr>
                </a:solidFill>
                <a:latin typeface="Symbol" pitchFamily="18" charset="2"/>
                <a:ea typeface="ＭＳ Ｐゴシック" pitchFamily="50" charset="-128"/>
              </a:rPr>
              <a:t>q</a:t>
            </a:r>
          </a:p>
        </p:txBody>
      </p:sp>
      <p:sp>
        <p:nvSpPr>
          <p:cNvPr id="117" name="Rectangle 71"/>
          <p:cNvSpPr>
            <a:spLocks noChangeArrowheads="1"/>
          </p:cNvSpPr>
          <p:nvPr/>
        </p:nvSpPr>
        <p:spPr bwMode="auto">
          <a:xfrm rot="20799973">
            <a:off x="7823124" y="1961371"/>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CC99">
                    <a:lumMod val="75000"/>
                  </a:srgbClr>
                </a:solidFill>
                <a:latin typeface="Symbol" pitchFamily="18" charset="2"/>
                <a:ea typeface="ＭＳ 明朝" charset="-128"/>
              </a:rPr>
              <a:t>=</a:t>
            </a:r>
          </a:p>
        </p:txBody>
      </p:sp>
      <p:sp>
        <p:nvSpPr>
          <p:cNvPr id="118" name="Rectangle 72"/>
          <p:cNvSpPr>
            <a:spLocks noChangeArrowheads="1"/>
          </p:cNvSpPr>
          <p:nvPr/>
        </p:nvSpPr>
        <p:spPr bwMode="auto">
          <a:xfrm>
            <a:off x="8323014" y="1913678"/>
            <a:ext cx="5984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CC99">
                    <a:lumMod val="75000"/>
                  </a:srgbClr>
                </a:solidFill>
                <a:ea typeface="ＭＳ Ｐゴシック" pitchFamily="50" charset="-128"/>
              </a:rPr>
              <a:t>sin</a:t>
            </a:r>
            <a:endParaRPr kumimoji="0" lang="en-US" altLang="ja-JP" dirty="0">
              <a:solidFill>
                <a:srgbClr val="00CC99">
                  <a:lumMod val="75000"/>
                </a:srgbClr>
              </a:solidFill>
              <a:ea typeface="ＭＳ ゴシック" pitchFamily="49" charset="-128"/>
            </a:endParaRPr>
          </a:p>
        </p:txBody>
      </p:sp>
      <p:sp>
        <p:nvSpPr>
          <p:cNvPr id="119" name="Rectangle 76"/>
          <p:cNvSpPr>
            <a:spLocks noChangeArrowheads="1"/>
          </p:cNvSpPr>
          <p:nvPr/>
        </p:nvSpPr>
        <p:spPr bwMode="auto">
          <a:xfrm>
            <a:off x="8094640" y="1923707"/>
            <a:ext cx="673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Bookman Old Style" pitchFamily="18" charset="0"/>
                <a:ea typeface="ＭＳ Ｐゴシック" pitchFamily="50" charset="-128"/>
              </a:rPr>
              <a:t>r</a:t>
            </a:r>
            <a:endParaRPr lang="en-US" altLang="ja-JP" baseline="-25000" dirty="0">
              <a:solidFill>
                <a:srgbClr val="00CC99">
                  <a:lumMod val="75000"/>
                </a:srgbClr>
              </a:solidFill>
              <a:latin typeface="Bookman Old Style" pitchFamily="18" charset="0"/>
              <a:ea typeface="ＭＳ Ｐゴシック" pitchFamily="50" charset="-128"/>
            </a:endParaRPr>
          </a:p>
        </p:txBody>
      </p:sp>
      <p:sp>
        <p:nvSpPr>
          <p:cNvPr id="120" name="Rectangle 78"/>
          <p:cNvSpPr>
            <a:spLocks noChangeArrowheads="1"/>
          </p:cNvSpPr>
          <p:nvPr/>
        </p:nvSpPr>
        <p:spPr bwMode="auto">
          <a:xfrm>
            <a:off x="8762751" y="1910727"/>
            <a:ext cx="38124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grpSp>
        <p:nvGrpSpPr>
          <p:cNvPr id="111" name="Group 44"/>
          <p:cNvGrpSpPr>
            <a:grpSpLocks/>
          </p:cNvGrpSpPr>
          <p:nvPr/>
        </p:nvGrpSpPr>
        <p:grpSpPr bwMode="auto">
          <a:xfrm>
            <a:off x="5965824" y="3009901"/>
            <a:ext cx="2551113" cy="1019175"/>
            <a:chOff x="3758" y="1583"/>
            <a:chExt cx="1607" cy="642"/>
          </a:xfrm>
        </p:grpSpPr>
        <p:sp>
          <p:nvSpPr>
            <p:cNvPr id="114" name="Line 53"/>
            <p:cNvSpPr>
              <a:spLocks noChangeShapeType="1"/>
            </p:cNvSpPr>
            <p:nvPr/>
          </p:nvSpPr>
          <p:spPr bwMode="auto">
            <a:xfrm flipV="1">
              <a:off x="4127" y="1583"/>
              <a:ext cx="1238" cy="8"/>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22" name="Line 54"/>
            <p:cNvSpPr>
              <a:spLocks noChangeShapeType="1"/>
            </p:cNvSpPr>
            <p:nvPr/>
          </p:nvSpPr>
          <p:spPr bwMode="auto">
            <a:xfrm flipV="1">
              <a:off x="3758" y="1598"/>
              <a:ext cx="398" cy="627"/>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89" name="Rectangle 14"/>
          <p:cNvSpPr>
            <a:spLocks noChangeArrowheads="1"/>
          </p:cNvSpPr>
          <p:nvPr/>
        </p:nvSpPr>
        <p:spPr bwMode="auto">
          <a:xfrm>
            <a:off x="1935746" y="3059197"/>
            <a:ext cx="18637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2400" dirty="0">
                <a:solidFill>
                  <a:schemeClr val="accent1">
                    <a:lumMod val="50000"/>
                  </a:schemeClr>
                </a:solidFill>
                <a:ea typeface="ＭＳ Ｐゴシック" pitchFamily="50" charset="-128"/>
              </a:rPr>
              <a:t>角運動量</a:t>
            </a:r>
            <a:endParaRPr lang="en-US" altLang="ja-JP" sz="2400" dirty="0">
              <a:solidFill>
                <a:schemeClr val="accent1">
                  <a:lumMod val="50000"/>
                </a:schemeClr>
              </a:solidFill>
              <a:latin typeface="Symbol" pitchFamily="18" charset="2"/>
              <a:ea typeface="ＭＳ 明朝" charset="-128"/>
            </a:endParaRPr>
          </a:p>
        </p:txBody>
      </p:sp>
      <p:sp>
        <p:nvSpPr>
          <p:cNvPr id="140" name="AutoShape 56"/>
          <p:cNvSpPr>
            <a:spLocks noChangeArrowheads="1"/>
          </p:cNvSpPr>
          <p:nvPr/>
        </p:nvSpPr>
        <p:spPr bwMode="auto">
          <a:xfrm rot="10800000">
            <a:off x="1420674" y="5278578"/>
            <a:ext cx="1857449" cy="1039325"/>
          </a:xfrm>
          <a:prstGeom prst="parallelogram">
            <a:avLst>
              <a:gd name="adj" fmla="val 0"/>
            </a:avLst>
          </a:prstGeom>
          <a:solidFill>
            <a:srgbClr val="FFCCFF"/>
          </a:solidFill>
          <a:ln>
            <a:noFill/>
          </a:ln>
        </p:spPr>
        <p:txBody>
          <a:bodyPr wrap="none" anchor="ctr"/>
          <a:lstStyle/>
          <a:p>
            <a:pPr algn="ctr"/>
            <a:endParaRPr lang="ja-JP" altLang="en-US" i="1">
              <a:solidFill>
                <a:srgbClr val="000000"/>
              </a:solidFill>
              <a:ea typeface="ＭＳ Ｐゴシック" pitchFamily="50" charset="-128"/>
            </a:endParaRPr>
          </a:p>
        </p:txBody>
      </p:sp>
      <p:sp>
        <p:nvSpPr>
          <p:cNvPr id="141" name="Line 62"/>
          <p:cNvSpPr>
            <a:spLocks noChangeShapeType="1"/>
          </p:cNvSpPr>
          <p:nvPr/>
        </p:nvSpPr>
        <p:spPr bwMode="auto">
          <a:xfrm>
            <a:off x="831274" y="6317673"/>
            <a:ext cx="3200400" cy="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42" name="Line 62"/>
          <p:cNvSpPr>
            <a:spLocks noChangeShapeType="1"/>
          </p:cNvSpPr>
          <p:nvPr/>
        </p:nvSpPr>
        <p:spPr bwMode="auto">
          <a:xfrm flipV="1">
            <a:off x="1413164" y="4558143"/>
            <a:ext cx="0" cy="2022766"/>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43" name="Line 53"/>
          <p:cNvSpPr>
            <a:spLocks noChangeShapeType="1"/>
          </p:cNvSpPr>
          <p:nvPr/>
        </p:nvSpPr>
        <p:spPr bwMode="auto">
          <a:xfrm rot="9998123" flipV="1">
            <a:off x="1353261" y="6088576"/>
            <a:ext cx="1965325" cy="12700"/>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44" name="Line 54"/>
          <p:cNvSpPr>
            <a:spLocks noChangeShapeType="1"/>
          </p:cNvSpPr>
          <p:nvPr/>
        </p:nvSpPr>
        <p:spPr bwMode="auto">
          <a:xfrm rot="9998123" flipV="1">
            <a:off x="3119555" y="4806531"/>
            <a:ext cx="631825" cy="995363"/>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45" name="Line 54"/>
          <p:cNvSpPr>
            <a:spLocks noChangeShapeType="1"/>
          </p:cNvSpPr>
          <p:nvPr/>
        </p:nvSpPr>
        <p:spPr bwMode="auto">
          <a:xfrm rot="9998123" flipV="1">
            <a:off x="1279086" y="5241367"/>
            <a:ext cx="631825" cy="995363"/>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46" name="Rectangle 88"/>
          <p:cNvSpPr>
            <a:spLocks noChangeArrowheads="1"/>
          </p:cNvSpPr>
          <p:nvPr/>
        </p:nvSpPr>
        <p:spPr bwMode="auto">
          <a:xfrm>
            <a:off x="3245179" y="5583722"/>
            <a:ext cx="10855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latin typeface="+mn-lt"/>
                <a:ea typeface="ＭＳ Ｐゴシック" pitchFamily="50" charset="-128"/>
              </a:rPr>
              <a:t>(</a:t>
            </a:r>
            <a:r>
              <a:rPr lang="en-US" altLang="ja-JP" i="1" dirty="0">
                <a:solidFill>
                  <a:srgbClr val="000000"/>
                </a:solidFill>
                <a:latin typeface="Bookman Old Style" pitchFamily="18" charset="0"/>
                <a:ea typeface="ＭＳ Ｐゴシック" pitchFamily="50" charset="-128"/>
              </a:rPr>
              <a:t>x</a:t>
            </a:r>
            <a:r>
              <a:rPr lang="en-US" altLang="ja-JP" dirty="0">
                <a:solidFill>
                  <a:srgbClr val="000000"/>
                </a:solidFill>
                <a:latin typeface="+mn-lt"/>
                <a:ea typeface="ＭＳ Ｐゴシック" pitchFamily="50" charset="-128"/>
              </a:rPr>
              <a:t>, </a:t>
            </a:r>
            <a:r>
              <a:rPr lang="en-US" altLang="ja-JP" i="1" dirty="0">
                <a:solidFill>
                  <a:srgbClr val="000000"/>
                </a:solidFill>
                <a:latin typeface="Bookman Old Style" pitchFamily="18" charset="0"/>
                <a:ea typeface="ＭＳ Ｐゴシック" pitchFamily="50" charset="-128"/>
              </a:rPr>
              <a:t>y</a:t>
            </a:r>
            <a:r>
              <a:rPr lang="en-US" altLang="ja-JP" dirty="0">
                <a:solidFill>
                  <a:srgbClr val="000000"/>
                </a:solidFill>
                <a:latin typeface="+mn-lt"/>
                <a:ea typeface="ＭＳ Ｐゴシック" pitchFamily="50" charset="-128"/>
              </a:rPr>
              <a:t>)</a:t>
            </a:r>
            <a:endParaRPr lang="en-US" altLang="ja-JP" baseline="-25000" dirty="0">
              <a:solidFill>
                <a:srgbClr val="000000"/>
              </a:solidFill>
              <a:latin typeface="Bookman Old Style" pitchFamily="18" charset="0"/>
              <a:ea typeface="ＭＳ Ｐゴシック" pitchFamily="50" charset="-128"/>
            </a:endParaRPr>
          </a:p>
        </p:txBody>
      </p:sp>
      <p:sp>
        <p:nvSpPr>
          <p:cNvPr id="147" name="Rectangle 88"/>
          <p:cNvSpPr>
            <a:spLocks noChangeArrowheads="1"/>
          </p:cNvSpPr>
          <p:nvPr/>
        </p:nvSpPr>
        <p:spPr bwMode="auto">
          <a:xfrm>
            <a:off x="1413418" y="4585175"/>
            <a:ext cx="1526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latin typeface="+mn-lt"/>
                <a:ea typeface="ＭＳ Ｐゴシック" pitchFamily="50" charset="-128"/>
              </a:rPr>
              <a:t>(</a:t>
            </a:r>
            <a:r>
              <a:rPr lang="en-US" altLang="ja-JP" i="1" dirty="0" err="1">
                <a:solidFill>
                  <a:srgbClr val="000000"/>
                </a:solidFill>
                <a:latin typeface="Bookman Old Style" pitchFamily="18" charset="0"/>
                <a:ea typeface="ＭＳ Ｐゴシック" pitchFamily="50" charset="-128"/>
              </a:rPr>
              <a:t>p</a:t>
            </a:r>
            <a:r>
              <a:rPr lang="en-US" altLang="ja-JP" i="1" baseline="-25000" dirty="0" err="1">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 </a:t>
            </a:r>
            <a:r>
              <a:rPr lang="en-US" altLang="ja-JP" dirty="0">
                <a:solidFill>
                  <a:srgbClr val="000000"/>
                </a:solidFill>
                <a:latin typeface="+mn-lt"/>
                <a:ea typeface="ＭＳ Ｐゴシック" pitchFamily="50" charset="-128"/>
              </a:rPr>
              <a:t>, </a:t>
            </a:r>
            <a:r>
              <a:rPr lang="en-US" altLang="ja-JP" i="1" dirty="0" err="1">
                <a:solidFill>
                  <a:srgbClr val="000000"/>
                </a:solidFill>
                <a:latin typeface="Bookman Old Style" pitchFamily="18" charset="0"/>
                <a:ea typeface="ＭＳ Ｐゴシック" pitchFamily="50" charset="-128"/>
              </a:rPr>
              <a:t>p</a:t>
            </a:r>
            <a:r>
              <a:rPr lang="en-US" altLang="ja-JP" i="1" baseline="-25000" dirty="0" err="1">
                <a:solidFill>
                  <a:srgbClr val="000000"/>
                </a:solidFill>
                <a:latin typeface="Bookman Old Style" pitchFamily="18" charset="0"/>
                <a:ea typeface="ＭＳ Ｐゴシック" pitchFamily="50" charset="-128"/>
              </a:rPr>
              <a:t>y</a:t>
            </a:r>
            <a:r>
              <a:rPr lang="en-US" altLang="ja-JP" dirty="0">
                <a:solidFill>
                  <a:srgbClr val="000000"/>
                </a:solidFill>
                <a:latin typeface="+mn-lt"/>
                <a:ea typeface="ＭＳ Ｐゴシック" pitchFamily="50" charset="-128"/>
              </a:rPr>
              <a:t>)</a:t>
            </a:r>
            <a:endParaRPr lang="en-US" altLang="ja-JP" baseline="-25000" dirty="0">
              <a:solidFill>
                <a:srgbClr val="000000"/>
              </a:solidFill>
              <a:latin typeface="Bookman Old Style" pitchFamily="18" charset="0"/>
              <a:ea typeface="ＭＳ Ｐゴシック" pitchFamily="50" charset="-128"/>
            </a:endParaRPr>
          </a:p>
        </p:txBody>
      </p:sp>
      <p:sp>
        <p:nvSpPr>
          <p:cNvPr id="148" name="Rectangle 88"/>
          <p:cNvSpPr>
            <a:spLocks noChangeArrowheads="1"/>
          </p:cNvSpPr>
          <p:nvPr/>
        </p:nvSpPr>
        <p:spPr bwMode="auto">
          <a:xfrm>
            <a:off x="989198" y="4863286"/>
            <a:ext cx="6040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c</a:t>
            </a:r>
            <a:endParaRPr lang="en-US" altLang="ja-JP" baseline="-25000" dirty="0">
              <a:solidFill>
                <a:srgbClr val="000000"/>
              </a:solidFill>
              <a:latin typeface="Bookman Old Style" pitchFamily="18" charset="0"/>
              <a:ea typeface="ＭＳ Ｐゴシック" pitchFamily="50" charset="-128"/>
            </a:endParaRPr>
          </a:p>
        </p:txBody>
      </p:sp>
      <p:graphicFrame>
        <p:nvGraphicFramePr>
          <p:cNvPr id="149" name="オブジェクト 148"/>
          <p:cNvGraphicFramePr>
            <a:graphicFrameLocks noChangeAspect="1"/>
          </p:cNvGraphicFramePr>
          <p:nvPr/>
        </p:nvGraphicFramePr>
        <p:xfrm>
          <a:off x="4441825" y="4438650"/>
          <a:ext cx="1784350" cy="1111250"/>
        </p:xfrm>
        <a:graphic>
          <a:graphicData uri="http://schemas.openxmlformats.org/presentationml/2006/ole">
            <mc:AlternateContent xmlns:mc="http://schemas.openxmlformats.org/markup-compatibility/2006">
              <mc:Choice xmlns:v="urn:schemas-microsoft-com:vml" Requires="v">
                <p:oleObj spid="_x0000_s52894" name="数式" r:id="rId5" imgW="736560" imgH="457200" progId="Equation.3">
                  <p:embed/>
                </p:oleObj>
              </mc:Choice>
              <mc:Fallback>
                <p:oleObj name="数式" r:id="rId5" imgW="736560" imgH="457200" progId="Equation.3">
                  <p:embed/>
                  <p:pic>
                    <p:nvPicPr>
                      <p:cNvPr id="149" name="オブジェクト 148"/>
                      <p:cNvPicPr>
                        <a:picLocks noChangeAspect="1" noChangeArrowheads="1"/>
                      </p:cNvPicPr>
                      <p:nvPr/>
                    </p:nvPicPr>
                    <p:blipFill>
                      <a:blip r:embed="rId6"/>
                      <a:srcRect/>
                      <a:stretch>
                        <a:fillRect/>
                      </a:stretch>
                    </p:blipFill>
                    <p:spPr bwMode="auto">
                      <a:xfrm>
                        <a:off x="4441825" y="4438650"/>
                        <a:ext cx="178435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0" name="オブジェクト 149"/>
          <p:cNvGraphicFramePr>
            <a:graphicFrameLocks noChangeAspect="1"/>
          </p:cNvGraphicFramePr>
          <p:nvPr/>
        </p:nvGraphicFramePr>
        <p:xfrm>
          <a:off x="6696075" y="4859338"/>
          <a:ext cx="584200" cy="339725"/>
        </p:xfrm>
        <a:graphic>
          <a:graphicData uri="http://schemas.openxmlformats.org/presentationml/2006/ole">
            <mc:AlternateContent xmlns:mc="http://schemas.openxmlformats.org/markup-compatibility/2006">
              <mc:Choice xmlns:v="urn:schemas-microsoft-com:vml" Requires="v">
                <p:oleObj spid="_x0000_s52895" name="数式" r:id="rId7" imgW="241200" imgH="139680" progId="Equation.3">
                  <p:embed/>
                </p:oleObj>
              </mc:Choice>
              <mc:Fallback>
                <p:oleObj name="数式" r:id="rId7" imgW="241200" imgH="139680" progId="Equation.3">
                  <p:embed/>
                  <p:pic>
                    <p:nvPicPr>
                      <p:cNvPr id="150" name="オブジェクト 149"/>
                      <p:cNvPicPr>
                        <a:picLocks noChangeAspect="1" noChangeArrowheads="1"/>
                      </p:cNvPicPr>
                      <p:nvPr/>
                    </p:nvPicPr>
                    <p:blipFill>
                      <a:blip r:embed="rId8"/>
                      <a:srcRect/>
                      <a:stretch>
                        <a:fillRect/>
                      </a:stretch>
                    </p:blipFill>
                    <p:spPr bwMode="auto">
                      <a:xfrm>
                        <a:off x="6696075" y="4859338"/>
                        <a:ext cx="5842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1" name="オブジェクト 150"/>
          <p:cNvGraphicFramePr>
            <a:graphicFrameLocks noChangeAspect="1"/>
          </p:cNvGraphicFramePr>
          <p:nvPr/>
        </p:nvGraphicFramePr>
        <p:xfrm>
          <a:off x="4943475" y="5969000"/>
          <a:ext cx="644525" cy="403225"/>
        </p:xfrm>
        <a:graphic>
          <a:graphicData uri="http://schemas.openxmlformats.org/presentationml/2006/ole">
            <mc:AlternateContent xmlns:mc="http://schemas.openxmlformats.org/markup-compatibility/2006">
              <mc:Choice xmlns:v="urn:schemas-microsoft-com:vml" Requires="v">
                <p:oleObj spid="_x0000_s52896" name="数式" r:id="rId9" imgW="266400" imgH="164880" progId="Equation.3">
                  <p:embed/>
                </p:oleObj>
              </mc:Choice>
              <mc:Fallback>
                <p:oleObj name="数式" r:id="rId9" imgW="266400" imgH="164880" progId="Equation.3">
                  <p:embed/>
                  <p:pic>
                    <p:nvPicPr>
                      <p:cNvPr id="151" name="オブジェクト 150"/>
                      <p:cNvPicPr>
                        <a:picLocks noChangeAspect="1" noChangeArrowheads="1"/>
                      </p:cNvPicPr>
                      <p:nvPr/>
                    </p:nvPicPr>
                    <p:blipFill>
                      <a:blip r:embed="rId10"/>
                      <a:srcRect/>
                      <a:stretch>
                        <a:fillRect/>
                      </a:stretch>
                    </p:blipFill>
                    <p:spPr bwMode="auto">
                      <a:xfrm>
                        <a:off x="4943475" y="5969000"/>
                        <a:ext cx="6445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2" name="オブジェクト 151"/>
          <p:cNvGraphicFramePr>
            <a:graphicFrameLocks noChangeAspect="1"/>
          </p:cNvGraphicFramePr>
          <p:nvPr/>
        </p:nvGraphicFramePr>
        <p:xfrm>
          <a:off x="5656263" y="6000750"/>
          <a:ext cx="522287" cy="341313"/>
        </p:xfrm>
        <a:graphic>
          <a:graphicData uri="http://schemas.openxmlformats.org/presentationml/2006/ole">
            <mc:AlternateContent xmlns:mc="http://schemas.openxmlformats.org/markup-compatibility/2006">
              <mc:Choice xmlns:v="urn:schemas-microsoft-com:vml" Requires="v">
                <p:oleObj spid="_x0000_s52897" name="数式" r:id="rId11" imgW="215640" imgH="139680" progId="Equation.3">
                  <p:embed/>
                </p:oleObj>
              </mc:Choice>
              <mc:Fallback>
                <p:oleObj name="数式" r:id="rId11" imgW="215640" imgH="139680" progId="Equation.3">
                  <p:embed/>
                  <p:pic>
                    <p:nvPicPr>
                      <p:cNvPr id="152" name="オブジェクト 151"/>
                      <p:cNvPicPr>
                        <a:picLocks noChangeAspect="1" noChangeArrowheads="1"/>
                      </p:cNvPicPr>
                      <p:nvPr/>
                    </p:nvPicPr>
                    <p:blipFill>
                      <a:blip r:embed="rId12"/>
                      <a:srcRect/>
                      <a:stretch>
                        <a:fillRect/>
                      </a:stretch>
                    </p:blipFill>
                    <p:spPr bwMode="auto">
                      <a:xfrm>
                        <a:off x="5656263" y="6000750"/>
                        <a:ext cx="52228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3" name="オブジェクト 152"/>
          <p:cNvGraphicFramePr>
            <a:graphicFrameLocks noChangeAspect="1"/>
          </p:cNvGraphicFramePr>
          <p:nvPr/>
        </p:nvGraphicFramePr>
        <p:xfrm>
          <a:off x="6329940" y="6089215"/>
          <a:ext cx="307975" cy="247650"/>
        </p:xfrm>
        <a:graphic>
          <a:graphicData uri="http://schemas.openxmlformats.org/presentationml/2006/ole">
            <mc:AlternateContent xmlns:mc="http://schemas.openxmlformats.org/markup-compatibility/2006">
              <mc:Choice xmlns:v="urn:schemas-microsoft-com:vml" Requires="v">
                <p:oleObj spid="_x0000_s52898" name="数式" r:id="rId13" imgW="126720" imgH="101520" progId="Equation.3">
                  <p:embed/>
                </p:oleObj>
              </mc:Choice>
              <mc:Fallback>
                <p:oleObj name="数式" r:id="rId13" imgW="126720" imgH="101520" progId="Equation.3">
                  <p:embed/>
                  <p:pic>
                    <p:nvPicPr>
                      <p:cNvPr id="153" name="オブジェクト 152"/>
                      <p:cNvPicPr>
                        <a:picLocks noChangeAspect="1" noChangeArrowheads="1"/>
                      </p:cNvPicPr>
                      <p:nvPr/>
                    </p:nvPicPr>
                    <p:blipFill>
                      <a:blip r:embed="rId14"/>
                      <a:srcRect/>
                      <a:stretch>
                        <a:fillRect/>
                      </a:stretch>
                    </p:blipFill>
                    <p:spPr bwMode="auto">
                      <a:xfrm>
                        <a:off x="6329940" y="6089215"/>
                        <a:ext cx="307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4" name="オブジェクト 153"/>
          <p:cNvGraphicFramePr>
            <a:graphicFrameLocks noChangeAspect="1"/>
          </p:cNvGraphicFramePr>
          <p:nvPr/>
        </p:nvGraphicFramePr>
        <p:xfrm>
          <a:off x="6696220" y="5917767"/>
          <a:ext cx="1630362" cy="587375"/>
        </p:xfrm>
        <a:graphic>
          <a:graphicData uri="http://schemas.openxmlformats.org/presentationml/2006/ole">
            <mc:AlternateContent xmlns:mc="http://schemas.openxmlformats.org/markup-compatibility/2006">
              <mc:Choice xmlns:v="urn:schemas-microsoft-com:vml" Requires="v">
                <p:oleObj spid="_x0000_s52899" name="数式" r:id="rId15" imgW="672840" imgH="241200" progId="Equation.3">
                  <p:embed/>
                </p:oleObj>
              </mc:Choice>
              <mc:Fallback>
                <p:oleObj name="数式" r:id="rId15" imgW="672840" imgH="241200" progId="Equation.3">
                  <p:embed/>
                  <p:pic>
                    <p:nvPicPr>
                      <p:cNvPr id="154" name="オブジェクト 153"/>
                      <p:cNvPicPr>
                        <a:picLocks noChangeAspect="1" noChangeArrowheads="1"/>
                      </p:cNvPicPr>
                      <p:nvPr/>
                    </p:nvPicPr>
                    <p:blipFill>
                      <a:blip r:embed="rId16"/>
                      <a:srcRect/>
                      <a:stretch>
                        <a:fillRect/>
                      </a:stretch>
                    </p:blipFill>
                    <p:spPr bwMode="auto">
                      <a:xfrm>
                        <a:off x="6696220" y="5917767"/>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5" name="Rectangle 88"/>
          <p:cNvSpPr>
            <a:spLocks noChangeArrowheads="1"/>
          </p:cNvSpPr>
          <p:nvPr/>
        </p:nvSpPr>
        <p:spPr bwMode="auto">
          <a:xfrm>
            <a:off x="3760107" y="6223943"/>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endParaRPr lang="en-US" altLang="ja-JP" baseline="-25000" dirty="0">
              <a:solidFill>
                <a:srgbClr val="000000"/>
              </a:solidFill>
              <a:latin typeface="Bookman Old Style" pitchFamily="18" charset="0"/>
              <a:ea typeface="ＭＳ Ｐゴシック" pitchFamily="50" charset="-128"/>
            </a:endParaRPr>
          </a:p>
        </p:txBody>
      </p:sp>
      <p:sp>
        <p:nvSpPr>
          <p:cNvPr id="156" name="Rectangle 88"/>
          <p:cNvSpPr>
            <a:spLocks noChangeArrowheads="1"/>
          </p:cNvSpPr>
          <p:nvPr/>
        </p:nvSpPr>
        <p:spPr bwMode="auto">
          <a:xfrm>
            <a:off x="1016909" y="4242743"/>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y</a:t>
            </a:r>
            <a:endParaRPr lang="en-US" altLang="ja-JP" baseline="-25000" dirty="0">
              <a:solidFill>
                <a:srgbClr val="000000"/>
              </a:solidFill>
              <a:latin typeface="Bookman Old Style" pitchFamily="18" charset="0"/>
              <a:ea typeface="ＭＳ Ｐゴシック" pitchFamily="50" charset="-128"/>
            </a:endParaRPr>
          </a:p>
        </p:txBody>
      </p:sp>
      <p:sp>
        <p:nvSpPr>
          <p:cNvPr id="157" name="Line 59"/>
          <p:cNvSpPr>
            <a:spLocks noChangeShapeType="1"/>
          </p:cNvSpPr>
          <p:nvPr/>
        </p:nvSpPr>
        <p:spPr bwMode="auto">
          <a:xfrm flipH="1">
            <a:off x="3268979" y="4750308"/>
            <a:ext cx="356615" cy="112928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58" name="Line 59"/>
          <p:cNvSpPr>
            <a:spLocks noChangeShapeType="1"/>
          </p:cNvSpPr>
          <p:nvPr/>
        </p:nvSpPr>
        <p:spPr bwMode="auto">
          <a:xfrm flipH="1">
            <a:off x="1416383" y="5274510"/>
            <a:ext cx="185620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59" name="オブジェクト 158"/>
          <p:cNvGraphicFramePr>
            <a:graphicFrameLocks noChangeAspect="1"/>
          </p:cNvGraphicFramePr>
          <p:nvPr/>
        </p:nvGraphicFramePr>
        <p:xfrm>
          <a:off x="1857375" y="5318125"/>
          <a:ext cx="644525" cy="403225"/>
        </p:xfrm>
        <a:graphic>
          <a:graphicData uri="http://schemas.openxmlformats.org/presentationml/2006/ole">
            <mc:AlternateContent xmlns:mc="http://schemas.openxmlformats.org/markup-compatibility/2006">
              <mc:Choice xmlns:v="urn:schemas-microsoft-com:vml" Requires="v">
                <p:oleObj spid="_x0000_s52900" name="数式" r:id="rId17" imgW="266400" imgH="164880" progId="Equation.3">
                  <p:embed/>
                </p:oleObj>
              </mc:Choice>
              <mc:Fallback>
                <p:oleObj name="数式" r:id="rId17" imgW="266400" imgH="164880" progId="Equation.3">
                  <p:embed/>
                  <p:pic>
                    <p:nvPicPr>
                      <p:cNvPr id="159" name="オブジェクト 158"/>
                      <p:cNvPicPr>
                        <a:picLocks noChangeAspect="1" noChangeArrowheads="1"/>
                      </p:cNvPicPr>
                      <p:nvPr/>
                    </p:nvPicPr>
                    <p:blipFill>
                      <a:blip r:embed="rId18"/>
                      <a:srcRect/>
                      <a:stretch>
                        <a:fillRect/>
                      </a:stretch>
                    </p:blipFill>
                    <p:spPr bwMode="auto">
                      <a:xfrm>
                        <a:off x="1857375" y="5318125"/>
                        <a:ext cx="6445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0" name="オブジェクト 159"/>
          <p:cNvGraphicFramePr>
            <a:graphicFrameLocks noChangeAspect="1"/>
          </p:cNvGraphicFramePr>
          <p:nvPr/>
        </p:nvGraphicFramePr>
        <p:xfrm>
          <a:off x="2555875" y="5349875"/>
          <a:ext cx="523875" cy="341313"/>
        </p:xfrm>
        <a:graphic>
          <a:graphicData uri="http://schemas.openxmlformats.org/presentationml/2006/ole">
            <mc:AlternateContent xmlns:mc="http://schemas.openxmlformats.org/markup-compatibility/2006">
              <mc:Choice xmlns:v="urn:schemas-microsoft-com:vml" Requires="v">
                <p:oleObj spid="_x0000_s52901" name="数式" r:id="rId19" imgW="215640" imgH="139680" progId="Equation.3">
                  <p:embed/>
                </p:oleObj>
              </mc:Choice>
              <mc:Fallback>
                <p:oleObj name="数式" r:id="rId19" imgW="215640" imgH="139680" progId="Equation.3">
                  <p:embed/>
                  <p:pic>
                    <p:nvPicPr>
                      <p:cNvPr id="160" name="オブジェクト 159"/>
                      <p:cNvPicPr>
                        <a:picLocks noChangeAspect="1" noChangeArrowheads="1"/>
                      </p:cNvPicPr>
                      <p:nvPr/>
                    </p:nvPicPr>
                    <p:blipFill>
                      <a:blip r:embed="rId20"/>
                      <a:srcRect/>
                      <a:stretch>
                        <a:fillRect/>
                      </a:stretch>
                    </p:blipFill>
                    <p:spPr bwMode="auto">
                      <a:xfrm>
                        <a:off x="2555875" y="5349875"/>
                        <a:ext cx="52387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5" name="Rectangle 71"/>
          <p:cNvSpPr>
            <a:spLocks noChangeArrowheads="1"/>
          </p:cNvSpPr>
          <p:nvPr/>
        </p:nvSpPr>
        <p:spPr bwMode="auto">
          <a:xfrm rot="554742">
            <a:off x="2461111" y="3789804"/>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CC99">
                    <a:lumMod val="75000"/>
                  </a:srgbClr>
                </a:solidFill>
                <a:latin typeface="Symbol" pitchFamily="18" charset="2"/>
                <a:ea typeface="ＭＳ 明朝" charset="-128"/>
              </a:rPr>
              <a:t>=</a:t>
            </a:r>
          </a:p>
        </p:txBody>
      </p:sp>
      <p:sp>
        <p:nvSpPr>
          <p:cNvPr id="176" name="Rectangle 72"/>
          <p:cNvSpPr>
            <a:spLocks noChangeArrowheads="1"/>
          </p:cNvSpPr>
          <p:nvPr/>
        </p:nvSpPr>
        <p:spPr bwMode="auto">
          <a:xfrm>
            <a:off x="2967557" y="3801487"/>
            <a:ext cx="5984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CC99">
                    <a:lumMod val="75000"/>
                  </a:srgbClr>
                </a:solidFill>
                <a:ea typeface="ＭＳ Ｐゴシック" pitchFamily="50" charset="-128"/>
              </a:rPr>
              <a:t>sin</a:t>
            </a:r>
            <a:endParaRPr kumimoji="0" lang="en-US" altLang="ja-JP" dirty="0">
              <a:solidFill>
                <a:srgbClr val="00CC99">
                  <a:lumMod val="75000"/>
                </a:srgbClr>
              </a:solidFill>
              <a:ea typeface="ＭＳ ゴシック" pitchFamily="49" charset="-128"/>
            </a:endParaRPr>
          </a:p>
        </p:txBody>
      </p:sp>
      <p:sp>
        <p:nvSpPr>
          <p:cNvPr id="177" name="Rectangle 76"/>
          <p:cNvSpPr>
            <a:spLocks noChangeArrowheads="1"/>
          </p:cNvSpPr>
          <p:nvPr/>
        </p:nvSpPr>
        <p:spPr bwMode="auto">
          <a:xfrm>
            <a:off x="2673869" y="3805578"/>
            <a:ext cx="673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Bookman Old Style" pitchFamily="18" charset="0"/>
                <a:ea typeface="ＭＳ Ｐゴシック" pitchFamily="50" charset="-128"/>
              </a:rPr>
              <a:t>p</a:t>
            </a:r>
            <a:endParaRPr lang="en-US" altLang="ja-JP" baseline="-25000" dirty="0">
              <a:solidFill>
                <a:srgbClr val="00CC99">
                  <a:lumMod val="75000"/>
                </a:srgbClr>
              </a:solidFill>
              <a:latin typeface="Bookman Old Style" pitchFamily="18" charset="0"/>
              <a:ea typeface="ＭＳ Ｐゴシック" pitchFamily="50" charset="-128"/>
            </a:endParaRPr>
          </a:p>
        </p:txBody>
      </p:sp>
      <p:sp>
        <p:nvSpPr>
          <p:cNvPr id="178" name="Rectangle 78"/>
          <p:cNvSpPr>
            <a:spLocks noChangeArrowheads="1"/>
          </p:cNvSpPr>
          <p:nvPr/>
        </p:nvSpPr>
        <p:spPr bwMode="auto">
          <a:xfrm>
            <a:off x="3407294" y="3798536"/>
            <a:ext cx="476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sp>
        <p:nvSpPr>
          <p:cNvPr id="179" name="Rectangle 58"/>
          <p:cNvSpPr>
            <a:spLocks noChangeArrowheads="1"/>
          </p:cNvSpPr>
          <p:nvPr/>
        </p:nvSpPr>
        <p:spPr bwMode="auto">
          <a:xfrm>
            <a:off x="2573338" y="586105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180" name="Rectangle 87"/>
          <p:cNvSpPr>
            <a:spLocks noChangeArrowheads="1"/>
          </p:cNvSpPr>
          <p:nvPr/>
        </p:nvSpPr>
        <p:spPr bwMode="auto">
          <a:xfrm>
            <a:off x="3397590" y="5041775"/>
            <a:ext cx="4219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p</a:t>
            </a:r>
          </a:p>
        </p:txBody>
      </p:sp>
      <p:sp>
        <p:nvSpPr>
          <p:cNvPr id="181" name="Rectangle 87"/>
          <p:cNvSpPr>
            <a:spLocks noChangeArrowheads="1"/>
          </p:cNvSpPr>
          <p:nvPr/>
        </p:nvSpPr>
        <p:spPr bwMode="auto">
          <a:xfrm>
            <a:off x="1556090" y="5473575"/>
            <a:ext cx="4219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p</a:t>
            </a:r>
          </a:p>
        </p:txBody>
      </p:sp>
      <p:sp>
        <p:nvSpPr>
          <p:cNvPr id="138" name="Line 59"/>
          <p:cNvSpPr>
            <a:spLocks noChangeShapeType="1"/>
          </p:cNvSpPr>
          <p:nvPr/>
        </p:nvSpPr>
        <p:spPr bwMode="auto">
          <a:xfrm flipH="1">
            <a:off x="1105543" y="4741933"/>
            <a:ext cx="2535872" cy="59958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37" name="Line 59"/>
          <p:cNvSpPr>
            <a:spLocks noChangeShapeType="1"/>
          </p:cNvSpPr>
          <p:nvPr/>
        </p:nvSpPr>
        <p:spPr bwMode="auto">
          <a:xfrm flipH="1">
            <a:off x="3277274" y="4863314"/>
            <a:ext cx="0" cy="146870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28" name="Rectangle 75"/>
          <p:cNvSpPr>
            <a:spLocks noChangeArrowheads="1"/>
          </p:cNvSpPr>
          <p:nvPr/>
        </p:nvSpPr>
        <p:spPr bwMode="auto">
          <a:xfrm>
            <a:off x="4356100" y="4411663"/>
            <a:ext cx="1955800" cy="11255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29" name="Rectangle 75"/>
          <p:cNvSpPr>
            <a:spLocks noChangeArrowheads="1"/>
          </p:cNvSpPr>
          <p:nvPr/>
        </p:nvSpPr>
        <p:spPr bwMode="auto">
          <a:xfrm>
            <a:off x="7327900" y="4411663"/>
            <a:ext cx="1625600" cy="11255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30" name="Rectangle 75"/>
          <p:cNvSpPr>
            <a:spLocks noChangeArrowheads="1"/>
          </p:cNvSpPr>
          <p:nvPr/>
        </p:nvSpPr>
        <p:spPr bwMode="auto">
          <a:xfrm>
            <a:off x="6578600" y="5834063"/>
            <a:ext cx="2006600" cy="6556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231" name="オブジェクト 230"/>
          <p:cNvGraphicFramePr>
            <a:graphicFrameLocks noChangeAspect="1"/>
          </p:cNvGraphicFramePr>
          <p:nvPr/>
        </p:nvGraphicFramePr>
        <p:xfrm>
          <a:off x="7353300" y="4513263"/>
          <a:ext cx="1630363" cy="957262"/>
        </p:xfrm>
        <a:graphic>
          <a:graphicData uri="http://schemas.openxmlformats.org/presentationml/2006/ole">
            <mc:AlternateContent xmlns:mc="http://schemas.openxmlformats.org/markup-compatibility/2006">
              <mc:Choice xmlns:v="urn:schemas-microsoft-com:vml" Requires="v">
                <p:oleObj spid="_x0000_s52902" name="数式" r:id="rId21" imgW="672840" imgH="393480" progId="Equation.3">
                  <p:embed/>
                </p:oleObj>
              </mc:Choice>
              <mc:Fallback>
                <p:oleObj name="数式" r:id="rId21" imgW="672840" imgH="393480" progId="Equation.3">
                  <p:embed/>
                  <p:pic>
                    <p:nvPicPr>
                      <p:cNvPr id="231" name="オブジェクト 230"/>
                      <p:cNvPicPr>
                        <a:picLocks noChangeAspect="1" noChangeArrowheads="1"/>
                      </p:cNvPicPr>
                      <p:nvPr/>
                    </p:nvPicPr>
                    <p:blipFill>
                      <a:blip r:embed="rId22"/>
                      <a:srcRect/>
                      <a:stretch>
                        <a:fillRect/>
                      </a:stretch>
                    </p:blipFill>
                    <p:spPr bwMode="auto">
                      <a:xfrm>
                        <a:off x="7353300" y="4513263"/>
                        <a:ext cx="1630363"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9" name="Rectangle 14">
            <a:extLst>
              <a:ext uri="{FF2B5EF4-FFF2-40B4-BE49-F238E27FC236}">
                <a16:creationId xmlns:a16="http://schemas.microsoft.com/office/drawing/2014/main" id="{68636C71-2F6F-471E-95AE-8937E0D6C2F5}"/>
              </a:ext>
            </a:extLst>
          </p:cNvPr>
          <p:cNvSpPr>
            <a:spLocks noChangeArrowheads="1"/>
          </p:cNvSpPr>
          <p:nvPr/>
        </p:nvSpPr>
        <p:spPr bwMode="auto">
          <a:xfrm>
            <a:off x="-8510" y="1822283"/>
            <a:ext cx="2387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質量</a:t>
            </a:r>
            <a:r>
              <a:rPr lang="en-US" altLang="ja-JP" i="1" dirty="0">
                <a:solidFill>
                  <a:srgbClr val="000000"/>
                </a:solidFill>
                <a:latin typeface="Bookman Old Style" panose="02050604050505020204" pitchFamily="18" charset="0"/>
                <a:ea typeface="ＭＳ Ｐゴシック" pitchFamily="50" charset="-128"/>
              </a:rPr>
              <a:t>m, </a:t>
            </a:r>
            <a:r>
              <a:rPr lang="ja-JP" altLang="en-US" dirty="0">
                <a:solidFill>
                  <a:srgbClr val="000000"/>
                </a:solidFill>
                <a:ea typeface="ＭＳ Ｐゴシック" pitchFamily="50" charset="-128"/>
              </a:rPr>
              <a:t>速度</a:t>
            </a:r>
            <a:r>
              <a:rPr lang="en-US" altLang="ja-JP" i="1" dirty="0">
                <a:solidFill>
                  <a:srgbClr val="000000"/>
                </a:solidFill>
                <a:latin typeface="Bookman Old Style" panose="02050604050505020204" pitchFamily="18" charset="0"/>
                <a:ea typeface="ＭＳ Ｐゴシック" pitchFamily="50" charset="-128"/>
              </a:rPr>
              <a:t>v</a:t>
            </a:r>
            <a:endParaRPr lang="en-US" altLang="ja-JP" dirty="0">
              <a:solidFill>
                <a:srgbClr val="000000"/>
              </a:solidFill>
              <a:latin typeface="Symbol" pitchFamily="18" charset="2"/>
              <a:ea typeface="ＭＳ 明朝" charset="-128"/>
            </a:endParaRPr>
          </a:p>
        </p:txBody>
      </p:sp>
      <p:sp>
        <p:nvSpPr>
          <p:cNvPr id="170" name="Rectangle 82">
            <a:extLst>
              <a:ext uri="{FF2B5EF4-FFF2-40B4-BE49-F238E27FC236}">
                <a16:creationId xmlns:a16="http://schemas.microsoft.com/office/drawing/2014/main" id="{E23D91AB-84CE-48DB-830A-A2921D9302DB}"/>
              </a:ext>
            </a:extLst>
          </p:cNvPr>
          <p:cNvSpPr>
            <a:spLocks noChangeArrowheads="1"/>
          </p:cNvSpPr>
          <p:nvPr/>
        </p:nvSpPr>
        <p:spPr bwMode="auto">
          <a:xfrm>
            <a:off x="-1" y="2302224"/>
            <a:ext cx="24683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運動量 </a:t>
            </a:r>
            <a:r>
              <a:rPr lang="en-US" altLang="ja-JP" b="1" i="1" dirty="0">
                <a:solidFill>
                  <a:srgbClr val="000000"/>
                </a:solidFill>
                <a:latin typeface="Bookman Old Style" panose="02050604050505020204" pitchFamily="18" charset="0"/>
                <a:ea typeface="ＭＳ Ｐゴシック" pitchFamily="50" charset="-128"/>
              </a:rPr>
              <a:t>p</a:t>
            </a:r>
            <a:r>
              <a:rPr lang="en-US" altLang="ja-JP" dirty="0">
                <a:solidFill>
                  <a:srgbClr val="000000"/>
                </a:solidFill>
                <a:latin typeface="Symbol" pitchFamily="18" charset="2"/>
                <a:ea typeface="ＭＳ 明朝" charset="-128"/>
              </a:rPr>
              <a:t>=</a:t>
            </a:r>
            <a:r>
              <a:rPr lang="en-US" altLang="ja-JP" i="1" dirty="0">
                <a:solidFill>
                  <a:srgbClr val="000000"/>
                </a:solidFill>
                <a:latin typeface="Bookman Old Style" panose="02050604050505020204" pitchFamily="18" charset="0"/>
                <a:ea typeface="ＭＳ Ｐゴシック" pitchFamily="50" charset="-128"/>
              </a:rPr>
              <a:t>m</a:t>
            </a:r>
            <a:r>
              <a:rPr lang="en-US" altLang="ja-JP" b="1" i="1" dirty="0">
                <a:solidFill>
                  <a:srgbClr val="000000"/>
                </a:solidFill>
                <a:latin typeface="Bookman Old Style" panose="02050604050505020204" pitchFamily="18" charset="0"/>
                <a:ea typeface="ＭＳ Ｐゴシック" pitchFamily="50" charset="-128"/>
              </a:rPr>
              <a:t>v</a:t>
            </a:r>
            <a:endParaRPr lang="en-US" altLang="ja-JP" b="1" baseline="-25000" dirty="0">
              <a:solidFill>
                <a:srgbClr val="000000"/>
              </a:solidFill>
              <a:latin typeface="Bookman Old Style" pitchFamily="18" charset="0"/>
              <a:ea typeface="ＭＳ Ｐゴシック" pitchFamily="50" charset="-128"/>
            </a:endParaRPr>
          </a:p>
        </p:txBody>
      </p:sp>
      <p:sp>
        <p:nvSpPr>
          <p:cNvPr id="172" name="AutoShape 27">
            <a:extLst>
              <a:ext uri="{FF2B5EF4-FFF2-40B4-BE49-F238E27FC236}">
                <a16:creationId xmlns:a16="http://schemas.microsoft.com/office/drawing/2014/main" id="{A710101C-E9EC-435A-86F6-C34001FD00FA}"/>
              </a:ext>
            </a:extLst>
          </p:cNvPr>
          <p:cNvSpPr>
            <a:spLocks noChangeArrowheads="1"/>
          </p:cNvSpPr>
          <p:nvPr/>
        </p:nvSpPr>
        <p:spPr bwMode="auto">
          <a:xfrm>
            <a:off x="358799" y="2788698"/>
            <a:ext cx="1139413" cy="433058"/>
          </a:xfrm>
          <a:prstGeom prst="wedgeEllipseCallout">
            <a:avLst>
              <a:gd name="adj1" fmla="val 71151"/>
              <a:gd name="adj2" fmla="val -6201"/>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質点</a:t>
            </a:r>
          </a:p>
        </p:txBody>
      </p:sp>
      <p:sp>
        <p:nvSpPr>
          <p:cNvPr id="173" name="AutoShape 84">
            <a:extLst>
              <a:ext uri="{FF2B5EF4-FFF2-40B4-BE49-F238E27FC236}">
                <a16:creationId xmlns:a16="http://schemas.microsoft.com/office/drawing/2014/main" id="{07310B98-FC4D-478D-B5D7-583E12C308C6}"/>
              </a:ext>
            </a:extLst>
          </p:cNvPr>
          <p:cNvSpPr>
            <a:spLocks noChangeArrowheads="1"/>
          </p:cNvSpPr>
          <p:nvPr/>
        </p:nvSpPr>
        <p:spPr bwMode="auto">
          <a:xfrm>
            <a:off x="7374" y="3238026"/>
            <a:ext cx="1306286" cy="576732"/>
          </a:xfrm>
          <a:prstGeom prst="wedgeEllipseCallout">
            <a:avLst>
              <a:gd name="adj1" fmla="val 66879"/>
              <a:gd name="adj2" fmla="val 2226"/>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運動量 </a:t>
            </a:r>
            <a:r>
              <a:rPr lang="en-US" altLang="ja-JP" sz="2400" b="1" i="1" dirty="0">
                <a:solidFill>
                  <a:srgbClr val="FFFFCC"/>
                </a:solidFill>
                <a:latin typeface="Bookman Old Style" pitchFamily="18" charset="0"/>
                <a:ea typeface="ＭＳ Ｐゴシック" pitchFamily="50" charset="-128"/>
              </a:rPr>
              <a:t>F</a:t>
            </a:r>
          </a:p>
        </p:txBody>
      </p:sp>
      <p:sp>
        <p:nvSpPr>
          <p:cNvPr id="174" name="Rectangle 86">
            <a:extLst>
              <a:ext uri="{FF2B5EF4-FFF2-40B4-BE49-F238E27FC236}">
                <a16:creationId xmlns:a16="http://schemas.microsoft.com/office/drawing/2014/main" id="{0D53228C-940D-468C-9BAD-65A78329CEB9}"/>
              </a:ext>
            </a:extLst>
          </p:cNvPr>
          <p:cNvSpPr>
            <a:spLocks noChangeArrowheads="1"/>
          </p:cNvSpPr>
          <p:nvPr/>
        </p:nvSpPr>
        <p:spPr bwMode="auto">
          <a:xfrm>
            <a:off x="918305" y="3167514"/>
            <a:ext cx="419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p</a:t>
            </a:r>
          </a:p>
        </p:txBody>
      </p:sp>
      <p:sp>
        <p:nvSpPr>
          <p:cNvPr id="161" name="Rectangle 12">
            <a:extLst>
              <a:ext uri="{FF2B5EF4-FFF2-40B4-BE49-F238E27FC236}">
                <a16:creationId xmlns:a16="http://schemas.microsoft.com/office/drawing/2014/main" id="{6FF41E77-C067-4A39-BD3F-D0BB472D5B6A}"/>
              </a:ext>
            </a:extLst>
          </p:cNvPr>
          <p:cNvSpPr txBox="1">
            <a:spLocks noChangeArrowheads="1"/>
          </p:cNvSpPr>
          <p:nvPr/>
        </p:nvSpPr>
        <p:spPr bwMode="auto">
          <a:xfrm>
            <a:off x="3723976" y="1266089"/>
            <a:ext cx="3209797"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質点・</a:t>
            </a:r>
            <a:r>
              <a:rPr lang="ja-JP" altLang="en-US" sz="2400" kern="0" dirty="0">
                <a:solidFill>
                  <a:srgbClr val="FF0000"/>
                </a:solidFill>
              </a:rPr>
              <a:t>支</a:t>
            </a:r>
            <a:r>
              <a:rPr lang="ja-JP" altLang="en-US" sz="2400" kern="0" dirty="0">
                <a:solidFill>
                  <a:srgbClr val="7030A0"/>
                </a:solidFill>
              </a:rPr>
              <a:t>点の距離</a:t>
            </a:r>
            <a:endParaRPr lang="en-US" altLang="ja-JP" sz="2400" kern="0" dirty="0">
              <a:solidFill>
                <a:srgbClr val="7030A0"/>
              </a:solidFill>
            </a:endParaRPr>
          </a:p>
        </p:txBody>
      </p:sp>
      <p:sp>
        <p:nvSpPr>
          <p:cNvPr id="164" name="Rectangle 12">
            <a:extLst>
              <a:ext uri="{FF2B5EF4-FFF2-40B4-BE49-F238E27FC236}">
                <a16:creationId xmlns:a16="http://schemas.microsoft.com/office/drawing/2014/main" id="{8729695A-4C4B-42BA-9C8E-116014E668E5}"/>
              </a:ext>
            </a:extLst>
          </p:cNvPr>
          <p:cNvSpPr txBox="1">
            <a:spLocks noChangeArrowheads="1"/>
          </p:cNvSpPr>
          <p:nvPr/>
        </p:nvSpPr>
        <p:spPr bwMode="auto">
          <a:xfrm>
            <a:off x="-1741" y="1268041"/>
            <a:ext cx="370479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p</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運動量の動径</a:t>
            </a:r>
            <a:r>
              <a:rPr lang="ja-JP" altLang="en-US" sz="2400" kern="0" dirty="0">
                <a:solidFill>
                  <a:srgbClr val="7030A0"/>
                </a:solidFill>
              </a:rPr>
              <a:t>垂直成分</a:t>
            </a:r>
            <a:endParaRPr lang="en-US" altLang="ja-JP" sz="2400" kern="0" dirty="0">
              <a:solidFill>
                <a:srgbClr val="7030A0"/>
              </a:solidFill>
            </a:endParaRPr>
          </a:p>
        </p:txBody>
      </p:sp>
      <p:sp>
        <p:nvSpPr>
          <p:cNvPr id="112" name="Rectangle 12">
            <a:extLst>
              <a:ext uri="{FF2B5EF4-FFF2-40B4-BE49-F238E27FC236}">
                <a16:creationId xmlns:a16="http://schemas.microsoft.com/office/drawing/2014/main" id="{768E4943-EE29-401F-9E27-C87FB7657C68}"/>
              </a:ext>
            </a:extLst>
          </p:cNvPr>
          <p:cNvSpPr>
            <a:spLocks noGrp="1" noChangeArrowheads="1"/>
          </p:cNvSpPr>
          <p:nvPr>
            <p:ph type="title" sz="quarter"/>
          </p:nvPr>
        </p:nvSpPr>
        <p:spPr>
          <a:xfrm>
            <a:off x="-7042" y="828603"/>
            <a:ext cx="1889760" cy="496888"/>
          </a:xfrm>
          <a:noFill/>
        </p:spPr>
        <p:txBody>
          <a:bodyPr/>
          <a:lstStyle/>
          <a:p>
            <a:pPr algn="l" eaLnBrk="1" hangingPunct="1"/>
            <a:r>
              <a:rPr lang="ja-JP" altLang="en-US" sz="2800" dirty="0">
                <a:solidFill>
                  <a:schemeClr val="accent2"/>
                </a:solidFill>
              </a:rPr>
              <a:t>角運動量</a:t>
            </a:r>
            <a:endParaRPr lang="en-US" altLang="ja-JP" sz="2800" dirty="0">
              <a:solidFill>
                <a:schemeClr val="tx1"/>
              </a:solidFill>
            </a:endParaRPr>
          </a:p>
        </p:txBody>
      </p:sp>
      <p:grpSp>
        <p:nvGrpSpPr>
          <p:cNvPr id="113" name="グループ化 112">
            <a:extLst>
              <a:ext uri="{FF2B5EF4-FFF2-40B4-BE49-F238E27FC236}">
                <a16:creationId xmlns:a16="http://schemas.microsoft.com/office/drawing/2014/main" id="{E790EF27-AC1B-44DB-B9FD-72D778A5E49B}"/>
              </a:ext>
            </a:extLst>
          </p:cNvPr>
          <p:cNvGrpSpPr/>
          <p:nvPr/>
        </p:nvGrpSpPr>
        <p:grpSpPr>
          <a:xfrm>
            <a:off x="6666686" y="836785"/>
            <a:ext cx="2539641" cy="605703"/>
            <a:chOff x="6698490" y="504396"/>
            <a:chExt cx="2539641" cy="605703"/>
          </a:xfrm>
        </p:grpSpPr>
        <p:graphicFrame>
          <p:nvGraphicFramePr>
            <p:cNvPr id="115" name="オブジェクト 114">
              <a:extLst>
                <a:ext uri="{FF2B5EF4-FFF2-40B4-BE49-F238E27FC236}">
                  <a16:creationId xmlns:a16="http://schemas.microsoft.com/office/drawing/2014/main" id="{2173EE0F-5BDF-4D43-830B-06F86A0FBA4E}"/>
                </a:ext>
              </a:extLst>
            </p:cNvPr>
            <p:cNvGraphicFramePr>
              <a:graphicFrameLocks noChangeAspect="1"/>
            </p:cNvGraphicFramePr>
            <p:nvPr>
              <p:extLst>
                <p:ext uri="{D42A27DB-BD31-4B8C-83A1-F6EECF244321}">
                  <p14:modId xmlns:p14="http://schemas.microsoft.com/office/powerpoint/2010/main" val="1502599370"/>
                </p:ext>
              </p:extLst>
            </p:nvPr>
          </p:nvGraphicFramePr>
          <p:xfrm>
            <a:off x="6965577" y="522724"/>
            <a:ext cx="2272554" cy="587375"/>
          </p:xfrm>
          <a:graphic>
            <a:graphicData uri="http://schemas.openxmlformats.org/presentationml/2006/ole">
              <mc:AlternateContent xmlns:mc="http://schemas.openxmlformats.org/markup-compatibility/2006">
                <mc:Choice xmlns:v="urn:schemas-microsoft-com:vml" Requires="v">
                  <p:oleObj spid="_x0000_s52903" name="数式" r:id="rId23" imgW="927000" imgH="241200" progId="Equation.3">
                    <p:embed/>
                  </p:oleObj>
                </mc:Choice>
                <mc:Fallback>
                  <p:oleObj name="数式" r:id="rId23" imgW="927000" imgH="241200" progId="Equation.3">
                    <p:embed/>
                    <p:pic>
                      <p:nvPicPr>
                        <p:cNvPr id="124" name="オブジェクト 123">
                          <a:extLst>
                            <a:ext uri="{FF2B5EF4-FFF2-40B4-BE49-F238E27FC236}">
                              <a16:creationId xmlns:a16="http://schemas.microsoft.com/office/drawing/2014/main" id="{0751ACDA-0EE2-42D3-B2B6-B690F97BFEDE}"/>
                            </a:ext>
                          </a:extLst>
                        </p:cNvPr>
                        <p:cNvPicPr>
                          <a:picLocks noChangeAspect="1" noChangeArrowheads="1"/>
                        </p:cNvPicPr>
                        <p:nvPr/>
                      </p:nvPicPr>
                      <p:blipFill>
                        <a:blip r:embed="rId24"/>
                        <a:srcRect/>
                        <a:stretch>
                          <a:fillRect/>
                        </a:stretch>
                      </p:blipFill>
                      <p:spPr bwMode="auto">
                        <a:xfrm>
                          <a:off x="6965577" y="522724"/>
                          <a:ext cx="2272554" cy="587375"/>
                        </a:xfrm>
                        <a:prstGeom prst="rect">
                          <a:avLst/>
                        </a:prstGeom>
                        <a:noFill/>
                        <a:ln>
                          <a:noFill/>
                        </a:ln>
                      </p:spPr>
                    </p:pic>
                  </p:oleObj>
                </mc:Fallback>
              </mc:AlternateContent>
            </a:graphicData>
          </a:graphic>
        </p:graphicFrame>
        <p:sp>
          <p:nvSpPr>
            <p:cNvPr id="128" name="Rectangle 73">
              <a:extLst>
                <a:ext uri="{FF2B5EF4-FFF2-40B4-BE49-F238E27FC236}">
                  <a16:creationId xmlns:a16="http://schemas.microsoft.com/office/drawing/2014/main" id="{C6405A5B-F604-4122-B361-CF41023BC6A1}"/>
                </a:ext>
              </a:extLst>
            </p:cNvPr>
            <p:cNvSpPr>
              <a:spLocks noChangeArrowheads="1"/>
            </p:cNvSpPr>
            <p:nvPr/>
          </p:nvSpPr>
          <p:spPr bwMode="auto">
            <a:xfrm>
              <a:off x="6698490" y="504396"/>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pSp>
      <p:grpSp>
        <p:nvGrpSpPr>
          <p:cNvPr id="129" name="グループ化 128">
            <a:extLst>
              <a:ext uri="{FF2B5EF4-FFF2-40B4-BE49-F238E27FC236}">
                <a16:creationId xmlns:a16="http://schemas.microsoft.com/office/drawing/2014/main" id="{8865C2F0-397E-446A-B5D3-294174F0105A}"/>
              </a:ext>
            </a:extLst>
          </p:cNvPr>
          <p:cNvGrpSpPr/>
          <p:nvPr/>
        </p:nvGrpSpPr>
        <p:grpSpPr>
          <a:xfrm>
            <a:off x="1339797" y="789154"/>
            <a:ext cx="5392914" cy="629383"/>
            <a:chOff x="1371601" y="456765"/>
            <a:chExt cx="5392914" cy="629383"/>
          </a:xfrm>
        </p:grpSpPr>
        <p:sp>
          <p:nvSpPr>
            <p:cNvPr id="130" name="Rectangle 73">
              <a:extLst>
                <a:ext uri="{FF2B5EF4-FFF2-40B4-BE49-F238E27FC236}">
                  <a16:creationId xmlns:a16="http://schemas.microsoft.com/office/drawing/2014/main" id="{39F9683A-1EFD-4F1F-8127-3834B1087524}"/>
                </a:ext>
              </a:extLst>
            </p:cNvPr>
            <p:cNvSpPr>
              <a:spLocks noChangeArrowheads="1"/>
            </p:cNvSpPr>
            <p:nvPr/>
          </p:nvSpPr>
          <p:spPr bwMode="auto">
            <a:xfrm>
              <a:off x="4908532" y="480012"/>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131" name="オブジェクト 130">
              <a:extLst>
                <a:ext uri="{FF2B5EF4-FFF2-40B4-BE49-F238E27FC236}">
                  <a16:creationId xmlns:a16="http://schemas.microsoft.com/office/drawing/2014/main" id="{0EEF80E7-57FC-4E27-8943-C4DFB9FC718D}"/>
                </a:ext>
              </a:extLst>
            </p:cNvPr>
            <p:cNvGraphicFramePr>
              <a:graphicFrameLocks noChangeAspect="1"/>
            </p:cNvGraphicFramePr>
            <p:nvPr>
              <p:extLst>
                <p:ext uri="{D42A27DB-BD31-4B8C-83A1-F6EECF244321}">
                  <p14:modId xmlns:p14="http://schemas.microsoft.com/office/powerpoint/2010/main" val="438725077"/>
                </p:ext>
              </p:extLst>
            </p:nvPr>
          </p:nvGraphicFramePr>
          <p:xfrm>
            <a:off x="5238658" y="498773"/>
            <a:ext cx="1525857" cy="587375"/>
          </p:xfrm>
          <a:graphic>
            <a:graphicData uri="http://schemas.openxmlformats.org/presentationml/2006/ole">
              <mc:AlternateContent xmlns:mc="http://schemas.openxmlformats.org/markup-compatibility/2006">
                <mc:Choice xmlns:v="urn:schemas-microsoft-com:vml" Requires="v">
                  <p:oleObj spid="_x0000_s52904" name="数式" r:id="rId25" imgW="672840" imgH="241200" progId="Equation.3">
                    <p:embed/>
                  </p:oleObj>
                </mc:Choice>
                <mc:Fallback>
                  <p:oleObj name="数式" r:id="rId25" imgW="672840" imgH="241200" progId="Equation.3">
                    <p:embed/>
                    <p:pic>
                      <p:nvPicPr>
                        <p:cNvPr id="196" name="オブジェクト 195">
                          <a:extLst>
                            <a:ext uri="{FF2B5EF4-FFF2-40B4-BE49-F238E27FC236}">
                              <a16:creationId xmlns:a16="http://schemas.microsoft.com/office/drawing/2014/main" id="{5AEC2A74-5739-462B-BCF7-633A572024F8}"/>
                            </a:ext>
                          </a:extLst>
                        </p:cNvPr>
                        <p:cNvPicPr>
                          <a:picLocks noChangeAspect="1" noChangeArrowheads="1"/>
                        </p:cNvPicPr>
                        <p:nvPr/>
                      </p:nvPicPr>
                      <p:blipFill>
                        <a:blip r:embed="rId26"/>
                        <a:srcRect/>
                        <a:stretch>
                          <a:fillRect/>
                        </a:stretch>
                      </p:blipFill>
                      <p:spPr bwMode="auto">
                        <a:xfrm>
                          <a:off x="5238658" y="498773"/>
                          <a:ext cx="1525857"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2" name="Rectangle 71">
              <a:extLst>
                <a:ext uri="{FF2B5EF4-FFF2-40B4-BE49-F238E27FC236}">
                  <a16:creationId xmlns:a16="http://schemas.microsoft.com/office/drawing/2014/main" id="{46097427-866D-4984-BCCE-30AF9F8509F7}"/>
                </a:ext>
              </a:extLst>
            </p:cNvPr>
            <p:cNvSpPr>
              <a:spLocks noChangeArrowheads="1"/>
            </p:cNvSpPr>
            <p:nvPr/>
          </p:nvSpPr>
          <p:spPr bwMode="auto">
            <a:xfrm>
              <a:off x="2570607" y="472085"/>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33" name="Rectangle 73">
              <a:extLst>
                <a:ext uri="{FF2B5EF4-FFF2-40B4-BE49-F238E27FC236}">
                  <a16:creationId xmlns:a16="http://schemas.microsoft.com/office/drawing/2014/main" id="{15AC9279-4EF4-47A3-ADBC-318F5C718240}"/>
                </a:ext>
              </a:extLst>
            </p:cNvPr>
            <p:cNvSpPr>
              <a:spLocks noChangeArrowheads="1"/>
            </p:cNvSpPr>
            <p:nvPr/>
          </p:nvSpPr>
          <p:spPr bwMode="auto">
            <a:xfrm>
              <a:off x="3998361" y="458638"/>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34" name="Rectangle 76">
              <a:extLst>
                <a:ext uri="{FF2B5EF4-FFF2-40B4-BE49-F238E27FC236}">
                  <a16:creationId xmlns:a16="http://schemas.microsoft.com/office/drawing/2014/main" id="{1D9CA3AA-4BBD-4422-BE1F-4CE6851D4CCA}"/>
                </a:ext>
              </a:extLst>
            </p:cNvPr>
            <p:cNvSpPr>
              <a:spLocks noChangeArrowheads="1"/>
            </p:cNvSpPr>
            <p:nvPr/>
          </p:nvSpPr>
          <p:spPr bwMode="auto">
            <a:xfrm>
              <a:off x="2830858" y="482980"/>
              <a:ext cx="12527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135" name="正方形/長方形 90">
              <a:extLst>
                <a:ext uri="{FF2B5EF4-FFF2-40B4-BE49-F238E27FC236}">
                  <a16:creationId xmlns:a16="http://schemas.microsoft.com/office/drawing/2014/main" id="{581E0D9D-2E29-4270-BCCE-E2960EA3CDEC}"/>
                </a:ext>
              </a:extLst>
            </p:cNvPr>
            <p:cNvSpPr>
              <a:spLocks noChangeArrowheads="1"/>
            </p:cNvSpPr>
            <p:nvPr/>
          </p:nvSpPr>
          <p:spPr bwMode="auto">
            <a:xfrm>
              <a:off x="1371601" y="495804"/>
              <a:ext cx="7204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L</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136" name="Rectangle 70">
              <a:extLst>
                <a:ext uri="{FF2B5EF4-FFF2-40B4-BE49-F238E27FC236}">
                  <a16:creationId xmlns:a16="http://schemas.microsoft.com/office/drawing/2014/main" id="{CB23104F-BD2E-4F1F-81D0-63F677E19831}"/>
                </a:ext>
              </a:extLst>
            </p:cNvPr>
            <p:cNvSpPr>
              <a:spLocks noChangeArrowheads="1"/>
            </p:cNvSpPr>
            <p:nvPr/>
          </p:nvSpPr>
          <p:spPr bwMode="auto">
            <a:xfrm>
              <a:off x="2018569" y="491265"/>
              <a:ext cx="8859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en-US" altLang="ja-JP" baseline="-25000" dirty="0">
                  <a:solidFill>
                    <a:srgbClr val="000000"/>
                  </a:solidFill>
                  <a:latin typeface="Bookman Old Style" pitchFamily="18" charset="0"/>
                  <a:ea typeface="ＭＳ Ｐゴシック" pitchFamily="50" charset="-128"/>
                </a:rPr>
                <a:t>⊥</a:t>
              </a:r>
            </a:p>
          </p:txBody>
        </p:sp>
        <p:sp>
          <p:nvSpPr>
            <p:cNvPr id="139" name="Rectangle 88">
              <a:extLst>
                <a:ext uri="{FF2B5EF4-FFF2-40B4-BE49-F238E27FC236}">
                  <a16:creationId xmlns:a16="http://schemas.microsoft.com/office/drawing/2014/main" id="{97B8D2CB-8B0B-4615-B70E-3D4EAA368985}"/>
                </a:ext>
              </a:extLst>
            </p:cNvPr>
            <p:cNvSpPr>
              <a:spLocks noChangeArrowheads="1"/>
            </p:cNvSpPr>
            <p:nvPr/>
          </p:nvSpPr>
          <p:spPr bwMode="auto">
            <a:xfrm>
              <a:off x="4275199" y="466290"/>
              <a:ext cx="780896"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162" name="Rectangle 89">
              <a:extLst>
                <a:ext uri="{FF2B5EF4-FFF2-40B4-BE49-F238E27FC236}">
                  <a16:creationId xmlns:a16="http://schemas.microsoft.com/office/drawing/2014/main" id="{01175C23-D762-45A6-88CE-73AA21347E79}"/>
                </a:ext>
              </a:extLst>
            </p:cNvPr>
            <p:cNvSpPr>
              <a:spLocks noChangeArrowheads="1"/>
            </p:cNvSpPr>
            <p:nvPr/>
          </p:nvSpPr>
          <p:spPr bwMode="auto">
            <a:xfrm>
              <a:off x="4646844" y="456765"/>
              <a:ext cx="50515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p</a:t>
              </a:r>
              <a:endParaRPr lang="en-US" altLang="ja-JP" baseline="-25000" dirty="0">
                <a:solidFill>
                  <a:srgbClr val="000000"/>
                </a:solidFill>
                <a:latin typeface="Bookman Old Style" pitchFamily="18" charset="0"/>
                <a:ea typeface="ＭＳ Ｐゴシック" pitchFamily="50" charset="-128"/>
              </a:endParaRPr>
            </a:p>
          </p:txBody>
        </p:sp>
      </p:grpSp>
    </p:spTree>
    <p:extLst>
      <p:ext uri="{BB962C8B-B14F-4D97-AF65-F5344CB8AC3E}">
        <p14:creationId xmlns:p14="http://schemas.microsoft.com/office/powerpoint/2010/main" val="958036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 grpId="0"/>
      <p:bldP spid="16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Rectangle 46">
            <a:extLst>
              <a:ext uri="{FF2B5EF4-FFF2-40B4-BE49-F238E27FC236}">
                <a16:creationId xmlns:a16="http://schemas.microsoft.com/office/drawing/2014/main" id="{54E89EDE-CAF4-45A5-B28F-70D2C5CECAA3}"/>
              </a:ext>
            </a:extLst>
          </p:cNvPr>
          <p:cNvSpPr>
            <a:spLocks noChangeArrowheads="1"/>
          </p:cNvSpPr>
          <p:nvPr/>
        </p:nvSpPr>
        <p:spPr bwMode="auto">
          <a:xfrm>
            <a:off x="1" y="-1"/>
            <a:ext cx="9143999" cy="1720868"/>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73" name="Rectangle 46">
            <a:extLst>
              <a:ext uri="{FF2B5EF4-FFF2-40B4-BE49-F238E27FC236}">
                <a16:creationId xmlns:a16="http://schemas.microsoft.com/office/drawing/2014/main" id="{EB730989-EAC5-48FE-A4ED-E624F749BD8E}"/>
              </a:ext>
            </a:extLst>
          </p:cNvPr>
          <p:cNvSpPr>
            <a:spLocks noChangeArrowheads="1"/>
          </p:cNvSpPr>
          <p:nvPr/>
        </p:nvSpPr>
        <p:spPr bwMode="auto">
          <a:xfrm>
            <a:off x="18030" y="-54514"/>
            <a:ext cx="9143999" cy="2583936"/>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39" name="Rectangle 14"/>
          <p:cNvSpPr>
            <a:spLocks noChangeArrowheads="1"/>
          </p:cNvSpPr>
          <p:nvPr/>
        </p:nvSpPr>
        <p:spPr bwMode="auto">
          <a:xfrm>
            <a:off x="-14012" y="1683009"/>
            <a:ext cx="334357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回転の運動方程式</a:t>
            </a:r>
            <a:endParaRPr lang="en-US" altLang="ja-JP" dirty="0">
              <a:solidFill>
                <a:schemeClr val="accent2"/>
              </a:solidFill>
              <a:latin typeface="Symbol" pitchFamily="18" charset="2"/>
              <a:ea typeface="ＭＳ 明朝" charset="-128"/>
            </a:endParaRPr>
          </a:p>
        </p:txBody>
      </p:sp>
      <p:graphicFrame>
        <p:nvGraphicFramePr>
          <p:cNvPr id="40" name="オブジェクト 39"/>
          <p:cNvGraphicFramePr>
            <a:graphicFrameLocks noChangeAspect="1"/>
          </p:cNvGraphicFramePr>
          <p:nvPr>
            <p:extLst>
              <p:ext uri="{D42A27DB-BD31-4B8C-83A1-F6EECF244321}">
                <p14:modId xmlns:p14="http://schemas.microsoft.com/office/powerpoint/2010/main" val="623135334"/>
              </p:ext>
            </p:extLst>
          </p:nvPr>
        </p:nvGraphicFramePr>
        <p:xfrm>
          <a:off x="478006" y="2641025"/>
          <a:ext cx="646113" cy="958850"/>
        </p:xfrm>
        <a:graphic>
          <a:graphicData uri="http://schemas.openxmlformats.org/presentationml/2006/ole">
            <mc:AlternateContent xmlns:mc="http://schemas.openxmlformats.org/markup-compatibility/2006">
              <mc:Choice xmlns:v="urn:schemas-microsoft-com:vml" Requires="v">
                <p:oleObj spid="_x0000_s65133" name="数式" r:id="rId4" imgW="266400" imgH="393480" progId="Equation.3">
                  <p:embed/>
                </p:oleObj>
              </mc:Choice>
              <mc:Fallback>
                <p:oleObj name="数式" r:id="rId4" imgW="266400" imgH="393480" progId="Equation.3">
                  <p:embed/>
                  <p:pic>
                    <p:nvPicPr>
                      <p:cNvPr id="0" name=""/>
                      <p:cNvPicPr>
                        <a:picLocks noChangeAspect="1" noChangeArrowheads="1"/>
                      </p:cNvPicPr>
                      <p:nvPr/>
                    </p:nvPicPr>
                    <p:blipFill>
                      <a:blip r:embed="rId5"/>
                      <a:srcRect/>
                      <a:stretch>
                        <a:fillRect/>
                      </a:stretch>
                    </p:blipFill>
                    <p:spPr bwMode="auto">
                      <a:xfrm>
                        <a:off x="478006" y="2641025"/>
                        <a:ext cx="646113"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2" name="オブジェクト 41"/>
          <p:cNvGraphicFramePr>
            <a:graphicFrameLocks noChangeAspect="1"/>
          </p:cNvGraphicFramePr>
          <p:nvPr>
            <p:extLst>
              <p:ext uri="{D42A27DB-BD31-4B8C-83A1-F6EECF244321}">
                <p14:modId xmlns:p14="http://schemas.microsoft.com/office/powerpoint/2010/main" val="2819323559"/>
              </p:ext>
            </p:extLst>
          </p:nvPr>
        </p:nvGraphicFramePr>
        <p:xfrm>
          <a:off x="1084368" y="3020311"/>
          <a:ext cx="307975" cy="247650"/>
        </p:xfrm>
        <a:graphic>
          <a:graphicData uri="http://schemas.openxmlformats.org/presentationml/2006/ole">
            <mc:AlternateContent xmlns:mc="http://schemas.openxmlformats.org/markup-compatibility/2006">
              <mc:Choice xmlns:v="urn:schemas-microsoft-com:vml" Requires="v">
                <p:oleObj spid="_x0000_s65134" name="数式" r:id="rId6" imgW="126720" imgH="101520" progId="Equation.3">
                  <p:embed/>
                </p:oleObj>
              </mc:Choice>
              <mc:Fallback>
                <p:oleObj name="数式" r:id="rId6" imgW="126720" imgH="101520" progId="Equation.3">
                  <p:embed/>
                  <p:pic>
                    <p:nvPicPr>
                      <p:cNvPr id="0" name=""/>
                      <p:cNvPicPr>
                        <a:picLocks noChangeAspect="1" noChangeArrowheads="1"/>
                      </p:cNvPicPr>
                      <p:nvPr/>
                    </p:nvPicPr>
                    <p:blipFill>
                      <a:blip r:embed="rId7"/>
                      <a:srcRect/>
                      <a:stretch>
                        <a:fillRect/>
                      </a:stretch>
                    </p:blipFill>
                    <p:spPr bwMode="auto">
                      <a:xfrm>
                        <a:off x="1084368" y="3020311"/>
                        <a:ext cx="307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3" name="オブジェクト 42"/>
          <p:cNvGraphicFramePr>
            <a:graphicFrameLocks noChangeAspect="1"/>
          </p:cNvGraphicFramePr>
          <p:nvPr>
            <p:extLst>
              <p:ext uri="{D42A27DB-BD31-4B8C-83A1-F6EECF244321}">
                <p14:modId xmlns:p14="http://schemas.microsoft.com/office/powerpoint/2010/main" val="1706814954"/>
              </p:ext>
            </p:extLst>
          </p:nvPr>
        </p:nvGraphicFramePr>
        <p:xfrm>
          <a:off x="7133833" y="3745676"/>
          <a:ext cx="1938337" cy="587375"/>
        </p:xfrm>
        <a:graphic>
          <a:graphicData uri="http://schemas.openxmlformats.org/presentationml/2006/ole">
            <mc:AlternateContent xmlns:mc="http://schemas.openxmlformats.org/markup-compatibility/2006">
              <mc:Choice xmlns:v="urn:schemas-microsoft-com:vml" Requires="v">
                <p:oleObj spid="_x0000_s65135" name="Equation" r:id="rId8" imgW="799920" imgH="241200" progId="Equation.DSMT4">
                  <p:embed/>
                </p:oleObj>
              </mc:Choice>
              <mc:Fallback>
                <p:oleObj name="Equation" r:id="rId8" imgW="799920" imgH="241200" progId="Equation.DSMT4">
                  <p:embed/>
                  <p:pic>
                    <p:nvPicPr>
                      <p:cNvPr id="0" name=""/>
                      <p:cNvPicPr>
                        <a:picLocks noChangeAspect="1" noChangeArrowheads="1"/>
                      </p:cNvPicPr>
                      <p:nvPr/>
                    </p:nvPicPr>
                    <p:blipFill>
                      <a:blip r:embed="rId9"/>
                      <a:srcRect/>
                      <a:stretch>
                        <a:fillRect/>
                      </a:stretch>
                    </p:blipFill>
                    <p:spPr bwMode="auto">
                      <a:xfrm>
                        <a:off x="7133833" y="3745676"/>
                        <a:ext cx="1938337"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 name="オブジェクト 43"/>
          <p:cNvGraphicFramePr>
            <a:graphicFrameLocks noChangeAspect="1"/>
          </p:cNvGraphicFramePr>
          <p:nvPr>
            <p:extLst>
              <p:ext uri="{D42A27DB-BD31-4B8C-83A1-F6EECF244321}">
                <p14:modId xmlns:p14="http://schemas.microsoft.com/office/powerpoint/2010/main" val="3614024561"/>
              </p:ext>
            </p:extLst>
          </p:nvPr>
        </p:nvGraphicFramePr>
        <p:xfrm>
          <a:off x="1410313" y="2625849"/>
          <a:ext cx="2736850" cy="957262"/>
        </p:xfrm>
        <a:graphic>
          <a:graphicData uri="http://schemas.openxmlformats.org/presentationml/2006/ole">
            <mc:AlternateContent xmlns:mc="http://schemas.openxmlformats.org/markup-compatibility/2006">
              <mc:Choice xmlns:v="urn:schemas-microsoft-com:vml" Requires="v">
                <p:oleObj spid="_x0000_s65136" name="数式" r:id="rId10" imgW="1130040" imgH="393480" progId="Equation.3">
                  <p:embed/>
                </p:oleObj>
              </mc:Choice>
              <mc:Fallback>
                <p:oleObj name="数式" r:id="rId10" imgW="1130040" imgH="393480" progId="Equation.3">
                  <p:embed/>
                  <p:pic>
                    <p:nvPicPr>
                      <p:cNvPr id="0" name=""/>
                      <p:cNvPicPr>
                        <a:picLocks noChangeAspect="1" noChangeArrowheads="1"/>
                      </p:cNvPicPr>
                      <p:nvPr/>
                    </p:nvPicPr>
                    <p:blipFill>
                      <a:blip r:embed="rId11"/>
                      <a:srcRect/>
                      <a:stretch>
                        <a:fillRect/>
                      </a:stretch>
                    </p:blipFill>
                    <p:spPr bwMode="auto">
                      <a:xfrm>
                        <a:off x="1410313" y="2625849"/>
                        <a:ext cx="2736850"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 name="オブジェクト 44"/>
          <p:cNvGraphicFramePr>
            <a:graphicFrameLocks noChangeAspect="1"/>
          </p:cNvGraphicFramePr>
          <p:nvPr>
            <p:extLst>
              <p:ext uri="{D42A27DB-BD31-4B8C-83A1-F6EECF244321}">
                <p14:modId xmlns:p14="http://schemas.microsoft.com/office/powerpoint/2010/main" val="4027337000"/>
              </p:ext>
            </p:extLst>
          </p:nvPr>
        </p:nvGraphicFramePr>
        <p:xfrm>
          <a:off x="4463076" y="2822699"/>
          <a:ext cx="4460875" cy="587375"/>
        </p:xfrm>
        <a:graphic>
          <a:graphicData uri="http://schemas.openxmlformats.org/presentationml/2006/ole">
            <mc:AlternateContent xmlns:mc="http://schemas.openxmlformats.org/markup-compatibility/2006">
              <mc:Choice xmlns:v="urn:schemas-microsoft-com:vml" Requires="v">
                <p:oleObj spid="_x0000_s65137" name="数式" r:id="rId12" imgW="1841400" imgH="241200" progId="Equation.3">
                  <p:embed/>
                </p:oleObj>
              </mc:Choice>
              <mc:Fallback>
                <p:oleObj name="数式" r:id="rId12" imgW="1841400" imgH="241200" progId="Equation.3">
                  <p:embed/>
                  <p:pic>
                    <p:nvPicPr>
                      <p:cNvPr id="0" name=""/>
                      <p:cNvPicPr>
                        <a:picLocks noChangeAspect="1" noChangeArrowheads="1"/>
                      </p:cNvPicPr>
                      <p:nvPr/>
                    </p:nvPicPr>
                    <p:blipFill>
                      <a:blip r:embed="rId13"/>
                      <a:srcRect/>
                      <a:stretch>
                        <a:fillRect/>
                      </a:stretch>
                    </p:blipFill>
                    <p:spPr bwMode="auto">
                      <a:xfrm>
                        <a:off x="4463076" y="2822699"/>
                        <a:ext cx="446087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 name="Rectangle 14"/>
          <p:cNvSpPr>
            <a:spLocks noChangeArrowheads="1"/>
          </p:cNvSpPr>
          <p:nvPr/>
        </p:nvSpPr>
        <p:spPr bwMode="auto">
          <a:xfrm>
            <a:off x="6608801" y="3437521"/>
            <a:ext cx="13167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t>加速度</a:t>
            </a:r>
            <a:r>
              <a:rPr lang="en-US" altLang="ja-JP" dirty="0"/>
              <a:t> </a:t>
            </a:r>
            <a:endParaRPr lang="en-US" altLang="ja-JP" dirty="0">
              <a:solidFill>
                <a:srgbClr val="000000"/>
              </a:solidFill>
              <a:latin typeface="Symbol" pitchFamily="18" charset="2"/>
              <a:ea typeface="ＭＳ 明朝" charset="-128"/>
            </a:endParaRPr>
          </a:p>
        </p:txBody>
      </p:sp>
      <p:graphicFrame>
        <p:nvGraphicFramePr>
          <p:cNvPr id="47" name="オブジェクト 46"/>
          <p:cNvGraphicFramePr>
            <a:graphicFrameLocks noChangeAspect="1"/>
          </p:cNvGraphicFramePr>
          <p:nvPr>
            <p:extLst>
              <p:ext uri="{D42A27DB-BD31-4B8C-83A1-F6EECF244321}">
                <p14:modId xmlns:p14="http://schemas.microsoft.com/office/powerpoint/2010/main" val="3333776538"/>
              </p:ext>
            </p:extLst>
          </p:nvPr>
        </p:nvGraphicFramePr>
        <p:xfrm>
          <a:off x="572745" y="3660813"/>
          <a:ext cx="2862263" cy="588962"/>
        </p:xfrm>
        <a:graphic>
          <a:graphicData uri="http://schemas.openxmlformats.org/presentationml/2006/ole">
            <mc:AlternateContent xmlns:mc="http://schemas.openxmlformats.org/markup-compatibility/2006">
              <mc:Choice xmlns:v="urn:schemas-microsoft-com:vml" Requires="v">
                <p:oleObj spid="_x0000_s65138" name="数式" r:id="rId14" imgW="1180800" imgH="241200" progId="Equation.3">
                  <p:embed/>
                </p:oleObj>
              </mc:Choice>
              <mc:Fallback>
                <p:oleObj name="数式" r:id="rId14" imgW="1180800" imgH="241200" progId="Equation.3">
                  <p:embed/>
                  <p:pic>
                    <p:nvPicPr>
                      <p:cNvPr id="0" name=""/>
                      <p:cNvPicPr>
                        <a:picLocks noChangeAspect="1" noChangeArrowheads="1"/>
                      </p:cNvPicPr>
                      <p:nvPr/>
                    </p:nvPicPr>
                    <p:blipFill>
                      <a:blip r:embed="rId15"/>
                      <a:srcRect/>
                      <a:stretch>
                        <a:fillRect/>
                      </a:stretch>
                    </p:blipFill>
                    <p:spPr bwMode="auto">
                      <a:xfrm>
                        <a:off x="572745" y="3660813"/>
                        <a:ext cx="2862263"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8" name="オブジェクト 47"/>
          <p:cNvGraphicFramePr>
            <a:graphicFrameLocks noChangeAspect="1"/>
          </p:cNvGraphicFramePr>
          <p:nvPr>
            <p:extLst>
              <p:ext uri="{D42A27DB-BD31-4B8C-83A1-F6EECF244321}">
                <p14:modId xmlns:p14="http://schemas.microsoft.com/office/powerpoint/2010/main" val="1105216464"/>
              </p:ext>
            </p:extLst>
          </p:nvPr>
        </p:nvGraphicFramePr>
        <p:xfrm>
          <a:off x="3796958" y="3709009"/>
          <a:ext cx="1630362" cy="588963"/>
        </p:xfrm>
        <a:graphic>
          <a:graphicData uri="http://schemas.openxmlformats.org/presentationml/2006/ole">
            <mc:AlternateContent xmlns:mc="http://schemas.openxmlformats.org/markup-compatibility/2006">
              <mc:Choice xmlns:v="urn:schemas-microsoft-com:vml" Requires="v">
                <p:oleObj spid="_x0000_s65139" name="数式" r:id="rId16" imgW="672840" imgH="241200" progId="Equation.3">
                  <p:embed/>
                </p:oleObj>
              </mc:Choice>
              <mc:Fallback>
                <p:oleObj name="数式" r:id="rId16" imgW="672840" imgH="241200" progId="Equation.3">
                  <p:embed/>
                  <p:pic>
                    <p:nvPicPr>
                      <p:cNvPr id="0" name=""/>
                      <p:cNvPicPr>
                        <a:picLocks noChangeAspect="1" noChangeArrowheads="1"/>
                      </p:cNvPicPr>
                      <p:nvPr/>
                    </p:nvPicPr>
                    <p:blipFill>
                      <a:blip r:embed="rId17"/>
                      <a:srcRect/>
                      <a:stretch>
                        <a:fillRect/>
                      </a:stretch>
                    </p:blipFill>
                    <p:spPr bwMode="auto">
                      <a:xfrm>
                        <a:off x="3796958" y="3709009"/>
                        <a:ext cx="1630362"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9" name="オブジェクト 48"/>
          <p:cNvGraphicFramePr>
            <a:graphicFrameLocks noChangeAspect="1"/>
          </p:cNvGraphicFramePr>
          <p:nvPr>
            <p:extLst>
              <p:ext uri="{D42A27DB-BD31-4B8C-83A1-F6EECF244321}">
                <p14:modId xmlns:p14="http://schemas.microsoft.com/office/powerpoint/2010/main" val="1041428289"/>
              </p:ext>
            </p:extLst>
          </p:nvPr>
        </p:nvGraphicFramePr>
        <p:xfrm>
          <a:off x="5762219" y="3788257"/>
          <a:ext cx="431800" cy="403225"/>
        </p:xfrm>
        <a:graphic>
          <a:graphicData uri="http://schemas.openxmlformats.org/presentationml/2006/ole">
            <mc:AlternateContent xmlns:mc="http://schemas.openxmlformats.org/markup-compatibility/2006">
              <mc:Choice xmlns:v="urn:schemas-microsoft-com:vml" Requires="v">
                <p:oleObj spid="_x0000_s65140" name="数式" r:id="rId18" imgW="177480" imgH="164880" progId="Equation.3">
                  <p:embed/>
                </p:oleObj>
              </mc:Choice>
              <mc:Fallback>
                <p:oleObj name="数式" r:id="rId18" imgW="177480" imgH="164880" progId="Equation.3">
                  <p:embed/>
                  <p:pic>
                    <p:nvPicPr>
                      <p:cNvPr id="0" name=""/>
                      <p:cNvPicPr>
                        <a:picLocks noChangeAspect="1" noChangeArrowheads="1"/>
                      </p:cNvPicPr>
                      <p:nvPr/>
                    </p:nvPicPr>
                    <p:blipFill>
                      <a:blip r:embed="rId19"/>
                      <a:srcRect/>
                      <a:stretch>
                        <a:fillRect/>
                      </a:stretch>
                    </p:blipFill>
                    <p:spPr bwMode="auto">
                      <a:xfrm>
                        <a:off x="5762219" y="3788257"/>
                        <a:ext cx="4318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0" name="オブジェクト 49"/>
          <p:cNvGraphicFramePr>
            <a:graphicFrameLocks noChangeAspect="1"/>
          </p:cNvGraphicFramePr>
          <p:nvPr>
            <p:extLst>
              <p:ext uri="{D42A27DB-BD31-4B8C-83A1-F6EECF244321}">
                <p14:modId xmlns:p14="http://schemas.microsoft.com/office/powerpoint/2010/main" val="3397219545"/>
              </p:ext>
            </p:extLst>
          </p:nvPr>
        </p:nvGraphicFramePr>
        <p:xfrm>
          <a:off x="622160" y="4421063"/>
          <a:ext cx="1322388" cy="958850"/>
        </p:xfrm>
        <a:graphic>
          <a:graphicData uri="http://schemas.openxmlformats.org/presentationml/2006/ole">
            <mc:AlternateContent xmlns:mc="http://schemas.openxmlformats.org/markup-compatibility/2006">
              <mc:Choice xmlns:v="urn:schemas-microsoft-com:vml" Requires="v">
                <p:oleObj spid="_x0000_s65141" name="数式" r:id="rId20" imgW="545760" imgH="393480" progId="Equation.3">
                  <p:embed/>
                </p:oleObj>
              </mc:Choice>
              <mc:Fallback>
                <p:oleObj name="数式" r:id="rId20" imgW="545760" imgH="393480" progId="Equation.3">
                  <p:embed/>
                  <p:pic>
                    <p:nvPicPr>
                      <p:cNvPr id="0" name=""/>
                      <p:cNvPicPr>
                        <a:picLocks noChangeAspect="1" noChangeArrowheads="1"/>
                      </p:cNvPicPr>
                      <p:nvPr/>
                    </p:nvPicPr>
                    <p:blipFill>
                      <a:blip r:embed="rId21"/>
                      <a:srcRect/>
                      <a:stretch>
                        <a:fillRect/>
                      </a:stretch>
                    </p:blipFill>
                    <p:spPr bwMode="auto">
                      <a:xfrm>
                        <a:off x="622160" y="4421063"/>
                        <a:ext cx="1322388"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 name="Rectangle 14"/>
          <p:cNvSpPr>
            <a:spLocks noChangeArrowheads="1"/>
          </p:cNvSpPr>
          <p:nvPr/>
        </p:nvSpPr>
        <p:spPr bwMode="auto">
          <a:xfrm>
            <a:off x="2037656" y="4429424"/>
            <a:ext cx="316919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ja-JP" altLang="en-US" dirty="0">
                <a:solidFill>
                  <a:schemeClr val="accent2"/>
                </a:solidFill>
                <a:ea typeface="ＭＳ Ｐゴシック" pitchFamily="50" charset="-128"/>
              </a:rPr>
              <a:t>回転の運動方程式</a:t>
            </a:r>
            <a:endParaRPr lang="en-US" altLang="ja-JP" dirty="0">
              <a:solidFill>
                <a:schemeClr val="accent2"/>
              </a:solidFill>
              <a:latin typeface="Symbol" pitchFamily="18" charset="2"/>
              <a:ea typeface="ＭＳ 明朝" charset="-128"/>
            </a:endParaRPr>
          </a:p>
        </p:txBody>
      </p:sp>
      <p:sp>
        <p:nvSpPr>
          <p:cNvPr id="53" name="Rectangle 14"/>
          <p:cNvSpPr>
            <a:spLocks noChangeArrowheads="1"/>
          </p:cNvSpPr>
          <p:nvPr/>
        </p:nvSpPr>
        <p:spPr bwMode="auto">
          <a:xfrm>
            <a:off x="2295938" y="4884397"/>
            <a:ext cx="67762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ja-JP" altLang="en-US" dirty="0">
                <a:solidFill>
                  <a:srgbClr val="000000"/>
                </a:solidFill>
                <a:ea typeface="ＭＳ Ｐゴシック" pitchFamily="50" charset="-128"/>
              </a:rPr>
              <a:t>角運動量の時間微分は受けるトルク</a:t>
            </a:r>
            <a:r>
              <a:rPr lang="ja-JP" altLang="en-US" dirty="0"/>
              <a:t>等しい。</a:t>
            </a:r>
            <a:r>
              <a:rPr lang="en-US" altLang="ja-JP" dirty="0"/>
              <a:t> </a:t>
            </a:r>
            <a:endParaRPr lang="en-US" altLang="ja-JP" dirty="0">
              <a:solidFill>
                <a:srgbClr val="000000"/>
              </a:solidFill>
              <a:latin typeface="Symbol" pitchFamily="18" charset="2"/>
              <a:ea typeface="ＭＳ 明朝" charset="-128"/>
            </a:endParaRPr>
          </a:p>
        </p:txBody>
      </p:sp>
      <p:sp>
        <p:nvSpPr>
          <p:cNvPr id="37" name="Rectangle 75"/>
          <p:cNvSpPr>
            <a:spLocks noChangeArrowheads="1"/>
          </p:cNvSpPr>
          <p:nvPr/>
        </p:nvSpPr>
        <p:spPr bwMode="auto">
          <a:xfrm>
            <a:off x="4484983" y="2690238"/>
            <a:ext cx="4422140" cy="81870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41" name="Rectangle 75"/>
          <p:cNvSpPr>
            <a:spLocks noChangeArrowheads="1"/>
          </p:cNvSpPr>
          <p:nvPr/>
        </p:nvSpPr>
        <p:spPr bwMode="auto">
          <a:xfrm>
            <a:off x="500609" y="3626269"/>
            <a:ext cx="2853436" cy="64801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54" name="Rectangle 75"/>
          <p:cNvSpPr>
            <a:spLocks noChangeArrowheads="1"/>
          </p:cNvSpPr>
          <p:nvPr/>
        </p:nvSpPr>
        <p:spPr bwMode="auto">
          <a:xfrm>
            <a:off x="3743681" y="3650653"/>
            <a:ext cx="1622044" cy="64801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55" name="Rectangle 75"/>
          <p:cNvSpPr>
            <a:spLocks noChangeArrowheads="1"/>
          </p:cNvSpPr>
          <p:nvPr/>
        </p:nvSpPr>
        <p:spPr bwMode="auto">
          <a:xfrm>
            <a:off x="5755361" y="3662845"/>
            <a:ext cx="463804" cy="64801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56" name="オブジェクト 55"/>
          <p:cNvGraphicFramePr>
            <a:graphicFrameLocks noChangeAspect="1"/>
          </p:cNvGraphicFramePr>
          <p:nvPr>
            <p:extLst>
              <p:ext uri="{D42A27DB-BD31-4B8C-83A1-F6EECF244321}">
                <p14:modId xmlns:p14="http://schemas.microsoft.com/office/powerpoint/2010/main" val="3391380090"/>
              </p:ext>
            </p:extLst>
          </p:nvPr>
        </p:nvGraphicFramePr>
        <p:xfrm>
          <a:off x="4181136" y="3008119"/>
          <a:ext cx="307975" cy="247650"/>
        </p:xfrm>
        <a:graphic>
          <a:graphicData uri="http://schemas.openxmlformats.org/presentationml/2006/ole">
            <mc:AlternateContent xmlns:mc="http://schemas.openxmlformats.org/markup-compatibility/2006">
              <mc:Choice xmlns:v="urn:schemas-microsoft-com:vml" Requires="v">
                <p:oleObj spid="_x0000_s65142" name="数式" r:id="rId22" imgW="126720" imgH="101520" progId="Equation.3">
                  <p:embed/>
                </p:oleObj>
              </mc:Choice>
              <mc:Fallback>
                <p:oleObj name="数式" r:id="rId22" imgW="126720" imgH="101520" progId="Equation.3">
                  <p:embed/>
                  <p:pic>
                    <p:nvPicPr>
                      <p:cNvPr id="0" name=""/>
                      <p:cNvPicPr>
                        <a:picLocks noChangeAspect="1" noChangeArrowheads="1"/>
                      </p:cNvPicPr>
                      <p:nvPr/>
                    </p:nvPicPr>
                    <p:blipFill>
                      <a:blip r:embed="rId7"/>
                      <a:srcRect/>
                      <a:stretch>
                        <a:fillRect/>
                      </a:stretch>
                    </p:blipFill>
                    <p:spPr bwMode="auto">
                      <a:xfrm>
                        <a:off x="4181136" y="3008119"/>
                        <a:ext cx="307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7" name="オブジェクト 56"/>
          <p:cNvGraphicFramePr>
            <a:graphicFrameLocks noChangeAspect="1"/>
          </p:cNvGraphicFramePr>
          <p:nvPr>
            <p:extLst>
              <p:ext uri="{D42A27DB-BD31-4B8C-83A1-F6EECF244321}">
                <p14:modId xmlns:p14="http://schemas.microsoft.com/office/powerpoint/2010/main" val="3527638542"/>
              </p:ext>
            </p:extLst>
          </p:nvPr>
        </p:nvGraphicFramePr>
        <p:xfrm>
          <a:off x="200826" y="3797846"/>
          <a:ext cx="307975" cy="247650"/>
        </p:xfrm>
        <a:graphic>
          <a:graphicData uri="http://schemas.openxmlformats.org/presentationml/2006/ole">
            <mc:AlternateContent xmlns:mc="http://schemas.openxmlformats.org/markup-compatibility/2006">
              <mc:Choice xmlns:v="urn:schemas-microsoft-com:vml" Requires="v">
                <p:oleObj spid="_x0000_s65143" name="数式" r:id="rId23" imgW="126720" imgH="101520" progId="Equation.3">
                  <p:embed/>
                </p:oleObj>
              </mc:Choice>
              <mc:Fallback>
                <p:oleObj name="数式" r:id="rId23" imgW="126720" imgH="101520" progId="Equation.3">
                  <p:embed/>
                  <p:pic>
                    <p:nvPicPr>
                      <p:cNvPr id="0" name=""/>
                      <p:cNvPicPr>
                        <a:picLocks noChangeAspect="1" noChangeArrowheads="1"/>
                      </p:cNvPicPr>
                      <p:nvPr/>
                    </p:nvPicPr>
                    <p:blipFill>
                      <a:blip r:embed="rId7"/>
                      <a:srcRect/>
                      <a:stretch>
                        <a:fillRect/>
                      </a:stretch>
                    </p:blipFill>
                    <p:spPr bwMode="auto">
                      <a:xfrm>
                        <a:off x="200826" y="3797846"/>
                        <a:ext cx="307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8" name="オブジェクト 57"/>
          <p:cNvGraphicFramePr>
            <a:graphicFrameLocks noChangeAspect="1"/>
          </p:cNvGraphicFramePr>
          <p:nvPr>
            <p:extLst>
              <p:ext uri="{D42A27DB-BD31-4B8C-83A1-F6EECF244321}">
                <p14:modId xmlns:p14="http://schemas.microsoft.com/office/powerpoint/2010/main" val="4051491602"/>
              </p:ext>
            </p:extLst>
          </p:nvPr>
        </p:nvGraphicFramePr>
        <p:xfrm>
          <a:off x="3419514" y="3846614"/>
          <a:ext cx="307975" cy="247650"/>
        </p:xfrm>
        <a:graphic>
          <a:graphicData uri="http://schemas.openxmlformats.org/presentationml/2006/ole">
            <mc:AlternateContent xmlns:mc="http://schemas.openxmlformats.org/markup-compatibility/2006">
              <mc:Choice xmlns:v="urn:schemas-microsoft-com:vml" Requires="v">
                <p:oleObj spid="_x0000_s65144" name="数式" r:id="rId24" imgW="126720" imgH="101520" progId="Equation.3">
                  <p:embed/>
                </p:oleObj>
              </mc:Choice>
              <mc:Fallback>
                <p:oleObj name="数式" r:id="rId24" imgW="126720" imgH="101520" progId="Equation.3">
                  <p:embed/>
                  <p:pic>
                    <p:nvPicPr>
                      <p:cNvPr id="0" name=""/>
                      <p:cNvPicPr>
                        <a:picLocks noChangeAspect="1" noChangeArrowheads="1"/>
                      </p:cNvPicPr>
                      <p:nvPr/>
                    </p:nvPicPr>
                    <p:blipFill>
                      <a:blip r:embed="rId7"/>
                      <a:srcRect/>
                      <a:stretch>
                        <a:fillRect/>
                      </a:stretch>
                    </p:blipFill>
                    <p:spPr bwMode="auto">
                      <a:xfrm>
                        <a:off x="3419514" y="3846614"/>
                        <a:ext cx="307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9" name="オブジェクト 58"/>
          <p:cNvGraphicFramePr>
            <a:graphicFrameLocks noChangeAspect="1"/>
          </p:cNvGraphicFramePr>
          <p:nvPr>
            <p:extLst>
              <p:ext uri="{D42A27DB-BD31-4B8C-83A1-F6EECF244321}">
                <p14:modId xmlns:p14="http://schemas.microsoft.com/office/powerpoint/2010/main" val="850819156"/>
              </p:ext>
            </p:extLst>
          </p:nvPr>
        </p:nvGraphicFramePr>
        <p:xfrm>
          <a:off x="5370234" y="3870998"/>
          <a:ext cx="307975" cy="247650"/>
        </p:xfrm>
        <a:graphic>
          <a:graphicData uri="http://schemas.openxmlformats.org/presentationml/2006/ole">
            <mc:AlternateContent xmlns:mc="http://schemas.openxmlformats.org/markup-compatibility/2006">
              <mc:Choice xmlns:v="urn:schemas-microsoft-com:vml" Requires="v">
                <p:oleObj spid="_x0000_s65145" name="数式" r:id="rId25" imgW="126720" imgH="101520" progId="Equation.3">
                  <p:embed/>
                </p:oleObj>
              </mc:Choice>
              <mc:Fallback>
                <p:oleObj name="数式" r:id="rId25" imgW="126720" imgH="101520" progId="Equation.3">
                  <p:embed/>
                  <p:pic>
                    <p:nvPicPr>
                      <p:cNvPr id="0" name=""/>
                      <p:cNvPicPr>
                        <a:picLocks noChangeAspect="1" noChangeArrowheads="1"/>
                      </p:cNvPicPr>
                      <p:nvPr/>
                    </p:nvPicPr>
                    <p:blipFill>
                      <a:blip r:embed="rId7"/>
                      <a:srcRect/>
                      <a:stretch>
                        <a:fillRect/>
                      </a:stretch>
                    </p:blipFill>
                    <p:spPr bwMode="auto">
                      <a:xfrm>
                        <a:off x="5370234" y="3870998"/>
                        <a:ext cx="307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 name="オブジェクト 51"/>
          <p:cNvGraphicFramePr>
            <a:graphicFrameLocks noChangeAspect="1"/>
          </p:cNvGraphicFramePr>
          <p:nvPr>
            <p:extLst>
              <p:ext uri="{D42A27DB-BD31-4B8C-83A1-F6EECF244321}">
                <p14:modId xmlns:p14="http://schemas.microsoft.com/office/powerpoint/2010/main" val="4064839077"/>
              </p:ext>
            </p:extLst>
          </p:nvPr>
        </p:nvGraphicFramePr>
        <p:xfrm>
          <a:off x="6669021" y="2822971"/>
          <a:ext cx="2030413" cy="587375"/>
        </p:xfrm>
        <a:graphic>
          <a:graphicData uri="http://schemas.openxmlformats.org/presentationml/2006/ole">
            <mc:AlternateContent xmlns:mc="http://schemas.openxmlformats.org/markup-compatibility/2006">
              <mc:Choice xmlns:v="urn:schemas-microsoft-com:vml" Requires="v">
                <p:oleObj spid="_x0000_s65146" name="数式" r:id="rId26" imgW="838080" imgH="241200" progId="Equation.3">
                  <p:embed/>
                </p:oleObj>
              </mc:Choice>
              <mc:Fallback>
                <p:oleObj name="数式" r:id="rId26" imgW="838080" imgH="241200" progId="Equation.3">
                  <p:embed/>
                  <p:pic>
                    <p:nvPicPr>
                      <p:cNvPr id="0" name=""/>
                      <p:cNvPicPr>
                        <a:picLocks noChangeAspect="1" noChangeArrowheads="1"/>
                      </p:cNvPicPr>
                      <p:nvPr/>
                    </p:nvPicPr>
                    <p:blipFill>
                      <a:blip r:embed="rId27"/>
                      <a:srcRect/>
                      <a:stretch>
                        <a:fillRect/>
                      </a:stretch>
                    </p:blipFill>
                    <p:spPr bwMode="auto">
                      <a:xfrm>
                        <a:off x="6669021" y="2822971"/>
                        <a:ext cx="2030413"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88" name="グループ化 87">
            <a:extLst>
              <a:ext uri="{FF2B5EF4-FFF2-40B4-BE49-F238E27FC236}">
                <a16:creationId xmlns:a16="http://schemas.microsoft.com/office/drawing/2014/main" id="{C3371D6E-22E6-4C11-BD05-F72F5DE2A420}"/>
              </a:ext>
            </a:extLst>
          </p:cNvPr>
          <p:cNvGrpSpPr/>
          <p:nvPr/>
        </p:nvGrpSpPr>
        <p:grpSpPr>
          <a:xfrm>
            <a:off x="-25257" y="0"/>
            <a:ext cx="9243797" cy="928316"/>
            <a:chOff x="-25257" y="0"/>
            <a:chExt cx="9243797" cy="928316"/>
          </a:xfrm>
        </p:grpSpPr>
        <p:sp>
          <p:nvSpPr>
            <p:cNvPr id="89" name="Rectangle 12">
              <a:extLst>
                <a:ext uri="{FF2B5EF4-FFF2-40B4-BE49-F238E27FC236}">
                  <a16:creationId xmlns:a16="http://schemas.microsoft.com/office/drawing/2014/main" id="{C9E9E7E1-93F1-400E-8BF3-2A94024A9D72}"/>
                </a:ext>
              </a:extLst>
            </p:cNvPr>
            <p:cNvSpPr txBox="1">
              <a:spLocks noChangeArrowheads="1"/>
            </p:cNvSpPr>
            <p:nvPr/>
          </p:nvSpPr>
          <p:spPr bwMode="auto">
            <a:xfrm>
              <a:off x="0" y="0"/>
              <a:ext cx="46593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tx1"/>
                  </a:solidFill>
                </a:rPr>
                <a:t>トルク</a:t>
              </a:r>
              <a:r>
                <a:rPr lang="en-US" altLang="ja-JP" sz="2800" kern="0" dirty="0">
                  <a:solidFill>
                    <a:schemeClr val="tx1"/>
                  </a:solidFill>
                </a:rPr>
                <a:t>(</a:t>
              </a:r>
              <a:r>
                <a:rPr lang="ja-JP" altLang="en-US" sz="2800" kern="0" dirty="0">
                  <a:solidFill>
                    <a:schemeClr val="tx1"/>
                  </a:solidFill>
                </a:rPr>
                <a:t>力のモーメント</a:t>
              </a:r>
              <a:r>
                <a:rPr lang="en-US" altLang="ja-JP" sz="2800" kern="0" dirty="0">
                  <a:solidFill>
                    <a:schemeClr val="tx1"/>
                  </a:solidFill>
                </a:rPr>
                <a:t>) </a:t>
              </a:r>
            </a:p>
          </p:txBody>
        </p:sp>
        <p:grpSp>
          <p:nvGrpSpPr>
            <p:cNvPr id="90" name="グループ化 89">
              <a:extLst>
                <a:ext uri="{FF2B5EF4-FFF2-40B4-BE49-F238E27FC236}">
                  <a16:creationId xmlns:a16="http://schemas.microsoft.com/office/drawing/2014/main" id="{A7E18CDE-DBA1-40A8-B2F3-779BD70B8199}"/>
                </a:ext>
              </a:extLst>
            </p:cNvPr>
            <p:cNvGrpSpPr/>
            <p:nvPr/>
          </p:nvGrpSpPr>
          <p:grpSpPr>
            <a:xfrm>
              <a:off x="3352356" y="0"/>
              <a:ext cx="5791644" cy="587375"/>
              <a:chOff x="401892" y="499872"/>
              <a:chExt cx="5791644" cy="587375"/>
            </a:xfrm>
          </p:grpSpPr>
          <p:sp>
            <p:nvSpPr>
              <p:cNvPr id="94" name="Rectangle 71">
                <a:extLst>
                  <a:ext uri="{FF2B5EF4-FFF2-40B4-BE49-F238E27FC236}">
                    <a16:creationId xmlns:a16="http://schemas.microsoft.com/office/drawing/2014/main" id="{B49F330D-00E4-4809-84B6-1D981FFBFB1D}"/>
                  </a:ext>
                </a:extLst>
              </p:cNvPr>
              <p:cNvSpPr>
                <a:spLocks noChangeArrowheads="1"/>
              </p:cNvSpPr>
              <p:nvPr/>
            </p:nvSpPr>
            <p:spPr bwMode="auto">
              <a:xfrm>
                <a:off x="1774889"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95" name="Rectangle 73">
                <a:extLst>
                  <a:ext uri="{FF2B5EF4-FFF2-40B4-BE49-F238E27FC236}">
                    <a16:creationId xmlns:a16="http://schemas.microsoft.com/office/drawing/2014/main" id="{5B92EEF6-211A-4643-BF36-DF48E2846899}"/>
                  </a:ext>
                </a:extLst>
              </p:cNvPr>
              <p:cNvSpPr>
                <a:spLocks noChangeArrowheads="1"/>
              </p:cNvSpPr>
              <p:nvPr/>
            </p:nvSpPr>
            <p:spPr bwMode="auto">
              <a:xfrm>
                <a:off x="3225102"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96" name="Rectangle 76">
                <a:extLst>
                  <a:ext uri="{FF2B5EF4-FFF2-40B4-BE49-F238E27FC236}">
                    <a16:creationId xmlns:a16="http://schemas.microsoft.com/office/drawing/2014/main" id="{99F59B13-4D1B-430D-9D0D-6ABC8312462E}"/>
                  </a:ext>
                </a:extLst>
              </p:cNvPr>
              <p:cNvSpPr>
                <a:spLocks noChangeArrowheads="1"/>
              </p:cNvSpPr>
              <p:nvPr/>
            </p:nvSpPr>
            <p:spPr bwMode="auto">
              <a:xfrm>
                <a:off x="2062981" y="499872"/>
                <a:ext cx="16032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97" name="Rectangle 70">
                <a:extLst>
                  <a:ext uri="{FF2B5EF4-FFF2-40B4-BE49-F238E27FC236}">
                    <a16:creationId xmlns:a16="http://schemas.microsoft.com/office/drawing/2014/main" id="{3C056485-F678-4E2A-8D27-F73D835E933D}"/>
                  </a:ext>
                </a:extLst>
              </p:cNvPr>
              <p:cNvSpPr>
                <a:spLocks noChangeArrowheads="1"/>
              </p:cNvSpPr>
              <p:nvPr/>
            </p:nvSpPr>
            <p:spPr bwMode="auto">
              <a:xfrm>
                <a:off x="1109715" y="499872"/>
                <a:ext cx="9922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en-US" altLang="ja-JP" baseline="-25000" dirty="0">
                    <a:solidFill>
                      <a:srgbClr val="000000"/>
                    </a:solidFill>
                    <a:latin typeface="Bookman Old Style" pitchFamily="18" charset="0"/>
                    <a:ea typeface="ＭＳ Ｐゴシック" pitchFamily="50" charset="-128"/>
                  </a:rPr>
                  <a:t>⊥</a:t>
                </a:r>
              </a:p>
            </p:txBody>
          </p:sp>
          <p:sp>
            <p:nvSpPr>
              <p:cNvPr id="98" name="Rectangle 88">
                <a:extLst>
                  <a:ext uri="{FF2B5EF4-FFF2-40B4-BE49-F238E27FC236}">
                    <a16:creationId xmlns:a16="http://schemas.microsoft.com/office/drawing/2014/main" id="{9CC6E674-E7E1-4945-80F2-B69C30C74801}"/>
                  </a:ext>
                </a:extLst>
              </p:cNvPr>
              <p:cNvSpPr>
                <a:spLocks noChangeArrowheads="1"/>
              </p:cNvSpPr>
              <p:nvPr/>
            </p:nvSpPr>
            <p:spPr bwMode="auto">
              <a:xfrm>
                <a:off x="3492165" y="509397"/>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99" name="Rectangle 89">
                <a:extLst>
                  <a:ext uri="{FF2B5EF4-FFF2-40B4-BE49-F238E27FC236}">
                    <a16:creationId xmlns:a16="http://schemas.microsoft.com/office/drawing/2014/main" id="{996AF717-1002-4B03-9852-1A1A311457FC}"/>
                  </a:ext>
                </a:extLst>
              </p:cNvPr>
              <p:cNvSpPr>
                <a:spLocks noChangeArrowheads="1"/>
              </p:cNvSpPr>
              <p:nvPr/>
            </p:nvSpPr>
            <p:spPr bwMode="auto">
              <a:xfrm>
                <a:off x="3803055" y="49987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100" name="Rectangle 73">
                <a:extLst>
                  <a:ext uri="{FF2B5EF4-FFF2-40B4-BE49-F238E27FC236}">
                    <a16:creationId xmlns:a16="http://schemas.microsoft.com/office/drawing/2014/main" id="{828BC61F-CC75-4092-A873-D80466936B8C}"/>
                  </a:ext>
                </a:extLst>
              </p:cNvPr>
              <p:cNvSpPr>
                <a:spLocks noChangeArrowheads="1"/>
              </p:cNvSpPr>
              <p:nvPr/>
            </p:nvSpPr>
            <p:spPr bwMode="auto">
              <a:xfrm>
                <a:off x="4168873"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101" name="オブジェクト 100">
                <a:extLst>
                  <a:ext uri="{FF2B5EF4-FFF2-40B4-BE49-F238E27FC236}">
                    <a16:creationId xmlns:a16="http://schemas.microsoft.com/office/drawing/2014/main" id="{F46F9E06-0DA4-4722-BAB0-99BDB84CF026}"/>
                  </a:ext>
                </a:extLst>
              </p:cNvPr>
              <p:cNvGraphicFramePr>
                <a:graphicFrameLocks noChangeAspect="1"/>
              </p:cNvGraphicFramePr>
              <p:nvPr/>
            </p:nvGraphicFramePr>
            <p:xfrm>
              <a:off x="4563174" y="499872"/>
              <a:ext cx="1630362" cy="587375"/>
            </p:xfrm>
            <a:graphic>
              <a:graphicData uri="http://schemas.openxmlformats.org/presentationml/2006/ole">
                <mc:AlternateContent xmlns:mc="http://schemas.openxmlformats.org/markup-compatibility/2006">
                  <mc:Choice xmlns:v="urn:schemas-microsoft-com:vml" Requires="v">
                    <p:oleObj spid="_x0000_s65147" name="数式" r:id="rId28" imgW="672840" imgH="241200" progId="Equation.3">
                      <p:embed/>
                    </p:oleObj>
                  </mc:Choice>
                  <mc:Fallback>
                    <p:oleObj name="数式" r:id="rId28" imgW="672840" imgH="241200" progId="Equation.3">
                      <p:embed/>
                      <p:pic>
                        <p:nvPicPr>
                          <p:cNvPr id="199" name="オブジェクト 198">
                            <a:extLst>
                              <a:ext uri="{FF2B5EF4-FFF2-40B4-BE49-F238E27FC236}">
                                <a16:creationId xmlns:a16="http://schemas.microsoft.com/office/drawing/2014/main" id="{621DEFA6-E46B-485D-B165-6EAE49280F38}"/>
                              </a:ext>
                            </a:extLst>
                          </p:cNvPr>
                          <p:cNvPicPr>
                            <a:picLocks noChangeAspect="1" noChangeArrowheads="1"/>
                          </p:cNvPicPr>
                          <p:nvPr/>
                        </p:nvPicPr>
                        <p:blipFill>
                          <a:blip r:embed="rId29"/>
                          <a:srcRect/>
                          <a:stretch>
                            <a:fillRect/>
                          </a:stretch>
                        </p:blipFill>
                        <p:spPr bwMode="auto">
                          <a:xfrm>
                            <a:off x="4563174" y="499872"/>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 name="正方形/長方形 90">
                <a:extLst>
                  <a:ext uri="{FF2B5EF4-FFF2-40B4-BE49-F238E27FC236}">
                    <a16:creationId xmlns:a16="http://schemas.microsoft.com/office/drawing/2014/main" id="{6D0BB34E-8788-4381-8ADA-B12F353AF092}"/>
                  </a:ext>
                </a:extLst>
              </p:cNvPr>
              <p:cNvSpPr>
                <a:spLocks noChangeArrowheads="1"/>
              </p:cNvSpPr>
              <p:nvPr/>
            </p:nvSpPr>
            <p:spPr bwMode="auto">
              <a:xfrm>
                <a:off x="401892" y="499872"/>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N</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grpSp>
        <p:sp>
          <p:nvSpPr>
            <p:cNvPr id="91" name="Rectangle 12">
              <a:extLst>
                <a:ext uri="{FF2B5EF4-FFF2-40B4-BE49-F238E27FC236}">
                  <a16:creationId xmlns:a16="http://schemas.microsoft.com/office/drawing/2014/main" id="{0B5EB19A-A7B2-4569-A242-AEC06D5A342B}"/>
                </a:ext>
              </a:extLst>
            </p:cNvPr>
            <p:cNvSpPr txBox="1">
              <a:spLocks noChangeArrowheads="1"/>
            </p:cNvSpPr>
            <p:nvPr/>
          </p:nvSpPr>
          <p:spPr bwMode="auto">
            <a:xfrm>
              <a:off x="3072984" y="431428"/>
              <a:ext cx="33034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chemeClr val="tx1"/>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支点・作用点の距離</a:t>
              </a:r>
              <a:endParaRPr lang="en-US" altLang="ja-JP" sz="2400" kern="0" dirty="0">
                <a:solidFill>
                  <a:srgbClr val="7030A0"/>
                </a:solidFill>
              </a:endParaRPr>
            </a:p>
          </p:txBody>
        </p:sp>
        <p:sp>
          <p:nvSpPr>
            <p:cNvPr id="92" name="Rectangle 12">
              <a:extLst>
                <a:ext uri="{FF2B5EF4-FFF2-40B4-BE49-F238E27FC236}">
                  <a16:creationId xmlns:a16="http://schemas.microsoft.com/office/drawing/2014/main" id="{70FC4384-00E3-4611-8938-936AB5ACDAA3}"/>
                </a:ext>
              </a:extLst>
            </p:cNvPr>
            <p:cNvSpPr txBox="1">
              <a:spLocks noChangeArrowheads="1"/>
            </p:cNvSpPr>
            <p:nvPr/>
          </p:nvSpPr>
          <p:spPr bwMode="auto">
            <a:xfrm>
              <a:off x="-25257" y="413935"/>
              <a:ext cx="3023701"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F</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力の動径</a:t>
              </a:r>
              <a:r>
                <a:rPr lang="ja-JP" altLang="en-US" sz="2400" kern="0" dirty="0">
                  <a:solidFill>
                    <a:srgbClr val="7030A0"/>
                  </a:solidFill>
                </a:rPr>
                <a:t>垂直成分</a:t>
              </a:r>
              <a:endParaRPr lang="en-US" altLang="ja-JP" sz="2400" kern="0" dirty="0">
                <a:solidFill>
                  <a:srgbClr val="7030A0"/>
                </a:solidFill>
              </a:endParaRPr>
            </a:p>
          </p:txBody>
        </p:sp>
        <p:sp>
          <p:nvSpPr>
            <p:cNvPr id="93" name="Rectangle 12">
              <a:extLst>
                <a:ext uri="{FF2B5EF4-FFF2-40B4-BE49-F238E27FC236}">
                  <a16:creationId xmlns:a16="http://schemas.microsoft.com/office/drawing/2014/main" id="{123BE387-EF3F-4546-ACB5-F0FDF5CAF5C7}"/>
                </a:ext>
              </a:extLst>
            </p:cNvPr>
            <p:cNvSpPr txBox="1">
              <a:spLocks noChangeArrowheads="1"/>
            </p:cNvSpPr>
            <p:nvPr/>
          </p:nvSpPr>
          <p:spPr bwMode="auto">
            <a:xfrm>
              <a:off x="6042272" y="415112"/>
              <a:ext cx="31762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chemeClr val="tx1"/>
                  </a:solidFill>
                  <a:latin typeface="Bookman Old Style" pitchFamily="18" charset="0"/>
                  <a:ea typeface="ＭＳ Ｐゴシック" pitchFamily="50" charset="-128"/>
                </a:rPr>
                <a:t>r</a:t>
              </a:r>
              <a:r>
                <a:rPr lang="en-US" altLang="ja-JP" sz="2400" baseline="-25000" dirty="0">
                  <a:solidFill>
                    <a:schemeClr val="tx1"/>
                  </a:solidFill>
                  <a:latin typeface="Bookman Old Style" pitchFamily="18" charset="0"/>
                  <a:ea typeface="ＭＳ Ｐゴシック" pitchFamily="50" charset="-128"/>
                </a:rPr>
                <a:t>⊥</a:t>
              </a:r>
              <a:r>
                <a:rPr lang="ja-JP" altLang="en-US" sz="2400" kern="0" dirty="0">
                  <a:solidFill>
                    <a:srgbClr val="7030A0"/>
                  </a:solidFill>
                </a:rPr>
                <a:t>支点・作用線の距離</a:t>
              </a:r>
              <a:endParaRPr lang="en-US" altLang="ja-JP" sz="2400" kern="0" dirty="0">
                <a:solidFill>
                  <a:srgbClr val="7030A0"/>
                </a:solidFill>
              </a:endParaRPr>
            </a:p>
          </p:txBody>
        </p:sp>
      </p:grpSp>
      <p:sp>
        <p:nvSpPr>
          <p:cNvPr id="119" name="Rectangle 12">
            <a:extLst>
              <a:ext uri="{FF2B5EF4-FFF2-40B4-BE49-F238E27FC236}">
                <a16:creationId xmlns:a16="http://schemas.microsoft.com/office/drawing/2014/main" id="{0CAB8C9A-8E51-4476-9F0D-E2C3FA5953BB}"/>
              </a:ext>
            </a:extLst>
          </p:cNvPr>
          <p:cNvSpPr>
            <a:spLocks noChangeArrowheads="1"/>
          </p:cNvSpPr>
          <p:nvPr/>
        </p:nvSpPr>
        <p:spPr bwMode="auto">
          <a:xfrm>
            <a:off x="523677" y="4455155"/>
            <a:ext cx="1497787" cy="875917"/>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120" name="Rectangle 14">
            <a:extLst>
              <a:ext uri="{FF2B5EF4-FFF2-40B4-BE49-F238E27FC236}">
                <a16:creationId xmlns:a16="http://schemas.microsoft.com/office/drawing/2014/main" id="{4A15AE1E-1F79-4B76-8604-22F55BD0F329}"/>
              </a:ext>
            </a:extLst>
          </p:cNvPr>
          <p:cNvSpPr>
            <a:spLocks noChangeArrowheads="1"/>
          </p:cNvSpPr>
          <p:nvPr/>
        </p:nvSpPr>
        <p:spPr bwMode="auto">
          <a:xfrm>
            <a:off x="3536394" y="5490084"/>
            <a:ext cx="40940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角運動量保存の法則</a:t>
            </a:r>
            <a:endParaRPr lang="en-US" altLang="ja-JP" dirty="0">
              <a:solidFill>
                <a:schemeClr val="accent2"/>
              </a:solidFill>
              <a:latin typeface="Symbol" pitchFamily="18" charset="2"/>
              <a:ea typeface="ＭＳ 明朝" charset="-128"/>
            </a:endParaRPr>
          </a:p>
        </p:txBody>
      </p:sp>
      <p:sp>
        <p:nvSpPr>
          <p:cNvPr id="121" name="Rectangle 14">
            <a:extLst>
              <a:ext uri="{FF2B5EF4-FFF2-40B4-BE49-F238E27FC236}">
                <a16:creationId xmlns:a16="http://schemas.microsoft.com/office/drawing/2014/main" id="{6828411D-E648-474D-979F-BC1CBCD655F6}"/>
              </a:ext>
            </a:extLst>
          </p:cNvPr>
          <p:cNvSpPr>
            <a:spLocks noChangeArrowheads="1"/>
          </p:cNvSpPr>
          <p:nvPr/>
        </p:nvSpPr>
        <p:spPr bwMode="auto">
          <a:xfrm>
            <a:off x="1392342" y="6121001"/>
            <a:ext cx="773490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トルクの作用がない系では角運動量は保存する。</a:t>
            </a:r>
            <a:endParaRPr lang="en-US" altLang="ja-JP" dirty="0">
              <a:solidFill>
                <a:srgbClr val="000000"/>
              </a:solidFill>
              <a:latin typeface="Symbol" pitchFamily="18" charset="2"/>
              <a:ea typeface="ＭＳ 明朝" charset="-128"/>
            </a:endParaRPr>
          </a:p>
        </p:txBody>
      </p:sp>
      <p:sp>
        <p:nvSpPr>
          <p:cNvPr id="122" name="正方形/長方形 121">
            <a:extLst>
              <a:ext uri="{FF2B5EF4-FFF2-40B4-BE49-F238E27FC236}">
                <a16:creationId xmlns:a16="http://schemas.microsoft.com/office/drawing/2014/main" id="{60A5AFA9-D82E-4A8D-B404-085F12226BC9}"/>
              </a:ext>
            </a:extLst>
          </p:cNvPr>
          <p:cNvSpPr/>
          <p:nvPr/>
        </p:nvSpPr>
        <p:spPr>
          <a:xfrm>
            <a:off x="-28158" y="4638878"/>
            <a:ext cx="543739" cy="523220"/>
          </a:xfrm>
          <a:prstGeom prst="rect">
            <a:avLst/>
          </a:prstGeom>
        </p:spPr>
        <p:txBody>
          <a:bodyPr wrap="none">
            <a:spAutoFit/>
          </a:bodyPr>
          <a:lstStyle/>
          <a:p>
            <a:pPr>
              <a:spcBef>
                <a:spcPts val="0"/>
              </a:spcBef>
            </a:pPr>
            <a:r>
              <a:rPr lang="ja-JP" altLang="en-US" dirty="0">
                <a:solidFill>
                  <a:srgbClr val="000000"/>
                </a:solidFill>
                <a:ea typeface="ＭＳ Ｐゴシック" pitchFamily="50" charset="-128"/>
              </a:rPr>
              <a:t>∴</a:t>
            </a:r>
            <a:endParaRPr lang="en-US" altLang="ja-JP" dirty="0">
              <a:solidFill>
                <a:srgbClr val="000000"/>
              </a:solidFill>
              <a:ea typeface="ＭＳ Ｐゴシック" pitchFamily="50" charset="-128"/>
            </a:endParaRPr>
          </a:p>
        </p:txBody>
      </p:sp>
      <p:sp>
        <p:nvSpPr>
          <p:cNvPr id="123" name="Rectangle 14">
            <a:extLst>
              <a:ext uri="{FF2B5EF4-FFF2-40B4-BE49-F238E27FC236}">
                <a16:creationId xmlns:a16="http://schemas.microsoft.com/office/drawing/2014/main" id="{EAA68777-1356-4ABD-8DD1-8DA556610144}"/>
              </a:ext>
            </a:extLst>
          </p:cNvPr>
          <p:cNvSpPr>
            <a:spLocks noChangeArrowheads="1"/>
          </p:cNvSpPr>
          <p:nvPr/>
        </p:nvSpPr>
        <p:spPr bwMode="auto">
          <a:xfrm>
            <a:off x="71333" y="5526271"/>
            <a:ext cx="37883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a:t>
            </a:r>
            <a:r>
              <a:rPr lang="en-US" altLang="ja-JP" i="1" dirty="0">
                <a:solidFill>
                  <a:srgbClr val="000000"/>
                </a:solidFill>
                <a:latin typeface="Bookman Old Style" panose="02050604050505020204" pitchFamily="18" charset="0"/>
                <a:ea typeface="ＭＳ 明朝" charset="-128"/>
              </a:rPr>
              <a:t>N </a:t>
            </a:r>
            <a:r>
              <a:rPr lang="en-US" altLang="ja-JP" dirty="0">
                <a:solidFill>
                  <a:srgbClr val="000000"/>
                </a:solidFill>
                <a:latin typeface="Symbol" pitchFamily="18" charset="2"/>
                <a:ea typeface="ＭＳ 明朝" charset="-128"/>
              </a:rPr>
              <a:t>= </a:t>
            </a:r>
            <a:r>
              <a:rPr lang="en-US" altLang="ja-JP" dirty="0">
                <a:solidFill>
                  <a:srgbClr val="000000"/>
                </a:solidFill>
                <a:latin typeface="+mn-lt"/>
                <a:ea typeface="ＭＳ 明朝" charset="-128"/>
              </a:rPr>
              <a:t>0 </a:t>
            </a:r>
            <a:r>
              <a:rPr lang="ja-JP" altLang="en-US" dirty="0">
                <a:solidFill>
                  <a:srgbClr val="000000"/>
                </a:solidFill>
                <a:latin typeface="+mn-lt"/>
                <a:ea typeface="ＭＳ 明朝" charset="-128"/>
              </a:rPr>
              <a:t>⇒</a:t>
            </a:r>
            <a:r>
              <a:rPr lang="ja-JP" altLang="en-US" dirty="0">
                <a:solidFill>
                  <a:srgbClr val="000000"/>
                </a:solidFill>
                <a:latin typeface="+mn-ea"/>
                <a:ea typeface="+mn-ea"/>
              </a:rPr>
              <a:t> </a:t>
            </a:r>
            <a:r>
              <a:rPr lang="en-US" altLang="ja-JP" i="1" dirty="0">
                <a:solidFill>
                  <a:srgbClr val="000000"/>
                </a:solidFill>
                <a:latin typeface="Bookman Old Style" panose="02050604050505020204" pitchFamily="18" charset="0"/>
                <a:ea typeface="ＭＳ 明朝" charset="-128"/>
              </a:rPr>
              <a:t>L </a:t>
            </a:r>
            <a:r>
              <a:rPr lang="ja-JP" altLang="en-US" dirty="0">
                <a:solidFill>
                  <a:srgbClr val="000000"/>
                </a:solidFill>
                <a:latin typeface="+mn-ea"/>
                <a:ea typeface="+mn-ea"/>
              </a:rPr>
              <a:t>一定</a:t>
            </a:r>
            <a:endParaRPr lang="en-US" altLang="ja-JP" dirty="0">
              <a:solidFill>
                <a:srgbClr val="000000"/>
              </a:solidFill>
              <a:latin typeface="Symbol" pitchFamily="18" charset="2"/>
              <a:ea typeface="ＭＳ 明朝" charset="-128"/>
            </a:endParaRPr>
          </a:p>
        </p:txBody>
      </p:sp>
      <p:sp>
        <p:nvSpPr>
          <p:cNvPr id="124" name="Rectangle 12">
            <a:extLst>
              <a:ext uri="{FF2B5EF4-FFF2-40B4-BE49-F238E27FC236}">
                <a16:creationId xmlns:a16="http://schemas.microsoft.com/office/drawing/2014/main" id="{8F7F1CDF-4461-4D85-965D-D475CF6A7637}"/>
              </a:ext>
            </a:extLst>
          </p:cNvPr>
          <p:cNvSpPr>
            <a:spLocks noChangeArrowheads="1"/>
          </p:cNvSpPr>
          <p:nvPr/>
        </p:nvSpPr>
        <p:spPr bwMode="auto">
          <a:xfrm>
            <a:off x="526579" y="5542085"/>
            <a:ext cx="2573598" cy="465491"/>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145" name="Rectangle 12">
            <a:extLst>
              <a:ext uri="{FF2B5EF4-FFF2-40B4-BE49-F238E27FC236}">
                <a16:creationId xmlns:a16="http://schemas.microsoft.com/office/drawing/2014/main" id="{A093B092-7889-43B8-91CA-90EC7212FE43}"/>
              </a:ext>
            </a:extLst>
          </p:cNvPr>
          <p:cNvSpPr txBox="1">
            <a:spLocks noChangeArrowheads="1"/>
          </p:cNvSpPr>
          <p:nvPr/>
        </p:nvSpPr>
        <p:spPr bwMode="auto">
          <a:xfrm>
            <a:off x="3723976" y="1266089"/>
            <a:ext cx="3209797"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質点・</a:t>
            </a:r>
            <a:r>
              <a:rPr lang="ja-JP" altLang="en-US" sz="2400" kern="0" dirty="0">
                <a:solidFill>
                  <a:srgbClr val="FF0000"/>
                </a:solidFill>
              </a:rPr>
              <a:t>支</a:t>
            </a:r>
            <a:r>
              <a:rPr lang="ja-JP" altLang="en-US" sz="2400" kern="0" dirty="0">
                <a:solidFill>
                  <a:srgbClr val="7030A0"/>
                </a:solidFill>
              </a:rPr>
              <a:t>点の距離</a:t>
            </a:r>
            <a:endParaRPr lang="en-US" altLang="ja-JP" sz="2400" kern="0" dirty="0">
              <a:solidFill>
                <a:srgbClr val="7030A0"/>
              </a:solidFill>
            </a:endParaRPr>
          </a:p>
        </p:txBody>
      </p:sp>
      <p:sp>
        <p:nvSpPr>
          <p:cNvPr id="146" name="Rectangle 12">
            <a:extLst>
              <a:ext uri="{FF2B5EF4-FFF2-40B4-BE49-F238E27FC236}">
                <a16:creationId xmlns:a16="http://schemas.microsoft.com/office/drawing/2014/main" id="{B822F15D-963E-49E8-B282-CA635B91CBD9}"/>
              </a:ext>
            </a:extLst>
          </p:cNvPr>
          <p:cNvSpPr txBox="1">
            <a:spLocks noChangeArrowheads="1"/>
          </p:cNvSpPr>
          <p:nvPr/>
        </p:nvSpPr>
        <p:spPr bwMode="auto">
          <a:xfrm>
            <a:off x="-1741" y="1268041"/>
            <a:ext cx="370479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p</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運動量の動径</a:t>
            </a:r>
            <a:r>
              <a:rPr lang="ja-JP" altLang="en-US" sz="2400" kern="0" dirty="0">
                <a:solidFill>
                  <a:srgbClr val="7030A0"/>
                </a:solidFill>
              </a:rPr>
              <a:t>垂直成分</a:t>
            </a:r>
            <a:endParaRPr lang="en-US" altLang="ja-JP" sz="2400" kern="0" dirty="0">
              <a:solidFill>
                <a:srgbClr val="7030A0"/>
              </a:solidFill>
            </a:endParaRPr>
          </a:p>
        </p:txBody>
      </p:sp>
      <p:sp>
        <p:nvSpPr>
          <p:cNvPr id="147" name="Rectangle 12">
            <a:extLst>
              <a:ext uri="{FF2B5EF4-FFF2-40B4-BE49-F238E27FC236}">
                <a16:creationId xmlns:a16="http://schemas.microsoft.com/office/drawing/2014/main" id="{7E9D70EF-76C5-4646-B4CA-4B9DCA8C90C3}"/>
              </a:ext>
            </a:extLst>
          </p:cNvPr>
          <p:cNvSpPr>
            <a:spLocks noGrp="1" noChangeArrowheads="1"/>
          </p:cNvSpPr>
          <p:nvPr>
            <p:ph type="title" sz="quarter"/>
          </p:nvPr>
        </p:nvSpPr>
        <p:spPr>
          <a:xfrm>
            <a:off x="-7042" y="828603"/>
            <a:ext cx="1889760" cy="496888"/>
          </a:xfrm>
          <a:noFill/>
        </p:spPr>
        <p:txBody>
          <a:bodyPr/>
          <a:lstStyle/>
          <a:p>
            <a:pPr algn="l" eaLnBrk="1" hangingPunct="1"/>
            <a:r>
              <a:rPr lang="ja-JP" altLang="en-US" sz="2800" dirty="0">
                <a:solidFill>
                  <a:schemeClr val="accent2"/>
                </a:solidFill>
              </a:rPr>
              <a:t>角運動量</a:t>
            </a:r>
            <a:endParaRPr lang="en-US" altLang="ja-JP" sz="2800" dirty="0">
              <a:solidFill>
                <a:schemeClr val="tx1"/>
              </a:solidFill>
            </a:endParaRPr>
          </a:p>
        </p:txBody>
      </p:sp>
      <p:grpSp>
        <p:nvGrpSpPr>
          <p:cNvPr id="148" name="グループ化 147">
            <a:extLst>
              <a:ext uri="{FF2B5EF4-FFF2-40B4-BE49-F238E27FC236}">
                <a16:creationId xmlns:a16="http://schemas.microsoft.com/office/drawing/2014/main" id="{55667EA3-421A-45F1-AC75-114D10276C2C}"/>
              </a:ext>
            </a:extLst>
          </p:cNvPr>
          <p:cNvGrpSpPr/>
          <p:nvPr/>
        </p:nvGrpSpPr>
        <p:grpSpPr>
          <a:xfrm>
            <a:off x="6666686" y="836785"/>
            <a:ext cx="2539641" cy="605703"/>
            <a:chOff x="6698490" y="504396"/>
            <a:chExt cx="2539641" cy="605703"/>
          </a:xfrm>
        </p:grpSpPr>
        <p:graphicFrame>
          <p:nvGraphicFramePr>
            <p:cNvPr id="149" name="オブジェクト 148">
              <a:extLst>
                <a:ext uri="{FF2B5EF4-FFF2-40B4-BE49-F238E27FC236}">
                  <a16:creationId xmlns:a16="http://schemas.microsoft.com/office/drawing/2014/main" id="{5B35E6F3-20DC-43CF-9BA7-D350ADD2F766}"/>
                </a:ext>
              </a:extLst>
            </p:cNvPr>
            <p:cNvGraphicFramePr>
              <a:graphicFrameLocks noChangeAspect="1"/>
            </p:cNvGraphicFramePr>
            <p:nvPr>
              <p:extLst>
                <p:ext uri="{D42A27DB-BD31-4B8C-83A1-F6EECF244321}">
                  <p14:modId xmlns:p14="http://schemas.microsoft.com/office/powerpoint/2010/main" val="2155812455"/>
                </p:ext>
              </p:extLst>
            </p:nvPr>
          </p:nvGraphicFramePr>
          <p:xfrm>
            <a:off x="6965577" y="522724"/>
            <a:ext cx="2272554" cy="587375"/>
          </p:xfrm>
          <a:graphic>
            <a:graphicData uri="http://schemas.openxmlformats.org/presentationml/2006/ole">
              <mc:AlternateContent xmlns:mc="http://schemas.openxmlformats.org/markup-compatibility/2006">
                <mc:Choice xmlns:v="urn:schemas-microsoft-com:vml" Requires="v">
                  <p:oleObj spid="_x0000_s65148" name="数式" r:id="rId30" imgW="927000" imgH="241200" progId="Equation.3">
                    <p:embed/>
                  </p:oleObj>
                </mc:Choice>
                <mc:Fallback>
                  <p:oleObj name="数式" r:id="rId30" imgW="927000" imgH="241200" progId="Equation.3">
                    <p:embed/>
                    <p:pic>
                      <p:nvPicPr>
                        <p:cNvPr id="115" name="オブジェクト 114">
                          <a:extLst>
                            <a:ext uri="{FF2B5EF4-FFF2-40B4-BE49-F238E27FC236}">
                              <a16:creationId xmlns:a16="http://schemas.microsoft.com/office/drawing/2014/main" id="{2173EE0F-5BDF-4D43-830B-06F86A0FBA4E}"/>
                            </a:ext>
                          </a:extLst>
                        </p:cNvPr>
                        <p:cNvPicPr>
                          <a:picLocks noChangeAspect="1" noChangeArrowheads="1"/>
                        </p:cNvPicPr>
                        <p:nvPr/>
                      </p:nvPicPr>
                      <p:blipFill>
                        <a:blip r:embed="rId31"/>
                        <a:srcRect/>
                        <a:stretch>
                          <a:fillRect/>
                        </a:stretch>
                      </p:blipFill>
                      <p:spPr bwMode="auto">
                        <a:xfrm>
                          <a:off x="6965577" y="522724"/>
                          <a:ext cx="2272554" cy="587375"/>
                        </a:xfrm>
                        <a:prstGeom prst="rect">
                          <a:avLst/>
                        </a:prstGeom>
                        <a:noFill/>
                        <a:ln>
                          <a:noFill/>
                        </a:ln>
                      </p:spPr>
                    </p:pic>
                  </p:oleObj>
                </mc:Fallback>
              </mc:AlternateContent>
            </a:graphicData>
          </a:graphic>
        </p:graphicFrame>
        <p:sp>
          <p:nvSpPr>
            <p:cNvPr id="150" name="Rectangle 73">
              <a:extLst>
                <a:ext uri="{FF2B5EF4-FFF2-40B4-BE49-F238E27FC236}">
                  <a16:creationId xmlns:a16="http://schemas.microsoft.com/office/drawing/2014/main" id="{A352EB4F-3D04-4987-9DEE-C4B036CDAEBD}"/>
                </a:ext>
              </a:extLst>
            </p:cNvPr>
            <p:cNvSpPr>
              <a:spLocks noChangeArrowheads="1"/>
            </p:cNvSpPr>
            <p:nvPr/>
          </p:nvSpPr>
          <p:spPr bwMode="auto">
            <a:xfrm>
              <a:off x="6698490" y="504396"/>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pSp>
      <p:grpSp>
        <p:nvGrpSpPr>
          <p:cNvPr id="151" name="グループ化 150">
            <a:extLst>
              <a:ext uri="{FF2B5EF4-FFF2-40B4-BE49-F238E27FC236}">
                <a16:creationId xmlns:a16="http://schemas.microsoft.com/office/drawing/2014/main" id="{5370B6DD-C346-40D7-9D6D-FD0FBC72A3D7}"/>
              </a:ext>
            </a:extLst>
          </p:cNvPr>
          <p:cNvGrpSpPr/>
          <p:nvPr/>
        </p:nvGrpSpPr>
        <p:grpSpPr>
          <a:xfrm>
            <a:off x="1339797" y="789154"/>
            <a:ext cx="5392914" cy="629383"/>
            <a:chOff x="1371601" y="456765"/>
            <a:chExt cx="5392914" cy="629383"/>
          </a:xfrm>
        </p:grpSpPr>
        <p:sp>
          <p:nvSpPr>
            <p:cNvPr id="152" name="Rectangle 73">
              <a:extLst>
                <a:ext uri="{FF2B5EF4-FFF2-40B4-BE49-F238E27FC236}">
                  <a16:creationId xmlns:a16="http://schemas.microsoft.com/office/drawing/2014/main" id="{1CAFE934-CDE0-429D-B60B-7103DBE87C94}"/>
                </a:ext>
              </a:extLst>
            </p:cNvPr>
            <p:cNvSpPr>
              <a:spLocks noChangeArrowheads="1"/>
            </p:cNvSpPr>
            <p:nvPr/>
          </p:nvSpPr>
          <p:spPr bwMode="auto">
            <a:xfrm>
              <a:off x="4908532" y="480012"/>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153" name="オブジェクト 152">
              <a:extLst>
                <a:ext uri="{FF2B5EF4-FFF2-40B4-BE49-F238E27FC236}">
                  <a16:creationId xmlns:a16="http://schemas.microsoft.com/office/drawing/2014/main" id="{0BE9B932-FDD6-49CF-A637-5376D05C5729}"/>
                </a:ext>
              </a:extLst>
            </p:cNvPr>
            <p:cNvGraphicFramePr>
              <a:graphicFrameLocks noChangeAspect="1"/>
            </p:cNvGraphicFramePr>
            <p:nvPr>
              <p:extLst>
                <p:ext uri="{D42A27DB-BD31-4B8C-83A1-F6EECF244321}">
                  <p14:modId xmlns:p14="http://schemas.microsoft.com/office/powerpoint/2010/main" val="34582385"/>
                </p:ext>
              </p:extLst>
            </p:nvPr>
          </p:nvGraphicFramePr>
          <p:xfrm>
            <a:off x="5238658" y="498773"/>
            <a:ext cx="1525857" cy="587375"/>
          </p:xfrm>
          <a:graphic>
            <a:graphicData uri="http://schemas.openxmlformats.org/presentationml/2006/ole">
              <mc:AlternateContent xmlns:mc="http://schemas.openxmlformats.org/markup-compatibility/2006">
                <mc:Choice xmlns:v="urn:schemas-microsoft-com:vml" Requires="v">
                  <p:oleObj spid="_x0000_s65149" name="数式" r:id="rId32" imgW="672840" imgH="241200" progId="Equation.3">
                    <p:embed/>
                  </p:oleObj>
                </mc:Choice>
                <mc:Fallback>
                  <p:oleObj name="数式" r:id="rId32" imgW="672840" imgH="241200" progId="Equation.3">
                    <p:embed/>
                    <p:pic>
                      <p:nvPicPr>
                        <p:cNvPr id="131" name="オブジェクト 130">
                          <a:extLst>
                            <a:ext uri="{FF2B5EF4-FFF2-40B4-BE49-F238E27FC236}">
                              <a16:creationId xmlns:a16="http://schemas.microsoft.com/office/drawing/2014/main" id="{0EEF80E7-57FC-4E27-8943-C4DFB9FC718D}"/>
                            </a:ext>
                          </a:extLst>
                        </p:cNvPr>
                        <p:cNvPicPr>
                          <a:picLocks noChangeAspect="1" noChangeArrowheads="1"/>
                        </p:cNvPicPr>
                        <p:nvPr/>
                      </p:nvPicPr>
                      <p:blipFill>
                        <a:blip r:embed="rId33"/>
                        <a:srcRect/>
                        <a:stretch>
                          <a:fillRect/>
                        </a:stretch>
                      </p:blipFill>
                      <p:spPr bwMode="auto">
                        <a:xfrm>
                          <a:off x="5238658" y="498773"/>
                          <a:ext cx="1525857"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4" name="Rectangle 71">
              <a:extLst>
                <a:ext uri="{FF2B5EF4-FFF2-40B4-BE49-F238E27FC236}">
                  <a16:creationId xmlns:a16="http://schemas.microsoft.com/office/drawing/2014/main" id="{9C20564E-B774-4557-A5E3-CBE6BBCC1C5B}"/>
                </a:ext>
              </a:extLst>
            </p:cNvPr>
            <p:cNvSpPr>
              <a:spLocks noChangeArrowheads="1"/>
            </p:cNvSpPr>
            <p:nvPr/>
          </p:nvSpPr>
          <p:spPr bwMode="auto">
            <a:xfrm>
              <a:off x="2570607" y="472085"/>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55" name="Rectangle 73">
              <a:extLst>
                <a:ext uri="{FF2B5EF4-FFF2-40B4-BE49-F238E27FC236}">
                  <a16:creationId xmlns:a16="http://schemas.microsoft.com/office/drawing/2014/main" id="{8B473911-09CA-4BDD-A810-14A25AE09DA8}"/>
                </a:ext>
              </a:extLst>
            </p:cNvPr>
            <p:cNvSpPr>
              <a:spLocks noChangeArrowheads="1"/>
            </p:cNvSpPr>
            <p:nvPr/>
          </p:nvSpPr>
          <p:spPr bwMode="auto">
            <a:xfrm>
              <a:off x="3998361" y="458638"/>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56" name="Rectangle 76">
              <a:extLst>
                <a:ext uri="{FF2B5EF4-FFF2-40B4-BE49-F238E27FC236}">
                  <a16:creationId xmlns:a16="http://schemas.microsoft.com/office/drawing/2014/main" id="{F77F0B39-E6DA-41A7-8851-080A9AEAF5C1}"/>
                </a:ext>
              </a:extLst>
            </p:cNvPr>
            <p:cNvSpPr>
              <a:spLocks noChangeArrowheads="1"/>
            </p:cNvSpPr>
            <p:nvPr/>
          </p:nvSpPr>
          <p:spPr bwMode="auto">
            <a:xfrm>
              <a:off x="2830858" y="482980"/>
              <a:ext cx="12527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157" name="正方形/長方形 90">
              <a:extLst>
                <a:ext uri="{FF2B5EF4-FFF2-40B4-BE49-F238E27FC236}">
                  <a16:creationId xmlns:a16="http://schemas.microsoft.com/office/drawing/2014/main" id="{B844B0EC-774D-4BB7-8027-80EC7DB3CB41}"/>
                </a:ext>
              </a:extLst>
            </p:cNvPr>
            <p:cNvSpPr>
              <a:spLocks noChangeArrowheads="1"/>
            </p:cNvSpPr>
            <p:nvPr/>
          </p:nvSpPr>
          <p:spPr bwMode="auto">
            <a:xfrm>
              <a:off x="1371601" y="495804"/>
              <a:ext cx="7204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L</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158" name="Rectangle 70">
              <a:extLst>
                <a:ext uri="{FF2B5EF4-FFF2-40B4-BE49-F238E27FC236}">
                  <a16:creationId xmlns:a16="http://schemas.microsoft.com/office/drawing/2014/main" id="{A8EB261E-FC2C-4271-A303-134A2A53FC52}"/>
                </a:ext>
              </a:extLst>
            </p:cNvPr>
            <p:cNvSpPr>
              <a:spLocks noChangeArrowheads="1"/>
            </p:cNvSpPr>
            <p:nvPr/>
          </p:nvSpPr>
          <p:spPr bwMode="auto">
            <a:xfrm>
              <a:off x="2018569" y="491265"/>
              <a:ext cx="8859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en-US" altLang="ja-JP" baseline="-25000" dirty="0">
                  <a:solidFill>
                    <a:srgbClr val="000000"/>
                  </a:solidFill>
                  <a:latin typeface="Bookman Old Style" pitchFamily="18" charset="0"/>
                  <a:ea typeface="ＭＳ Ｐゴシック" pitchFamily="50" charset="-128"/>
                </a:rPr>
                <a:t>⊥</a:t>
              </a:r>
            </a:p>
          </p:txBody>
        </p:sp>
        <p:sp>
          <p:nvSpPr>
            <p:cNvPr id="159" name="Rectangle 88">
              <a:extLst>
                <a:ext uri="{FF2B5EF4-FFF2-40B4-BE49-F238E27FC236}">
                  <a16:creationId xmlns:a16="http://schemas.microsoft.com/office/drawing/2014/main" id="{4A7225FC-9C13-4980-96E7-E33CBADB9BEA}"/>
                </a:ext>
              </a:extLst>
            </p:cNvPr>
            <p:cNvSpPr>
              <a:spLocks noChangeArrowheads="1"/>
            </p:cNvSpPr>
            <p:nvPr/>
          </p:nvSpPr>
          <p:spPr bwMode="auto">
            <a:xfrm>
              <a:off x="4275199" y="466290"/>
              <a:ext cx="780896"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160" name="Rectangle 89">
              <a:extLst>
                <a:ext uri="{FF2B5EF4-FFF2-40B4-BE49-F238E27FC236}">
                  <a16:creationId xmlns:a16="http://schemas.microsoft.com/office/drawing/2014/main" id="{D9635986-53BA-4A14-85B9-EDF139B4D5FF}"/>
                </a:ext>
              </a:extLst>
            </p:cNvPr>
            <p:cNvSpPr>
              <a:spLocks noChangeArrowheads="1"/>
            </p:cNvSpPr>
            <p:nvPr/>
          </p:nvSpPr>
          <p:spPr bwMode="auto">
            <a:xfrm>
              <a:off x="4646844" y="456765"/>
              <a:ext cx="50515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p</a:t>
              </a:r>
              <a:endParaRPr lang="en-US" altLang="ja-JP" baseline="-25000" dirty="0">
                <a:solidFill>
                  <a:srgbClr val="000000"/>
                </a:solidFill>
                <a:latin typeface="Bookman Old Style" pitchFamily="18" charset="0"/>
                <a:ea typeface="ＭＳ Ｐゴシック" pitchFamily="50" charset="-128"/>
              </a:endParaRPr>
            </a:p>
          </p:txBody>
        </p:sp>
      </p:grpSp>
      <p:sp>
        <p:nvSpPr>
          <p:cNvPr id="7" name="正方形/長方形 6">
            <a:extLst>
              <a:ext uri="{FF2B5EF4-FFF2-40B4-BE49-F238E27FC236}">
                <a16:creationId xmlns:a16="http://schemas.microsoft.com/office/drawing/2014/main" id="{7108ED45-02DE-4E85-B8E8-A43A1480BC35}"/>
              </a:ext>
            </a:extLst>
          </p:cNvPr>
          <p:cNvSpPr/>
          <p:nvPr/>
        </p:nvSpPr>
        <p:spPr>
          <a:xfrm>
            <a:off x="239586" y="2113261"/>
            <a:ext cx="2820003"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時間を</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r>
              <a:rPr lang="ja-JP" altLang="en-US" dirty="0">
                <a:solidFill>
                  <a:srgbClr val="000000"/>
                </a:solidFill>
                <a:ea typeface="ＭＳ ゴシック" pitchFamily="49" charset="-128"/>
                <a:cs typeface="Times New Roman" panose="02020603050405020304" pitchFamily="18" charset="0"/>
              </a:rPr>
              <a:t>とする。</a:t>
            </a:r>
            <a:endParaRPr lang="ja-JP" altLang="en-US" dirty="0"/>
          </a:p>
        </p:txBody>
      </p:sp>
      <p:sp>
        <p:nvSpPr>
          <p:cNvPr id="70" name="Line 65">
            <a:extLst>
              <a:ext uri="{FF2B5EF4-FFF2-40B4-BE49-F238E27FC236}">
                <a16:creationId xmlns:a16="http://schemas.microsoft.com/office/drawing/2014/main" id="{82DCD923-ABEF-4FC7-ADB7-6FE9AEBC7324}"/>
              </a:ext>
            </a:extLst>
          </p:cNvPr>
          <p:cNvSpPr>
            <a:spLocks noChangeShapeType="1"/>
          </p:cNvSpPr>
          <p:nvPr/>
        </p:nvSpPr>
        <p:spPr bwMode="auto">
          <a:xfrm flipH="1" flipV="1">
            <a:off x="6977715" y="2955511"/>
            <a:ext cx="652690" cy="312450"/>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1" name="Line 65">
            <a:extLst>
              <a:ext uri="{FF2B5EF4-FFF2-40B4-BE49-F238E27FC236}">
                <a16:creationId xmlns:a16="http://schemas.microsoft.com/office/drawing/2014/main" id="{418114F0-73FE-4B46-8F53-44974DFEA638}"/>
              </a:ext>
            </a:extLst>
          </p:cNvPr>
          <p:cNvSpPr>
            <a:spLocks noChangeShapeType="1"/>
          </p:cNvSpPr>
          <p:nvPr/>
        </p:nvSpPr>
        <p:spPr bwMode="auto">
          <a:xfrm>
            <a:off x="5007498" y="2965559"/>
            <a:ext cx="575902" cy="247650"/>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2" name="AutoShape 64">
            <a:extLst>
              <a:ext uri="{FF2B5EF4-FFF2-40B4-BE49-F238E27FC236}">
                <a16:creationId xmlns:a16="http://schemas.microsoft.com/office/drawing/2014/main" id="{1269F3D5-320C-43D2-B32E-66788137A533}"/>
              </a:ext>
            </a:extLst>
          </p:cNvPr>
          <p:cNvSpPr>
            <a:spLocks noChangeArrowheads="1"/>
          </p:cNvSpPr>
          <p:nvPr/>
        </p:nvSpPr>
        <p:spPr bwMode="auto">
          <a:xfrm>
            <a:off x="3345783" y="1762767"/>
            <a:ext cx="2529980" cy="1131281"/>
          </a:xfrm>
          <a:prstGeom prst="wedgeEllipseCallout">
            <a:avLst>
              <a:gd name="adj1" fmla="val -26950"/>
              <a:gd name="adj2" fmla="val 112308"/>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lnSpc>
                <a:spcPct val="85000"/>
              </a:lnSpc>
              <a:spcBef>
                <a:spcPct val="0"/>
              </a:spcBef>
            </a:pPr>
            <a:r>
              <a:rPr lang="ja-JP" altLang="en-US" sz="2400" dirty="0">
                <a:solidFill>
                  <a:srgbClr val="990033"/>
                </a:solidFill>
                <a:ea typeface="ＭＳ Ｐゴシック" pitchFamily="50" charset="-128"/>
              </a:rPr>
              <a:t>ニュートンの</a:t>
            </a:r>
            <a:endParaRPr lang="en-US" altLang="ja-JP" sz="2400" dirty="0">
              <a:solidFill>
                <a:srgbClr val="990033"/>
              </a:solidFill>
              <a:ea typeface="ＭＳ Ｐゴシック" pitchFamily="50" charset="-128"/>
            </a:endParaRPr>
          </a:p>
          <a:p>
            <a:pPr algn="ctr">
              <a:lnSpc>
                <a:spcPct val="85000"/>
              </a:lnSpc>
              <a:spcBef>
                <a:spcPct val="0"/>
              </a:spcBef>
            </a:pPr>
            <a:r>
              <a:rPr lang="ja-JP" altLang="en-US" sz="2400" dirty="0">
                <a:solidFill>
                  <a:srgbClr val="990033"/>
                </a:solidFill>
                <a:ea typeface="ＭＳ Ｐゴシック" pitchFamily="50" charset="-128"/>
              </a:rPr>
              <a:t>運動の第</a:t>
            </a:r>
            <a:r>
              <a:rPr lang="en-US" altLang="ja-JP" sz="2400" dirty="0">
                <a:solidFill>
                  <a:srgbClr val="990033"/>
                </a:solidFill>
                <a:ea typeface="ＭＳ Ｐゴシック" pitchFamily="50" charset="-128"/>
              </a:rPr>
              <a:t>2</a:t>
            </a:r>
            <a:r>
              <a:rPr lang="ja-JP" altLang="en-US" sz="2400" dirty="0">
                <a:solidFill>
                  <a:srgbClr val="990033"/>
                </a:solidFill>
                <a:ea typeface="ＭＳ Ｐゴシック" pitchFamily="50" charset="-128"/>
              </a:rPr>
              <a:t>法則</a:t>
            </a:r>
            <a:endParaRPr lang="en-US" altLang="ja-JP" sz="2400" dirty="0">
              <a:solidFill>
                <a:srgbClr val="990033"/>
              </a:solidFill>
              <a:ea typeface="ＭＳ Ｐゴシック" pitchFamily="50" charset="-128"/>
            </a:endParaRPr>
          </a:p>
          <a:p>
            <a:pPr algn="ctr">
              <a:lnSpc>
                <a:spcPct val="85000"/>
              </a:lnSpc>
              <a:spcBef>
                <a:spcPct val="0"/>
              </a:spcBef>
            </a:pPr>
            <a:r>
              <a:rPr lang="ja-JP" altLang="en-US" sz="2400" dirty="0">
                <a:solidFill>
                  <a:srgbClr val="990033"/>
                </a:solidFill>
                <a:ea typeface="ＭＳ Ｐゴシック" pitchFamily="50" charset="-128"/>
              </a:rPr>
              <a:t>運動方程式</a:t>
            </a:r>
          </a:p>
        </p:txBody>
      </p:sp>
    </p:spTree>
    <p:extLst>
      <p:ext uri="{BB962C8B-B14F-4D97-AF65-F5344CB8AC3E}">
        <p14:creationId xmlns:p14="http://schemas.microsoft.com/office/powerpoint/2010/main" val="1614660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1"/>
                                        </p:tgtEl>
                                        <p:attrNameLst>
                                          <p:attrName>style.visibility</p:attrName>
                                        </p:attrNameLst>
                                      </p:cBhvr>
                                      <p:to>
                                        <p:strVal val="visible"/>
                                      </p:to>
                                    </p:set>
                                  </p:childTnLst>
                                </p:cTn>
                              </p:par>
                              <p:par>
                                <p:cTn id="49" presetID="35" presetClass="emph" presetSubtype="0" repeatCount="10000" fill="hold" grpId="2" nodeType="withEffect">
                                  <p:stCondLst>
                                    <p:cond delay="0"/>
                                  </p:stCondLst>
                                  <p:childTnLst>
                                    <p:anim calcmode="discrete" valueType="str">
                                      <p:cBhvr>
                                        <p:cTn id="50" dur="500" fill="hold"/>
                                        <p:tgtEl>
                                          <p:spTgt spid="70"/>
                                        </p:tgtEl>
                                        <p:attrNameLst>
                                          <p:attrName>style.visibility</p:attrName>
                                        </p:attrNameLst>
                                      </p:cBhvr>
                                      <p:tavLst>
                                        <p:tav tm="0">
                                          <p:val>
                                            <p:strVal val="hidden"/>
                                          </p:val>
                                        </p:tav>
                                        <p:tav tm="50000">
                                          <p:val>
                                            <p:strVal val="visible"/>
                                          </p:val>
                                        </p:tav>
                                      </p:tavLst>
                                    </p:anim>
                                  </p:childTnLst>
                                </p:cTn>
                              </p:par>
                              <p:par>
                                <p:cTn id="51" presetID="35" presetClass="emph" presetSubtype="0" repeatCount="10000" fill="hold" grpId="2" nodeType="withEffect">
                                  <p:stCondLst>
                                    <p:cond delay="0"/>
                                  </p:stCondLst>
                                  <p:childTnLst>
                                    <p:anim calcmode="discrete" valueType="str">
                                      <p:cBhvr>
                                        <p:cTn id="52" dur="500" fill="hold"/>
                                        <p:tgtEl>
                                          <p:spTgt spid="71"/>
                                        </p:tgtEl>
                                        <p:attrNameLst>
                                          <p:attrName>style.visibility</p:attrName>
                                        </p:attrNameLst>
                                      </p:cBhvr>
                                      <p:tavLst>
                                        <p:tav tm="0">
                                          <p:val>
                                            <p:strVal val="hidden"/>
                                          </p:val>
                                        </p:tav>
                                        <p:tav tm="50000">
                                          <p:val>
                                            <p:strVal val="visible"/>
                                          </p:val>
                                        </p:tav>
                                      </p:tavLst>
                                    </p:anim>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5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4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1" nodeType="clickEffect">
                                  <p:stCondLst>
                                    <p:cond delay="0"/>
                                  </p:stCondLst>
                                  <p:childTnLst>
                                    <p:set>
                                      <p:cBhvr>
                                        <p:cTn id="66" dur="1" fill="hold">
                                          <p:stCondLst>
                                            <p:cond delay="0"/>
                                          </p:stCondLst>
                                        </p:cTn>
                                        <p:tgtEl>
                                          <p:spTgt spid="70"/>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71"/>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58"/>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5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7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48"/>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59"/>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55"/>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49"/>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122"/>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50"/>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19"/>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51"/>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53"/>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123"/>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124"/>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121"/>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120"/>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xit" presetSubtype="0" fill="hold" grpId="0" nodeType="clickEffect">
                                  <p:stCondLst>
                                    <p:cond delay="0"/>
                                  </p:stCondLst>
                                  <p:childTnLst>
                                    <p:set>
                                      <p:cBhvr>
                                        <p:cTn id="132" dur="1" fill="hold">
                                          <p:stCondLst>
                                            <p:cond delay="0"/>
                                          </p:stCondLst>
                                        </p:cTn>
                                        <p:tgtEl>
                                          <p:spTgt spid="161"/>
                                        </p:tgtEl>
                                        <p:attrNameLst>
                                          <p:attrName>style.visibility</p:attrName>
                                        </p:attrNameLst>
                                      </p:cBhvr>
                                      <p:to>
                                        <p:strVal val="hidden"/>
                                      </p:to>
                                    </p:set>
                                  </p:childTnLst>
                                </p:cTn>
                              </p:par>
                              <p:par>
                                <p:cTn id="133" presetID="1" presetClass="entr" presetSubtype="0" fill="hold" grpId="0" nodeType="withEffect">
                                  <p:stCondLst>
                                    <p:cond delay="0"/>
                                  </p:stCondLst>
                                  <p:childTnLst>
                                    <p:set>
                                      <p:cBhvr>
                                        <p:cTn id="134" dur="1" fill="hold">
                                          <p:stCondLst>
                                            <p:cond delay="0"/>
                                          </p:stCondLst>
                                        </p:cTn>
                                        <p:tgtEl>
                                          <p:spTgt spid="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 grpId="0" animBg="1"/>
      <p:bldP spid="73" grpId="0" animBg="1"/>
      <p:bldP spid="39" grpId="0"/>
      <p:bldP spid="46" grpId="0"/>
      <p:bldP spid="51" grpId="0"/>
      <p:bldP spid="53" grpId="0"/>
      <p:bldP spid="37" grpId="0" animBg="1"/>
      <p:bldP spid="41" grpId="0" animBg="1"/>
      <p:bldP spid="54" grpId="0" animBg="1"/>
      <p:bldP spid="55" grpId="0" animBg="1"/>
      <p:bldP spid="119" grpId="0" animBg="1"/>
      <p:bldP spid="120" grpId="0"/>
      <p:bldP spid="121" grpId="0"/>
      <p:bldP spid="122" grpId="0"/>
      <p:bldP spid="123" grpId="0"/>
      <p:bldP spid="124" grpId="0" animBg="1"/>
      <p:bldP spid="7" grpId="0"/>
      <p:bldP spid="70" grpId="0" animBg="1"/>
      <p:bldP spid="70" grpId="1" animBg="1"/>
      <p:bldP spid="70" grpId="2" animBg="1"/>
      <p:bldP spid="71" grpId="0" animBg="1"/>
      <p:bldP spid="71" grpId="1" animBg="1"/>
      <p:bldP spid="71" grpId="2" animBg="1"/>
      <p:bldP spid="7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Rectangle 46">
            <a:extLst>
              <a:ext uri="{FF2B5EF4-FFF2-40B4-BE49-F238E27FC236}">
                <a16:creationId xmlns:a16="http://schemas.microsoft.com/office/drawing/2014/main" id="{54E89EDE-CAF4-45A5-B28F-70D2C5CECAA3}"/>
              </a:ext>
            </a:extLst>
          </p:cNvPr>
          <p:cNvSpPr>
            <a:spLocks noChangeArrowheads="1"/>
          </p:cNvSpPr>
          <p:nvPr/>
        </p:nvSpPr>
        <p:spPr bwMode="auto">
          <a:xfrm>
            <a:off x="1" y="-1"/>
            <a:ext cx="9143999" cy="1720868"/>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128" name="Rectangle 46">
            <a:extLst>
              <a:ext uri="{FF2B5EF4-FFF2-40B4-BE49-F238E27FC236}">
                <a16:creationId xmlns:a16="http://schemas.microsoft.com/office/drawing/2014/main" id="{CBA78E86-0863-492F-9374-971601F7486C}"/>
              </a:ext>
            </a:extLst>
          </p:cNvPr>
          <p:cNvSpPr>
            <a:spLocks noChangeArrowheads="1"/>
          </p:cNvSpPr>
          <p:nvPr/>
        </p:nvSpPr>
        <p:spPr bwMode="auto">
          <a:xfrm>
            <a:off x="11662" y="3653"/>
            <a:ext cx="9143999" cy="2583936"/>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39" name="Rectangle 14"/>
          <p:cNvSpPr>
            <a:spLocks noChangeArrowheads="1"/>
          </p:cNvSpPr>
          <p:nvPr/>
        </p:nvSpPr>
        <p:spPr bwMode="auto">
          <a:xfrm>
            <a:off x="-14012" y="1683009"/>
            <a:ext cx="334357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回転の運動方程式</a:t>
            </a:r>
            <a:endParaRPr lang="en-US" altLang="ja-JP" dirty="0">
              <a:solidFill>
                <a:schemeClr val="accent2"/>
              </a:solidFill>
              <a:latin typeface="Symbol" pitchFamily="18" charset="2"/>
              <a:ea typeface="ＭＳ 明朝" charset="-128"/>
            </a:endParaRPr>
          </a:p>
        </p:txBody>
      </p:sp>
      <p:graphicFrame>
        <p:nvGraphicFramePr>
          <p:cNvPr id="40" name="オブジェクト 39"/>
          <p:cNvGraphicFramePr>
            <a:graphicFrameLocks noChangeAspect="1"/>
          </p:cNvGraphicFramePr>
          <p:nvPr/>
        </p:nvGraphicFramePr>
        <p:xfrm>
          <a:off x="478006" y="2641025"/>
          <a:ext cx="646113" cy="958850"/>
        </p:xfrm>
        <a:graphic>
          <a:graphicData uri="http://schemas.openxmlformats.org/presentationml/2006/ole">
            <mc:AlternateContent xmlns:mc="http://schemas.openxmlformats.org/markup-compatibility/2006">
              <mc:Choice xmlns:v="urn:schemas-microsoft-com:vml" Requires="v">
                <p:oleObj spid="_x0000_s66114" name="数式" r:id="rId4" imgW="266400" imgH="393480" progId="Equation.3">
                  <p:embed/>
                </p:oleObj>
              </mc:Choice>
              <mc:Fallback>
                <p:oleObj name="数式" r:id="rId4" imgW="266400" imgH="393480" progId="Equation.3">
                  <p:embed/>
                  <p:pic>
                    <p:nvPicPr>
                      <p:cNvPr id="40" name="オブジェクト 39"/>
                      <p:cNvPicPr>
                        <a:picLocks noChangeAspect="1" noChangeArrowheads="1"/>
                      </p:cNvPicPr>
                      <p:nvPr/>
                    </p:nvPicPr>
                    <p:blipFill>
                      <a:blip r:embed="rId5"/>
                      <a:srcRect/>
                      <a:stretch>
                        <a:fillRect/>
                      </a:stretch>
                    </p:blipFill>
                    <p:spPr bwMode="auto">
                      <a:xfrm>
                        <a:off x="478006" y="2641025"/>
                        <a:ext cx="646113"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2" name="オブジェクト 41"/>
          <p:cNvGraphicFramePr>
            <a:graphicFrameLocks noChangeAspect="1"/>
          </p:cNvGraphicFramePr>
          <p:nvPr/>
        </p:nvGraphicFramePr>
        <p:xfrm>
          <a:off x="1084368" y="3020311"/>
          <a:ext cx="307975" cy="247650"/>
        </p:xfrm>
        <a:graphic>
          <a:graphicData uri="http://schemas.openxmlformats.org/presentationml/2006/ole">
            <mc:AlternateContent xmlns:mc="http://schemas.openxmlformats.org/markup-compatibility/2006">
              <mc:Choice xmlns:v="urn:schemas-microsoft-com:vml" Requires="v">
                <p:oleObj spid="_x0000_s66115" name="数式" r:id="rId6" imgW="126720" imgH="101520" progId="Equation.3">
                  <p:embed/>
                </p:oleObj>
              </mc:Choice>
              <mc:Fallback>
                <p:oleObj name="数式" r:id="rId6" imgW="126720" imgH="101520" progId="Equation.3">
                  <p:embed/>
                  <p:pic>
                    <p:nvPicPr>
                      <p:cNvPr id="42" name="オブジェクト 41"/>
                      <p:cNvPicPr>
                        <a:picLocks noChangeAspect="1" noChangeArrowheads="1"/>
                      </p:cNvPicPr>
                      <p:nvPr/>
                    </p:nvPicPr>
                    <p:blipFill>
                      <a:blip r:embed="rId7"/>
                      <a:srcRect/>
                      <a:stretch>
                        <a:fillRect/>
                      </a:stretch>
                    </p:blipFill>
                    <p:spPr bwMode="auto">
                      <a:xfrm>
                        <a:off x="1084368" y="3020311"/>
                        <a:ext cx="307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3" name="オブジェクト 42"/>
          <p:cNvGraphicFramePr>
            <a:graphicFrameLocks noChangeAspect="1"/>
          </p:cNvGraphicFramePr>
          <p:nvPr/>
        </p:nvGraphicFramePr>
        <p:xfrm>
          <a:off x="7133833" y="3745676"/>
          <a:ext cx="1938337" cy="587375"/>
        </p:xfrm>
        <a:graphic>
          <a:graphicData uri="http://schemas.openxmlformats.org/presentationml/2006/ole">
            <mc:AlternateContent xmlns:mc="http://schemas.openxmlformats.org/markup-compatibility/2006">
              <mc:Choice xmlns:v="urn:schemas-microsoft-com:vml" Requires="v">
                <p:oleObj spid="_x0000_s66116" name="Equation" r:id="rId8" imgW="799920" imgH="241200" progId="Equation.DSMT4">
                  <p:embed/>
                </p:oleObj>
              </mc:Choice>
              <mc:Fallback>
                <p:oleObj name="Equation" r:id="rId8" imgW="799920" imgH="241200" progId="Equation.DSMT4">
                  <p:embed/>
                  <p:pic>
                    <p:nvPicPr>
                      <p:cNvPr id="43" name="オブジェクト 42"/>
                      <p:cNvPicPr>
                        <a:picLocks noChangeAspect="1" noChangeArrowheads="1"/>
                      </p:cNvPicPr>
                      <p:nvPr/>
                    </p:nvPicPr>
                    <p:blipFill>
                      <a:blip r:embed="rId9"/>
                      <a:srcRect/>
                      <a:stretch>
                        <a:fillRect/>
                      </a:stretch>
                    </p:blipFill>
                    <p:spPr bwMode="auto">
                      <a:xfrm>
                        <a:off x="7133833" y="3745676"/>
                        <a:ext cx="1938337"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 name="オブジェクト 43"/>
          <p:cNvGraphicFramePr>
            <a:graphicFrameLocks noChangeAspect="1"/>
          </p:cNvGraphicFramePr>
          <p:nvPr/>
        </p:nvGraphicFramePr>
        <p:xfrm>
          <a:off x="1410313" y="2625849"/>
          <a:ext cx="2736850" cy="957262"/>
        </p:xfrm>
        <a:graphic>
          <a:graphicData uri="http://schemas.openxmlformats.org/presentationml/2006/ole">
            <mc:AlternateContent xmlns:mc="http://schemas.openxmlformats.org/markup-compatibility/2006">
              <mc:Choice xmlns:v="urn:schemas-microsoft-com:vml" Requires="v">
                <p:oleObj spid="_x0000_s66117" name="数式" r:id="rId10" imgW="1130040" imgH="393480" progId="Equation.3">
                  <p:embed/>
                </p:oleObj>
              </mc:Choice>
              <mc:Fallback>
                <p:oleObj name="数式" r:id="rId10" imgW="1130040" imgH="393480" progId="Equation.3">
                  <p:embed/>
                  <p:pic>
                    <p:nvPicPr>
                      <p:cNvPr id="44" name="オブジェクト 43"/>
                      <p:cNvPicPr>
                        <a:picLocks noChangeAspect="1" noChangeArrowheads="1"/>
                      </p:cNvPicPr>
                      <p:nvPr/>
                    </p:nvPicPr>
                    <p:blipFill>
                      <a:blip r:embed="rId11"/>
                      <a:srcRect/>
                      <a:stretch>
                        <a:fillRect/>
                      </a:stretch>
                    </p:blipFill>
                    <p:spPr bwMode="auto">
                      <a:xfrm>
                        <a:off x="1410313" y="2625849"/>
                        <a:ext cx="2736850"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 name="オブジェクト 44"/>
          <p:cNvGraphicFramePr>
            <a:graphicFrameLocks noChangeAspect="1"/>
          </p:cNvGraphicFramePr>
          <p:nvPr/>
        </p:nvGraphicFramePr>
        <p:xfrm>
          <a:off x="4463076" y="2822699"/>
          <a:ext cx="4460875" cy="587375"/>
        </p:xfrm>
        <a:graphic>
          <a:graphicData uri="http://schemas.openxmlformats.org/presentationml/2006/ole">
            <mc:AlternateContent xmlns:mc="http://schemas.openxmlformats.org/markup-compatibility/2006">
              <mc:Choice xmlns:v="urn:schemas-microsoft-com:vml" Requires="v">
                <p:oleObj spid="_x0000_s66118" name="数式" r:id="rId12" imgW="1841400" imgH="241200" progId="Equation.3">
                  <p:embed/>
                </p:oleObj>
              </mc:Choice>
              <mc:Fallback>
                <p:oleObj name="数式" r:id="rId12" imgW="1841400" imgH="241200" progId="Equation.3">
                  <p:embed/>
                  <p:pic>
                    <p:nvPicPr>
                      <p:cNvPr id="45" name="オブジェクト 44"/>
                      <p:cNvPicPr>
                        <a:picLocks noChangeAspect="1" noChangeArrowheads="1"/>
                      </p:cNvPicPr>
                      <p:nvPr/>
                    </p:nvPicPr>
                    <p:blipFill>
                      <a:blip r:embed="rId13"/>
                      <a:srcRect/>
                      <a:stretch>
                        <a:fillRect/>
                      </a:stretch>
                    </p:blipFill>
                    <p:spPr bwMode="auto">
                      <a:xfrm>
                        <a:off x="4463076" y="2822699"/>
                        <a:ext cx="446087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 name="Rectangle 14"/>
          <p:cNvSpPr>
            <a:spLocks noChangeArrowheads="1"/>
          </p:cNvSpPr>
          <p:nvPr/>
        </p:nvSpPr>
        <p:spPr bwMode="auto">
          <a:xfrm>
            <a:off x="6608801" y="3437521"/>
            <a:ext cx="13167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t>加速度</a:t>
            </a:r>
            <a:r>
              <a:rPr lang="en-US" altLang="ja-JP" dirty="0"/>
              <a:t> </a:t>
            </a:r>
            <a:endParaRPr lang="en-US" altLang="ja-JP" dirty="0">
              <a:solidFill>
                <a:srgbClr val="000000"/>
              </a:solidFill>
              <a:latin typeface="Symbol" pitchFamily="18" charset="2"/>
              <a:ea typeface="ＭＳ 明朝" charset="-128"/>
            </a:endParaRPr>
          </a:p>
        </p:txBody>
      </p:sp>
      <p:graphicFrame>
        <p:nvGraphicFramePr>
          <p:cNvPr id="47" name="オブジェクト 46"/>
          <p:cNvGraphicFramePr>
            <a:graphicFrameLocks noChangeAspect="1"/>
          </p:cNvGraphicFramePr>
          <p:nvPr/>
        </p:nvGraphicFramePr>
        <p:xfrm>
          <a:off x="572745" y="3660813"/>
          <a:ext cx="2862263" cy="588962"/>
        </p:xfrm>
        <a:graphic>
          <a:graphicData uri="http://schemas.openxmlformats.org/presentationml/2006/ole">
            <mc:AlternateContent xmlns:mc="http://schemas.openxmlformats.org/markup-compatibility/2006">
              <mc:Choice xmlns:v="urn:schemas-microsoft-com:vml" Requires="v">
                <p:oleObj spid="_x0000_s66119" name="数式" r:id="rId14" imgW="1180800" imgH="241200" progId="Equation.3">
                  <p:embed/>
                </p:oleObj>
              </mc:Choice>
              <mc:Fallback>
                <p:oleObj name="数式" r:id="rId14" imgW="1180800" imgH="241200" progId="Equation.3">
                  <p:embed/>
                  <p:pic>
                    <p:nvPicPr>
                      <p:cNvPr id="47" name="オブジェクト 46"/>
                      <p:cNvPicPr>
                        <a:picLocks noChangeAspect="1" noChangeArrowheads="1"/>
                      </p:cNvPicPr>
                      <p:nvPr/>
                    </p:nvPicPr>
                    <p:blipFill>
                      <a:blip r:embed="rId15"/>
                      <a:srcRect/>
                      <a:stretch>
                        <a:fillRect/>
                      </a:stretch>
                    </p:blipFill>
                    <p:spPr bwMode="auto">
                      <a:xfrm>
                        <a:off x="572745" y="3660813"/>
                        <a:ext cx="2862263"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8" name="オブジェクト 47"/>
          <p:cNvGraphicFramePr>
            <a:graphicFrameLocks noChangeAspect="1"/>
          </p:cNvGraphicFramePr>
          <p:nvPr/>
        </p:nvGraphicFramePr>
        <p:xfrm>
          <a:off x="3796958" y="3709009"/>
          <a:ext cx="1630362" cy="588963"/>
        </p:xfrm>
        <a:graphic>
          <a:graphicData uri="http://schemas.openxmlformats.org/presentationml/2006/ole">
            <mc:AlternateContent xmlns:mc="http://schemas.openxmlformats.org/markup-compatibility/2006">
              <mc:Choice xmlns:v="urn:schemas-microsoft-com:vml" Requires="v">
                <p:oleObj spid="_x0000_s66120" name="数式" r:id="rId16" imgW="672840" imgH="241200" progId="Equation.3">
                  <p:embed/>
                </p:oleObj>
              </mc:Choice>
              <mc:Fallback>
                <p:oleObj name="数式" r:id="rId16" imgW="672840" imgH="241200" progId="Equation.3">
                  <p:embed/>
                  <p:pic>
                    <p:nvPicPr>
                      <p:cNvPr id="48" name="オブジェクト 47"/>
                      <p:cNvPicPr>
                        <a:picLocks noChangeAspect="1" noChangeArrowheads="1"/>
                      </p:cNvPicPr>
                      <p:nvPr/>
                    </p:nvPicPr>
                    <p:blipFill>
                      <a:blip r:embed="rId17"/>
                      <a:srcRect/>
                      <a:stretch>
                        <a:fillRect/>
                      </a:stretch>
                    </p:blipFill>
                    <p:spPr bwMode="auto">
                      <a:xfrm>
                        <a:off x="3796958" y="3709009"/>
                        <a:ext cx="1630362"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9" name="オブジェクト 48"/>
          <p:cNvGraphicFramePr>
            <a:graphicFrameLocks noChangeAspect="1"/>
          </p:cNvGraphicFramePr>
          <p:nvPr/>
        </p:nvGraphicFramePr>
        <p:xfrm>
          <a:off x="5762219" y="3788257"/>
          <a:ext cx="431800" cy="403225"/>
        </p:xfrm>
        <a:graphic>
          <a:graphicData uri="http://schemas.openxmlformats.org/presentationml/2006/ole">
            <mc:AlternateContent xmlns:mc="http://schemas.openxmlformats.org/markup-compatibility/2006">
              <mc:Choice xmlns:v="urn:schemas-microsoft-com:vml" Requires="v">
                <p:oleObj spid="_x0000_s66121" name="数式" r:id="rId18" imgW="177480" imgH="164880" progId="Equation.3">
                  <p:embed/>
                </p:oleObj>
              </mc:Choice>
              <mc:Fallback>
                <p:oleObj name="数式" r:id="rId18" imgW="177480" imgH="164880" progId="Equation.3">
                  <p:embed/>
                  <p:pic>
                    <p:nvPicPr>
                      <p:cNvPr id="49" name="オブジェクト 48"/>
                      <p:cNvPicPr>
                        <a:picLocks noChangeAspect="1" noChangeArrowheads="1"/>
                      </p:cNvPicPr>
                      <p:nvPr/>
                    </p:nvPicPr>
                    <p:blipFill>
                      <a:blip r:embed="rId19"/>
                      <a:srcRect/>
                      <a:stretch>
                        <a:fillRect/>
                      </a:stretch>
                    </p:blipFill>
                    <p:spPr bwMode="auto">
                      <a:xfrm>
                        <a:off x="5762219" y="3788257"/>
                        <a:ext cx="4318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0" name="オブジェクト 49"/>
          <p:cNvGraphicFramePr>
            <a:graphicFrameLocks noChangeAspect="1"/>
          </p:cNvGraphicFramePr>
          <p:nvPr/>
        </p:nvGraphicFramePr>
        <p:xfrm>
          <a:off x="622160" y="4421063"/>
          <a:ext cx="1322388" cy="958850"/>
        </p:xfrm>
        <a:graphic>
          <a:graphicData uri="http://schemas.openxmlformats.org/presentationml/2006/ole">
            <mc:AlternateContent xmlns:mc="http://schemas.openxmlformats.org/markup-compatibility/2006">
              <mc:Choice xmlns:v="urn:schemas-microsoft-com:vml" Requires="v">
                <p:oleObj spid="_x0000_s66122" name="数式" r:id="rId20" imgW="545760" imgH="393480" progId="Equation.3">
                  <p:embed/>
                </p:oleObj>
              </mc:Choice>
              <mc:Fallback>
                <p:oleObj name="数式" r:id="rId20" imgW="545760" imgH="393480" progId="Equation.3">
                  <p:embed/>
                  <p:pic>
                    <p:nvPicPr>
                      <p:cNvPr id="50" name="オブジェクト 49"/>
                      <p:cNvPicPr>
                        <a:picLocks noChangeAspect="1" noChangeArrowheads="1"/>
                      </p:cNvPicPr>
                      <p:nvPr/>
                    </p:nvPicPr>
                    <p:blipFill>
                      <a:blip r:embed="rId21"/>
                      <a:srcRect/>
                      <a:stretch>
                        <a:fillRect/>
                      </a:stretch>
                    </p:blipFill>
                    <p:spPr bwMode="auto">
                      <a:xfrm>
                        <a:off x="622160" y="4421063"/>
                        <a:ext cx="1322388"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 name="Rectangle 14"/>
          <p:cNvSpPr>
            <a:spLocks noChangeArrowheads="1"/>
          </p:cNvSpPr>
          <p:nvPr/>
        </p:nvSpPr>
        <p:spPr bwMode="auto">
          <a:xfrm>
            <a:off x="2037656" y="4429424"/>
            <a:ext cx="316919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ja-JP" altLang="en-US" dirty="0">
                <a:solidFill>
                  <a:schemeClr val="accent2"/>
                </a:solidFill>
                <a:ea typeface="ＭＳ Ｐゴシック" pitchFamily="50" charset="-128"/>
              </a:rPr>
              <a:t>回転の運動方程式</a:t>
            </a:r>
            <a:endParaRPr lang="en-US" altLang="ja-JP" dirty="0">
              <a:solidFill>
                <a:schemeClr val="accent2"/>
              </a:solidFill>
              <a:latin typeface="Symbol" pitchFamily="18" charset="2"/>
              <a:ea typeface="ＭＳ 明朝" charset="-128"/>
            </a:endParaRPr>
          </a:p>
        </p:txBody>
      </p:sp>
      <p:sp>
        <p:nvSpPr>
          <p:cNvPr id="53" name="Rectangle 14"/>
          <p:cNvSpPr>
            <a:spLocks noChangeArrowheads="1"/>
          </p:cNvSpPr>
          <p:nvPr/>
        </p:nvSpPr>
        <p:spPr bwMode="auto">
          <a:xfrm>
            <a:off x="2295938" y="4884397"/>
            <a:ext cx="67762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ja-JP" altLang="en-US" dirty="0">
                <a:solidFill>
                  <a:srgbClr val="000000"/>
                </a:solidFill>
                <a:ea typeface="ＭＳ Ｐゴシック" pitchFamily="50" charset="-128"/>
              </a:rPr>
              <a:t>角運動量の時間微分は受けるトルク</a:t>
            </a:r>
            <a:r>
              <a:rPr lang="ja-JP" altLang="en-US" dirty="0"/>
              <a:t>等しい。</a:t>
            </a:r>
            <a:r>
              <a:rPr lang="en-US" altLang="ja-JP" dirty="0"/>
              <a:t> </a:t>
            </a:r>
            <a:endParaRPr lang="en-US" altLang="ja-JP" dirty="0">
              <a:solidFill>
                <a:srgbClr val="000000"/>
              </a:solidFill>
              <a:latin typeface="Symbol" pitchFamily="18" charset="2"/>
              <a:ea typeface="ＭＳ 明朝" charset="-128"/>
            </a:endParaRPr>
          </a:p>
        </p:txBody>
      </p:sp>
      <p:sp>
        <p:nvSpPr>
          <p:cNvPr id="37" name="Rectangle 75"/>
          <p:cNvSpPr>
            <a:spLocks noChangeArrowheads="1"/>
          </p:cNvSpPr>
          <p:nvPr/>
        </p:nvSpPr>
        <p:spPr bwMode="auto">
          <a:xfrm>
            <a:off x="4484983" y="2690238"/>
            <a:ext cx="4422140" cy="81870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41" name="Rectangle 75"/>
          <p:cNvSpPr>
            <a:spLocks noChangeArrowheads="1"/>
          </p:cNvSpPr>
          <p:nvPr/>
        </p:nvSpPr>
        <p:spPr bwMode="auto">
          <a:xfrm>
            <a:off x="500609" y="3626269"/>
            <a:ext cx="2853436" cy="64801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54" name="Rectangle 75"/>
          <p:cNvSpPr>
            <a:spLocks noChangeArrowheads="1"/>
          </p:cNvSpPr>
          <p:nvPr/>
        </p:nvSpPr>
        <p:spPr bwMode="auto">
          <a:xfrm>
            <a:off x="3743681" y="3650653"/>
            <a:ext cx="1622044" cy="64801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55" name="Rectangle 75"/>
          <p:cNvSpPr>
            <a:spLocks noChangeArrowheads="1"/>
          </p:cNvSpPr>
          <p:nvPr/>
        </p:nvSpPr>
        <p:spPr bwMode="auto">
          <a:xfrm>
            <a:off x="5755361" y="3662845"/>
            <a:ext cx="463804" cy="64801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56" name="オブジェクト 55"/>
          <p:cNvGraphicFramePr>
            <a:graphicFrameLocks noChangeAspect="1"/>
          </p:cNvGraphicFramePr>
          <p:nvPr/>
        </p:nvGraphicFramePr>
        <p:xfrm>
          <a:off x="4181136" y="3008119"/>
          <a:ext cx="307975" cy="247650"/>
        </p:xfrm>
        <a:graphic>
          <a:graphicData uri="http://schemas.openxmlformats.org/presentationml/2006/ole">
            <mc:AlternateContent xmlns:mc="http://schemas.openxmlformats.org/markup-compatibility/2006">
              <mc:Choice xmlns:v="urn:schemas-microsoft-com:vml" Requires="v">
                <p:oleObj spid="_x0000_s66123" name="数式" r:id="rId22" imgW="126720" imgH="101520" progId="Equation.3">
                  <p:embed/>
                </p:oleObj>
              </mc:Choice>
              <mc:Fallback>
                <p:oleObj name="数式" r:id="rId22" imgW="126720" imgH="101520" progId="Equation.3">
                  <p:embed/>
                  <p:pic>
                    <p:nvPicPr>
                      <p:cNvPr id="56" name="オブジェクト 55"/>
                      <p:cNvPicPr>
                        <a:picLocks noChangeAspect="1" noChangeArrowheads="1"/>
                      </p:cNvPicPr>
                      <p:nvPr/>
                    </p:nvPicPr>
                    <p:blipFill>
                      <a:blip r:embed="rId7"/>
                      <a:srcRect/>
                      <a:stretch>
                        <a:fillRect/>
                      </a:stretch>
                    </p:blipFill>
                    <p:spPr bwMode="auto">
                      <a:xfrm>
                        <a:off x="4181136" y="3008119"/>
                        <a:ext cx="307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7" name="オブジェクト 56"/>
          <p:cNvGraphicFramePr>
            <a:graphicFrameLocks noChangeAspect="1"/>
          </p:cNvGraphicFramePr>
          <p:nvPr/>
        </p:nvGraphicFramePr>
        <p:xfrm>
          <a:off x="200826" y="3797846"/>
          <a:ext cx="307975" cy="247650"/>
        </p:xfrm>
        <a:graphic>
          <a:graphicData uri="http://schemas.openxmlformats.org/presentationml/2006/ole">
            <mc:AlternateContent xmlns:mc="http://schemas.openxmlformats.org/markup-compatibility/2006">
              <mc:Choice xmlns:v="urn:schemas-microsoft-com:vml" Requires="v">
                <p:oleObj spid="_x0000_s66124" name="数式" r:id="rId23" imgW="126720" imgH="101520" progId="Equation.3">
                  <p:embed/>
                </p:oleObj>
              </mc:Choice>
              <mc:Fallback>
                <p:oleObj name="数式" r:id="rId23" imgW="126720" imgH="101520" progId="Equation.3">
                  <p:embed/>
                  <p:pic>
                    <p:nvPicPr>
                      <p:cNvPr id="57" name="オブジェクト 56"/>
                      <p:cNvPicPr>
                        <a:picLocks noChangeAspect="1" noChangeArrowheads="1"/>
                      </p:cNvPicPr>
                      <p:nvPr/>
                    </p:nvPicPr>
                    <p:blipFill>
                      <a:blip r:embed="rId7"/>
                      <a:srcRect/>
                      <a:stretch>
                        <a:fillRect/>
                      </a:stretch>
                    </p:blipFill>
                    <p:spPr bwMode="auto">
                      <a:xfrm>
                        <a:off x="200826" y="3797846"/>
                        <a:ext cx="307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8" name="オブジェクト 57"/>
          <p:cNvGraphicFramePr>
            <a:graphicFrameLocks noChangeAspect="1"/>
          </p:cNvGraphicFramePr>
          <p:nvPr/>
        </p:nvGraphicFramePr>
        <p:xfrm>
          <a:off x="3419514" y="3846614"/>
          <a:ext cx="307975" cy="247650"/>
        </p:xfrm>
        <a:graphic>
          <a:graphicData uri="http://schemas.openxmlformats.org/presentationml/2006/ole">
            <mc:AlternateContent xmlns:mc="http://schemas.openxmlformats.org/markup-compatibility/2006">
              <mc:Choice xmlns:v="urn:schemas-microsoft-com:vml" Requires="v">
                <p:oleObj spid="_x0000_s66125" name="数式" r:id="rId24" imgW="126720" imgH="101520" progId="Equation.3">
                  <p:embed/>
                </p:oleObj>
              </mc:Choice>
              <mc:Fallback>
                <p:oleObj name="数式" r:id="rId24" imgW="126720" imgH="101520" progId="Equation.3">
                  <p:embed/>
                  <p:pic>
                    <p:nvPicPr>
                      <p:cNvPr id="58" name="オブジェクト 57"/>
                      <p:cNvPicPr>
                        <a:picLocks noChangeAspect="1" noChangeArrowheads="1"/>
                      </p:cNvPicPr>
                      <p:nvPr/>
                    </p:nvPicPr>
                    <p:blipFill>
                      <a:blip r:embed="rId7"/>
                      <a:srcRect/>
                      <a:stretch>
                        <a:fillRect/>
                      </a:stretch>
                    </p:blipFill>
                    <p:spPr bwMode="auto">
                      <a:xfrm>
                        <a:off x="3419514" y="3846614"/>
                        <a:ext cx="307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9" name="オブジェクト 58"/>
          <p:cNvGraphicFramePr>
            <a:graphicFrameLocks noChangeAspect="1"/>
          </p:cNvGraphicFramePr>
          <p:nvPr/>
        </p:nvGraphicFramePr>
        <p:xfrm>
          <a:off x="5370234" y="3870998"/>
          <a:ext cx="307975" cy="247650"/>
        </p:xfrm>
        <a:graphic>
          <a:graphicData uri="http://schemas.openxmlformats.org/presentationml/2006/ole">
            <mc:AlternateContent xmlns:mc="http://schemas.openxmlformats.org/markup-compatibility/2006">
              <mc:Choice xmlns:v="urn:schemas-microsoft-com:vml" Requires="v">
                <p:oleObj spid="_x0000_s66126" name="数式" r:id="rId25" imgW="126720" imgH="101520" progId="Equation.3">
                  <p:embed/>
                </p:oleObj>
              </mc:Choice>
              <mc:Fallback>
                <p:oleObj name="数式" r:id="rId25" imgW="126720" imgH="101520" progId="Equation.3">
                  <p:embed/>
                  <p:pic>
                    <p:nvPicPr>
                      <p:cNvPr id="59" name="オブジェクト 58"/>
                      <p:cNvPicPr>
                        <a:picLocks noChangeAspect="1" noChangeArrowheads="1"/>
                      </p:cNvPicPr>
                      <p:nvPr/>
                    </p:nvPicPr>
                    <p:blipFill>
                      <a:blip r:embed="rId7"/>
                      <a:srcRect/>
                      <a:stretch>
                        <a:fillRect/>
                      </a:stretch>
                    </p:blipFill>
                    <p:spPr bwMode="auto">
                      <a:xfrm>
                        <a:off x="5370234" y="3870998"/>
                        <a:ext cx="307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 name="オブジェクト 51"/>
          <p:cNvGraphicFramePr>
            <a:graphicFrameLocks noChangeAspect="1"/>
          </p:cNvGraphicFramePr>
          <p:nvPr/>
        </p:nvGraphicFramePr>
        <p:xfrm>
          <a:off x="6669021" y="2822971"/>
          <a:ext cx="2030413" cy="587375"/>
        </p:xfrm>
        <a:graphic>
          <a:graphicData uri="http://schemas.openxmlformats.org/presentationml/2006/ole">
            <mc:AlternateContent xmlns:mc="http://schemas.openxmlformats.org/markup-compatibility/2006">
              <mc:Choice xmlns:v="urn:schemas-microsoft-com:vml" Requires="v">
                <p:oleObj spid="_x0000_s66127" name="数式" r:id="rId26" imgW="838080" imgH="241200" progId="Equation.3">
                  <p:embed/>
                </p:oleObj>
              </mc:Choice>
              <mc:Fallback>
                <p:oleObj name="数式" r:id="rId26" imgW="838080" imgH="241200" progId="Equation.3">
                  <p:embed/>
                  <p:pic>
                    <p:nvPicPr>
                      <p:cNvPr id="52" name="オブジェクト 51"/>
                      <p:cNvPicPr>
                        <a:picLocks noChangeAspect="1" noChangeArrowheads="1"/>
                      </p:cNvPicPr>
                      <p:nvPr/>
                    </p:nvPicPr>
                    <p:blipFill>
                      <a:blip r:embed="rId27"/>
                      <a:srcRect/>
                      <a:stretch>
                        <a:fillRect/>
                      </a:stretch>
                    </p:blipFill>
                    <p:spPr bwMode="auto">
                      <a:xfrm>
                        <a:off x="6669021" y="2822971"/>
                        <a:ext cx="2030413"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88" name="グループ化 87">
            <a:extLst>
              <a:ext uri="{FF2B5EF4-FFF2-40B4-BE49-F238E27FC236}">
                <a16:creationId xmlns:a16="http://schemas.microsoft.com/office/drawing/2014/main" id="{C3371D6E-22E6-4C11-BD05-F72F5DE2A420}"/>
              </a:ext>
            </a:extLst>
          </p:cNvPr>
          <p:cNvGrpSpPr/>
          <p:nvPr/>
        </p:nvGrpSpPr>
        <p:grpSpPr>
          <a:xfrm>
            <a:off x="-25257" y="0"/>
            <a:ext cx="9243797" cy="928316"/>
            <a:chOff x="-25257" y="0"/>
            <a:chExt cx="9243797" cy="928316"/>
          </a:xfrm>
        </p:grpSpPr>
        <p:sp>
          <p:nvSpPr>
            <p:cNvPr id="89" name="Rectangle 12">
              <a:extLst>
                <a:ext uri="{FF2B5EF4-FFF2-40B4-BE49-F238E27FC236}">
                  <a16:creationId xmlns:a16="http://schemas.microsoft.com/office/drawing/2014/main" id="{C9E9E7E1-93F1-400E-8BF3-2A94024A9D72}"/>
                </a:ext>
              </a:extLst>
            </p:cNvPr>
            <p:cNvSpPr txBox="1">
              <a:spLocks noChangeArrowheads="1"/>
            </p:cNvSpPr>
            <p:nvPr/>
          </p:nvSpPr>
          <p:spPr bwMode="auto">
            <a:xfrm>
              <a:off x="0" y="0"/>
              <a:ext cx="46593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tx1"/>
                  </a:solidFill>
                </a:rPr>
                <a:t>トルク</a:t>
              </a:r>
              <a:r>
                <a:rPr lang="en-US" altLang="ja-JP" sz="2800" kern="0" dirty="0">
                  <a:solidFill>
                    <a:schemeClr val="tx1"/>
                  </a:solidFill>
                </a:rPr>
                <a:t>(</a:t>
              </a:r>
              <a:r>
                <a:rPr lang="ja-JP" altLang="en-US" sz="2800" kern="0" dirty="0">
                  <a:solidFill>
                    <a:schemeClr val="tx1"/>
                  </a:solidFill>
                </a:rPr>
                <a:t>力のモーメント</a:t>
              </a:r>
              <a:r>
                <a:rPr lang="en-US" altLang="ja-JP" sz="2800" kern="0" dirty="0">
                  <a:solidFill>
                    <a:schemeClr val="tx1"/>
                  </a:solidFill>
                </a:rPr>
                <a:t>) </a:t>
              </a:r>
            </a:p>
          </p:txBody>
        </p:sp>
        <p:grpSp>
          <p:nvGrpSpPr>
            <p:cNvPr id="90" name="グループ化 89">
              <a:extLst>
                <a:ext uri="{FF2B5EF4-FFF2-40B4-BE49-F238E27FC236}">
                  <a16:creationId xmlns:a16="http://schemas.microsoft.com/office/drawing/2014/main" id="{A7E18CDE-DBA1-40A8-B2F3-779BD70B8199}"/>
                </a:ext>
              </a:extLst>
            </p:cNvPr>
            <p:cNvGrpSpPr/>
            <p:nvPr/>
          </p:nvGrpSpPr>
          <p:grpSpPr>
            <a:xfrm>
              <a:off x="3352356" y="0"/>
              <a:ext cx="5791644" cy="587375"/>
              <a:chOff x="401892" y="499872"/>
              <a:chExt cx="5791644" cy="587375"/>
            </a:xfrm>
          </p:grpSpPr>
          <p:sp>
            <p:nvSpPr>
              <p:cNvPr id="94" name="Rectangle 71">
                <a:extLst>
                  <a:ext uri="{FF2B5EF4-FFF2-40B4-BE49-F238E27FC236}">
                    <a16:creationId xmlns:a16="http://schemas.microsoft.com/office/drawing/2014/main" id="{B49F330D-00E4-4809-84B6-1D981FFBFB1D}"/>
                  </a:ext>
                </a:extLst>
              </p:cNvPr>
              <p:cNvSpPr>
                <a:spLocks noChangeArrowheads="1"/>
              </p:cNvSpPr>
              <p:nvPr/>
            </p:nvSpPr>
            <p:spPr bwMode="auto">
              <a:xfrm>
                <a:off x="1774889"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95" name="Rectangle 73">
                <a:extLst>
                  <a:ext uri="{FF2B5EF4-FFF2-40B4-BE49-F238E27FC236}">
                    <a16:creationId xmlns:a16="http://schemas.microsoft.com/office/drawing/2014/main" id="{5B92EEF6-211A-4643-BF36-DF48E2846899}"/>
                  </a:ext>
                </a:extLst>
              </p:cNvPr>
              <p:cNvSpPr>
                <a:spLocks noChangeArrowheads="1"/>
              </p:cNvSpPr>
              <p:nvPr/>
            </p:nvSpPr>
            <p:spPr bwMode="auto">
              <a:xfrm>
                <a:off x="3225102"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96" name="Rectangle 76">
                <a:extLst>
                  <a:ext uri="{FF2B5EF4-FFF2-40B4-BE49-F238E27FC236}">
                    <a16:creationId xmlns:a16="http://schemas.microsoft.com/office/drawing/2014/main" id="{99F59B13-4D1B-430D-9D0D-6ABC8312462E}"/>
                  </a:ext>
                </a:extLst>
              </p:cNvPr>
              <p:cNvSpPr>
                <a:spLocks noChangeArrowheads="1"/>
              </p:cNvSpPr>
              <p:nvPr/>
            </p:nvSpPr>
            <p:spPr bwMode="auto">
              <a:xfrm>
                <a:off x="2062981" y="499872"/>
                <a:ext cx="16032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97" name="Rectangle 70">
                <a:extLst>
                  <a:ext uri="{FF2B5EF4-FFF2-40B4-BE49-F238E27FC236}">
                    <a16:creationId xmlns:a16="http://schemas.microsoft.com/office/drawing/2014/main" id="{3C056485-F678-4E2A-8D27-F73D835E933D}"/>
                  </a:ext>
                </a:extLst>
              </p:cNvPr>
              <p:cNvSpPr>
                <a:spLocks noChangeArrowheads="1"/>
              </p:cNvSpPr>
              <p:nvPr/>
            </p:nvSpPr>
            <p:spPr bwMode="auto">
              <a:xfrm>
                <a:off x="1109715" y="499872"/>
                <a:ext cx="9922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en-US" altLang="ja-JP" baseline="-25000" dirty="0">
                    <a:solidFill>
                      <a:srgbClr val="000000"/>
                    </a:solidFill>
                    <a:latin typeface="Bookman Old Style" pitchFamily="18" charset="0"/>
                    <a:ea typeface="ＭＳ Ｐゴシック" pitchFamily="50" charset="-128"/>
                  </a:rPr>
                  <a:t>⊥</a:t>
                </a:r>
              </a:p>
            </p:txBody>
          </p:sp>
          <p:sp>
            <p:nvSpPr>
              <p:cNvPr id="98" name="Rectangle 88">
                <a:extLst>
                  <a:ext uri="{FF2B5EF4-FFF2-40B4-BE49-F238E27FC236}">
                    <a16:creationId xmlns:a16="http://schemas.microsoft.com/office/drawing/2014/main" id="{9CC6E674-E7E1-4945-80F2-B69C30C74801}"/>
                  </a:ext>
                </a:extLst>
              </p:cNvPr>
              <p:cNvSpPr>
                <a:spLocks noChangeArrowheads="1"/>
              </p:cNvSpPr>
              <p:nvPr/>
            </p:nvSpPr>
            <p:spPr bwMode="auto">
              <a:xfrm>
                <a:off x="3492165" y="509397"/>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99" name="Rectangle 89">
                <a:extLst>
                  <a:ext uri="{FF2B5EF4-FFF2-40B4-BE49-F238E27FC236}">
                    <a16:creationId xmlns:a16="http://schemas.microsoft.com/office/drawing/2014/main" id="{996AF717-1002-4B03-9852-1A1A311457FC}"/>
                  </a:ext>
                </a:extLst>
              </p:cNvPr>
              <p:cNvSpPr>
                <a:spLocks noChangeArrowheads="1"/>
              </p:cNvSpPr>
              <p:nvPr/>
            </p:nvSpPr>
            <p:spPr bwMode="auto">
              <a:xfrm>
                <a:off x="3803055" y="49987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100" name="Rectangle 73">
                <a:extLst>
                  <a:ext uri="{FF2B5EF4-FFF2-40B4-BE49-F238E27FC236}">
                    <a16:creationId xmlns:a16="http://schemas.microsoft.com/office/drawing/2014/main" id="{828BC61F-CC75-4092-A873-D80466936B8C}"/>
                  </a:ext>
                </a:extLst>
              </p:cNvPr>
              <p:cNvSpPr>
                <a:spLocks noChangeArrowheads="1"/>
              </p:cNvSpPr>
              <p:nvPr/>
            </p:nvSpPr>
            <p:spPr bwMode="auto">
              <a:xfrm>
                <a:off x="4168873" y="49987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101" name="オブジェクト 100">
                <a:extLst>
                  <a:ext uri="{FF2B5EF4-FFF2-40B4-BE49-F238E27FC236}">
                    <a16:creationId xmlns:a16="http://schemas.microsoft.com/office/drawing/2014/main" id="{F46F9E06-0DA4-4722-BAB0-99BDB84CF026}"/>
                  </a:ext>
                </a:extLst>
              </p:cNvPr>
              <p:cNvGraphicFramePr>
                <a:graphicFrameLocks noChangeAspect="1"/>
              </p:cNvGraphicFramePr>
              <p:nvPr/>
            </p:nvGraphicFramePr>
            <p:xfrm>
              <a:off x="4563174" y="499872"/>
              <a:ext cx="1630362" cy="587375"/>
            </p:xfrm>
            <a:graphic>
              <a:graphicData uri="http://schemas.openxmlformats.org/presentationml/2006/ole">
                <mc:AlternateContent xmlns:mc="http://schemas.openxmlformats.org/markup-compatibility/2006">
                  <mc:Choice xmlns:v="urn:schemas-microsoft-com:vml" Requires="v">
                    <p:oleObj spid="_x0000_s66128" name="数式" r:id="rId28" imgW="672840" imgH="241200" progId="Equation.3">
                      <p:embed/>
                    </p:oleObj>
                  </mc:Choice>
                  <mc:Fallback>
                    <p:oleObj name="数式" r:id="rId28" imgW="672840" imgH="241200" progId="Equation.3">
                      <p:embed/>
                      <p:pic>
                        <p:nvPicPr>
                          <p:cNvPr id="101" name="オブジェクト 100">
                            <a:extLst>
                              <a:ext uri="{FF2B5EF4-FFF2-40B4-BE49-F238E27FC236}">
                                <a16:creationId xmlns:a16="http://schemas.microsoft.com/office/drawing/2014/main" id="{F46F9E06-0DA4-4722-BAB0-99BDB84CF026}"/>
                              </a:ext>
                            </a:extLst>
                          </p:cNvPr>
                          <p:cNvPicPr>
                            <a:picLocks noChangeAspect="1" noChangeArrowheads="1"/>
                          </p:cNvPicPr>
                          <p:nvPr/>
                        </p:nvPicPr>
                        <p:blipFill>
                          <a:blip r:embed="rId29"/>
                          <a:srcRect/>
                          <a:stretch>
                            <a:fillRect/>
                          </a:stretch>
                        </p:blipFill>
                        <p:spPr bwMode="auto">
                          <a:xfrm>
                            <a:off x="4563174" y="499872"/>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 name="正方形/長方形 90">
                <a:extLst>
                  <a:ext uri="{FF2B5EF4-FFF2-40B4-BE49-F238E27FC236}">
                    <a16:creationId xmlns:a16="http://schemas.microsoft.com/office/drawing/2014/main" id="{6D0BB34E-8788-4381-8ADA-B12F353AF092}"/>
                  </a:ext>
                </a:extLst>
              </p:cNvPr>
              <p:cNvSpPr>
                <a:spLocks noChangeArrowheads="1"/>
              </p:cNvSpPr>
              <p:nvPr/>
            </p:nvSpPr>
            <p:spPr bwMode="auto">
              <a:xfrm>
                <a:off x="401892" y="499872"/>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N</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grpSp>
        <p:sp>
          <p:nvSpPr>
            <p:cNvPr id="91" name="Rectangle 12">
              <a:extLst>
                <a:ext uri="{FF2B5EF4-FFF2-40B4-BE49-F238E27FC236}">
                  <a16:creationId xmlns:a16="http://schemas.microsoft.com/office/drawing/2014/main" id="{0B5EB19A-A7B2-4569-A242-AEC06D5A342B}"/>
                </a:ext>
              </a:extLst>
            </p:cNvPr>
            <p:cNvSpPr txBox="1">
              <a:spLocks noChangeArrowheads="1"/>
            </p:cNvSpPr>
            <p:nvPr/>
          </p:nvSpPr>
          <p:spPr bwMode="auto">
            <a:xfrm>
              <a:off x="3072984" y="431428"/>
              <a:ext cx="33034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chemeClr val="tx1"/>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支点・作用点の距離</a:t>
              </a:r>
              <a:endParaRPr lang="en-US" altLang="ja-JP" sz="2400" kern="0" dirty="0">
                <a:solidFill>
                  <a:srgbClr val="7030A0"/>
                </a:solidFill>
              </a:endParaRPr>
            </a:p>
          </p:txBody>
        </p:sp>
        <p:sp>
          <p:nvSpPr>
            <p:cNvPr id="92" name="Rectangle 12">
              <a:extLst>
                <a:ext uri="{FF2B5EF4-FFF2-40B4-BE49-F238E27FC236}">
                  <a16:creationId xmlns:a16="http://schemas.microsoft.com/office/drawing/2014/main" id="{70FC4384-00E3-4611-8938-936AB5ACDAA3}"/>
                </a:ext>
              </a:extLst>
            </p:cNvPr>
            <p:cNvSpPr txBox="1">
              <a:spLocks noChangeArrowheads="1"/>
            </p:cNvSpPr>
            <p:nvPr/>
          </p:nvSpPr>
          <p:spPr bwMode="auto">
            <a:xfrm>
              <a:off x="-25257" y="413935"/>
              <a:ext cx="3023701"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F</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力の動径</a:t>
              </a:r>
              <a:r>
                <a:rPr lang="ja-JP" altLang="en-US" sz="2400" kern="0" dirty="0">
                  <a:solidFill>
                    <a:srgbClr val="7030A0"/>
                  </a:solidFill>
                </a:rPr>
                <a:t>垂直成分</a:t>
              </a:r>
              <a:endParaRPr lang="en-US" altLang="ja-JP" sz="2400" kern="0" dirty="0">
                <a:solidFill>
                  <a:srgbClr val="7030A0"/>
                </a:solidFill>
              </a:endParaRPr>
            </a:p>
          </p:txBody>
        </p:sp>
        <p:sp>
          <p:nvSpPr>
            <p:cNvPr id="93" name="Rectangle 12">
              <a:extLst>
                <a:ext uri="{FF2B5EF4-FFF2-40B4-BE49-F238E27FC236}">
                  <a16:creationId xmlns:a16="http://schemas.microsoft.com/office/drawing/2014/main" id="{123BE387-EF3F-4546-ACB5-F0FDF5CAF5C7}"/>
                </a:ext>
              </a:extLst>
            </p:cNvPr>
            <p:cNvSpPr txBox="1">
              <a:spLocks noChangeArrowheads="1"/>
            </p:cNvSpPr>
            <p:nvPr/>
          </p:nvSpPr>
          <p:spPr bwMode="auto">
            <a:xfrm>
              <a:off x="6042272" y="415112"/>
              <a:ext cx="31762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chemeClr val="tx1"/>
                  </a:solidFill>
                  <a:latin typeface="Bookman Old Style" pitchFamily="18" charset="0"/>
                  <a:ea typeface="ＭＳ Ｐゴシック" pitchFamily="50" charset="-128"/>
                </a:rPr>
                <a:t>r</a:t>
              </a:r>
              <a:r>
                <a:rPr lang="en-US" altLang="ja-JP" sz="2400" baseline="-25000" dirty="0">
                  <a:solidFill>
                    <a:schemeClr val="tx1"/>
                  </a:solidFill>
                  <a:latin typeface="Bookman Old Style" pitchFamily="18" charset="0"/>
                  <a:ea typeface="ＭＳ Ｐゴシック" pitchFamily="50" charset="-128"/>
                </a:rPr>
                <a:t>⊥</a:t>
              </a:r>
              <a:r>
                <a:rPr lang="ja-JP" altLang="en-US" sz="2400" kern="0" dirty="0">
                  <a:solidFill>
                    <a:srgbClr val="7030A0"/>
                  </a:solidFill>
                </a:rPr>
                <a:t>支点・作用線の距離</a:t>
              </a:r>
              <a:endParaRPr lang="en-US" altLang="ja-JP" sz="2400" kern="0" dirty="0">
                <a:solidFill>
                  <a:srgbClr val="7030A0"/>
                </a:solidFill>
              </a:endParaRPr>
            </a:p>
          </p:txBody>
        </p:sp>
      </p:grpSp>
      <p:sp>
        <p:nvSpPr>
          <p:cNvPr id="119" name="Rectangle 12">
            <a:extLst>
              <a:ext uri="{FF2B5EF4-FFF2-40B4-BE49-F238E27FC236}">
                <a16:creationId xmlns:a16="http://schemas.microsoft.com/office/drawing/2014/main" id="{0CAB8C9A-8E51-4476-9F0D-E2C3FA5953BB}"/>
              </a:ext>
            </a:extLst>
          </p:cNvPr>
          <p:cNvSpPr>
            <a:spLocks noChangeArrowheads="1"/>
          </p:cNvSpPr>
          <p:nvPr/>
        </p:nvSpPr>
        <p:spPr bwMode="auto">
          <a:xfrm>
            <a:off x="523677" y="4455155"/>
            <a:ext cx="1497787" cy="875917"/>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120" name="Rectangle 14">
            <a:extLst>
              <a:ext uri="{FF2B5EF4-FFF2-40B4-BE49-F238E27FC236}">
                <a16:creationId xmlns:a16="http://schemas.microsoft.com/office/drawing/2014/main" id="{4A15AE1E-1F79-4B76-8604-22F55BD0F329}"/>
              </a:ext>
            </a:extLst>
          </p:cNvPr>
          <p:cNvSpPr>
            <a:spLocks noChangeArrowheads="1"/>
          </p:cNvSpPr>
          <p:nvPr/>
        </p:nvSpPr>
        <p:spPr bwMode="auto">
          <a:xfrm>
            <a:off x="3536394" y="5490084"/>
            <a:ext cx="40940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角運動量保存の法則</a:t>
            </a:r>
            <a:endParaRPr lang="en-US" altLang="ja-JP" dirty="0">
              <a:solidFill>
                <a:schemeClr val="accent2"/>
              </a:solidFill>
              <a:latin typeface="Symbol" pitchFamily="18" charset="2"/>
              <a:ea typeface="ＭＳ 明朝" charset="-128"/>
            </a:endParaRPr>
          </a:p>
        </p:txBody>
      </p:sp>
      <p:sp>
        <p:nvSpPr>
          <p:cNvPr id="121" name="Rectangle 14">
            <a:extLst>
              <a:ext uri="{FF2B5EF4-FFF2-40B4-BE49-F238E27FC236}">
                <a16:creationId xmlns:a16="http://schemas.microsoft.com/office/drawing/2014/main" id="{6828411D-E648-474D-979F-BC1CBCD655F6}"/>
              </a:ext>
            </a:extLst>
          </p:cNvPr>
          <p:cNvSpPr>
            <a:spLocks noChangeArrowheads="1"/>
          </p:cNvSpPr>
          <p:nvPr/>
        </p:nvSpPr>
        <p:spPr bwMode="auto">
          <a:xfrm>
            <a:off x="1392342" y="6121001"/>
            <a:ext cx="773490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トルクの作用がない系では角運動量は保存する。</a:t>
            </a:r>
            <a:endParaRPr lang="en-US" altLang="ja-JP" dirty="0">
              <a:solidFill>
                <a:srgbClr val="000000"/>
              </a:solidFill>
              <a:latin typeface="Symbol" pitchFamily="18" charset="2"/>
              <a:ea typeface="ＭＳ 明朝" charset="-128"/>
            </a:endParaRPr>
          </a:p>
        </p:txBody>
      </p:sp>
      <p:sp>
        <p:nvSpPr>
          <p:cNvPr id="122" name="正方形/長方形 121">
            <a:extLst>
              <a:ext uri="{FF2B5EF4-FFF2-40B4-BE49-F238E27FC236}">
                <a16:creationId xmlns:a16="http://schemas.microsoft.com/office/drawing/2014/main" id="{60A5AFA9-D82E-4A8D-B404-085F12226BC9}"/>
              </a:ext>
            </a:extLst>
          </p:cNvPr>
          <p:cNvSpPr/>
          <p:nvPr/>
        </p:nvSpPr>
        <p:spPr>
          <a:xfrm>
            <a:off x="-28158" y="4638878"/>
            <a:ext cx="543739" cy="523220"/>
          </a:xfrm>
          <a:prstGeom prst="rect">
            <a:avLst/>
          </a:prstGeom>
        </p:spPr>
        <p:txBody>
          <a:bodyPr wrap="none">
            <a:spAutoFit/>
          </a:bodyPr>
          <a:lstStyle/>
          <a:p>
            <a:pPr>
              <a:spcBef>
                <a:spcPts val="0"/>
              </a:spcBef>
            </a:pPr>
            <a:r>
              <a:rPr lang="ja-JP" altLang="en-US" dirty="0">
                <a:solidFill>
                  <a:srgbClr val="000000"/>
                </a:solidFill>
                <a:ea typeface="ＭＳ Ｐゴシック" pitchFamily="50" charset="-128"/>
              </a:rPr>
              <a:t>∴</a:t>
            </a:r>
            <a:endParaRPr lang="en-US" altLang="ja-JP" dirty="0">
              <a:solidFill>
                <a:srgbClr val="000000"/>
              </a:solidFill>
              <a:ea typeface="ＭＳ Ｐゴシック" pitchFamily="50" charset="-128"/>
            </a:endParaRPr>
          </a:p>
        </p:txBody>
      </p:sp>
      <p:sp>
        <p:nvSpPr>
          <p:cNvPr id="123" name="Rectangle 14">
            <a:extLst>
              <a:ext uri="{FF2B5EF4-FFF2-40B4-BE49-F238E27FC236}">
                <a16:creationId xmlns:a16="http://schemas.microsoft.com/office/drawing/2014/main" id="{EAA68777-1356-4ABD-8DD1-8DA556610144}"/>
              </a:ext>
            </a:extLst>
          </p:cNvPr>
          <p:cNvSpPr>
            <a:spLocks noChangeArrowheads="1"/>
          </p:cNvSpPr>
          <p:nvPr/>
        </p:nvSpPr>
        <p:spPr bwMode="auto">
          <a:xfrm>
            <a:off x="71333" y="5526271"/>
            <a:ext cx="37883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a:t>
            </a:r>
            <a:r>
              <a:rPr lang="en-US" altLang="ja-JP" i="1" dirty="0">
                <a:solidFill>
                  <a:srgbClr val="000000"/>
                </a:solidFill>
                <a:latin typeface="Bookman Old Style" panose="02050604050505020204" pitchFamily="18" charset="0"/>
                <a:ea typeface="ＭＳ 明朝" charset="-128"/>
              </a:rPr>
              <a:t>N </a:t>
            </a:r>
            <a:r>
              <a:rPr lang="en-US" altLang="ja-JP" dirty="0">
                <a:solidFill>
                  <a:srgbClr val="000000"/>
                </a:solidFill>
                <a:latin typeface="Symbol" pitchFamily="18" charset="2"/>
                <a:ea typeface="ＭＳ 明朝" charset="-128"/>
              </a:rPr>
              <a:t>= </a:t>
            </a:r>
            <a:r>
              <a:rPr lang="en-US" altLang="ja-JP" dirty="0">
                <a:solidFill>
                  <a:srgbClr val="000000"/>
                </a:solidFill>
                <a:latin typeface="+mn-lt"/>
                <a:ea typeface="ＭＳ 明朝" charset="-128"/>
              </a:rPr>
              <a:t>0 </a:t>
            </a:r>
            <a:r>
              <a:rPr lang="ja-JP" altLang="en-US" dirty="0">
                <a:solidFill>
                  <a:srgbClr val="000000"/>
                </a:solidFill>
                <a:latin typeface="+mn-lt"/>
                <a:ea typeface="ＭＳ 明朝" charset="-128"/>
              </a:rPr>
              <a:t>⇒</a:t>
            </a:r>
            <a:r>
              <a:rPr lang="ja-JP" altLang="en-US" dirty="0">
                <a:solidFill>
                  <a:srgbClr val="000000"/>
                </a:solidFill>
                <a:latin typeface="+mn-ea"/>
                <a:ea typeface="+mn-ea"/>
              </a:rPr>
              <a:t> </a:t>
            </a:r>
            <a:r>
              <a:rPr lang="en-US" altLang="ja-JP" i="1" dirty="0">
                <a:solidFill>
                  <a:srgbClr val="000000"/>
                </a:solidFill>
                <a:latin typeface="Bookman Old Style" panose="02050604050505020204" pitchFamily="18" charset="0"/>
                <a:ea typeface="ＭＳ 明朝" charset="-128"/>
              </a:rPr>
              <a:t>L </a:t>
            </a:r>
            <a:r>
              <a:rPr lang="ja-JP" altLang="en-US" dirty="0">
                <a:solidFill>
                  <a:srgbClr val="000000"/>
                </a:solidFill>
                <a:latin typeface="+mn-ea"/>
                <a:ea typeface="+mn-ea"/>
              </a:rPr>
              <a:t>一定</a:t>
            </a:r>
            <a:endParaRPr lang="en-US" altLang="ja-JP" dirty="0">
              <a:solidFill>
                <a:srgbClr val="000000"/>
              </a:solidFill>
              <a:latin typeface="Symbol" pitchFamily="18" charset="2"/>
              <a:ea typeface="ＭＳ 明朝" charset="-128"/>
            </a:endParaRPr>
          </a:p>
        </p:txBody>
      </p:sp>
      <p:sp>
        <p:nvSpPr>
          <p:cNvPr id="124" name="Rectangle 12">
            <a:extLst>
              <a:ext uri="{FF2B5EF4-FFF2-40B4-BE49-F238E27FC236}">
                <a16:creationId xmlns:a16="http://schemas.microsoft.com/office/drawing/2014/main" id="{8F7F1CDF-4461-4D85-965D-D475CF6A7637}"/>
              </a:ext>
            </a:extLst>
          </p:cNvPr>
          <p:cNvSpPr>
            <a:spLocks noChangeArrowheads="1"/>
          </p:cNvSpPr>
          <p:nvPr/>
        </p:nvSpPr>
        <p:spPr bwMode="auto">
          <a:xfrm>
            <a:off x="526579" y="5542085"/>
            <a:ext cx="2573598" cy="465491"/>
          </a:xfrm>
          <a:prstGeom prst="rect">
            <a:avLst/>
          </a:prstGeom>
          <a:noFill/>
          <a:ln w="1905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graphicFrame>
        <p:nvGraphicFramePr>
          <p:cNvPr id="125" name="オブジェクト 124">
            <a:extLst>
              <a:ext uri="{FF2B5EF4-FFF2-40B4-BE49-F238E27FC236}">
                <a16:creationId xmlns:a16="http://schemas.microsoft.com/office/drawing/2014/main" id="{F3D88847-693A-4AD4-A5B7-50D5A9F41B1F}"/>
              </a:ext>
            </a:extLst>
          </p:cNvPr>
          <p:cNvGraphicFramePr>
            <a:graphicFrameLocks noChangeAspect="1"/>
          </p:cNvGraphicFramePr>
          <p:nvPr/>
        </p:nvGraphicFramePr>
        <p:xfrm>
          <a:off x="3237952" y="1655089"/>
          <a:ext cx="1322388" cy="958850"/>
        </p:xfrm>
        <a:graphic>
          <a:graphicData uri="http://schemas.openxmlformats.org/presentationml/2006/ole">
            <mc:AlternateContent xmlns:mc="http://schemas.openxmlformats.org/markup-compatibility/2006">
              <mc:Choice xmlns:v="urn:schemas-microsoft-com:vml" Requires="v">
                <p:oleObj spid="_x0000_s66129" name="数式" r:id="rId20" imgW="545760" imgH="393480" progId="Equation.3">
                  <p:embed/>
                </p:oleObj>
              </mc:Choice>
              <mc:Fallback>
                <p:oleObj name="数式" r:id="rId20" imgW="545760" imgH="393480" progId="Equation.3">
                  <p:embed/>
                  <p:pic>
                    <p:nvPicPr>
                      <p:cNvPr id="125" name="オブジェクト 124">
                        <a:extLst>
                          <a:ext uri="{FF2B5EF4-FFF2-40B4-BE49-F238E27FC236}">
                            <a16:creationId xmlns:a16="http://schemas.microsoft.com/office/drawing/2014/main" id="{F3D88847-693A-4AD4-A5B7-50D5A9F41B1F}"/>
                          </a:ext>
                        </a:extLst>
                      </p:cNvPr>
                      <p:cNvPicPr>
                        <a:picLocks noChangeAspect="1" noChangeArrowheads="1"/>
                      </p:cNvPicPr>
                      <p:nvPr/>
                    </p:nvPicPr>
                    <p:blipFill>
                      <a:blip r:embed="rId21"/>
                      <a:srcRect/>
                      <a:stretch>
                        <a:fillRect/>
                      </a:stretch>
                    </p:blipFill>
                    <p:spPr bwMode="auto">
                      <a:xfrm>
                        <a:off x="3237952" y="1655089"/>
                        <a:ext cx="1322388"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6" name="Rectangle 14">
            <a:extLst>
              <a:ext uri="{FF2B5EF4-FFF2-40B4-BE49-F238E27FC236}">
                <a16:creationId xmlns:a16="http://schemas.microsoft.com/office/drawing/2014/main" id="{6DD876AA-DF02-49E5-88F2-A197E8BAF257}"/>
              </a:ext>
            </a:extLst>
          </p:cNvPr>
          <p:cNvSpPr>
            <a:spLocks noChangeArrowheads="1"/>
          </p:cNvSpPr>
          <p:nvPr/>
        </p:nvSpPr>
        <p:spPr bwMode="auto">
          <a:xfrm>
            <a:off x="5583400" y="2107853"/>
            <a:ext cx="17346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ea typeface="ＭＳ 明朝" charset="-128"/>
              </a:rPr>
              <a:t>N </a:t>
            </a:r>
            <a:r>
              <a:rPr lang="en-US" altLang="ja-JP" dirty="0">
                <a:solidFill>
                  <a:srgbClr val="000000"/>
                </a:solidFill>
                <a:latin typeface="Symbol" pitchFamily="18" charset="2"/>
                <a:ea typeface="ＭＳ 明朝" charset="-128"/>
              </a:rPr>
              <a:t>= </a:t>
            </a:r>
            <a:r>
              <a:rPr lang="en-US" altLang="ja-JP" dirty="0">
                <a:solidFill>
                  <a:srgbClr val="000000"/>
                </a:solidFill>
                <a:latin typeface="+mn-lt"/>
                <a:ea typeface="ＭＳ 明朝" charset="-128"/>
              </a:rPr>
              <a:t>0 </a:t>
            </a:r>
          </a:p>
        </p:txBody>
      </p:sp>
      <p:sp>
        <p:nvSpPr>
          <p:cNvPr id="127" name="Rectangle 14">
            <a:extLst>
              <a:ext uri="{FF2B5EF4-FFF2-40B4-BE49-F238E27FC236}">
                <a16:creationId xmlns:a16="http://schemas.microsoft.com/office/drawing/2014/main" id="{6C36575F-F507-4335-A04B-812FEC3C5467}"/>
              </a:ext>
            </a:extLst>
          </p:cNvPr>
          <p:cNvSpPr>
            <a:spLocks noChangeArrowheads="1"/>
          </p:cNvSpPr>
          <p:nvPr/>
        </p:nvSpPr>
        <p:spPr bwMode="auto">
          <a:xfrm>
            <a:off x="5206854" y="1643460"/>
            <a:ext cx="34591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角運動量保存の法則</a:t>
            </a:r>
            <a:endParaRPr lang="en-US" altLang="ja-JP" dirty="0">
              <a:solidFill>
                <a:schemeClr val="accent2"/>
              </a:solidFill>
              <a:latin typeface="Symbol" pitchFamily="18" charset="2"/>
              <a:ea typeface="ＭＳ 明朝" charset="-128"/>
            </a:endParaRPr>
          </a:p>
        </p:txBody>
      </p:sp>
      <p:sp>
        <p:nvSpPr>
          <p:cNvPr id="5" name="正方形/長方形 4">
            <a:extLst>
              <a:ext uri="{FF2B5EF4-FFF2-40B4-BE49-F238E27FC236}">
                <a16:creationId xmlns:a16="http://schemas.microsoft.com/office/drawing/2014/main" id="{FDC6E00F-A24A-401A-BD70-8D9BAA053DC5}"/>
              </a:ext>
            </a:extLst>
          </p:cNvPr>
          <p:cNvSpPr/>
          <p:nvPr/>
        </p:nvSpPr>
        <p:spPr>
          <a:xfrm>
            <a:off x="6630967" y="2099140"/>
            <a:ext cx="1686680" cy="523220"/>
          </a:xfrm>
          <a:prstGeom prst="rect">
            <a:avLst/>
          </a:prstGeom>
        </p:spPr>
        <p:txBody>
          <a:bodyPr wrap="none">
            <a:spAutoFit/>
          </a:bodyPr>
          <a:lstStyle/>
          <a:p>
            <a:pPr>
              <a:spcBef>
                <a:spcPts val="0"/>
              </a:spcBef>
            </a:pPr>
            <a:r>
              <a:rPr lang="ja-JP" altLang="en-US" dirty="0">
                <a:solidFill>
                  <a:srgbClr val="000000"/>
                </a:solidFill>
                <a:latin typeface="+mn-lt"/>
                <a:ea typeface="ＭＳ 明朝" charset="-128"/>
              </a:rPr>
              <a:t>⇒</a:t>
            </a:r>
            <a:r>
              <a:rPr lang="ja-JP" altLang="en-US" dirty="0">
                <a:solidFill>
                  <a:srgbClr val="000000"/>
                </a:solidFill>
                <a:latin typeface="+mn-ea"/>
                <a:ea typeface="+mn-ea"/>
              </a:rPr>
              <a:t> </a:t>
            </a:r>
            <a:r>
              <a:rPr lang="en-US" altLang="ja-JP" i="1" dirty="0">
                <a:solidFill>
                  <a:srgbClr val="000000"/>
                </a:solidFill>
                <a:latin typeface="Bookman Old Style" panose="02050604050505020204" pitchFamily="18" charset="0"/>
                <a:ea typeface="ＭＳ 明朝" charset="-128"/>
              </a:rPr>
              <a:t>L </a:t>
            </a:r>
            <a:r>
              <a:rPr lang="ja-JP" altLang="en-US" dirty="0">
                <a:solidFill>
                  <a:srgbClr val="000000"/>
                </a:solidFill>
                <a:latin typeface="+mn-ea"/>
                <a:ea typeface="+mn-ea"/>
              </a:rPr>
              <a:t>一定</a:t>
            </a:r>
            <a:endParaRPr lang="en-US" altLang="ja-JP" dirty="0">
              <a:solidFill>
                <a:srgbClr val="000000"/>
              </a:solidFill>
              <a:latin typeface="Symbol" pitchFamily="18" charset="2"/>
              <a:ea typeface="ＭＳ 明朝" charset="-128"/>
            </a:endParaRPr>
          </a:p>
        </p:txBody>
      </p:sp>
      <p:sp>
        <p:nvSpPr>
          <p:cNvPr id="145" name="Rectangle 12">
            <a:extLst>
              <a:ext uri="{FF2B5EF4-FFF2-40B4-BE49-F238E27FC236}">
                <a16:creationId xmlns:a16="http://schemas.microsoft.com/office/drawing/2014/main" id="{A093B092-7889-43B8-91CA-90EC7212FE43}"/>
              </a:ext>
            </a:extLst>
          </p:cNvPr>
          <p:cNvSpPr txBox="1">
            <a:spLocks noChangeArrowheads="1"/>
          </p:cNvSpPr>
          <p:nvPr/>
        </p:nvSpPr>
        <p:spPr bwMode="auto">
          <a:xfrm>
            <a:off x="3723976" y="1266089"/>
            <a:ext cx="3209797"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質点・支点の距離</a:t>
            </a:r>
            <a:endParaRPr lang="en-US" altLang="ja-JP" sz="2400" kern="0" dirty="0">
              <a:solidFill>
                <a:srgbClr val="7030A0"/>
              </a:solidFill>
            </a:endParaRPr>
          </a:p>
        </p:txBody>
      </p:sp>
      <p:sp>
        <p:nvSpPr>
          <p:cNvPr id="146" name="Rectangle 12">
            <a:extLst>
              <a:ext uri="{FF2B5EF4-FFF2-40B4-BE49-F238E27FC236}">
                <a16:creationId xmlns:a16="http://schemas.microsoft.com/office/drawing/2014/main" id="{B822F15D-963E-49E8-B282-CA635B91CBD9}"/>
              </a:ext>
            </a:extLst>
          </p:cNvPr>
          <p:cNvSpPr txBox="1">
            <a:spLocks noChangeArrowheads="1"/>
          </p:cNvSpPr>
          <p:nvPr/>
        </p:nvSpPr>
        <p:spPr bwMode="auto">
          <a:xfrm>
            <a:off x="-1741" y="1268041"/>
            <a:ext cx="370479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p</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運動量の動径</a:t>
            </a:r>
            <a:r>
              <a:rPr lang="ja-JP" altLang="en-US" sz="2400" kern="0" dirty="0">
                <a:solidFill>
                  <a:srgbClr val="7030A0"/>
                </a:solidFill>
              </a:rPr>
              <a:t>垂直成分</a:t>
            </a:r>
            <a:endParaRPr lang="en-US" altLang="ja-JP" sz="2400" kern="0" dirty="0">
              <a:solidFill>
                <a:srgbClr val="7030A0"/>
              </a:solidFill>
            </a:endParaRPr>
          </a:p>
        </p:txBody>
      </p:sp>
      <p:sp>
        <p:nvSpPr>
          <p:cNvPr id="147" name="Rectangle 12">
            <a:extLst>
              <a:ext uri="{FF2B5EF4-FFF2-40B4-BE49-F238E27FC236}">
                <a16:creationId xmlns:a16="http://schemas.microsoft.com/office/drawing/2014/main" id="{7E9D70EF-76C5-4646-B4CA-4B9DCA8C90C3}"/>
              </a:ext>
            </a:extLst>
          </p:cNvPr>
          <p:cNvSpPr>
            <a:spLocks noGrp="1" noChangeArrowheads="1"/>
          </p:cNvSpPr>
          <p:nvPr>
            <p:ph type="title" sz="quarter"/>
          </p:nvPr>
        </p:nvSpPr>
        <p:spPr>
          <a:xfrm>
            <a:off x="-7042" y="828603"/>
            <a:ext cx="1889760" cy="496888"/>
          </a:xfrm>
          <a:noFill/>
        </p:spPr>
        <p:txBody>
          <a:bodyPr/>
          <a:lstStyle/>
          <a:p>
            <a:pPr algn="l" eaLnBrk="1" hangingPunct="1"/>
            <a:r>
              <a:rPr lang="ja-JP" altLang="en-US" sz="2800" dirty="0">
                <a:solidFill>
                  <a:schemeClr val="accent2"/>
                </a:solidFill>
              </a:rPr>
              <a:t>角運動量</a:t>
            </a:r>
            <a:endParaRPr lang="en-US" altLang="ja-JP" sz="2800" dirty="0">
              <a:solidFill>
                <a:schemeClr val="tx1"/>
              </a:solidFill>
            </a:endParaRPr>
          </a:p>
        </p:txBody>
      </p:sp>
      <p:grpSp>
        <p:nvGrpSpPr>
          <p:cNvPr id="148" name="グループ化 147">
            <a:extLst>
              <a:ext uri="{FF2B5EF4-FFF2-40B4-BE49-F238E27FC236}">
                <a16:creationId xmlns:a16="http://schemas.microsoft.com/office/drawing/2014/main" id="{55667EA3-421A-45F1-AC75-114D10276C2C}"/>
              </a:ext>
            </a:extLst>
          </p:cNvPr>
          <p:cNvGrpSpPr/>
          <p:nvPr/>
        </p:nvGrpSpPr>
        <p:grpSpPr>
          <a:xfrm>
            <a:off x="6666686" y="836785"/>
            <a:ext cx="2539641" cy="605703"/>
            <a:chOff x="6698490" y="504396"/>
            <a:chExt cx="2539641" cy="605703"/>
          </a:xfrm>
        </p:grpSpPr>
        <p:graphicFrame>
          <p:nvGraphicFramePr>
            <p:cNvPr id="149" name="オブジェクト 148">
              <a:extLst>
                <a:ext uri="{FF2B5EF4-FFF2-40B4-BE49-F238E27FC236}">
                  <a16:creationId xmlns:a16="http://schemas.microsoft.com/office/drawing/2014/main" id="{5B35E6F3-20DC-43CF-9BA7-D350ADD2F766}"/>
                </a:ext>
              </a:extLst>
            </p:cNvPr>
            <p:cNvGraphicFramePr>
              <a:graphicFrameLocks noChangeAspect="1"/>
            </p:cNvGraphicFramePr>
            <p:nvPr/>
          </p:nvGraphicFramePr>
          <p:xfrm>
            <a:off x="6965577" y="522724"/>
            <a:ext cx="2272554" cy="587375"/>
          </p:xfrm>
          <a:graphic>
            <a:graphicData uri="http://schemas.openxmlformats.org/presentationml/2006/ole">
              <mc:AlternateContent xmlns:mc="http://schemas.openxmlformats.org/markup-compatibility/2006">
                <mc:Choice xmlns:v="urn:schemas-microsoft-com:vml" Requires="v">
                  <p:oleObj spid="_x0000_s66130" name="数式" r:id="rId30" imgW="927000" imgH="241200" progId="Equation.3">
                    <p:embed/>
                  </p:oleObj>
                </mc:Choice>
                <mc:Fallback>
                  <p:oleObj name="数式" r:id="rId30" imgW="927000" imgH="241200" progId="Equation.3">
                    <p:embed/>
                    <p:pic>
                      <p:nvPicPr>
                        <p:cNvPr id="149" name="オブジェクト 148">
                          <a:extLst>
                            <a:ext uri="{FF2B5EF4-FFF2-40B4-BE49-F238E27FC236}">
                              <a16:creationId xmlns:a16="http://schemas.microsoft.com/office/drawing/2014/main" id="{5B35E6F3-20DC-43CF-9BA7-D350ADD2F766}"/>
                            </a:ext>
                          </a:extLst>
                        </p:cNvPr>
                        <p:cNvPicPr>
                          <a:picLocks noChangeAspect="1" noChangeArrowheads="1"/>
                        </p:cNvPicPr>
                        <p:nvPr/>
                      </p:nvPicPr>
                      <p:blipFill>
                        <a:blip r:embed="rId31"/>
                        <a:srcRect/>
                        <a:stretch>
                          <a:fillRect/>
                        </a:stretch>
                      </p:blipFill>
                      <p:spPr bwMode="auto">
                        <a:xfrm>
                          <a:off x="6965577" y="522724"/>
                          <a:ext cx="2272554" cy="587375"/>
                        </a:xfrm>
                        <a:prstGeom prst="rect">
                          <a:avLst/>
                        </a:prstGeom>
                        <a:noFill/>
                        <a:ln>
                          <a:noFill/>
                        </a:ln>
                      </p:spPr>
                    </p:pic>
                  </p:oleObj>
                </mc:Fallback>
              </mc:AlternateContent>
            </a:graphicData>
          </a:graphic>
        </p:graphicFrame>
        <p:sp>
          <p:nvSpPr>
            <p:cNvPr id="150" name="Rectangle 73">
              <a:extLst>
                <a:ext uri="{FF2B5EF4-FFF2-40B4-BE49-F238E27FC236}">
                  <a16:creationId xmlns:a16="http://schemas.microsoft.com/office/drawing/2014/main" id="{A352EB4F-3D04-4987-9DEE-C4B036CDAEBD}"/>
                </a:ext>
              </a:extLst>
            </p:cNvPr>
            <p:cNvSpPr>
              <a:spLocks noChangeArrowheads="1"/>
            </p:cNvSpPr>
            <p:nvPr/>
          </p:nvSpPr>
          <p:spPr bwMode="auto">
            <a:xfrm>
              <a:off x="6698490" y="504396"/>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pSp>
      <p:grpSp>
        <p:nvGrpSpPr>
          <p:cNvPr id="151" name="グループ化 150">
            <a:extLst>
              <a:ext uri="{FF2B5EF4-FFF2-40B4-BE49-F238E27FC236}">
                <a16:creationId xmlns:a16="http://schemas.microsoft.com/office/drawing/2014/main" id="{5370B6DD-C346-40D7-9D6D-FD0FBC72A3D7}"/>
              </a:ext>
            </a:extLst>
          </p:cNvPr>
          <p:cNvGrpSpPr/>
          <p:nvPr/>
        </p:nvGrpSpPr>
        <p:grpSpPr>
          <a:xfrm>
            <a:off x="1339797" y="789154"/>
            <a:ext cx="5392914" cy="629383"/>
            <a:chOff x="1371601" y="456765"/>
            <a:chExt cx="5392914" cy="629383"/>
          </a:xfrm>
        </p:grpSpPr>
        <p:sp>
          <p:nvSpPr>
            <p:cNvPr id="152" name="Rectangle 73">
              <a:extLst>
                <a:ext uri="{FF2B5EF4-FFF2-40B4-BE49-F238E27FC236}">
                  <a16:creationId xmlns:a16="http://schemas.microsoft.com/office/drawing/2014/main" id="{1CAFE934-CDE0-429D-B60B-7103DBE87C94}"/>
                </a:ext>
              </a:extLst>
            </p:cNvPr>
            <p:cNvSpPr>
              <a:spLocks noChangeArrowheads="1"/>
            </p:cNvSpPr>
            <p:nvPr/>
          </p:nvSpPr>
          <p:spPr bwMode="auto">
            <a:xfrm>
              <a:off x="4908532" y="480012"/>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153" name="オブジェクト 152">
              <a:extLst>
                <a:ext uri="{FF2B5EF4-FFF2-40B4-BE49-F238E27FC236}">
                  <a16:creationId xmlns:a16="http://schemas.microsoft.com/office/drawing/2014/main" id="{0BE9B932-FDD6-49CF-A637-5376D05C5729}"/>
                </a:ext>
              </a:extLst>
            </p:cNvPr>
            <p:cNvGraphicFramePr>
              <a:graphicFrameLocks noChangeAspect="1"/>
            </p:cNvGraphicFramePr>
            <p:nvPr/>
          </p:nvGraphicFramePr>
          <p:xfrm>
            <a:off x="5238658" y="498773"/>
            <a:ext cx="1525857" cy="587375"/>
          </p:xfrm>
          <a:graphic>
            <a:graphicData uri="http://schemas.openxmlformats.org/presentationml/2006/ole">
              <mc:AlternateContent xmlns:mc="http://schemas.openxmlformats.org/markup-compatibility/2006">
                <mc:Choice xmlns:v="urn:schemas-microsoft-com:vml" Requires="v">
                  <p:oleObj spid="_x0000_s66131" name="数式" r:id="rId32" imgW="672840" imgH="241200" progId="Equation.3">
                    <p:embed/>
                  </p:oleObj>
                </mc:Choice>
                <mc:Fallback>
                  <p:oleObj name="数式" r:id="rId32" imgW="672840" imgH="241200" progId="Equation.3">
                    <p:embed/>
                    <p:pic>
                      <p:nvPicPr>
                        <p:cNvPr id="153" name="オブジェクト 152">
                          <a:extLst>
                            <a:ext uri="{FF2B5EF4-FFF2-40B4-BE49-F238E27FC236}">
                              <a16:creationId xmlns:a16="http://schemas.microsoft.com/office/drawing/2014/main" id="{0BE9B932-FDD6-49CF-A637-5376D05C5729}"/>
                            </a:ext>
                          </a:extLst>
                        </p:cNvPr>
                        <p:cNvPicPr>
                          <a:picLocks noChangeAspect="1" noChangeArrowheads="1"/>
                        </p:cNvPicPr>
                        <p:nvPr/>
                      </p:nvPicPr>
                      <p:blipFill>
                        <a:blip r:embed="rId33"/>
                        <a:srcRect/>
                        <a:stretch>
                          <a:fillRect/>
                        </a:stretch>
                      </p:blipFill>
                      <p:spPr bwMode="auto">
                        <a:xfrm>
                          <a:off x="5238658" y="498773"/>
                          <a:ext cx="1525857"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4" name="Rectangle 71">
              <a:extLst>
                <a:ext uri="{FF2B5EF4-FFF2-40B4-BE49-F238E27FC236}">
                  <a16:creationId xmlns:a16="http://schemas.microsoft.com/office/drawing/2014/main" id="{9C20564E-B774-4557-A5E3-CBE6BBCC1C5B}"/>
                </a:ext>
              </a:extLst>
            </p:cNvPr>
            <p:cNvSpPr>
              <a:spLocks noChangeArrowheads="1"/>
            </p:cNvSpPr>
            <p:nvPr/>
          </p:nvSpPr>
          <p:spPr bwMode="auto">
            <a:xfrm>
              <a:off x="2570607" y="472085"/>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55" name="Rectangle 73">
              <a:extLst>
                <a:ext uri="{FF2B5EF4-FFF2-40B4-BE49-F238E27FC236}">
                  <a16:creationId xmlns:a16="http://schemas.microsoft.com/office/drawing/2014/main" id="{8B473911-09CA-4BDD-A810-14A25AE09DA8}"/>
                </a:ext>
              </a:extLst>
            </p:cNvPr>
            <p:cNvSpPr>
              <a:spLocks noChangeArrowheads="1"/>
            </p:cNvSpPr>
            <p:nvPr/>
          </p:nvSpPr>
          <p:spPr bwMode="auto">
            <a:xfrm>
              <a:off x="3998361" y="458638"/>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56" name="Rectangle 76">
              <a:extLst>
                <a:ext uri="{FF2B5EF4-FFF2-40B4-BE49-F238E27FC236}">
                  <a16:creationId xmlns:a16="http://schemas.microsoft.com/office/drawing/2014/main" id="{F77F0B39-E6DA-41A7-8851-080A9AEAF5C1}"/>
                </a:ext>
              </a:extLst>
            </p:cNvPr>
            <p:cNvSpPr>
              <a:spLocks noChangeArrowheads="1"/>
            </p:cNvSpPr>
            <p:nvPr/>
          </p:nvSpPr>
          <p:spPr bwMode="auto">
            <a:xfrm>
              <a:off x="2830858" y="482980"/>
              <a:ext cx="12527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157" name="正方形/長方形 90">
              <a:extLst>
                <a:ext uri="{FF2B5EF4-FFF2-40B4-BE49-F238E27FC236}">
                  <a16:creationId xmlns:a16="http://schemas.microsoft.com/office/drawing/2014/main" id="{B844B0EC-774D-4BB7-8027-80EC7DB3CB41}"/>
                </a:ext>
              </a:extLst>
            </p:cNvPr>
            <p:cNvSpPr>
              <a:spLocks noChangeArrowheads="1"/>
            </p:cNvSpPr>
            <p:nvPr/>
          </p:nvSpPr>
          <p:spPr bwMode="auto">
            <a:xfrm>
              <a:off x="1371601" y="495804"/>
              <a:ext cx="7204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L</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158" name="Rectangle 70">
              <a:extLst>
                <a:ext uri="{FF2B5EF4-FFF2-40B4-BE49-F238E27FC236}">
                  <a16:creationId xmlns:a16="http://schemas.microsoft.com/office/drawing/2014/main" id="{A8EB261E-FC2C-4271-A303-134A2A53FC52}"/>
                </a:ext>
              </a:extLst>
            </p:cNvPr>
            <p:cNvSpPr>
              <a:spLocks noChangeArrowheads="1"/>
            </p:cNvSpPr>
            <p:nvPr/>
          </p:nvSpPr>
          <p:spPr bwMode="auto">
            <a:xfrm>
              <a:off x="2018569" y="491265"/>
              <a:ext cx="8859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en-US" altLang="ja-JP" baseline="-25000" dirty="0">
                  <a:solidFill>
                    <a:srgbClr val="000000"/>
                  </a:solidFill>
                  <a:latin typeface="Bookman Old Style" pitchFamily="18" charset="0"/>
                  <a:ea typeface="ＭＳ Ｐゴシック" pitchFamily="50" charset="-128"/>
                </a:rPr>
                <a:t>⊥</a:t>
              </a:r>
            </a:p>
          </p:txBody>
        </p:sp>
        <p:sp>
          <p:nvSpPr>
            <p:cNvPr id="159" name="Rectangle 88">
              <a:extLst>
                <a:ext uri="{FF2B5EF4-FFF2-40B4-BE49-F238E27FC236}">
                  <a16:creationId xmlns:a16="http://schemas.microsoft.com/office/drawing/2014/main" id="{4A7225FC-9C13-4980-96E7-E33CBADB9BEA}"/>
                </a:ext>
              </a:extLst>
            </p:cNvPr>
            <p:cNvSpPr>
              <a:spLocks noChangeArrowheads="1"/>
            </p:cNvSpPr>
            <p:nvPr/>
          </p:nvSpPr>
          <p:spPr bwMode="auto">
            <a:xfrm>
              <a:off x="4275199" y="466290"/>
              <a:ext cx="780896"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160" name="Rectangle 89">
              <a:extLst>
                <a:ext uri="{FF2B5EF4-FFF2-40B4-BE49-F238E27FC236}">
                  <a16:creationId xmlns:a16="http://schemas.microsoft.com/office/drawing/2014/main" id="{D9635986-53BA-4A14-85B9-EDF139B4D5FF}"/>
                </a:ext>
              </a:extLst>
            </p:cNvPr>
            <p:cNvSpPr>
              <a:spLocks noChangeArrowheads="1"/>
            </p:cNvSpPr>
            <p:nvPr/>
          </p:nvSpPr>
          <p:spPr bwMode="auto">
            <a:xfrm>
              <a:off x="4646844" y="456765"/>
              <a:ext cx="50515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p</a:t>
              </a:r>
              <a:endParaRPr lang="en-US" altLang="ja-JP" baseline="-25000" dirty="0">
                <a:solidFill>
                  <a:srgbClr val="000000"/>
                </a:solidFill>
                <a:latin typeface="Bookman Old Style" pitchFamily="18" charset="0"/>
                <a:ea typeface="ＭＳ Ｐゴシック" pitchFamily="50" charset="-128"/>
              </a:endParaRPr>
            </a:p>
          </p:txBody>
        </p:sp>
      </p:grpSp>
      <p:sp>
        <p:nvSpPr>
          <p:cNvPr id="7" name="正方形/長方形 6">
            <a:extLst>
              <a:ext uri="{FF2B5EF4-FFF2-40B4-BE49-F238E27FC236}">
                <a16:creationId xmlns:a16="http://schemas.microsoft.com/office/drawing/2014/main" id="{7108ED45-02DE-4E85-B8E8-A43A1480BC35}"/>
              </a:ext>
            </a:extLst>
          </p:cNvPr>
          <p:cNvSpPr/>
          <p:nvPr/>
        </p:nvSpPr>
        <p:spPr>
          <a:xfrm>
            <a:off x="239586" y="2113261"/>
            <a:ext cx="2820003"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時間を</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r>
              <a:rPr lang="ja-JP" altLang="en-US" dirty="0">
                <a:solidFill>
                  <a:srgbClr val="000000"/>
                </a:solidFill>
                <a:ea typeface="ＭＳ ゴシック" pitchFamily="49" charset="-128"/>
                <a:cs typeface="Times New Roman" panose="02020603050405020304" pitchFamily="18" charset="0"/>
              </a:rPr>
              <a:t>とする。</a:t>
            </a:r>
            <a:endParaRPr lang="ja-JP" altLang="en-US" dirty="0"/>
          </a:p>
        </p:txBody>
      </p:sp>
    </p:spTree>
    <p:extLst>
      <p:ext uri="{BB962C8B-B14F-4D97-AF65-F5344CB8AC3E}">
        <p14:creationId xmlns:p14="http://schemas.microsoft.com/office/powerpoint/2010/main" val="4022399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5"/>
                                        </p:tgtEl>
                                        <p:attrNameLst>
                                          <p:attrName>style.visibility</p:attrName>
                                        </p:attrNameLst>
                                      </p:cBhvr>
                                      <p:to>
                                        <p:strVal val="visible"/>
                                      </p:to>
                                    </p:set>
                                  </p:childTnLst>
                                </p:cTn>
                              </p:par>
                              <p:par>
                                <p:cTn id="7" presetID="64" presetClass="path" presetSubtype="0" fill="remove" nodeType="withEffect">
                                  <p:stCondLst>
                                    <p:cond delay="0"/>
                                  </p:stCondLst>
                                  <p:childTnLst>
                                    <p:animMotion origin="layout" path="M -0.28142 0.4007 L 1.11111E-6 -2.59259E-6 " pathEditMode="relative" rAng="0" ptsTypes="AA">
                                      <p:cBhvr>
                                        <p:cTn id="8" dur="500" fill="hold"/>
                                        <p:tgtEl>
                                          <p:spTgt spid="125"/>
                                        </p:tgtEl>
                                        <p:attrNameLst>
                                          <p:attrName>ppt_x</p:attrName>
                                          <p:attrName>ppt_y</p:attrName>
                                        </p:attrNameLst>
                                      </p:cBhvr>
                                      <p:rCtr x="14063" y="-20046"/>
                                    </p:animMotion>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7"/>
                                        </p:tgtEl>
                                        <p:attrNameLst>
                                          <p:attrName>style.visibility</p:attrName>
                                        </p:attrNameLst>
                                      </p:cBhvr>
                                      <p:to>
                                        <p:strVal val="visible"/>
                                      </p:to>
                                    </p:set>
                                  </p:childTnLst>
                                </p:cTn>
                              </p:par>
                              <p:par>
                                <p:cTn id="13" presetID="64" presetClass="path" presetSubtype="0" fill="remove" grpId="1" nodeType="withEffect">
                                  <p:stCondLst>
                                    <p:cond delay="0"/>
                                  </p:stCondLst>
                                  <p:childTnLst>
                                    <p:animMotion origin="layout" path="M -0.18108 0.56435 L 3.05556E-6 2.22222E-6 " pathEditMode="relative" rAng="0" ptsTypes="AA">
                                      <p:cBhvr>
                                        <p:cTn id="14" dur="500" fill="hold"/>
                                        <p:tgtEl>
                                          <p:spTgt spid="127"/>
                                        </p:tgtEl>
                                        <p:attrNameLst>
                                          <p:attrName>ppt_x</p:attrName>
                                          <p:attrName>ppt_y</p:attrName>
                                        </p:attrNameLst>
                                      </p:cBhvr>
                                      <p:rCtr x="9045" y="-28218"/>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6"/>
                                        </p:tgtEl>
                                        <p:attrNameLst>
                                          <p:attrName>style.visibility</p:attrName>
                                        </p:attrNameLst>
                                      </p:cBhvr>
                                      <p:to>
                                        <p:strVal val="visible"/>
                                      </p:to>
                                    </p:set>
                                  </p:childTnLst>
                                </p:cTn>
                              </p:par>
                              <p:par>
                                <p:cTn id="19" presetID="64" presetClass="path" presetSubtype="0" fill="remove" grpId="1" nodeType="withEffect">
                                  <p:stCondLst>
                                    <p:cond delay="0"/>
                                  </p:stCondLst>
                                  <p:childTnLst>
                                    <p:animMotion origin="layout" path="M -0.56302 0.49954 L -1.94444E-6 -3.7037E-7 " pathEditMode="relative" rAng="0" ptsTypes="AA">
                                      <p:cBhvr>
                                        <p:cTn id="20" dur="500" fill="hold"/>
                                        <p:tgtEl>
                                          <p:spTgt spid="126"/>
                                        </p:tgtEl>
                                        <p:attrNameLst>
                                          <p:attrName>ppt_x</p:attrName>
                                          <p:attrName>ppt_y</p:attrName>
                                        </p:attrNameLst>
                                      </p:cBhvr>
                                      <p:rCtr x="28142" y="-24977"/>
                                    </p:animMotion>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64" presetClass="path" presetSubtype="0" fill="remove" grpId="1" nodeType="withEffect">
                                  <p:stCondLst>
                                    <p:cond delay="0"/>
                                  </p:stCondLst>
                                  <p:childTnLst>
                                    <p:animMotion origin="layout" path="M -0.57812 0.49422 L -1.38889E-6 -3.7037E-6 " pathEditMode="relative" rAng="0" ptsTypes="AA">
                                      <p:cBhvr>
                                        <p:cTn id="26" dur="500" fill="hold"/>
                                        <p:tgtEl>
                                          <p:spTgt spid="5"/>
                                        </p:tgtEl>
                                        <p:attrNameLst>
                                          <p:attrName>ppt_x</p:attrName>
                                          <p:attrName>ppt_y</p:attrName>
                                        </p:attrNameLst>
                                      </p:cBhvr>
                                      <p:rCtr x="28906" y="-2472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0"/>
      <p:bldP spid="126" grpId="1"/>
      <p:bldP spid="127" grpId="0"/>
      <p:bldP spid="127" grpId="1"/>
      <p:bldP spid="5" grpId="0"/>
      <p:bldP spid="5"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Rectangle 46">
            <a:extLst>
              <a:ext uri="{FF2B5EF4-FFF2-40B4-BE49-F238E27FC236}">
                <a16:creationId xmlns:a16="http://schemas.microsoft.com/office/drawing/2014/main" id="{55012CB6-6B6A-49BC-93C7-E65C5DAF3AFE}"/>
              </a:ext>
            </a:extLst>
          </p:cNvPr>
          <p:cNvSpPr>
            <a:spLocks noChangeArrowheads="1"/>
          </p:cNvSpPr>
          <p:nvPr/>
        </p:nvSpPr>
        <p:spPr bwMode="auto">
          <a:xfrm>
            <a:off x="-15261" y="2667308"/>
            <a:ext cx="8924300" cy="808983"/>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105" name="Rectangle 80">
            <a:extLst>
              <a:ext uri="{FF2B5EF4-FFF2-40B4-BE49-F238E27FC236}">
                <a16:creationId xmlns:a16="http://schemas.microsoft.com/office/drawing/2014/main" id="{9AFB49A4-AC19-4D59-8028-A655DB716D1C}"/>
              </a:ext>
            </a:extLst>
          </p:cNvPr>
          <p:cNvSpPr>
            <a:spLocks noChangeArrowheads="1"/>
          </p:cNvSpPr>
          <p:nvPr/>
        </p:nvSpPr>
        <p:spPr bwMode="auto">
          <a:xfrm>
            <a:off x="-10798" y="2601974"/>
            <a:ext cx="914399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例</a:t>
            </a:r>
            <a:r>
              <a:rPr lang="en-US" altLang="ja-JP" dirty="0">
                <a:solidFill>
                  <a:srgbClr val="0000FF"/>
                </a:solidFill>
                <a:latin typeface="ＭＳ ゴシック" pitchFamily="49" charset="-128"/>
                <a:ea typeface="ＭＳ ゴシック" pitchFamily="49" charset="-128"/>
                <a:cs typeface="Times New Roman" pitchFamily="18" charset="0"/>
              </a:rPr>
              <a:t>1</a:t>
            </a:r>
            <a:r>
              <a:rPr lang="ja-JP" altLang="en-US" dirty="0">
                <a:solidFill>
                  <a:srgbClr val="000000"/>
                </a:solidFill>
                <a:latin typeface="ＭＳ ゴシック" pitchFamily="49" charset="-128"/>
                <a:ea typeface="ＭＳ ゴシック" pitchFamily="49" charset="-128"/>
                <a:cs typeface="Times New Roman" pitchFamily="18" charset="0"/>
              </a:rPr>
              <a:t> 原点</a:t>
            </a:r>
            <a:r>
              <a:rPr lang="en-US" altLang="ja-JP" dirty="0">
                <a:solidFill>
                  <a:srgbClr val="000000"/>
                </a:solidFill>
                <a:ea typeface="ＭＳ Ｐゴシック" pitchFamily="50" charset="-128"/>
                <a:cs typeface="Times New Roman" panose="02020603050405020304" pitchFamily="18" charset="0"/>
              </a:rPr>
              <a:t>O</a:t>
            </a:r>
            <a:r>
              <a:rPr lang="ja-JP" altLang="en-US" dirty="0">
                <a:solidFill>
                  <a:srgbClr val="000000"/>
                </a:solidFill>
                <a:ea typeface="ＭＳ ゴシック" pitchFamily="49" charset="-128"/>
                <a:cs typeface="Times New Roman" panose="02020603050405020304" pitchFamily="18" charset="0"/>
              </a:rPr>
              <a:t>を中心とする半径</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r </a:t>
            </a:r>
            <a:r>
              <a:rPr lang="ja-JP" altLang="en-US" dirty="0">
                <a:solidFill>
                  <a:srgbClr val="000000"/>
                </a:solidFill>
                <a:ea typeface="ＭＳ ゴシック" pitchFamily="49" charset="-128"/>
                <a:cs typeface="Times New Roman" panose="02020603050405020304" pitchFamily="18" charset="0"/>
              </a:rPr>
              <a:t>の円周上の</a:t>
            </a:r>
            <a:r>
              <a:rPr lang="ja-JP" altLang="en-US" dirty="0">
                <a:solidFill>
                  <a:srgbClr val="000000"/>
                </a:solidFill>
                <a:latin typeface="ＭＳ ゴシック" pitchFamily="49" charset="-128"/>
                <a:ea typeface="ＭＳ ゴシック" pitchFamily="49" charset="-128"/>
                <a:cs typeface="Times New Roman" pitchFamily="18" charset="0"/>
              </a:rPr>
              <a:t>道路を質量</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a:t>
            </a:r>
            <a:r>
              <a:rPr lang="ja-JP" altLang="en-US" dirty="0">
                <a:solidFill>
                  <a:srgbClr val="000000"/>
                </a:solidFill>
                <a:latin typeface="ＭＳ ゴシック" pitchFamily="49" charset="-128"/>
                <a:ea typeface="ＭＳ ゴシック" pitchFamily="49" charset="-128"/>
                <a:cs typeface="Times New Roman" pitchFamily="18" charset="0"/>
              </a:rPr>
              <a:t>の自動車が一定の角速度</a:t>
            </a:r>
            <a:r>
              <a:rPr lang="en-US" altLang="ja-JP" i="1" dirty="0">
                <a:solidFill>
                  <a:srgbClr val="000000"/>
                </a:solidFill>
                <a:latin typeface="Symbol" panose="05050102010706020507" pitchFamily="18" charset="2"/>
                <a:ea typeface="ＭＳ ゴシック" pitchFamily="49" charset="-128"/>
                <a:cs typeface="Times New Roman" pitchFamily="18" charset="0"/>
              </a:rPr>
              <a:t>w</a:t>
            </a:r>
            <a:r>
              <a:rPr lang="ja-JP" altLang="en-US" dirty="0">
                <a:solidFill>
                  <a:srgbClr val="000000"/>
                </a:solidFill>
                <a:latin typeface="ＭＳ ゴシック" pitchFamily="49" charset="-128"/>
                <a:ea typeface="ＭＳ ゴシック" pitchFamily="49" charset="-128"/>
                <a:cs typeface="Times New Roman" pitchFamily="18" charset="0"/>
              </a:rPr>
              <a:t>で</a:t>
            </a:r>
            <a:r>
              <a:rPr lang="ja-JP" altLang="en-US" dirty="0">
                <a:solidFill>
                  <a:srgbClr val="000000"/>
                </a:solidFill>
                <a:ea typeface="ＭＳ ゴシック" pitchFamily="49" charset="-128"/>
                <a:cs typeface="Times New Roman" panose="02020603050405020304" pitchFamily="18" charset="0"/>
              </a:rPr>
              <a:t>走る。</a:t>
            </a:r>
            <a:endParaRPr lang="en-US" altLang="ja-JP" i="1" dirty="0">
              <a:solidFill>
                <a:srgbClr val="000000"/>
              </a:solidFill>
              <a:ea typeface="ＭＳ ゴシック" pitchFamily="49" charset="-128"/>
              <a:cs typeface="Times New Roman" panose="02020603050405020304" pitchFamily="18" charset="0"/>
            </a:endParaRPr>
          </a:p>
        </p:txBody>
      </p:sp>
      <p:sp>
        <p:nvSpPr>
          <p:cNvPr id="69" name="正方形/長方形 68">
            <a:extLst>
              <a:ext uri="{FF2B5EF4-FFF2-40B4-BE49-F238E27FC236}">
                <a16:creationId xmlns:a16="http://schemas.microsoft.com/office/drawing/2014/main" id="{F4D80765-BE54-43C7-A787-78F73E1D1078}"/>
              </a:ext>
            </a:extLst>
          </p:cNvPr>
          <p:cNvSpPr/>
          <p:nvPr/>
        </p:nvSpPr>
        <p:spPr>
          <a:xfrm rot="2355549">
            <a:off x="8097036" y="3924487"/>
            <a:ext cx="864327" cy="707886"/>
          </a:xfrm>
          <a:prstGeom prst="rect">
            <a:avLst/>
          </a:prstGeom>
        </p:spPr>
        <p:txBody>
          <a:bodyPr wrap="square">
            <a:spAutoFit/>
          </a:bodyPr>
          <a:lstStyle/>
          <a:p>
            <a:r>
              <a:rPr lang="ja-JP" altLang="en-US" sz="4000" dirty="0">
                <a:solidFill>
                  <a:srgbClr val="996633"/>
                </a:solidFill>
                <a:latin typeface="ＭＳ ゴシック" pitchFamily="49" charset="-128"/>
                <a:ea typeface="ＭＳ ゴシック" pitchFamily="49" charset="-128"/>
                <a:cs typeface="Times New Roman" pitchFamily="18" charset="0"/>
              </a:rPr>
              <a:t>🚗</a:t>
            </a:r>
            <a:endParaRPr lang="ja-JP" altLang="en-US" sz="4000" dirty="0">
              <a:solidFill>
                <a:srgbClr val="996633"/>
              </a:solidFill>
            </a:endParaRPr>
          </a:p>
        </p:txBody>
      </p:sp>
      <p:sp>
        <p:nvSpPr>
          <p:cNvPr id="70" name="Line 53">
            <a:extLst>
              <a:ext uri="{FF2B5EF4-FFF2-40B4-BE49-F238E27FC236}">
                <a16:creationId xmlns:a16="http://schemas.microsoft.com/office/drawing/2014/main" id="{71B72564-6AF7-4D0F-B01D-FD5C95549C8E}"/>
              </a:ext>
            </a:extLst>
          </p:cNvPr>
          <p:cNvSpPr>
            <a:spLocks noChangeShapeType="1"/>
          </p:cNvSpPr>
          <p:nvPr/>
        </p:nvSpPr>
        <p:spPr bwMode="auto">
          <a:xfrm rot="9998123" flipV="1">
            <a:off x="7689129" y="4560596"/>
            <a:ext cx="798924" cy="694697"/>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71" name="Line 54">
            <a:extLst>
              <a:ext uri="{FF2B5EF4-FFF2-40B4-BE49-F238E27FC236}">
                <a16:creationId xmlns:a16="http://schemas.microsoft.com/office/drawing/2014/main" id="{B6AFEAF4-30F3-4FB2-B205-D52CE17BE943}"/>
              </a:ext>
            </a:extLst>
          </p:cNvPr>
          <p:cNvSpPr>
            <a:spLocks noChangeShapeType="1"/>
          </p:cNvSpPr>
          <p:nvPr/>
        </p:nvSpPr>
        <p:spPr bwMode="auto">
          <a:xfrm rot="9998123" flipH="1" flipV="1">
            <a:off x="7908877" y="4010813"/>
            <a:ext cx="457980" cy="555760"/>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72" name="Line 62">
            <a:extLst>
              <a:ext uri="{FF2B5EF4-FFF2-40B4-BE49-F238E27FC236}">
                <a16:creationId xmlns:a16="http://schemas.microsoft.com/office/drawing/2014/main" id="{27811CDC-4D4A-454C-9900-008AB2D31391}"/>
              </a:ext>
            </a:extLst>
          </p:cNvPr>
          <p:cNvSpPr>
            <a:spLocks noChangeShapeType="1"/>
          </p:cNvSpPr>
          <p:nvPr/>
        </p:nvSpPr>
        <p:spPr bwMode="auto">
          <a:xfrm>
            <a:off x="6478923" y="5343519"/>
            <a:ext cx="2508319" cy="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73" name="Line 62">
            <a:extLst>
              <a:ext uri="{FF2B5EF4-FFF2-40B4-BE49-F238E27FC236}">
                <a16:creationId xmlns:a16="http://schemas.microsoft.com/office/drawing/2014/main" id="{B72E554E-58DA-493B-938B-B3FAECE71D72}"/>
              </a:ext>
            </a:extLst>
          </p:cNvPr>
          <p:cNvSpPr>
            <a:spLocks noChangeShapeType="1"/>
          </p:cNvSpPr>
          <p:nvPr/>
        </p:nvSpPr>
        <p:spPr bwMode="auto">
          <a:xfrm flipV="1">
            <a:off x="7755020" y="3868068"/>
            <a:ext cx="0" cy="2874297"/>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000000"/>
              </a:solidFill>
              <a:ea typeface="ＭＳ Ｐゴシック" pitchFamily="50" charset="-128"/>
            </a:endParaRPr>
          </a:p>
        </p:txBody>
      </p:sp>
      <p:sp>
        <p:nvSpPr>
          <p:cNvPr id="74" name="Rectangle 88">
            <a:extLst>
              <a:ext uri="{FF2B5EF4-FFF2-40B4-BE49-F238E27FC236}">
                <a16:creationId xmlns:a16="http://schemas.microsoft.com/office/drawing/2014/main" id="{E3B21D2A-664F-4EEC-8552-B1C1CDE4B25D}"/>
              </a:ext>
            </a:extLst>
          </p:cNvPr>
          <p:cNvSpPr>
            <a:spLocks noChangeArrowheads="1"/>
          </p:cNvSpPr>
          <p:nvPr/>
        </p:nvSpPr>
        <p:spPr bwMode="auto">
          <a:xfrm>
            <a:off x="8695727" y="5244709"/>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endParaRPr lang="en-US" altLang="ja-JP" baseline="-25000" dirty="0">
              <a:solidFill>
                <a:srgbClr val="000000"/>
              </a:solidFill>
              <a:latin typeface="Bookman Old Style" pitchFamily="18" charset="0"/>
              <a:ea typeface="ＭＳ Ｐゴシック" pitchFamily="50" charset="-128"/>
            </a:endParaRPr>
          </a:p>
        </p:txBody>
      </p:sp>
      <p:sp>
        <p:nvSpPr>
          <p:cNvPr id="75" name="円/楕円 15">
            <a:extLst>
              <a:ext uri="{FF2B5EF4-FFF2-40B4-BE49-F238E27FC236}">
                <a16:creationId xmlns:a16="http://schemas.microsoft.com/office/drawing/2014/main" id="{36E37D41-894A-4919-9413-731F6EBE1CFC}"/>
              </a:ext>
            </a:extLst>
          </p:cNvPr>
          <p:cNvSpPr/>
          <p:nvPr/>
        </p:nvSpPr>
        <p:spPr bwMode="auto">
          <a:xfrm>
            <a:off x="6705172" y="4277944"/>
            <a:ext cx="2108200" cy="2095500"/>
          </a:xfrm>
          <a:prstGeom prst="ellipse">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ea typeface="ＭＳ Ｐゴシック" pitchFamily="50" charset="-128"/>
            </a:endParaRPr>
          </a:p>
        </p:txBody>
      </p:sp>
      <p:sp>
        <p:nvSpPr>
          <p:cNvPr id="76" name="正方形/長方形 75">
            <a:extLst>
              <a:ext uri="{FF2B5EF4-FFF2-40B4-BE49-F238E27FC236}">
                <a16:creationId xmlns:a16="http://schemas.microsoft.com/office/drawing/2014/main" id="{75849B31-5FF1-4BDA-BA39-4F590A2E4110}"/>
              </a:ext>
            </a:extLst>
          </p:cNvPr>
          <p:cNvSpPr/>
          <p:nvPr/>
        </p:nvSpPr>
        <p:spPr>
          <a:xfrm>
            <a:off x="7815468" y="4903447"/>
            <a:ext cx="553357" cy="523220"/>
          </a:xfrm>
          <a:prstGeom prst="rect">
            <a:avLst/>
          </a:prstGeom>
          <a:noFill/>
        </p:spPr>
        <p:txBody>
          <a:bodyPr wrap="none">
            <a:spAutoFit/>
          </a:bodyPr>
          <a:lstStyle/>
          <a:p>
            <a:r>
              <a:rPr lang="en-US" altLang="ja-JP" i="1" dirty="0" err="1">
                <a:solidFill>
                  <a:srgbClr val="000000"/>
                </a:solidFill>
                <a:latin typeface="Symbol" panose="05050102010706020507" pitchFamily="18" charset="2"/>
                <a:ea typeface="ＭＳ ゴシック" pitchFamily="49" charset="-128"/>
                <a:cs typeface="Times New Roman" pitchFamily="18" charset="0"/>
              </a:rPr>
              <a:t>w</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t</a:t>
            </a:r>
            <a:endParaRPr lang="ja-JP" altLang="en-US" dirty="0">
              <a:solidFill>
                <a:srgbClr val="000000"/>
              </a:solidFill>
            </a:endParaRPr>
          </a:p>
        </p:txBody>
      </p:sp>
      <p:sp>
        <p:nvSpPr>
          <p:cNvPr id="77" name="正方形/長方形 76">
            <a:extLst>
              <a:ext uri="{FF2B5EF4-FFF2-40B4-BE49-F238E27FC236}">
                <a16:creationId xmlns:a16="http://schemas.microsoft.com/office/drawing/2014/main" id="{A7139708-974C-4E6B-A585-BD5E12C0697A}"/>
              </a:ext>
            </a:extLst>
          </p:cNvPr>
          <p:cNvSpPr/>
          <p:nvPr/>
        </p:nvSpPr>
        <p:spPr>
          <a:xfrm>
            <a:off x="8318715" y="5250919"/>
            <a:ext cx="328936"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r</a:t>
            </a:r>
            <a:endParaRPr lang="ja-JP" altLang="en-US" dirty="0">
              <a:solidFill>
                <a:srgbClr val="000000"/>
              </a:solidFill>
            </a:endParaRPr>
          </a:p>
        </p:txBody>
      </p:sp>
      <p:sp>
        <p:nvSpPr>
          <p:cNvPr id="78" name="Rectangle 88">
            <a:extLst>
              <a:ext uri="{FF2B5EF4-FFF2-40B4-BE49-F238E27FC236}">
                <a16:creationId xmlns:a16="http://schemas.microsoft.com/office/drawing/2014/main" id="{7F29B9A7-1A48-43DF-B785-21EAC9DF5468}"/>
              </a:ext>
            </a:extLst>
          </p:cNvPr>
          <p:cNvSpPr>
            <a:spLocks noChangeArrowheads="1"/>
          </p:cNvSpPr>
          <p:nvPr/>
        </p:nvSpPr>
        <p:spPr bwMode="auto">
          <a:xfrm>
            <a:off x="7324635" y="5292969"/>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ea typeface="ＭＳ Ｐゴシック" pitchFamily="50" charset="-128"/>
                <a:cs typeface="Times New Roman" panose="02020603050405020304" pitchFamily="18" charset="0"/>
              </a:rPr>
              <a:t>O</a:t>
            </a:r>
            <a:endParaRPr lang="en-US" altLang="ja-JP" baseline="-25000" dirty="0">
              <a:solidFill>
                <a:srgbClr val="000000"/>
              </a:solidFill>
              <a:ea typeface="ＭＳ Ｐゴシック" pitchFamily="50" charset="-128"/>
              <a:cs typeface="Times New Roman" panose="02020603050405020304" pitchFamily="18" charset="0"/>
            </a:endParaRPr>
          </a:p>
        </p:txBody>
      </p:sp>
      <p:sp>
        <p:nvSpPr>
          <p:cNvPr id="79" name="Line 59">
            <a:extLst>
              <a:ext uri="{FF2B5EF4-FFF2-40B4-BE49-F238E27FC236}">
                <a16:creationId xmlns:a16="http://schemas.microsoft.com/office/drawing/2014/main" id="{C7B49450-593C-4076-8CC3-BE944107888A}"/>
              </a:ext>
            </a:extLst>
          </p:cNvPr>
          <p:cNvSpPr>
            <a:spLocks noChangeShapeType="1"/>
          </p:cNvSpPr>
          <p:nvPr/>
        </p:nvSpPr>
        <p:spPr bwMode="auto">
          <a:xfrm rot="16200000" flipH="1">
            <a:off x="8320748" y="4769769"/>
            <a:ext cx="0" cy="11430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80" name="Line 59">
            <a:extLst>
              <a:ext uri="{FF2B5EF4-FFF2-40B4-BE49-F238E27FC236}">
                <a16:creationId xmlns:a16="http://schemas.microsoft.com/office/drawing/2014/main" id="{B54179CC-75F2-49D5-9991-23A59903D3E4}"/>
              </a:ext>
            </a:extLst>
          </p:cNvPr>
          <p:cNvSpPr>
            <a:spLocks noChangeShapeType="1"/>
          </p:cNvSpPr>
          <p:nvPr/>
        </p:nvSpPr>
        <p:spPr bwMode="auto">
          <a:xfrm rot="16200000">
            <a:off x="7634949" y="4591968"/>
            <a:ext cx="876300" cy="62230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81" name="Line 54">
            <a:extLst>
              <a:ext uri="{FF2B5EF4-FFF2-40B4-BE49-F238E27FC236}">
                <a16:creationId xmlns:a16="http://schemas.microsoft.com/office/drawing/2014/main" id="{4AA5875C-285E-48DD-9C35-C61977607521}"/>
              </a:ext>
            </a:extLst>
          </p:cNvPr>
          <p:cNvSpPr>
            <a:spLocks noChangeShapeType="1"/>
          </p:cNvSpPr>
          <p:nvPr/>
        </p:nvSpPr>
        <p:spPr bwMode="auto">
          <a:xfrm rot="9998123" flipH="1">
            <a:off x="7998293" y="4556468"/>
            <a:ext cx="453900" cy="380884"/>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82" name="正方形/長方形 81">
            <a:extLst>
              <a:ext uri="{FF2B5EF4-FFF2-40B4-BE49-F238E27FC236}">
                <a16:creationId xmlns:a16="http://schemas.microsoft.com/office/drawing/2014/main" id="{0B022A97-F55C-4251-9F9F-7BFEFAC1DF5C}"/>
              </a:ext>
            </a:extLst>
          </p:cNvPr>
          <p:cNvSpPr/>
          <p:nvPr/>
        </p:nvSpPr>
        <p:spPr>
          <a:xfrm>
            <a:off x="7663305" y="4480664"/>
            <a:ext cx="543739"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力</a:t>
            </a:r>
            <a:endParaRPr lang="ja-JP" altLang="en-US" dirty="0">
              <a:solidFill>
                <a:srgbClr val="000000"/>
              </a:solidFill>
            </a:endParaRPr>
          </a:p>
        </p:txBody>
      </p:sp>
      <p:sp>
        <p:nvSpPr>
          <p:cNvPr id="83" name="正方形/長方形 82">
            <a:extLst>
              <a:ext uri="{FF2B5EF4-FFF2-40B4-BE49-F238E27FC236}">
                <a16:creationId xmlns:a16="http://schemas.microsoft.com/office/drawing/2014/main" id="{B01F08CC-06E8-4DB2-8A53-C2A5A486AFB4}"/>
              </a:ext>
            </a:extLst>
          </p:cNvPr>
          <p:cNvSpPr/>
          <p:nvPr/>
        </p:nvSpPr>
        <p:spPr>
          <a:xfrm>
            <a:off x="7871663" y="3613762"/>
            <a:ext cx="1261884"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運動量</a:t>
            </a:r>
            <a:endParaRPr lang="ja-JP" altLang="en-US" dirty="0">
              <a:solidFill>
                <a:srgbClr val="000000"/>
              </a:solidFill>
            </a:endParaRPr>
          </a:p>
        </p:txBody>
      </p:sp>
      <p:sp>
        <p:nvSpPr>
          <p:cNvPr id="137" name="正方形/長方形 136">
            <a:extLst>
              <a:ext uri="{FF2B5EF4-FFF2-40B4-BE49-F238E27FC236}">
                <a16:creationId xmlns:a16="http://schemas.microsoft.com/office/drawing/2014/main" id="{2AAA6735-F5CD-43AB-80AD-DCE02AF8E4BC}"/>
              </a:ext>
            </a:extLst>
          </p:cNvPr>
          <p:cNvSpPr/>
          <p:nvPr/>
        </p:nvSpPr>
        <p:spPr>
          <a:xfrm>
            <a:off x="15946" y="3536350"/>
            <a:ext cx="2178802"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向心力</a:t>
            </a:r>
            <a:r>
              <a:rPr lang="en-US" altLang="ja-JP" dirty="0">
                <a:solidFill>
                  <a:srgbClr val="000000"/>
                </a:solidFill>
                <a:latin typeface="+mn-lt"/>
                <a:ea typeface="+mn-ea"/>
                <a:cs typeface="Times New Roman" pitchFamily="18" charset="0"/>
              </a:rPr>
              <a:t>//</a:t>
            </a:r>
            <a:r>
              <a:rPr lang="ja-JP" altLang="en-US" dirty="0">
                <a:solidFill>
                  <a:srgbClr val="000000"/>
                </a:solidFill>
                <a:latin typeface="+mn-lt"/>
                <a:ea typeface="+mn-ea"/>
                <a:cs typeface="Times New Roman" pitchFamily="18" charset="0"/>
              </a:rPr>
              <a:t>動径</a:t>
            </a:r>
            <a:endParaRPr lang="ja-JP" altLang="en-US" dirty="0">
              <a:solidFill>
                <a:srgbClr val="000000"/>
              </a:solidFill>
            </a:endParaRPr>
          </a:p>
        </p:txBody>
      </p:sp>
      <p:sp>
        <p:nvSpPr>
          <p:cNvPr id="140" name="正方形/長方形 139">
            <a:extLst>
              <a:ext uri="{FF2B5EF4-FFF2-40B4-BE49-F238E27FC236}">
                <a16:creationId xmlns:a16="http://schemas.microsoft.com/office/drawing/2014/main" id="{18D27780-C159-4E18-9A5A-C6B25D8A00EE}"/>
              </a:ext>
            </a:extLst>
          </p:cNvPr>
          <p:cNvSpPr/>
          <p:nvPr/>
        </p:nvSpPr>
        <p:spPr>
          <a:xfrm>
            <a:off x="2063642" y="3529415"/>
            <a:ext cx="2183611"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∴トルク</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N </a:t>
            </a:r>
            <a:r>
              <a:rPr lang="en-US" altLang="ja-JP" dirty="0">
                <a:solidFill>
                  <a:srgbClr val="CC00FF"/>
                </a:solidFill>
                <a:latin typeface="Symbol" panose="05050102010706020507" pitchFamily="18" charset="2"/>
                <a:ea typeface="ＭＳ ゴシック" pitchFamily="49" charset="-128"/>
                <a:cs typeface="Times New Roman" pitchFamily="18" charset="0"/>
              </a:rPr>
              <a:t>=</a:t>
            </a:r>
            <a:endParaRPr lang="ja-JP" altLang="en-US" dirty="0">
              <a:solidFill>
                <a:srgbClr val="CC00FF"/>
              </a:solidFill>
            </a:endParaRPr>
          </a:p>
        </p:txBody>
      </p:sp>
      <p:sp>
        <p:nvSpPr>
          <p:cNvPr id="141" name="Rectangle 75">
            <a:extLst>
              <a:ext uri="{FF2B5EF4-FFF2-40B4-BE49-F238E27FC236}">
                <a16:creationId xmlns:a16="http://schemas.microsoft.com/office/drawing/2014/main" id="{68B6ECAF-9503-4490-AB40-BF394E716C0C}"/>
              </a:ext>
            </a:extLst>
          </p:cNvPr>
          <p:cNvSpPr>
            <a:spLocks noChangeArrowheads="1"/>
          </p:cNvSpPr>
          <p:nvPr/>
        </p:nvSpPr>
        <p:spPr bwMode="auto">
          <a:xfrm>
            <a:off x="4192081" y="3556195"/>
            <a:ext cx="583184" cy="50611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dirty="0">
              <a:solidFill>
                <a:srgbClr val="000000"/>
              </a:solidFill>
              <a:ea typeface="ＭＳ Ｐゴシック" pitchFamily="50" charset="-128"/>
            </a:endParaRPr>
          </a:p>
        </p:txBody>
      </p:sp>
      <p:sp>
        <p:nvSpPr>
          <p:cNvPr id="142" name="正方形/長方形 141">
            <a:extLst>
              <a:ext uri="{FF2B5EF4-FFF2-40B4-BE49-F238E27FC236}">
                <a16:creationId xmlns:a16="http://schemas.microsoft.com/office/drawing/2014/main" id="{456D267C-897D-487C-830D-DB7DBE80FF98}"/>
              </a:ext>
            </a:extLst>
          </p:cNvPr>
          <p:cNvSpPr/>
          <p:nvPr/>
        </p:nvSpPr>
        <p:spPr>
          <a:xfrm>
            <a:off x="4326178" y="3540323"/>
            <a:ext cx="460249" cy="523220"/>
          </a:xfrm>
          <a:prstGeom prst="rect">
            <a:avLst/>
          </a:prstGeom>
        </p:spPr>
        <p:txBody>
          <a:bodyPr wrap="square">
            <a:spAutoFit/>
          </a:bodyPr>
          <a:lstStyle/>
          <a:p>
            <a:r>
              <a:rPr lang="en-US" altLang="ja-JP" dirty="0">
                <a:solidFill>
                  <a:srgbClr val="CC00FF"/>
                </a:solidFill>
                <a:ea typeface="ＭＳ ゴシック" pitchFamily="49" charset="-128"/>
                <a:cs typeface="Times New Roman" panose="02020603050405020304" pitchFamily="18" charset="0"/>
              </a:rPr>
              <a:t>0</a:t>
            </a:r>
            <a:endParaRPr lang="ja-JP" altLang="en-US" dirty="0">
              <a:solidFill>
                <a:srgbClr val="CC00FF"/>
              </a:solidFill>
            </a:endParaRPr>
          </a:p>
        </p:txBody>
      </p:sp>
      <p:sp>
        <p:nvSpPr>
          <p:cNvPr id="87" name="正方形/長方形 86">
            <a:extLst>
              <a:ext uri="{FF2B5EF4-FFF2-40B4-BE49-F238E27FC236}">
                <a16:creationId xmlns:a16="http://schemas.microsoft.com/office/drawing/2014/main" id="{7F4FF6B9-BDE3-452D-B11D-B1D7AD7B1C29}"/>
              </a:ext>
            </a:extLst>
          </p:cNvPr>
          <p:cNvSpPr/>
          <p:nvPr/>
        </p:nvSpPr>
        <p:spPr>
          <a:xfrm>
            <a:off x="17805" y="4035788"/>
            <a:ext cx="1640193"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速さ</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v</a:t>
            </a:r>
            <a:r>
              <a:rPr lang="ja-JP" altLang="en-US" i="1" baseline="-25000" dirty="0">
                <a:solidFill>
                  <a:srgbClr val="000000"/>
                </a:solidFill>
                <a:latin typeface="Bookman Old Style" panose="02050604050505020204" pitchFamily="18" charset="0"/>
                <a:ea typeface="ＭＳ ゴシック" pitchFamily="49" charset="-128"/>
                <a:cs typeface="Times New Roman" pitchFamily="18" charset="0"/>
              </a:rPr>
              <a:t>　</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000000"/>
              </a:solidFill>
            </a:endParaRPr>
          </a:p>
        </p:txBody>
      </p:sp>
      <p:sp>
        <p:nvSpPr>
          <p:cNvPr id="119" name="Rectangle 75">
            <a:extLst>
              <a:ext uri="{FF2B5EF4-FFF2-40B4-BE49-F238E27FC236}">
                <a16:creationId xmlns:a16="http://schemas.microsoft.com/office/drawing/2014/main" id="{2258350C-4092-4E7D-925D-06E42567E1D6}"/>
              </a:ext>
            </a:extLst>
          </p:cNvPr>
          <p:cNvSpPr>
            <a:spLocks noChangeArrowheads="1"/>
          </p:cNvSpPr>
          <p:nvPr/>
        </p:nvSpPr>
        <p:spPr bwMode="auto">
          <a:xfrm>
            <a:off x="1574317" y="4035206"/>
            <a:ext cx="942848" cy="59740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20" name="正方形/長方形 119">
            <a:extLst>
              <a:ext uri="{FF2B5EF4-FFF2-40B4-BE49-F238E27FC236}">
                <a16:creationId xmlns:a16="http://schemas.microsoft.com/office/drawing/2014/main" id="{613FCFAB-200D-4DC6-A7B8-0BA4B12D5F1D}"/>
              </a:ext>
            </a:extLst>
          </p:cNvPr>
          <p:cNvSpPr/>
          <p:nvPr/>
        </p:nvSpPr>
        <p:spPr>
          <a:xfrm>
            <a:off x="1704365" y="4048488"/>
            <a:ext cx="575799" cy="523220"/>
          </a:xfrm>
          <a:prstGeom prst="rect">
            <a:avLst/>
          </a:prstGeom>
        </p:spPr>
        <p:txBody>
          <a:bodyPr wrap="none">
            <a:spAutoFit/>
          </a:bodyPr>
          <a:lstStyle/>
          <a:p>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r</a:t>
            </a:r>
            <a:r>
              <a:rPr lang="en-US" altLang="ja-JP" i="1" dirty="0" err="1">
                <a:solidFill>
                  <a:srgbClr val="000000"/>
                </a:solidFill>
                <a:latin typeface="Symbol" panose="05050102010706020507" pitchFamily="18" charset="2"/>
                <a:ea typeface="ＭＳ ゴシック" pitchFamily="49" charset="-128"/>
                <a:cs typeface="Times New Roman" pitchFamily="18" charset="0"/>
              </a:rPr>
              <a:t>w</a:t>
            </a:r>
            <a:endParaRPr lang="ja-JP" altLang="en-US" dirty="0">
              <a:solidFill>
                <a:srgbClr val="000000"/>
              </a:solidFill>
            </a:endParaRPr>
          </a:p>
        </p:txBody>
      </p:sp>
      <p:sp>
        <p:nvSpPr>
          <p:cNvPr id="121" name="正方形/長方形 120">
            <a:extLst>
              <a:ext uri="{FF2B5EF4-FFF2-40B4-BE49-F238E27FC236}">
                <a16:creationId xmlns:a16="http://schemas.microsoft.com/office/drawing/2014/main" id="{D148B4C8-CDB8-4D7B-9D10-33B9B4E2EAA1}"/>
              </a:ext>
            </a:extLst>
          </p:cNvPr>
          <p:cNvSpPr/>
          <p:nvPr/>
        </p:nvSpPr>
        <p:spPr>
          <a:xfrm>
            <a:off x="2828417" y="4052472"/>
            <a:ext cx="2488182"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運動量</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p</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mv</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000000"/>
              </a:solidFill>
            </a:endParaRPr>
          </a:p>
        </p:txBody>
      </p:sp>
      <p:sp>
        <p:nvSpPr>
          <p:cNvPr id="122" name="Rectangle 75">
            <a:extLst>
              <a:ext uri="{FF2B5EF4-FFF2-40B4-BE49-F238E27FC236}">
                <a16:creationId xmlns:a16="http://schemas.microsoft.com/office/drawing/2014/main" id="{7803BDBE-7C67-440D-A81F-42F1ECE6C046}"/>
              </a:ext>
            </a:extLst>
          </p:cNvPr>
          <p:cNvSpPr>
            <a:spLocks noChangeArrowheads="1"/>
          </p:cNvSpPr>
          <p:nvPr/>
        </p:nvSpPr>
        <p:spPr bwMode="auto">
          <a:xfrm>
            <a:off x="5128640" y="4051890"/>
            <a:ext cx="1112765" cy="5005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23" name="正方形/長方形 122">
            <a:extLst>
              <a:ext uri="{FF2B5EF4-FFF2-40B4-BE49-F238E27FC236}">
                <a16:creationId xmlns:a16="http://schemas.microsoft.com/office/drawing/2014/main" id="{CA14152A-4FAE-4D4F-A5F5-43C185E29F14}"/>
              </a:ext>
            </a:extLst>
          </p:cNvPr>
          <p:cNvSpPr/>
          <p:nvPr/>
        </p:nvSpPr>
        <p:spPr>
          <a:xfrm>
            <a:off x="5148961" y="4065172"/>
            <a:ext cx="891591" cy="523220"/>
          </a:xfrm>
          <a:prstGeom prst="rect">
            <a:avLst/>
          </a:prstGeom>
        </p:spPr>
        <p:txBody>
          <a:bodyPr wrap="none">
            <a:spAutoFit/>
          </a:bodyPr>
          <a:lstStyle/>
          <a:p>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mr</a:t>
            </a:r>
            <a:r>
              <a:rPr lang="en-US" altLang="ja-JP" i="1" dirty="0" err="1">
                <a:solidFill>
                  <a:srgbClr val="000000"/>
                </a:solidFill>
                <a:latin typeface="Symbol" panose="05050102010706020507" pitchFamily="18" charset="2"/>
                <a:ea typeface="ＭＳ ゴシック" pitchFamily="49" charset="-128"/>
                <a:cs typeface="Times New Roman" pitchFamily="18" charset="0"/>
              </a:rPr>
              <a:t>w</a:t>
            </a:r>
            <a:endParaRPr lang="ja-JP" altLang="en-US" dirty="0">
              <a:solidFill>
                <a:srgbClr val="000000"/>
              </a:solidFill>
            </a:endParaRPr>
          </a:p>
        </p:txBody>
      </p:sp>
      <p:sp>
        <p:nvSpPr>
          <p:cNvPr id="124" name="正方形/長方形 123">
            <a:extLst>
              <a:ext uri="{FF2B5EF4-FFF2-40B4-BE49-F238E27FC236}">
                <a16:creationId xmlns:a16="http://schemas.microsoft.com/office/drawing/2014/main" id="{43F216E1-60B4-4692-B95E-84FB000930FA}"/>
              </a:ext>
            </a:extLst>
          </p:cNvPr>
          <p:cNvSpPr/>
          <p:nvPr/>
        </p:nvSpPr>
        <p:spPr>
          <a:xfrm>
            <a:off x="20922" y="4546481"/>
            <a:ext cx="4035079"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原点</a:t>
            </a:r>
            <a:r>
              <a:rPr lang="en-US" altLang="ja-JP" dirty="0">
                <a:solidFill>
                  <a:srgbClr val="000000"/>
                </a:solidFill>
                <a:ea typeface="ＭＳ Ｐゴシック" pitchFamily="50" charset="-128"/>
                <a:cs typeface="Times New Roman" panose="02020603050405020304" pitchFamily="18" charset="0"/>
              </a:rPr>
              <a:t>O</a:t>
            </a:r>
            <a:r>
              <a:rPr lang="ja-JP" altLang="en-US" dirty="0">
                <a:solidFill>
                  <a:srgbClr val="000000"/>
                </a:solidFill>
                <a:latin typeface="ＭＳ ゴシック" pitchFamily="49" charset="-128"/>
                <a:ea typeface="ＭＳ ゴシック" pitchFamily="49" charset="-128"/>
                <a:cs typeface="Times New Roman" pitchFamily="18" charset="0"/>
              </a:rPr>
              <a:t>まわりの角運動量</a:t>
            </a:r>
            <a:endParaRPr lang="ja-JP" altLang="en-US" dirty="0">
              <a:solidFill>
                <a:srgbClr val="000000"/>
              </a:solidFill>
            </a:endParaRPr>
          </a:p>
        </p:txBody>
      </p:sp>
      <p:sp>
        <p:nvSpPr>
          <p:cNvPr id="136" name="Rectangle 75">
            <a:extLst>
              <a:ext uri="{FF2B5EF4-FFF2-40B4-BE49-F238E27FC236}">
                <a16:creationId xmlns:a16="http://schemas.microsoft.com/office/drawing/2014/main" id="{E3494525-255A-4F94-AB76-66967080605B}"/>
              </a:ext>
            </a:extLst>
          </p:cNvPr>
          <p:cNvSpPr>
            <a:spLocks noChangeArrowheads="1"/>
          </p:cNvSpPr>
          <p:nvPr/>
        </p:nvSpPr>
        <p:spPr bwMode="auto">
          <a:xfrm>
            <a:off x="5399223" y="4570148"/>
            <a:ext cx="1354296" cy="48815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38" name="正方形/長方形 137">
            <a:extLst>
              <a:ext uri="{FF2B5EF4-FFF2-40B4-BE49-F238E27FC236}">
                <a16:creationId xmlns:a16="http://schemas.microsoft.com/office/drawing/2014/main" id="{D2D609C0-984F-4E12-B050-D7B18402F0A6}"/>
              </a:ext>
            </a:extLst>
          </p:cNvPr>
          <p:cNvSpPr/>
          <p:nvPr/>
        </p:nvSpPr>
        <p:spPr>
          <a:xfrm>
            <a:off x="5419543" y="4583430"/>
            <a:ext cx="1011815" cy="523220"/>
          </a:xfrm>
          <a:prstGeom prst="rect">
            <a:avLst/>
          </a:prstGeom>
        </p:spPr>
        <p:txBody>
          <a:bodyPr wrap="none">
            <a:spAutoFit/>
          </a:bodyPr>
          <a:lstStyle/>
          <a:p>
            <a:r>
              <a:rPr lang="en-US" altLang="ja-JP" i="1" dirty="0">
                <a:solidFill>
                  <a:srgbClr val="CC00FF"/>
                </a:solidFill>
                <a:latin typeface="Bookman Old Style" panose="02050604050505020204" pitchFamily="18" charset="0"/>
                <a:ea typeface="ＭＳ ゴシック" pitchFamily="49" charset="-128"/>
                <a:cs typeface="Times New Roman" pitchFamily="18" charset="0"/>
              </a:rPr>
              <a:t>mr</a:t>
            </a:r>
            <a:r>
              <a:rPr lang="en-US" altLang="ja-JP" baseline="30000" dirty="0">
                <a:solidFill>
                  <a:srgbClr val="CC00FF"/>
                </a:solidFill>
                <a:ea typeface="ＭＳ ゴシック" pitchFamily="49" charset="-128"/>
                <a:cs typeface="Times New Roman" panose="02020603050405020304" pitchFamily="18" charset="0"/>
              </a:rPr>
              <a:t>2</a:t>
            </a:r>
            <a:r>
              <a:rPr lang="en-US" altLang="ja-JP" i="1" dirty="0">
                <a:solidFill>
                  <a:srgbClr val="CC00FF"/>
                </a:solidFill>
                <a:latin typeface="Symbol" panose="05050102010706020507" pitchFamily="18" charset="2"/>
                <a:ea typeface="ＭＳ ゴシック" pitchFamily="49" charset="-128"/>
                <a:cs typeface="Times New Roman" pitchFamily="18" charset="0"/>
              </a:rPr>
              <a:t>w</a:t>
            </a:r>
            <a:endParaRPr lang="ja-JP" altLang="en-US" dirty="0">
              <a:solidFill>
                <a:srgbClr val="CC00FF"/>
              </a:solidFill>
            </a:endParaRPr>
          </a:p>
        </p:txBody>
      </p:sp>
      <p:sp>
        <p:nvSpPr>
          <p:cNvPr id="139" name="正方形/長方形 138">
            <a:extLst>
              <a:ext uri="{FF2B5EF4-FFF2-40B4-BE49-F238E27FC236}">
                <a16:creationId xmlns:a16="http://schemas.microsoft.com/office/drawing/2014/main" id="{DBA80E97-5FBA-4EA9-ABA1-519A39A3362C}"/>
              </a:ext>
            </a:extLst>
          </p:cNvPr>
          <p:cNvSpPr/>
          <p:nvPr/>
        </p:nvSpPr>
        <p:spPr>
          <a:xfrm>
            <a:off x="3866706" y="4573957"/>
            <a:ext cx="590226" cy="523220"/>
          </a:xfrm>
          <a:prstGeom prst="rect">
            <a:avLst/>
          </a:prstGeom>
        </p:spPr>
        <p:txBody>
          <a:bodyPr wrap="none">
            <a:spAutoFit/>
          </a:bodyPr>
          <a:lstStyle/>
          <a:p>
            <a:r>
              <a:rPr lang="en-US" altLang="ja-JP" i="1" dirty="0">
                <a:solidFill>
                  <a:srgbClr val="CC00FF"/>
                </a:solidFill>
                <a:latin typeface="Bookman Old Style" panose="02050604050505020204" pitchFamily="18" charset="0"/>
                <a:ea typeface="ＭＳ ゴシック" pitchFamily="49" charset="-128"/>
                <a:cs typeface="Times New Roman" pitchFamily="18" charset="0"/>
              </a:rPr>
              <a:t>L</a:t>
            </a:r>
            <a:r>
              <a:rPr lang="en-US" altLang="ja-JP" dirty="0">
                <a:solidFill>
                  <a:srgbClr val="CC00FF"/>
                </a:solidFill>
                <a:latin typeface="Symbol" panose="05050102010706020507" pitchFamily="18" charset="2"/>
                <a:ea typeface="ＭＳ ゴシック" pitchFamily="49" charset="-128"/>
                <a:cs typeface="Times New Roman" pitchFamily="18" charset="0"/>
              </a:rPr>
              <a:t>=</a:t>
            </a:r>
            <a:endParaRPr lang="ja-JP" altLang="en-US" dirty="0">
              <a:solidFill>
                <a:srgbClr val="CC00FF"/>
              </a:solidFill>
            </a:endParaRPr>
          </a:p>
        </p:txBody>
      </p:sp>
      <p:sp>
        <p:nvSpPr>
          <p:cNvPr id="146" name="正方形/長方形 145">
            <a:extLst>
              <a:ext uri="{FF2B5EF4-FFF2-40B4-BE49-F238E27FC236}">
                <a16:creationId xmlns:a16="http://schemas.microsoft.com/office/drawing/2014/main" id="{743D9F3A-5413-42A1-860A-AF0EBDF92E03}"/>
              </a:ext>
            </a:extLst>
          </p:cNvPr>
          <p:cNvSpPr/>
          <p:nvPr/>
        </p:nvSpPr>
        <p:spPr>
          <a:xfrm>
            <a:off x="5076837" y="4573957"/>
            <a:ext cx="381836"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itchFamily="18" charset="0"/>
              </a:rPr>
              <a:t>=</a:t>
            </a:r>
            <a:endParaRPr lang="ja-JP" altLang="en-US" dirty="0"/>
          </a:p>
        </p:txBody>
      </p:sp>
      <p:sp>
        <p:nvSpPr>
          <p:cNvPr id="147" name="正方形/長方形 146">
            <a:extLst>
              <a:ext uri="{FF2B5EF4-FFF2-40B4-BE49-F238E27FC236}">
                <a16:creationId xmlns:a16="http://schemas.microsoft.com/office/drawing/2014/main" id="{2140D893-D6FE-4675-9B66-11BDB6A5D776}"/>
              </a:ext>
            </a:extLst>
          </p:cNvPr>
          <p:cNvSpPr/>
          <p:nvPr/>
        </p:nvSpPr>
        <p:spPr>
          <a:xfrm>
            <a:off x="4480085" y="4542648"/>
            <a:ext cx="543739" cy="523220"/>
          </a:xfrm>
          <a:prstGeom prst="rect">
            <a:avLst/>
          </a:prstGeom>
        </p:spPr>
        <p:txBody>
          <a:bodyPr wrap="none">
            <a:spAutoFit/>
          </a:bodyPr>
          <a:lstStyle/>
          <a:p>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pr</a:t>
            </a:r>
            <a:endParaRPr lang="ja-JP" altLang="en-US" dirty="0"/>
          </a:p>
        </p:txBody>
      </p:sp>
      <p:sp>
        <p:nvSpPr>
          <p:cNvPr id="148" name="正方形/長方形 147">
            <a:extLst>
              <a:ext uri="{FF2B5EF4-FFF2-40B4-BE49-F238E27FC236}">
                <a16:creationId xmlns:a16="http://schemas.microsoft.com/office/drawing/2014/main" id="{CC333638-B74A-479C-A7FA-FBEDB257DA89}"/>
              </a:ext>
            </a:extLst>
          </p:cNvPr>
          <p:cNvSpPr/>
          <p:nvPr/>
        </p:nvSpPr>
        <p:spPr>
          <a:xfrm>
            <a:off x="8850" y="5128103"/>
            <a:ext cx="3212739" cy="523220"/>
          </a:xfrm>
          <a:prstGeom prst="rect">
            <a:avLst/>
          </a:prstGeom>
        </p:spPr>
        <p:txBody>
          <a:bodyPr wrap="none">
            <a:spAutoFit/>
          </a:bodyPr>
          <a:lstStyle/>
          <a:p>
            <a:r>
              <a:rPr lang="ja-JP" altLang="en-US" dirty="0">
                <a:latin typeface="ＭＳ ゴシック" pitchFamily="49" charset="-128"/>
                <a:ea typeface="ＭＳ ゴシック" pitchFamily="49" charset="-128"/>
                <a:cs typeface="Times New Roman" pitchFamily="18" charset="0"/>
              </a:rPr>
              <a:t>角運動量</a:t>
            </a:r>
            <a:r>
              <a:rPr lang="en-US" altLang="ja-JP" i="1" dirty="0">
                <a:latin typeface="Bookman Old Style" panose="02050604050505020204" pitchFamily="18" charset="0"/>
                <a:ea typeface="ＭＳ ゴシック" pitchFamily="49" charset="-128"/>
                <a:cs typeface="Times New Roman" pitchFamily="18" charset="0"/>
              </a:rPr>
              <a:t>L</a:t>
            </a:r>
            <a:r>
              <a:rPr lang="en-US" altLang="ja-JP" dirty="0">
                <a:latin typeface="Symbol" panose="05050102010706020507" pitchFamily="18" charset="2"/>
                <a:ea typeface="ＭＳ ゴシック" pitchFamily="49" charset="-128"/>
                <a:cs typeface="Times New Roman" pitchFamily="18" charset="0"/>
              </a:rPr>
              <a:t>=</a:t>
            </a:r>
            <a:r>
              <a:rPr lang="en-US" altLang="ja-JP" i="1" dirty="0">
                <a:latin typeface="Bookman Old Style" panose="02050604050505020204" pitchFamily="18" charset="0"/>
                <a:ea typeface="ＭＳ ゴシック" pitchFamily="49" charset="-128"/>
                <a:cs typeface="Times New Roman" pitchFamily="18" charset="0"/>
              </a:rPr>
              <a:t>mr</a:t>
            </a:r>
            <a:r>
              <a:rPr lang="en-US" altLang="ja-JP" baseline="30000" dirty="0">
                <a:ea typeface="ＭＳ ゴシック" pitchFamily="49" charset="-128"/>
                <a:cs typeface="Times New Roman" panose="02020603050405020304" pitchFamily="18" charset="0"/>
              </a:rPr>
              <a:t>2</a:t>
            </a:r>
            <a:r>
              <a:rPr lang="en-US" altLang="ja-JP" i="1" dirty="0">
                <a:latin typeface="Symbol" panose="05050102010706020507" pitchFamily="18" charset="2"/>
                <a:ea typeface="ＭＳ ゴシック" pitchFamily="49" charset="-128"/>
                <a:cs typeface="Times New Roman" pitchFamily="18" charset="0"/>
              </a:rPr>
              <a:t>w</a:t>
            </a:r>
            <a:r>
              <a:rPr lang="ja-JP" altLang="en-US" dirty="0">
                <a:latin typeface="ＭＳ ゴシック" pitchFamily="49" charset="-128"/>
                <a:ea typeface="ＭＳ ゴシック" pitchFamily="49" charset="-128"/>
                <a:cs typeface="Times New Roman" pitchFamily="18" charset="0"/>
              </a:rPr>
              <a:t>は</a:t>
            </a:r>
            <a:endParaRPr lang="en-US" altLang="ja-JP" dirty="0">
              <a:latin typeface="ＭＳ ゴシック" pitchFamily="49" charset="-128"/>
              <a:ea typeface="ＭＳ ゴシック" pitchFamily="49" charset="-128"/>
              <a:cs typeface="Times New Roman" pitchFamily="18" charset="0"/>
            </a:endParaRPr>
          </a:p>
        </p:txBody>
      </p:sp>
      <p:sp>
        <p:nvSpPr>
          <p:cNvPr id="149" name="Rectangle 75">
            <a:extLst>
              <a:ext uri="{FF2B5EF4-FFF2-40B4-BE49-F238E27FC236}">
                <a16:creationId xmlns:a16="http://schemas.microsoft.com/office/drawing/2014/main" id="{1D1CFCF8-4E05-452A-9139-28C079E23AFC}"/>
              </a:ext>
            </a:extLst>
          </p:cNvPr>
          <p:cNvSpPr>
            <a:spLocks noChangeArrowheads="1"/>
          </p:cNvSpPr>
          <p:nvPr/>
        </p:nvSpPr>
        <p:spPr bwMode="auto">
          <a:xfrm>
            <a:off x="3187856" y="5092130"/>
            <a:ext cx="1001776" cy="59740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dirty="0">
              <a:solidFill>
                <a:srgbClr val="000000"/>
              </a:solidFill>
              <a:ea typeface="ＭＳ Ｐゴシック" pitchFamily="50" charset="-128"/>
            </a:endParaRPr>
          </a:p>
        </p:txBody>
      </p:sp>
      <p:sp>
        <p:nvSpPr>
          <p:cNvPr id="150" name="正方形/長方形 149">
            <a:extLst>
              <a:ext uri="{FF2B5EF4-FFF2-40B4-BE49-F238E27FC236}">
                <a16:creationId xmlns:a16="http://schemas.microsoft.com/office/drawing/2014/main" id="{15524D2C-E335-40D6-BEAD-3BFA58D29264}"/>
              </a:ext>
            </a:extLst>
          </p:cNvPr>
          <p:cNvSpPr/>
          <p:nvPr/>
        </p:nvSpPr>
        <p:spPr>
          <a:xfrm>
            <a:off x="3310791" y="5130812"/>
            <a:ext cx="939801" cy="523220"/>
          </a:xfrm>
          <a:prstGeom prst="rect">
            <a:avLst/>
          </a:prstGeom>
        </p:spPr>
        <p:txBody>
          <a:bodyPr wrap="square">
            <a:spAutoFit/>
          </a:bodyPr>
          <a:lstStyle/>
          <a:p>
            <a:r>
              <a:rPr lang="ja-JP" altLang="en-US" dirty="0">
                <a:solidFill>
                  <a:srgbClr val="000000"/>
                </a:solidFill>
              </a:rPr>
              <a:t>定数</a:t>
            </a:r>
          </a:p>
        </p:txBody>
      </p:sp>
      <p:sp>
        <p:nvSpPr>
          <p:cNvPr id="151" name="Rectangle 75">
            <a:extLst>
              <a:ext uri="{FF2B5EF4-FFF2-40B4-BE49-F238E27FC236}">
                <a16:creationId xmlns:a16="http://schemas.microsoft.com/office/drawing/2014/main" id="{0189A425-F82E-492C-B628-085D04EED9C9}"/>
              </a:ext>
            </a:extLst>
          </p:cNvPr>
          <p:cNvSpPr>
            <a:spLocks noChangeArrowheads="1"/>
          </p:cNvSpPr>
          <p:nvPr/>
        </p:nvSpPr>
        <p:spPr bwMode="auto">
          <a:xfrm>
            <a:off x="4519548" y="4559832"/>
            <a:ext cx="621979"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52" name="オブジェクト 151">
            <a:extLst>
              <a:ext uri="{FF2B5EF4-FFF2-40B4-BE49-F238E27FC236}">
                <a16:creationId xmlns:a16="http://schemas.microsoft.com/office/drawing/2014/main" id="{D12300C7-97F2-4D52-B258-A0FDB9CFBD01}"/>
              </a:ext>
            </a:extLst>
          </p:cNvPr>
          <p:cNvGraphicFramePr>
            <a:graphicFrameLocks noChangeAspect="1"/>
          </p:cNvGraphicFramePr>
          <p:nvPr>
            <p:extLst>
              <p:ext uri="{D42A27DB-BD31-4B8C-83A1-F6EECF244321}">
                <p14:modId xmlns:p14="http://schemas.microsoft.com/office/powerpoint/2010/main" val="1564140859"/>
              </p:ext>
            </p:extLst>
          </p:nvPr>
        </p:nvGraphicFramePr>
        <p:xfrm>
          <a:off x="4387889" y="5152269"/>
          <a:ext cx="1443037" cy="433387"/>
        </p:xfrm>
        <a:graphic>
          <a:graphicData uri="http://schemas.openxmlformats.org/presentationml/2006/ole">
            <mc:AlternateContent xmlns:mc="http://schemas.openxmlformats.org/markup-compatibility/2006">
              <mc:Choice xmlns:v="urn:schemas-microsoft-com:vml" Requires="v">
                <p:oleObj spid="_x0000_s53633" name="数式" r:id="rId4" imgW="596880" imgH="177480" progId="Equation.3">
                  <p:embed/>
                </p:oleObj>
              </mc:Choice>
              <mc:Fallback>
                <p:oleObj name="数式" r:id="rId4" imgW="596880" imgH="177480" progId="Equation.3">
                  <p:embed/>
                  <p:pic>
                    <p:nvPicPr>
                      <p:cNvPr id="162" name="オブジェクト 161">
                        <a:extLst>
                          <a:ext uri="{FF2B5EF4-FFF2-40B4-BE49-F238E27FC236}">
                            <a16:creationId xmlns:a16="http://schemas.microsoft.com/office/drawing/2014/main" id="{1EF1DC73-0686-4FFF-B0FE-610B89E65C8E}"/>
                          </a:ext>
                        </a:extLst>
                      </p:cNvPr>
                      <p:cNvPicPr>
                        <a:picLocks noChangeAspect="1" noChangeArrowheads="1"/>
                      </p:cNvPicPr>
                      <p:nvPr/>
                    </p:nvPicPr>
                    <p:blipFill>
                      <a:blip r:embed="rId5"/>
                      <a:srcRect/>
                      <a:stretch>
                        <a:fillRect/>
                      </a:stretch>
                    </p:blipFill>
                    <p:spPr bwMode="auto">
                      <a:xfrm>
                        <a:off x="4387889" y="5152269"/>
                        <a:ext cx="14430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 name="Rectangle 75">
            <a:extLst>
              <a:ext uri="{FF2B5EF4-FFF2-40B4-BE49-F238E27FC236}">
                <a16:creationId xmlns:a16="http://schemas.microsoft.com/office/drawing/2014/main" id="{62578C49-5891-47D8-BD67-3E05CDE24182}"/>
              </a:ext>
            </a:extLst>
          </p:cNvPr>
          <p:cNvSpPr>
            <a:spLocks noChangeArrowheads="1"/>
          </p:cNvSpPr>
          <p:nvPr/>
        </p:nvSpPr>
        <p:spPr bwMode="auto">
          <a:xfrm>
            <a:off x="5836768" y="5071433"/>
            <a:ext cx="585518"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dirty="0">
              <a:solidFill>
                <a:srgbClr val="000000"/>
              </a:solidFill>
              <a:ea typeface="ＭＳ Ｐゴシック" pitchFamily="50" charset="-128"/>
            </a:endParaRPr>
          </a:p>
        </p:txBody>
      </p:sp>
      <p:sp>
        <p:nvSpPr>
          <p:cNvPr id="154" name="正方形/長方形 153">
            <a:extLst>
              <a:ext uri="{FF2B5EF4-FFF2-40B4-BE49-F238E27FC236}">
                <a16:creationId xmlns:a16="http://schemas.microsoft.com/office/drawing/2014/main" id="{8950B079-9026-4F7F-9F39-6475023404E6}"/>
              </a:ext>
            </a:extLst>
          </p:cNvPr>
          <p:cNvSpPr/>
          <p:nvPr/>
        </p:nvSpPr>
        <p:spPr>
          <a:xfrm>
            <a:off x="5959704" y="5110115"/>
            <a:ext cx="364202" cy="523220"/>
          </a:xfrm>
          <a:prstGeom prst="rect">
            <a:avLst/>
          </a:prstGeom>
        </p:spPr>
        <p:txBody>
          <a:bodyPr wrap="none">
            <a:spAutoFit/>
          </a:bodyPr>
          <a:lstStyle/>
          <a:p>
            <a:r>
              <a:rPr lang="en-US" altLang="ja-JP" dirty="0">
                <a:solidFill>
                  <a:srgbClr val="000000"/>
                </a:solidFill>
                <a:ea typeface="ＭＳ ゴシック" pitchFamily="49" charset="-128"/>
                <a:cs typeface="Times New Roman" panose="02020603050405020304" pitchFamily="18" charset="0"/>
              </a:rPr>
              <a:t>0</a:t>
            </a:r>
            <a:endParaRPr lang="ja-JP" altLang="en-US" dirty="0">
              <a:solidFill>
                <a:srgbClr val="000000"/>
              </a:solidFill>
            </a:endParaRPr>
          </a:p>
        </p:txBody>
      </p:sp>
      <p:sp>
        <p:nvSpPr>
          <p:cNvPr id="155" name="正方形/長方形 154">
            <a:extLst>
              <a:ext uri="{FF2B5EF4-FFF2-40B4-BE49-F238E27FC236}">
                <a16:creationId xmlns:a16="http://schemas.microsoft.com/office/drawing/2014/main" id="{25411C2F-94B6-4132-B838-EAED46A3A3AF}"/>
              </a:ext>
            </a:extLst>
          </p:cNvPr>
          <p:cNvSpPr/>
          <p:nvPr/>
        </p:nvSpPr>
        <p:spPr>
          <a:xfrm>
            <a:off x="-127243" y="5744579"/>
            <a:ext cx="580191" cy="523220"/>
          </a:xfrm>
          <a:prstGeom prst="rect">
            <a:avLst/>
          </a:prstGeom>
        </p:spPr>
        <p:txBody>
          <a:bodyPr wrap="square">
            <a:spAutoFit/>
          </a:bodyPr>
          <a:lstStyle/>
          <a:p>
            <a:r>
              <a:rPr lang="ja-JP" altLang="en-US" dirty="0">
                <a:solidFill>
                  <a:srgbClr val="000000"/>
                </a:solidFill>
              </a:rPr>
              <a:t>∴</a:t>
            </a:r>
          </a:p>
        </p:txBody>
      </p:sp>
      <p:sp>
        <p:nvSpPr>
          <p:cNvPr id="157" name="正方形/長方形 156">
            <a:extLst>
              <a:ext uri="{FF2B5EF4-FFF2-40B4-BE49-F238E27FC236}">
                <a16:creationId xmlns:a16="http://schemas.microsoft.com/office/drawing/2014/main" id="{79345B4D-A588-420C-82AE-488A70DCD868}"/>
              </a:ext>
            </a:extLst>
          </p:cNvPr>
          <p:cNvSpPr/>
          <p:nvPr/>
        </p:nvSpPr>
        <p:spPr>
          <a:xfrm>
            <a:off x="323425" y="5700841"/>
            <a:ext cx="3913114" cy="523220"/>
          </a:xfrm>
          <a:prstGeom prst="rect">
            <a:avLst/>
          </a:prstGeom>
        </p:spPr>
        <p:txBody>
          <a:bodyPr wrap="square">
            <a:spAutoFit/>
          </a:bodyPr>
          <a:lstStyle/>
          <a:p>
            <a:r>
              <a:rPr lang="ja-JP" altLang="en-US" dirty="0">
                <a:solidFill>
                  <a:srgbClr val="0000FF"/>
                </a:solidFill>
                <a:latin typeface="ＭＳ ゴシック" pitchFamily="49" charset="-128"/>
                <a:ea typeface="ＭＳ ゴシック" pitchFamily="49" charset="-128"/>
                <a:cs typeface="Times New Roman" pitchFamily="18" charset="0"/>
              </a:rPr>
              <a:t>回転の運動方程式</a:t>
            </a:r>
            <a:r>
              <a:rPr lang="ja-JP" altLang="en-US" dirty="0">
                <a:solidFill>
                  <a:srgbClr val="000000"/>
                </a:solidFill>
                <a:latin typeface="ＭＳ ゴシック" pitchFamily="49" charset="-128"/>
                <a:ea typeface="ＭＳ ゴシック" pitchFamily="49" charset="-128"/>
                <a:cs typeface="Times New Roman" pitchFamily="18" charset="0"/>
              </a:rPr>
              <a:t>が</a:t>
            </a:r>
            <a:endParaRPr lang="ja-JP" altLang="en-US" dirty="0">
              <a:solidFill>
                <a:srgbClr val="000000"/>
              </a:solidFill>
            </a:endParaRPr>
          </a:p>
        </p:txBody>
      </p:sp>
      <p:sp>
        <p:nvSpPr>
          <p:cNvPr id="158" name="Rectangle 75">
            <a:extLst>
              <a:ext uri="{FF2B5EF4-FFF2-40B4-BE49-F238E27FC236}">
                <a16:creationId xmlns:a16="http://schemas.microsoft.com/office/drawing/2014/main" id="{55209D4E-CCB2-4813-9DF4-5DBC382EC7A9}"/>
              </a:ext>
            </a:extLst>
          </p:cNvPr>
          <p:cNvSpPr>
            <a:spLocks noChangeArrowheads="1"/>
          </p:cNvSpPr>
          <p:nvPr/>
        </p:nvSpPr>
        <p:spPr bwMode="auto">
          <a:xfrm>
            <a:off x="4186233" y="5700841"/>
            <a:ext cx="1443038" cy="52158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59" name="正方形/長方形 158">
            <a:extLst>
              <a:ext uri="{FF2B5EF4-FFF2-40B4-BE49-F238E27FC236}">
                <a16:creationId xmlns:a16="http://schemas.microsoft.com/office/drawing/2014/main" id="{309024D1-1BC4-493C-A4DD-CDE854C5C555}"/>
              </a:ext>
            </a:extLst>
          </p:cNvPr>
          <p:cNvSpPr/>
          <p:nvPr/>
        </p:nvSpPr>
        <p:spPr>
          <a:xfrm>
            <a:off x="4383547" y="5706447"/>
            <a:ext cx="1050658" cy="523220"/>
          </a:xfrm>
          <a:prstGeom prst="rect">
            <a:avLst/>
          </a:prstGeom>
        </p:spPr>
        <p:txBody>
          <a:bodyPr wrap="squar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成立。</a:t>
            </a:r>
            <a:endParaRPr lang="ja-JP" altLang="en-US" dirty="0">
              <a:solidFill>
                <a:srgbClr val="000000"/>
              </a:solidFill>
            </a:endParaRPr>
          </a:p>
        </p:txBody>
      </p:sp>
      <p:sp>
        <p:nvSpPr>
          <p:cNvPr id="160" name="正方形/長方形 159">
            <a:extLst>
              <a:ext uri="{FF2B5EF4-FFF2-40B4-BE49-F238E27FC236}">
                <a16:creationId xmlns:a16="http://schemas.microsoft.com/office/drawing/2014/main" id="{792C635C-2D8D-4B61-A751-5E37FF1B8705}"/>
              </a:ext>
            </a:extLst>
          </p:cNvPr>
          <p:cNvSpPr/>
          <p:nvPr/>
        </p:nvSpPr>
        <p:spPr>
          <a:xfrm>
            <a:off x="301571" y="6277031"/>
            <a:ext cx="4474464" cy="523220"/>
          </a:xfrm>
          <a:prstGeom prst="rect">
            <a:avLst/>
          </a:prstGeom>
        </p:spPr>
        <p:txBody>
          <a:bodyPr wrap="square">
            <a:spAutoFit/>
          </a:bodyPr>
          <a:lstStyle/>
          <a:p>
            <a:r>
              <a:rPr lang="ja-JP" altLang="en-US" dirty="0">
                <a:solidFill>
                  <a:schemeClr val="accent2"/>
                </a:solidFill>
                <a:ea typeface="ＭＳ Ｐゴシック" pitchFamily="50" charset="-128"/>
              </a:rPr>
              <a:t>角運動量保存</a:t>
            </a:r>
            <a:r>
              <a:rPr lang="ja-JP" altLang="en-US" dirty="0">
                <a:solidFill>
                  <a:srgbClr val="000000"/>
                </a:solidFill>
                <a:latin typeface="ＭＳ ゴシック" pitchFamily="49" charset="-128"/>
                <a:ea typeface="ＭＳ ゴシック" pitchFamily="49" charset="-128"/>
                <a:cs typeface="Times New Roman" pitchFamily="18" charset="0"/>
              </a:rPr>
              <a:t>の法則が</a:t>
            </a:r>
            <a:endParaRPr lang="ja-JP" altLang="en-US" dirty="0">
              <a:solidFill>
                <a:srgbClr val="000000"/>
              </a:solidFill>
            </a:endParaRPr>
          </a:p>
        </p:txBody>
      </p:sp>
      <p:sp>
        <p:nvSpPr>
          <p:cNvPr id="161" name="Rectangle 75">
            <a:extLst>
              <a:ext uri="{FF2B5EF4-FFF2-40B4-BE49-F238E27FC236}">
                <a16:creationId xmlns:a16="http://schemas.microsoft.com/office/drawing/2014/main" id="{13F93E1E-79F4-4614-AA8A-0780E99D967A}"/>
              </a:ext>
            </a:extLst>
          </p:cNvPr>
          <p:cNvSpPr>
            <a:spLocks noChangeArrowheads="1"/>
          </p:cNvSpPr>
          <p:nvPr/>
        </p:nvSpPr>
        <p:spPr bwMode="auto">
          <a:xfrm>
            <a:off x="4363540" y="6235099"/>
            <a:ext cx="1443038" cy="52158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65" name="正方形/長方形 164">
            <a:extLst>
              <a:ext uri="{FF2B5EF4-FFF2-40B4-BE49-F238E27FC236}">
                <a16:creationId xmlns:a16="http://schemas.microsoft.com/office/drawing/2014/main" id="{994151DD-2DBB-4BA7-9431-086570535FDC}"/>
              </a:ext>
            </a:extLst>
          </p:cNvPr>
          <p:cNvSpPr/>
          <p:nvPr/>
        </p:nvSpPr>
        <p:spPr>
          <a:xfrm>
            <a:off x="4560854" y="6240705"/>
            <a:ext cx="1050658" cy="523220"/>
          </a:xfrm>
          <a:prstGeom prst="rect">
            <a:avLst/>
          </a:prstGeom>
        </p:spPr>
        <p:txBody>
          <a:bodyPr wrap="squar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成立。</a:t>
            </a:r>
            <a:endParaRPr lang="ja-JP" altLang="en-US" dirty="0">
              <a:solidFill>
                <a:srgbClr val="000000"/>
              </a:solidFill>
            </a:endParaRPr>
          </a:p>
        </p:txBody>
      </p:sp>
      <p:sp>
        <p:nvSpPr>
          <p:cNvPr id="3" name="タイトル 2">
            <a:extLst>
              <a:ext uri="{FF2B5EF4-FFF2-40B4-BE49-F238E27FC236}">
                <a16:creationId xmlns:a16="http://schemas.microsoft.com/office/drawing/2014/main" id="{A941F406-BCFF-4604-AF28-A6C340D91A87}"/>
              </a:ext>
            </a:extLst>
          </p:cNvPr>
          <p:cNvSpPr>
            <a:spLocks noGrp="1"/>
          </p:cNvSpPr>
          <p:nvPr>
            <p:ph type="title"/>
          </p:nvPr>
        </p:nvSpPr>
        <p:spPr/>
        <p:txBody>
          <a:bodyPr/>
          <a:lstStyle/>
          <a:p>
            <a:endParaRPr kumimoji="1" lang="ja-JP" altLang="en-US"/>
          </a:p>
        </p:txBody>
      </p:sp>
      <p:grpSp>
        <p:nvGrpSpPr>
          <p:cNvPr id="214" name="グループ化 213">
            <a:extLst>
              <a:ext uri="{FF2B5EF4-FFF2-40B4-BE49-F238E27FC236}">
                <a16:creationId xmlns:a16="http://schemas.microsoft.com/office/drawing/2014/main" id="{93B8679F-8277-4F63-B9DA-1EA5FF17C930}"/>
              </a:ext>
            </a:extLst>
          </p:cNvPr>
          <p:cNvGrpSpPr/>
          <p:nvPr/>
        </p:nvGrpSpPr>
        <p:grpSpPr>
          <a:xfrm>
            <a:off x="-25257" y="-1"/>
            <a:ext cx="9243797" cy="2631074"/>
            <a:chOff x="-25257" y="-1"/>
            <a:chExt cx="9243797" cy="2631074"/>
          </a:xfrm>
        </p:grpSpPr>
        <p:sp>
          <p:nvSpPr>
            <p:cNvPr id="215" name="Rectangle 46">
              <a:extLst>
                <a:ext uri="{FF2B5EF4-FFF2-40B4-BE49-F238E27FC236}">
                  <a16:creationId xmlns:a16="http://schemas.microsoft.com/office/drawing/2014/main" id="{E4CAF06F-6720-4393-BF3A-E85E0183D793}"/>
                </a:ext>
              </a:extLst>
            </p:cNvPr>
            <p:cNvSpPr>
              <a:spLocks noChangeArrowheads="1"/>
            </p:cNvSpPr>
            <p:nvPr/>
          </p:nvSpPr>
          <p:spPr bwMode="auto">
            <a:xfrm>
              <a:off x="1" y="-1"/>
              <a:ext cx="9143999" cy="2583936"/>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dirty="0">
                <a:solidFill>
                  <a:srgbClr val="7030A0"/>
                </a:solidFill>
              </a:endParaRPr>
            </a:p>
          </p:txBody>
        </p:sp>
        <p:sp>
          <p:nvSpPr>
            <p:cNvPr id="217" name="Rectangle 12">
              <a:extLst>
                <a:ext uri="{FF2B5EF4-FFF2-40B4-BE49-F238E27FC236}">
                  <a16:creationId xmlns:a16="http://schemas.microsoft.com/office/drawing/2014/main" id="{E05523B3-A851-4B20-BBF1-CDDC5B8FFEF9}"/>
                </a:ext>
              </a:extLst>
            </p:cNvPr>
            <p:cNvSpPr txBox="1">
              <a:spLocks noChangeArrowheads="1"/>
            </p:cNvSpPr>
            <p:nvPr/>
          </p:nvSpPr>
          <p:spPr bwMode="auto">
            <a:xfrm>
              <a:off x="0" y="0"/>
              <a:ext cx="46593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tx1"/>
                  </a:solidFill>
                </a:rPr>
                <a:t>トルク</a:t>
              </a:r>
              <a:r>
                <a:rPr lang="en-US" altLang="ja-JP" sz="2800" kern="0" dirty="0">
                  <a:solidFill>
                    <a:schemeClr val="tx1"/>
                  </a:solidFill>
                </a:rPr>
                <a:t>(</a:t>
              </a:r>
              <a:r>
                <a:rPr lang="ja-JP" altLang="en-US" sz="2800" kern="0" dirty="0">
                  <a:solidFill>
                    <a:schemeClr val="tx1"/>
                  </a:solidFill>
                </a:rPr>
                <a:t>力のモーメント</a:t>
              </a:r>
              <a:r>
                <a:rPr lang="en-US" altLang="ja-JP" sz="2800" kern="0" dirty="0">
                  <a:solidFill>
                    <a:schemeClr val="tx1"/>
                  </a:solidFill>
                </a:rPr>
                <a:t>) </a:t>
              </a:r>
            </a:p>
          </p:txBody>
        </p:sp>
        <p:sp>
          <p:nvSpPr>
            <p:cNvPr id="218" name="Rectangle 71">
              <a:extLst>
                <a:ext uri="{FF2B5EF4-FFF2-40B4-BE49-F238E27FC236}">
                  <a16:creationId xmlns:a16="http://schemas.microsoft.com/office/drawing/2014/main" id="{75DD5BC8-03EB-4659-940C-6AB67C6A466A}"/>
                </a:ext>
              </a:extLst>
            </p:cNvPr>
            <p:cNvSpPr>
              <a:spLocks noChangeArrowheads="1"/>
            </p:cNvSpPr>
            <p:nvPr/>
          </p:nvSpPr>
          <p:spPr bwMode="auto">
            <a:xfrm>
              <a:off x="4725353" y="0"/>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19" name="Rectangle 73">
              <a:extLst>
                <a:ext uri="{FF2B5EF4-FFF2-40B4-BE49-F238E27FC236}">
                  <a16:creationId xmlns:a16="http://schemas.microsoft.com/office/drawing/2014/main" id="{CCC262BF-2C54-4E24-BF64-668DB7D50839}"/>
                </a:ext>
              </a:extLst>
            </p:cNvPr>
            <p:cNvSpPr>
              <a:spLocks noChangeArrowheads="1"/>
            </p:cNvSpPr>
            <p:nvPr/>
          </p:nvSpPr>
          <p:spPr bwMode="auto">
            <a:xfrm>
              <a:off x="6175566" y="0"/>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20" name="Rectangle 76">
              <a:extLst>
                <a:ext uri="{FF2B5EF4-FFF2-40B4-BE49-F238E27FC236}">
                  <a16:creationId xmlns:a16="http://schemas.microsoft.com/office/drawing/2014/main" id="{0C617DF0-7FDF-48D0-8C8D-2480627F4AC4}"/>
                </a:ext>
              </a:extLst>
            </p:cNvPr>
            <p:cNvSpPr>
              <a:spLocks noChangeArrowheads="1"/>
            </p:cNvSpPr>
            <p:nvPr/>
          </p:nvSpPr>
          <p:spPr bwMode="auto">
            <a:xfrm>
              <a:off x="5013445" y="0"/>
              <a:ext cx="16032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221" name="Rectangle 70">
              <a:extLst>
                <a:ext uri="{FF2B5EF4-FFF2-40B4-BE49-F238E27FC236}">
                  <a16:creationId xmlns:a16="http://schemas.microsoft.com/office/drawing/2014/main" id="{4329B1B7-4906-4440-AE50-2C1899CE326E}"/>
                </a:ext>
              </a:extLst>
            </p:cNvPr>
            <p:cNvSpPr>
              <a:spLocks noChangeArrowheads="1"/>
            </p:cNvSpPr>
            <p:nvPr/>
          </p:nvSpPr>
          <p:spPr bwMode="auto">
            <a:xfrm>
              <a:off x="4060179" y="0"/>
              <a:ext cx="9922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en-US" altLang="ja-JP" baseline="-25000" dirty="0">
                  <a:solidFill>
                    <a:srgbClr val="000000"/>
                  </a:solidFill>
                  <a:latin typeface="Bookman Old Style" pitchFamily="18" charset="0"/>
                  <a:ea typeface="ＭＳ Ｐゴシック" pitchFamily="50" charset="-128"/>
                </a:rPr>
                <a:t>⊥</a:t>
              </a:r>
            </a:p>
          </p:txBody>
        </p:sp>
        <p:sp>
          <p:nvSpPr>
            <p:cNvPr id="222" name="Rectangle 88">
              <a:extLst>
                <a:ext uri="{FF2B5EF4-FFF2-40B4-BE49-F238E27FC236}">
                  <a16:creationId xmlns:a16="http://schemas.microsoft.com/office/drawing/2014/main" id="{A0C15304-1D8A-44AA-A055-4EFD340D4241}"/>
                </a:ext>
              </a:extLst>
            </p:cNvPr>
            <p:cNvSpPr>
              <a:spLocks noChangeArrowheads="1"/>
            </p:cNvSpPr>
            <p:nvPr/>
          </p:nvSpPr>
          <p:spPr bwMode="auto">
            <a:xfrm>
              <a:off x="6442629" y="9525"/>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223" name="Rectangle 89">
              <a:extLst>
                <a:ext uri="{FF2B5EF4-FFF2-40B4-BE49-F238E27FC236}">
                  <a16:creationId xmlns:a16="http://schemas.microsoft.com/office/drawing/2014/main" id="{10D74F00-BD7F-4D2D-9666-8A8B10B914D0}"/>
                </a:ext>
              </a:extLst>
            </p:cNvPr>
            <p:cNvSpPr>
              <a:spLocks noChangeArrowheads="1"/>
            </p:cNvSpPr>
            <p:nvPr/>
          </p:nvSpPr>
          <p:spPr bwMode="auto">
            <a:xfrm>
              <a:off x="6753519" y="0"/>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224" name="Rectangle 73">
              <a:extLst>
                <a:ext uri="{FF2B5EF4-FFF2-40B4-BE49-F238E27FC236}">
                  <a16:creationId xmlns:a16="http://schemas.microsoft.com/office/drawing/2014/main" id="{E5129FED-D5B9-454D-827B-B147C9582423}"/>
                </a:ext>
              </a:extLst>
            </p:cNvPr>
            <p:cNvSpPr>
              <a:spLocks noChangeArrowheads="1"/>
            </p:cNvSpPr>
            <p:nvPr/>
          </p:nvSpPr>
          <p:spPr bwMode="auto">
            <a:xfrm>
              <a:off x="7119337" y="0"/>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225" name="オブジェクト 224">
              <a:extLst>
                <a:ext uri="{FF2B5EF4-FFF2-40B4-BE49-F238E27FC236}">
                  <a16:creationId xmlns:a16="http://schemas.microsoft.com/office/drawing/2014/main" id="{9A4829C7-8C54-46B7-BB20-5F9FC7AFBBC9}"/>
                </a:ext>
              </a:extLst>
            </p:cNvPr>
            <p:cNvGraphicFramePr>
              <a:graphicFrameLocks noChangeAspect="1"/>
            </p:cNvGraphicFramePr>
            <p:nvPr>
              <p:extLst>
                <p:ext uri="{D42A27DB-BD31-4B8C-83A1-F6EECF244321}">
                  <p14:modId xmlns:p14="http://schemas.microsoft.com/office/powerpoint/2010/main" val="2759075220"/>
                </p:ext>
              </p:extLst>
            </p:nvPr>
          </p:nvGraphicFramePr>
          <p:xfrm>
            <a:off x="7513638" y="0"/>
            <a:ext cx="1630362" cy="587375"/>
          </p:xfrm>
          <a:graphic>
            <a:graphicData uri="http://schemas.openxmlformats.org/presentationml/2006/ole">
              <mc:AlternateContent xmlns:mc="http://schemas.openxmlformats.org/markup-compatibility/2006">
                <mc:Choice xmlns:v="urn:schemas-microsoft-com:vml" Requires="v">
                  <p:oleObj spid="_x0000_s53634" name="数式" r:id="rId6" imgW="672840" imgH="241200" progId="Equation.3">
                    <p:embed/>
                  </p:oleObj>
                </mc:Choice>
                <mc:Fallback>
                  <p:oleObj name="数式" r:id="rId6" imgW="672840" imgH="241200" progId="Equation.3">
                    <p:embed/>
                    <p:pic>
                      <p:nvPicPr>
                        <p:cNvPr id="174" name="オブジェクト 173">
                          <a:extLst>
                            <a:ext uri="{FF2B5EF4-FFF2-40B4-BE49-F238E27FC236}">
                              <a16:creationId xmlns:a16="http://schemas.microsoft.com/office/drawing/2014/main" id="{39E88F47-19DC-4F21-BE67-D0DC277B6274}"/>
                            </a:ext>
                          </a:extLst>
                        </p:cNvPr>
                        <p:cNvPicPr>
                          <a:picLocks noChangeAspect="1" noChangeArrowheads="1"/>
                        </p:cNvPicPr>
                        <p:nvPr/>
                      </p:nvPicPr>
                      <p:blipFill>
                        <a:blip r:embed="rId7"/>
                        <a:srcRect/>
                        <a:stretch>
                          <a:fillRect/>
                        </a:stretch>
                      </p:blipFill>
                      <p:spPr bwMode="auto">
                        <a:xfrm>
                          <a:off x="7513638" y="0"/>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6" name="正方形/長方形 90">
              <a:extLst>
                <a:ext uri="{FF2B5EF4-FFF2-40B4-BE49-F238E27FC236}">
                  <a16:creationId xmlns:a16="http://schemas.microsoft.com/office/drawing/2014/main" id="{6D9C3718-7185-477D-98AB-B127C064902B}"/>
                </a:ext>
              </a:extLst>
            </p:cNvPr>
            <p:cNvSpPr>
              <a:spLocks noChangeArrowheads="1"/>
            </p:cNvSpPr>
            <p:nvPr/>
          </p:nvSpPr>
          <p:spPr bwMode="auto">
            <a:xfrm>
              <a:off x="3352356" y="0"/>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N</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227" name="Rectangle 12">
              <a:extLst>
                <a:ext uri="{FF2B5EF4-FFF2-40B4-BE49-F238E27FC236}">
                  <a16:creationId xmlns:a16="http://schemas.microsoft.com/office/drawing/2014/main" id="{D7C5168B-067B-46F2-8487-4CF94A8EB70F}"/>
                </a:ext>
              </a:extLst>
            </p:cNvPr>
            <p:cNvSpPr txBox="1">
              <a:spLocks noChangeArrowheads="1"/>
            </p:cNvSpPr>
            <p:nvPr/>
          </p:nvSpPr>
          <p:spPr bwMode="auto">
            <a:xfrm>
              <a:off x="3072984" y="431428"/>
              <a:ext cx="33034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chemeClr val="tx1"/>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支点・作用点の距離</a:t>
              </a:r>
              <a:endParaRPr lang="en-US" altLang="ja-JP" sz="2400" kern="0" dirty="0">
                <a:solidFill>
                  <a:srgbClr val="7030A0"/>
                </a:solidFill>
              </a:endParaRPr>
            </a:p>
          </p:txBody>
        </p:sp>
        <p:sp>
          <p:nvSpPr>
            <p:cNvPr id="228" name="Rectangle 12">
              <a:extLst>
                <a:ext uri="{FF2B5EF4-FFF2-40B4-BE49-F238E27FC236}">
                  <a16:creationId xmlns:a16="http://schemas.microsoft.com/office/drawing/2014/main" id="{119D0849-F455-4F6B-9983-FDF92D236F4C}"/>
                </a:ext>
              </a:extLst>
            </p:cNvPr>
            <p:cNvSpPr txBox="1">
              <a:spLocks noChangeArrowheads="1"/>
            </p:cNvSpPr>
            <p:nvPr/>
          </p:nvSpPr>
          <p:spPr bwMode="auto">
            <a:xfrm>
              <a:off x="-25257" y="413935"/>
              <a:ext cx="3023701"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F</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力の動径</a:t>
              </a:r>
              <a:r>
                <a:rPr lang="ja-JP" altLang="en-US" sz="2400" kern="0" dirty="0">
                  <a:solidFill>
                    <a:srgbClr val="7030A0"/>
                  </a:solidFill>
                </a:rPr>
                <a:t>垂直成分</a:t>
              </a:r>
              <a:endParaRPr lang="en-US" altLang="ja-JP" sz="2400" kern="0" dirty="0">
                <a:solidFill>
                  <a:srgbClr val="7030A0"/>
                </a:solidFill>
              </a:endParaRPr>
            </a:p>
          </p:txBody>
        </p:sp>
        <p:sp>
          <p:nvSpPr>
            <p:cNvPr id="229" name="Rectangle 12">
              <a:extLst>
                <a:ext uri="{FF2B5EF4-FFF2-40B4-BE49-F238E27FC236}">
                  <a16:creationId xmlns:a16="http://schemas.microsoft.com/office/drawing/2014/main" id="{20B71751-8829-4D00-A215-A8431E968AA9}"/>
                </a:ext>
              </a:extLst>
            </p:cNvPr>
            <p:cNvSpPr txBox="1">
              <a:spLocks noChangeArrowheads="1"/>
            </p:cNvSpPr>
            <p:nvPr/>
          </p:nvSpPr>
          <p:spPr bwMode="auto">
            <a:xfrm>
              <a:off x="6042272" y="415112"/>
              <a:ext cx="31762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chemeClr val="tx1"/>
                  </a:solidFill>
                  <a:latin typeface="Bookman Old Style" pitchFamily="18" charset="0"/>
                  <a:ea typeface="ＭＳ Ｐゴシック" pitchFamily="50" charset="-128"/>
                </a:rPr>
                <a:t>r</a:t>
              </a:r>
              <a:r>
                <a:rPr lang="en-US" altLang="ja-JP" sz="2400" baseline="-25000" dirty="0">
                  <a:solidFill>
                    <a:schemeClr val="tx1"/>
                  </a:solidFill>
                  <a:latin typeface="Bookman Old Style" pitchFamily="18" charset="0"/>
                  <a:ea typeface="ＭＳ Ｐゴシック" pitchFamily="50" charset="-128"/>
                </a:rPr>
                <a:t>⊥</a:t>
              </a:r>
              <a:r>
                <a:rPr lang="ja-JP" altLang="en-US" sz="2400" kern="0" dirty="0">
                  <a:solidFill>
                    <a:srgbClr val="7030A0"/>
                  </a:solidFill>
                </a:rPr>
                <a:t>支点・作用線の距離</a:t>
              </a:r>
              <a:endParaRPr lang="en-US" altLang="ja-JP" sz="2400" kern="0" dirty="0">
                <a:solidFill>
                  <a:srgbClr val="7030A0"/>
                </a:solidFill>
              </a:endParaRPr>
            </a:p>
          </p:txBody>
        </p:sp>
        <p:graphicFrame>
          <p:nvGraphicFramePr>
            <p:cNvPr id="230" name="オブジェクト 229">
              <a:extLst>
                <a:ext uri="{FF2B5EF4-FFF2-40B4-BE49-F238E27FC236}">
                  <a16:creationId xmlns:a16="http://schemas.microsoft.com/office/drawing/2014/main" id="{C16395B0-5BFE-4287-BFAB-671F385E71D9}"/>
                </a:ext>
              </a:extLst>
            </p:cNvPr>
            <p:cNvGraphicFramePr>
              <a:graphicFrameLocks noChangeAspect="1"/>
            </p:cNvGraphicFramePr>
            <p:nvPr>
              <p:extLst>
                <p:ext uri="{D42A27DB-BD31-4B8C-83A1-F6EECF244321}">
                  <p14:modId xmlns:p14="http://schemas.microsoft.com/office/powerpoint/2010/main" val="3038832430"/>
                </p:ext>
              </p:extLst>
            </p:nvPr>
          </p:nvGraphicFramePr>
          <p:xfrm>
            <a:off x="3237952" y="1655089"/>
            <a:ext cx="1322388" cy="958850"/>
          </p:xfrm>
          <a:graphic>
            <a:graphicData uri="http://schemas.openxmlformats.org/presentationml/2006/ole">
              <mc:AlternateContent xmlns:mc="http://schemas.openxmlformats.org/markup-compatibility/2006">
                <mc:Choice xmlns:v="urn:schemas-microsoft-com:vml" Requires="v">
                  <p:oleObj spid="_x0000_s53635" name="数式" r:id="rId8" imgW="545760" imgH="393480" progId="Equation.3">
                    <p:embed/>
                  </p:oleObj>
                </mc:Choice>
                <mc:Fallback>
                  <p:oleObj name="数式" r:id="rId8" imgW="545760" imgH="393480" progId="Equation.3">
                    <p:embed/>
                    <p:pic>
                      <p:nvPicPr>
                        <p:cNvPr id="182" name="オブジェクト 181">
                          <a:extLst>
                            <a:ext uri="{FF2B5EF4-FFF2-40B4-BE49-F238E27FC236}">
                              <a16:creationId xmlns:a16="http://schemas.microsoft.com/office/drawing/2014/main" id="{1473227B-CA59-489E-8390-058A09E6A776}"/>
                            </a:ext>
                          </a:extLst>
                        </p:cNvPr>
                        <p:cNvPicPr>
                          <a:picLocks noChangeAspect="1" noChangeArrowheads="1"/>
                        </p:cNvPicPr>
                        <p:nvPr/>
                      </p:nvPicPr>
                      <p:blipFill>
                        <a:blip r:embed="rId9"/>
                        <a:srcRect/>
                        <a:stretch>
                          <a:fillRect/>
                        </a:stretch>
                      </p:blipFill>
                      <p:spPr bwMode="auto">
                        <a:xfrm>
                          <a:off x="3237952" y="1655089"/>
                          <a:ext cx="1322388"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1" name="Rectangle 14">
              <a:extLst>
                <a:ext uri="{FF2B5EF4-FFF2-40B4-BE49-F238E27FC236}">
                  <a16:creationId xmlns:a16="http://schemas.microsoft.com/office/drawing/2014/main" id="{A223D17F-683A-457B-8179-3B1B18523664}"/>
                </a:ext>
              </a:extLst>
            </p:cNvPr>
            <p:cNvSpPr>
              <a:spLocks noChangeArrowheads="1"/>
            </p:cNvSpPr>
            <p:nvPr/>
          </p:nvSpPr>
          <p:spPr bwMode="auto">
            <a:xfrm>
              <a:off x="5583400" y="2107853"/>
              <a:ext cx="17346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ea typeface="ＭＳ 明朝" charset="-128"/>
                </a:rPr>
                <a:t>N </a:t>
              </a:r>
              <a:r>
                <a:rPr lang="en-US" altLang="ja-JP" dirty="0">
                  <a:solidFill>
                    <a:srgbClr val="000000"/>
                  </a:solidFill>
                  <a:latin typeface="Symbol" pitchFamily="18" charset="2"/>
                  <a:ea typeface="ＭＳ 明朝" charset="-128"/>
                </a:rPr>
                <a:t>= </a:t>
              </a:r>
              <a:r>
                <a:rPr lang="en-US" altLang="ja-JP" dirty="0">
                  <a:solidFill>
                    <a:srgbClr val="000000"/>
                  </a:solidFill>
                  <a:latin typeface="+mn-lt"/>
                  <a:ea typeface="ＭＳ 明朝" charset="-128"/>
                </a:rPr>
                <a:t>0 </a:t>
              </a:r>
            </a:p>
          </p:txBody>
        </p:sp>
        <p:sp>
          <p:nvSpPr>
            <p:cNvPr id="232" name="Rectangle 14">
              <a:extLst>
                <a:ext uri="{FF2B5EF4-FFF2-40B4-BE49-F238E27FC236}">
                  <a16:creationId xmlns:a16="http://schemas.microsoft.com/office/drawing/2014/main" id="{6524A604-D4C7-49D7-9BE5-376FF0AFB6A3}"/>
                </a:ext>
              </a:extLst>
            </p:cNvPr>
            <p:cNvSpPr>
              <a:spLocks noChangeArrowheads="1"/>
            </p:cNvSpPr>
            <p:nvPr/>
          </p:nvSpPr>
          <p:spPr bwMode="auto">
            <a:xfrm>
              <a:off x="5206854" y="1643460"/>
              <a:ext cx="34591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角運動量保存の法則</a:t>
              </a:r>
              <a:endParaRPr lang="en-US" altLang="ja-JP" dirty="0">
                <a:solidFill>
                  <a:schemeClr val="accent2"/>
                </a:solidFill>
                <a:latin typeface="Symbol" pitchFamily="18" charset="2"/>
                <a:ea typeface="ＭＳ 明朝" charset="-128"/>
              </a:endParaRPr>
            </a:p>
          </p:txBody>
        </p:sp>
        <p:sp>
          <p:nvSpPr>
            <p:cNvPr id="233" name="正方形/長方形 232">
              <a:extLst>
                <a:ext uri="{FF2B5EF4-FFF2-40B4-BE49-F238E27FC236}">
                  <a16:creationId xmlns:a16="http://schemas.microsoft.com/office/drawing/2014/main" id="{1A493A9B-3EFD-41E9-A4FF-D36FF53DBCB2}"/>
                </a:ext>
              </a:extLst>
            </p:cNvPr>
            <p:cNvSpPr/>
            <p:nvPr/>
          </p:nvSpPr>
          <p:spPr>
            <a:xfrm>
              <a:off x="6630967" y="2099140"/>
              <a:ext cx="1686680" cy="523220"/>
            </a:xfrm>
            <a:prstGeom prst="rect">
              <a:avLst/>
            </a:prstGeom>
          </p:spPr>
          <p:txBody>
            <a:bodyPr wrap="none">
              <a:spAutoFit/>
            </a:bodyPr>
            <a:lstStyle/>
            <a:p>
              <a:pPr>
                <a:spcBef>
                  <a:spcPts val="0"/>
                </a:spcBef>
              </a:pPr>
              <a:r>
                <a:rPr lang="ja-JP" altLang="en-US" dirty="0">
                  <a:solidFill>
                    <a:srgbClr val="000000"/>
                  </a:solidFill>
                  <a:latin typeface="+mn-lt"/>
                  <a:ea typeface="ＭＳ 明朝" charset="-128"/>
                </a:rPr>
                <a:t>⇒</a:t>
              </a:r>
              <a:r>
                <a:rPr lang="ja-JP" altLang="en-US" dirty="0">
                  <a:solidFill>
                    <a:srgbClr val="000000"/>
                  </a:solidFill>
                  <a:latin typeface="+mn-ea"/>
                  <a:ea typeface="+mn-ea"/>
                </a:rPr>
                <a:t> </a:t>
              </a:r>
              <a:r>
                <a:rPr lang="en-US" altLang="ja-JP" i="1" dirty="0">
                  <a:solidFill>
                    <a:srgbClr val="000000"/>
                  </a:solidFill>
                  <a:latin typeface="Bookman Old Style" panose="02050604050505020204" pitchFamily="18" charset="0"/>
                  <a:ea typeface="ＭＳ 明朝" charset="-128"/>
                </a:rPr>
                <a:t>L </a:t>
              </a:r>
              <a:r>
                <a:rPr lang="ja-JP" altLang="en-US" dirty="0">
                  <a:solidFill>
                    <a:srgbClr val="000000"/>
                  </a:solidFill>
                  <a:latin typeface="+mn-ea"/>
                  <a:ea typeface="+mn-ea"/>
                </a:rPr>
                <a:t>一定</a:t>
              </a:r>
              <a:endParaRPr lang="en-US" altLang="ja-JP" dirty="0">
                <a:solidFill>
                  <a:srgbClr val="000000"/>
                </a:solidFill>
                <a:latin typeface="Symbol" pitchFamily="18" charset="2"/>
                <a:ea typeface="ＭＳ 明朝" charset="-128"/>
              </a:endParaRPr>
            </a:p>
          </p:txBody>
        </p:sp>
        <p:sp>
          <p:nvSpPr>
            <p:cNvPr id="234" name="Rectangle 12">
              <a:extLst>
                <a:ext uri="{FF2B5EF4-FFF2-40B4-BE49-F238E27FC236}">
                  <a16:creationId xmlns:a16="http://schemas.microsoft.com/office/drawing/2014/main" id="{02F3E5B0-1BEB-4173-ACB0-30240FF4B483}"/>
                </a:ext>
              </a:extLst>
            </p:cNvPr>
            <p:cNvSpPr txBox="1">
              <a:spLocks noChangeArrowheads="1"/>
            </p:cNvSpPr>
            <p:nvPr/>
          </p:nvSpPr>
          <p:spPr bwMode="auto">
            <a:xfrm>
              <a:off x="3723976" y="1266089"/>
              <a:ext cx="3209797"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質点・支点の距離</a:t>
              </a:r>
              <a:endParaRPr lang="en-US" altLang="ja-JP" sz="2400" kern="0" dirty="0">
                <a:solidFill>
                  <a:srgbClr val="7030A0"/>
                </a:solidFill>
              </a:endParaRPr>
            </a:p>
          </p:txBody>
        </p:sp>
        <p:sp>
          <p:nvSpPr>
            <p:cNvPr id="235" name="Rectangle 12">
              <a:extLst>
                <a:ext uri="{FF2B5EF4-FFF2-40B4-BE49-F238E27FC236}">
                  <a16:creationId xmlns:a16="http://schemas.microsoft.com/office/drawing/2014/main" id="{F8A56D72-47B0-4A33-A922-9B4470F4B327}"/>
                </a:ext>
              </a:extLst>
            </p:cNvPr>
            <p:cNvSpPr txBox="1">
              <a:spLocks noChangeArrowheads="1"/>
            </p:cNvSpPr>
            <p:nvPr/>
          </p:nvSpPr>
          <p:spPr bwMode="auto">
            <a:xfrm>
              <a:off x="-1741" y="1268041"/>
              <a:ext cx="370479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p</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運動量の動径</a:t>
              </a:r>
              <a:r>
                <a:rPr lang="ja-JP" altLang="en-US" sz="2400" kern="0" dirty="0">
                  <a:solidFill>
                    <a:srgbClr val="7030A0"/>
                  </a:solidFill>
                </a:rPr>
                <a:t>垂直成分</a:t>
              </a:r>
              <a:endParaRPr lang="en-US" altLang="ja-JP" sz="2400" kern="0" dirty="0">
                <a:solidFill>
                  <a:srgbClr val="7030A0"/>
                </a:solidFill>
              </a:endParaRPr>
            </a:p>
          </p:txBody>
        </p:sp>
        <p:sp>
          <p:nvSpPr>
            <p:cNvPr id="236" name="Rectangle 12">
              <a:extLst>
                <a:ext uri="{FF2B5EF4-FFF2-40B4-BE49-F238E27FC236}">
                  <a16:creationId xmlns:a16="http://schemas.microsoft.com/office/drawing/2014/main" id="{CF8EFECE-8B20-4743-AEAF-842669C26253}"/>
                </a:ext>
              </a:extLst>
            </p:cNvPr>
            <p:cNvSpPr txBox="1">
              <a:spLocks noChangeArrowheads="1"/>
            </p:cNvSpPr>
            <p:nvPr/>
          </p:nvSpPr>
          <p:spPr bwMode="auto">
            <a:xfrm>
              <a:off x="-7042" y="828603"/>
              <a:ext cx="188976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a:solidFill>
                    <a:schemeClr val="accent2"/>
                  </a:solidFill>
                </a:rPr>
                <a:t>角運動量</a:t>
              </a:r>
              <a:endParaRPr lang="en-US" altLang="ja-JP" sz="2800" kern="0" dirty="0">
                <a:solidFill>
                  <a:schemeClr val="tx1"/>
                </a:solidFill>
              </a:endParaRPr>
            </a:p>
          </p:txBody>
        </p:sp>
        <p:graphicFrame>
          <p:nvGraphicFramePr>
            <p:cNvPr id="237" name="オブジェクト 236">
              <a:extLst>
                <a:ext uri="{FF2B5EF4-FFF2-40B4-BE49-F238E27FC236}">
                  <a16:creationId xmlns:a16="http://schemas.microsoft.com/office/drawing/2014/main" id="{C5377CF0-DC2A-4886-9E4A-BCB514B9E196}"/>
                </a:ext>
              </a:extLst>
            </p:cNvPr>
            <p:cNvGraphicFramePr>
              <a:graphicFrameLocks noChangeAspect="1"/>
            </p:cNvGraphicFramePr>
            <p:nvPr>
              <p:extLst>
                <p:ext uri="{D42A27DB-BD31-4B8C-83A1-F6EECF244321}">
                  <p14:modId xmlns:p14="http://schemas.microsoft.com/office/powerpoint/2010/main" val="1066756971"/>
                </p:ext>
              </p:extLst>
            </p:nvPr>
          </p:nvGraphicFramePr>
          <p:xfrm>
            <a:off x="6933773" y="855113"/>
            <a:ext cx="2272554" cy="587375"/>
          </p:xfrm>
          <a:graphic>
            <a:graphicData uri="http://schemas.openxmlformats.org/presentationml/2006/ole">
              <mc:AlternateContent xmlns:mc="http://schemas.openxmlformats.org/markup-compatibility/2006">
                <mc:Choice xmlns:v="urn:schemas-microsoft-com:vml" Requires="v">
                  <p:oleObj spid="_x0000_s53636" name="数式" r:id="rId10" imgW="927000" imgH="241200" progId="Equation.3">
                    <p:embed/>
                  </p:oleObj>
                </mc:Choice>
                <mc:Fallback>
                  <p:oleObj name="数式" r:id="rId10" imgW="927000" imgH="241200" progId="Equation.3">
                    <p:embed/>
                    <p:pic>
                      <p:nvPicPr>
                        <p:cNvPr id="189" name="オブジェクト 188">
                          <a:extLst>
                            <a:ext uri="{FF2B5EF4-FFF2-40B4-BE49-F238E27FC236}">
                              <a16:creationId xmlns:a16="http://schemas.microsoft.com/office/drawing/2014/main" id="{F7FAE57D-ADD2-49D0-B995-49AC27D480B4}"/>
                            </a:ext>
                          </a:extLst>
                        </p:cNvPr>
                        <p:cNvPicPr>
                          <a:picLocks noChangeAspect="1" noChangeArrowheads="1"/>
                        </p:cNvPicPr>
                        <p:nvPr/>
                      </p:nvPicPr>
                      <p:blipFill>
                        <a:blip r:embed="rId11"/>
                        <a:srcRect/>
                        <a:stretch>
                          <a:fillRect/>
                        </a:stretch>
                      </p:blipFill>
                      <p:spPr bwMode="auto">
                        <a:xfrm>
                          <a:off x="6933773" y="855113"/>
                          <a:ext cx="2272554" cy="587375"/>
                        </a:xfrm>
                        <a:prstGeom prst="rect">
                          <a:avLst/>
                        </a:prstGeom>
                        <a:noFill/>
                        <a:ln>
                          <a:noFill/>
                        </a:ln>
                      </p:spPr>
                    </p:pic>
                  </p:oleObj>
                </mc:Fallback>
              </mc:AlternateContent>
            </a:graphicData>
          </a:graphic>
        </p:graphicFrame>
        <p:sp>
          <p:nvSpPr>
            <p:cNvPr id="238" name="Rectangle 73">
              <a:extLst>
                <a:ext uri="{FF2B5EF4-FFF2-40B4-BE49-F238E27FC236}">
                  <a16:creationId xmlns:a16="http://schemas.microsoft.com/office/drawing/2014/main" id="{527A69E3-A4F1-4EF3-9879-0F66A97A55A2}"/>
                </a:ext>
              </a:extLst>
            </p:cNvPr>
            <p:cNvSpPr>
              <a:spLocks noChangeArrowheads="1"/>
            </p:cNvSpPr>
            <p:nvPr/>
          </p:nvSpPr>
          <p:spPr bwMode="auto">
            <a:xfrm>
              <a:off x="6666686" y="836785"/>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39" name="Rectangle 73">
              <a:extLst>
                <a:ext uri="{FF2B5EF4-FFF2-40B4-BE49-F238E27FC236}">
                  <a16:creationId xmlns:a16="http://schemas.microsoft.com/office/drawing/2014/main" id="{01419A5F-BB38-49CC-9C9D-3B21CD81506D}"/>
                </a:ext>
              </a:extLst>
            </p:cNvPr>
            <p:cNvSpPr>
              <a:spLocks noChangeArrowheads="1"/>
            </p:cNvSpPr>
            <p:nvPr/>
          </p:nvSpPr>
          <p:spPr bwMode="auto">
            <a:xfrm>
              <a:off x="4876728" y="812401"/>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240" name="オブジェクト 239">
              <a:extLst>
                <a:ext uri="{FF2B5EF4-FFF2-40B4-BE49-F238E27FC236}">
                  <a16:creationId xmlns:a16="http://schemas.microsoft.com/office/drawing/2014/main" id="{72C062D8-AE05-429C-8403-8AC41BD7F05C}"/>
                </a:ext>
              </a:extLst>
            </p:cNvPr>
            <p:cNvGraphicFramePr>
              <a:graphicFrameLocks noChangeAspect="1"/>
            </p:cNvGraphicFramePr>
            <p:nvPr>
              <p:extLst>
                <p:ext uri="{D42A27DB-BD31-4B8C-83A1-F6EECF244321}">
                  <p14:modId xmlns:p14="http://schemas.microsoft.com/office/powerpoint/2010/main" val="2812085226"/>
                </p:ext>
              </p:extLst>
            </p:nvPr>
          </p:nvGraphicFramePr>
          <p:xfrm>
            <a:off x="5206854" y="831162"/>
            <a:ext cx="1525857" cy="587375"/>
          </p:xfrm>
          <a:graphic>
            <a:graphicData uri="http://schemas.openxmlformats.org/presentationml/2006/ole">
              <mc:AlternateContent xmlns:mc="http://schemas.openxmlformats.org/markup-compatibility/2006">
                <mc:Choice xmlns:v="urn:schemas-microsoft-com:vml" Requires="v">
                  <p:oleObj spid="_x0000_s53637" name="数式" r:id="rId12" imgW="672840" imgH="241200" progId="Equation.3">
                    <p:embed/>
                  </p:oleObj>
                </mc:Choice>
                <mc:Fallback>
                  <p:oleObj name="数式" r:id="rId12" imgW="672840" imgH="241200" progId="Equation.3">
                    <p:embed/>
                    <p:pic>
                      <p:nvPicPr>
                        <p:cNvPr id="192" name="オブジェクト 191">
                          <a:extLst>
                            <a:ext uri="{FF2B5EF4-FFF2-40B4-BE49-F238E27FC236}">
                              <a16:creationId xmlns:a16="http://schemas.microsoft.com/office/drawing/2014/main" id="{468E25BD-D5F2-43BF-8188-631AB328600C}"/>
                            </a:ext>
                          </a:extLst>
                        </p:cNvPr>
                        <p:cNvPicPr>
                          <a:picLocks noChangeAspect="1" noChangeArrowheads="1"/>
                        </p:cNvPicPr>
                        <p:nvPr/>
                      </p:nvPicPr>
                      <p:blipFill>
                        <a:blip r:embed="rId13"/>
                        <a:srcRect/>
                        <a:stretch>
                          <a:fillRect/>
                        </a:stretch>
                      </p:blipFill>
                      <p:spPr bwMode="auto">
                        <a:xfrm>
                          <a:off x="5206854" y="831162"/>
                          <a:ext cx="1525857"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1" name="Rectangle 71">
              <a:extLst>
                <a:ext uri="{FF2B5EF4-FFF2-40B4-BE49-F238E27FC236}">
                  <a16:creationId xmlns:a16="http://schemas.microsoft.com/office/drawing/2014/main" id="{9C27F027-84D7-461B-A19B-7B7CBF2EDF3B}"/>
                </a:ext>
              </a:extLst>
            </p:cNvPr>
            <p:cNvSpPr>
              <a:spLocks noChangeArrowheads="1"/>
            </p:cNvSpPr>
            <p:nvPr/>
          </p:nvSpPr>
          <p:spPr bwMode="auto">
            <a:xfrm>
              <a:off x="2538803" y="804474"/>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42" name="Rectangle 73">
              <a:extLst>
                <a:ext uri="{FF2B5EF4-FFF2-40B4-BE49-F238E27FC236}">
                  <a16:creationId xmlns:a16="http://schemas.microsoft.com/office/drawing/2014/main" id="{92A6E5D1-2A25-495C-A9F9-D5E88A6B7318}"/>
                </a:ext>
              </a:extLst>
            </p:cNvPr>
            <p:cNvSpPr>
              <a:spLocks noChangeArrowheads="1"/>
            </p:cNvSpPr>
            <p:nvPr/>
          </p:nvSpPr>
          <p:spPr bwMode="auto">
            <a:xfrm>
              <a:off x="3966557" y="791027"/>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43" name="Rectangle 76">
              <a:extLst>
                <a:ext uri="{FF2B5EF4-FFF2-40B4-BE49-F238E27FC236}">
                  <a16:creationId xmlns:a16="http://schemas.microsoft.com/office/drawing/2014/main" id="{0EDD008B-F1B1-46CF-889A-88EA1A7B987C}"/>
                </a:ext>
              </a:extLst>
            </p:cNvPr>
            <p:cNvSpPr>
              <a:spLocks noChangeArrowheads="1"/>
            </p:cNvSpPr>
            <p:nvPr/>
          </p:nvSpPr>
          <p:spPr bwMode="auto">
            <a:xfrm>
              <a:off x="2799054" y="815369"/>
              <a:ext cx="12527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244" name="正方形/長方形 90">
              <a:extLst>
                <a:ext uri="{FF2B5EF4-FFF2-40B4-BE49-F238E27FC236}">
                  <a16:creationId xmlns:a16="http://schemas.microsoft.com/office/drawing/2014/main" id="{97B60E1E-9D72-4574-9596-0094EFB15369}"/>
                </a:ext>
              </a:extLst>
            </p:cNvPr>
            <p:cNvSpPr>
              <a:spLocks noChangeArrowheads="1"/>
            </p:cNvSpPr>
            <p:nvPr/>
          </p:nvSpPr>
          <p:spPr bwMode="auto">
            <a:xfrm>
              <a:off x="1339797" y="828193"/>
              <a:ext cx="7204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L</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245" name="Rectangle 70">
              <a:extLst>
                <a:ext uri="{FF2B5EF4-FFF2-40B4-BE49-F238E27FC236}">
                  <a16:creationId xmlns:a16="http://schemas.microsoft.com/office/drawing/2014/main" id="{81D25C56-CCD7-4124-8A73-A6B795D7A22D}"/>
                </a:ext>
              </a:extLst>
            </p:cNvPr>
            <p:cNvSpPr>
              <a:spLocks noChangeArrowheads="1"/>
            </p:cNvSpPr>
            <p:nvPr/>
          </p:nvSpPr>
          <p:spPr bwMode="auto">
            <a:xfrm>
              <a:off x="1986765" y="823654"/>
              <a:ext cx="8859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en-US" altLang="ja-JP" baseline="-25000" dirty="0">
                  <a:solidFill>
                    <a:srgbClr val="000000"/>
                  </a:solidFill>
                  <a:latin typeface="Bookman Old Style" pitchFamily="18" charset="0"/>
                  <a:ea typeface="ＭＳ Ｐゴシック" pitchFamily="50" charset="-128"/>
                </a:rPr>
                <a:t>⊥</a:t>
              </a:r>
            </a:p>
          </p:txBody>
        </p:sp>
        <p:sp>
          <p:nvSpPr>
            <p:cNvPr id="246" name="Rectangle 88">
              <a:extLst>
                <a:ext uri="{FF2B5EF4-FFF2-40B4-BE49-F238E27FC236}">
                  <a16:creationId xmlns:a16="http://schemas.microsoft.com/office/drawing/2014/main" id="{78F263A8-4269-4D01-89DB-A500655F4065}"/>
                </a:ext>
              </a:extLst>
            </p:cNvPr>
            <p:cNvSpPr>
              <a:spLocks noChangeArrowheads="1"/>
            </p:cNvSpPr>
            <p:nvPr/>
          </p:nvSpPr>
          <p:spPr bwMode="auto">
            <a:xfrm>
              <a:off x="4243395" y="798679"/>
              <a:ext cx="780896"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247" name="Rectangle 89">
              <a:extLst>
                <a:ext uri="{FF2B5EF4-FFF2-40B4-BE49-F238E27FC236}">
                  <a16:creationId xmlns:a16="http://schemas.microsoft.com/office/drawing/2014/main" id="{C6F5804C-D99C-4113-AC78-08190122BEA1}"/>
                </a:ext>
              </a:extLst>
            </p:cNvPr>
            <p:cNvSpPr>
              <a:spLocks noChangeArrowheads="1"/>
            </p:cNvSpPr>
            <p:nvPr/>
          </p:nvSpPr>
          <p:spPr bwMode="auto">
            <a:xfrm>
              <a:off x="4615040" y="789154"/>
              <a:ext cx="50515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p</a:t>
              </a:r>
              <a:endParaRPr lang="en-US" altLang="ja-JP" baseline="-25000" dirty="0">
                <a:solidFill>
                  <a:srgbClr val="000000"/>
                </a:solidFill>
                <a:latin typeface="Bookman Old Style" pitchFamily="18" charset="0"/>
                <a:ea typeface="ＭＳ Ｐゴシック" pitchFamily="50" charset="-128"/>
              </a:endParaRPr>
            </a:p>
          </p:txBody>
        </p:sp>
      </p:grpSp>
      <p:sp>
        <p:nvSpPr>
          <p:cNvPr id="250" name="Rectangle 14">
            <a:extLst>
              <a:ext uri="{FF2B5EF4-FFF2-40B4-BE49-F238E27FC236}">
                <a16:creationId xmlns:a16="http://schemas.microsoft.com/office/drawing/2014/main" id="{91B17F99-77BA-4E88-A0CA-CD80CC86F10C}"/>
              </a:ext>
            </a:extLst>
          </p:cNvPr>
          <p:cNvSpPr>
            <a:spLocks noChangeArrowheads="1"/>
          </p:cNvSpPr>
          <p:nvPr/>
        </p:nvSpPr>
        <p:spPr bwMode="auto">
          <a:xfrm>
            <a:off x="-14012" y="1683009"/>
            <a:ext cx="334357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回転の運動方程式</a:t>
            </a:r>
            <a:endParaRPr lang="en-US" altLang="ja-JP" dirty="0">
              <a:solidFill>
                <a:schemeClr val="accent2"/>
              </a:solidFill>
              <a:latin typeface="Symbol" pitchFamily="18" charset="2"/>
              <a:ea typeface="ＭＳ 明朝" charset="-128"/>
            </a:endParaRPr>
          </a:p>
        </p:txBody>
      </p:sp>
      <p:sp>
        <p:nvSpPr>
          <p:cNvPr id="251" name="正方形/長方形 250">
            <a:extLst>
              <a:ext uri="{FF2B5EF4-FFF2-40B4-BE49-F238E27FC236}">
                <a16:creationId xmlns:a16="http://schemas.microsoft.com/office/drawing/2014/main" id="{8CF95475-8AAD-4BA5-A9CC-57428974FB26}"/>
              </a:ext>
            </a:extLst>
          </p:cNvPr>
          <p:cNvSpPr/>
          <p:nvPr/>
        </p:nvSpPr>
        <p:spPr>
          <a:xfrm>
            <a:off x="239586" y="2113261"/>
            <a:ext cx="2820003"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時間を</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r>
              <a:rPr lang="ja-JP" altLang="en-US" dirty="0">
                <a:solidFill>
                  <a:srgbClr val="000000"/>
                </a:solidFill>
                <a:ea typeface="ＭＳ ゴシック" pitchFamily="49" charset="-128"/>
                <a:cs typeface="Times New Roman" panose="02020603050405020304" pitchFamily="18" charset="0"/>
              </a:rPr>
              <a:t>とする。</a:t>
            </a:r>
            <a:endParaRPr lang="ja-JP" altLang="en-US" dirty="0"/>
          </a:p>
        </p:txBody>
      </p:sp>
      <p:sp>
        <p:nvSpPr>
          <p:cNvPr id="84" name="AutoShape 3">
            <a:extLst>
              <a:ext uri="{FF2B5EF4-FFF2-40B4-BE49-F238E27FC236}">
                <a16:creationId xmlns:a16="http://schemas.microsoft.com/office/drawing/2014/main" id="{A75EEA25-88C0-4F82-9782-66545C9743E8}"/>
              </a:ext>
            </a:extLst>
          </p:cNvPr>
          <p:cNvSpPr>
            <a:spLocks noChangeArrowheads="1"/>
          </p:cNvSpPr>
          <p:nvPr/>
        </p:nvSpPr>
        <p:spPr bwMode="auto">
          <a:xfrm>
            <a:off x="3517611" y="49530"/>
            <a:ext cx="2833187"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5" name="Line 5">
            <a:extLst>
              <a:ext uri="{FF2B5EF4-FFF2-40B4-BE49-F238E27FC236}">
                <a16:creationId xmlns:a16="http://schemas.microsoft.com/office/drawing/2014/main" id="{1D6683AD-B235-4012-A69F-FFDF58BDA6C2}"/>
              </a:ext>
            </a:extLst>
          </p:cNvPr>
          <p:cNvSpPr>
            <a:spLocks noChangeShapeType="1"/>
          </p:cNvSpPr>
          <p:nvPr/>
        </p:nvSpPr>
        <p:spPr bwMode="auto">
          <a:xfrm flipH="1">
            <a:off x="4515876" y="539122"/>
            <a:ext cx="560961" cy="300983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6" name="AutoShape 10">
            <a:extLst>
              <a:ext uri="{FF2B5EF4-FFF2-40B4-BE49-F238E27FC236}">
                <a16:creationId xmlns:a16="http://schemas.microsoft.com/office/drawing/2014/main" id="{66B6A184-1B6B-47E4-A2D2-AD6E5354BDBD}"/>
              </a:ext>
            </a:extLst>
          </p:cNvPr>
          <p:cNvSpPr>
            <a:spLocks noChangeArrowheads="1"/>
          </p:cNvSpPr>
          <p:nvPr/>
        </p:nvSpPr>
        <p:spPr bwMode="auto">
          <a:xfrm>
            <a:off x="2536901" y="3527101"/>
            <a:ext cx="1439988"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8" name="Line 13">
            <a:extLst>
              <a:ext uri="{FF2B5EF4-FFF2-40B4-BE49-F238E27FC236}">
                <a16:creationId xmlns:a16="http://schemas.microsoft.com/office/drawing/2014/main" id="{E93C17B1-7A1C-4F91-A552-6C82F718F2C0}"/>
              </a:ext>
            </a:extLst>
          </p:cNvPr>
          <p:cNvSpPr>
            <a:spLocks noChangeShapeType="1"/>
          </p:cNvSpPr>
          <p:nvPr/>
        </p:nvSpPr>
        <p:spPr bwMode="auto">
          <a:xfrm flipV="1">
            <a:off x="3338961" y="513203"/>
            <a:ext cx="447273" cy="3000175"/>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9" name="AutoShape 3">
            <a:extLst>
              <a:ext uri="{FF2B5EF4-FFF2-40B4-BE49-F238E27FC236}">
                <a16:creationId xmlns:a16="http://schemas.microsoft.com/office/drawing/2014/main" id="{189161B9-3E4B-4A2E-B518-26BDD8DF4A34}"/>
              </a:ext>
            </a:extLst>
          </p:cNvPr>
          <p:cNvSpPr>
            <a:spLocks noChangeArrowheads="1"/>
          </p:cNvSpPr>
          <p:nvPr/>
        </p:nvSpPr>
        <p:spPr bwMode="auto">
          <a:xfrm>
            <a:off x="1485293" y="868412"/>
            <a:ext cx="1239221"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0" name="Line 5">
            <a:extLst>
              <a:ext uri="{FF2B5EF4-FFF2-40B4-BE49-F238E27FC236}">
                <a16:creationId xmlns:a16="http://schemas.microsoft.com/office/drawing/2014/main" id="{6AE27DBF-A686-4CD1-AB5C-7ADF1562A0E4}"/>
              </a:ext>
            </a:extLst>
          </p:cNvPr>
          <p:cNvSpPr>
            <a:spLocks noChangeShapeType="1"/>
          </p:cNvSpPr>
          <p:nvPr/>
        </p:nvSpPr>
        <p:spPr bwMode="auto">
          <a:xfrm>
            <a:off x="2311919" y="1345989"/>
            <a:ext cx="2360576" cy="331055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1" name="AutoShape 10">
            <a:extLst>
              <a:ext uri="{FF2B5EF4-FFF2-40B4-BE49-F238E27FC236}">
                <a16:creationId xmlns:a16="http://schemas.microsoft.com/office/drawing/2014/main" id="{A3E90BE1-1ABC-4F5E-8B06-DB252BE0D81C}"/>
              </a:ext>
            </a:extLst>
          </p:cNvPr>
          <p:cNvSpPr>
            <a:spLocks noChangeArrowheads="1"/>
          </p:cNvSpPr>
          <p:nvPr/>
        </p:nvSpPr>
        <p:spPr bwMode="auto">
          <a:xfrm>
            <a:off x="2478113" y="4548195"/>
            <a:ext cx="1769140"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2" name="Line 13">
            <a:extLst>
              <a:ext uri="{FF2B5EF4-FFF2-40B4-BE49-F238E27FC236}">
                <a16:creationId xmlns:a16="http://schemas.microsoft.com/office/drawing/2014/main" id="{6009FE17-FEAF-4C24-9223-FA873A16C70C}"/>
              </a:ext>
            </a:extLst>
          </p:cNvPr>
          <p:cNvSpPr>
            <a:spLocks noChangeShapeType="1"/>
          </p:cNvSpPr>
          <p:nvPr/>
        </p:nvSpPr>
        <p:spPr bwMode="auto">
          <a:xfrm flipH="1" flipV="1">
            <a:off x="1701645" y="1338588"/>
            <a:ext cx="1126772" cy="3231559"/>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3" name="AutoShape 3">
            <a:extLst>
              <a:ext uri="{FF2B5EF4-FFF2-40B4-BE49-F238E27FC236}">
                <a16:creationId xmlns:a16="http://schemas.microsoft.com/office/drawing/2014/main" id="{171B6EDC-0050-4A1D-8860-7ECE1531DCFA}"/>
              </a:ext>
            </a:extLst>
          </p:cNvPr>
          <p:cNvSpPr>
            <a:spLocks noChangeArrowheads="1"/>
          </p:cNvSpPr>
          <p:nvPr/>
        </p:nvSpPr>
        <p:spPr bwMode="auto">
          <a:xfrm>
            <a:off x="3100512" y="1684137"/>
            <a:ext cx="1558802" cy="875395"/>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5" name="AutoShape 10">
            <a:extLst>
              <a:ext uri="{FF2B5EF4-FFF2-40B4-BE49-F238E27FC236}">
                <a16:creationId xmlns:a16="http://schemas.microsoft.com/office/drawing/2014/main" id="{A690D398-DF6E-4569-B51A-31A1472249E7}"/>
              </a:ext>
            </a:extLst>
          </p:cNvPr>
          <p:cNvSpPr>
            <a:spLocks noChangeArrowheads="1"/>
          </p:cNvSpPr>
          <p:nvPr/>
        </p:nvSpPr>
        <p:spPr bwMode="auto">
          <a:xfrm>
            <a:off x="322659" y="5725890"/>
            <a:ext cx="2988131"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6" name="Line 13">
            <a:extLst>
              <a:ext uri="{FF2B5EF4-FFF2-40B4-BE49-F238E27FC236}">
                <a16:creationId xmlns:a16="http://schemas.microsoft.com/office/drawing/2014/main" id="{84B536CE-3AC0-4DCD-8A7C-FAF6CF2297FB}"/>
              </a:ext>
            </a:extLst>
          </p:cNvPr>
          <p:cNvSpPr>
            <a:spLocks noChangeShapeType="1"/>
          </p:cNvSpPr>
          <p:nvPr/>
        </p:nvSpPr>
        <p:spPr bwMode="auto">
          <a:xfrm flipH="1" flipV="1">
            <a:off x="1651351" y="2242555"/>
            <a:ext cx="34195" cy="3387864"/>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2" name="AutoShape 3">
            <a:extLst>
              <a:ext uri="{FF2B5EF4-FFF2-40B4-BE49-F238E27FC236}">
                <a16:creationId xmlns:a16="http://schemas.microsoft.com/office/drawing/2014/main" id="{D8AF3771-A5BA-4C30-BBC9-594A85C29E69}"/>
              </a:ext>
            </a:extLst>
          </p:cNvPr>
          <p:cNvSpPr>
            <a:spLocks noChangeArrowheads="1"/>
          </p:cNvSpPr>
          <p:nvPr/>
        </p:nvSpPr>
        <p:spPr bwMode="auto">
          <a:xfrm>
            <a:off x="4390116" y="5088658"/>
            <a:ext cx="2032169"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8" name="AutoShape 45">
            <a:extLst>
              <a:ext uri="{FF2B5EF4-FFF2-40B4-BE49-F238E27FC236}">
                <a16:creationId xmlns:a16="http://schemas.microsoft.com/office/drawing/2014/main" id="{0B49154A-0ED3-4732-8947-716CC8A58011}"/>
              </a:ext>
            </a:extLst>
          </p:cNvPr>
          <p:cNvSpPr>
            <a:spLocks noChangeArrowheads="1"/>
          </p:cNvSpPr>
          <p:nvPr/>
        </p:nvSpPr>
        <p:spPr bwMode="auto">
          <a:xfrm>
            <a:off x="3571897" y="3514899"/>
            <a:ext cx="1100598" cy="492588"/>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9" name="等号 4">
            <a:extLst>
              <a:ext uri="{FF2B5EF4-FFF2-40B4-BE49-F238E27FC236}">
                <a16:creationId xmlns:a16="http://schemas.microsoft.com/office/drawing/2014/main" id="{1698EFBF-6D1B-4CB6-85EB-0A385E24560E}"/>
              </a:ext>
            </a:extLst>
          </p:cNvPr>
          <p:cNvSpPr/>
          <p:nvPr/>
        </p:nvSpPr>
        <p:spPr bwMode="auto">
          <a:xfrm rot="2720297">
            <a:off x="4040838" y="4443752"/>
            <a:ext cx="2531109" cy="372603"/>
          </a:xfrm>
          <a:prstGeom prst="mathEqual">
            <a:avLst>
              <a:gd name="adj1" fmla="val 8435"/>
              <a:gd name="adj2" fmla="val 24074"/>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07" name="正方形/長方形 106">
            <a:extLst>
              <a:ext uri="{FF2B5EF4-FFF2-40B4-BE49-F238E27FC236}">
                <a16:creationId xmlns:a16="http://schemas.microsoft.com/office/drawing/2014/main" id="{9B077549-5835-4DC5-ABE2-55BE93763CE8}"/>
              </a:ext>
            </a:extLst>
          </p:cNvPr>
          <p:cNvSpPr/>
          <p:nvPr/>
        </p:nvSpPr>
        <p:spPr>
          <a:xfrm>
            <a:off x="6790369" y="3009159"/>
            <a:ext cx="1614545" cy="523220"/>
          </a:xfrm>
          <a:prstGeom prst="rect">
            <a:avLst/>
          </a:prstGeom>
        </p:spPr>
        <p:txBody>
          <a:bodyPr wrap="none">
            <a:spAutoFit/>
          </a:bodyPr>
          <a:lstStyle/>
          <a:p>
            <a:r>
              <a:rPr lang="en-US" altLang="ja-JP" i="1" dirty="0">
                <a:solidFill>
                  <a:srgbClr val="CC00FF"/>
                </a:solidFill>
                <a:latin typeface="Bookman Old Style" panose="02050604050505020204" pitchFamily="18" charset="0"/>
                <a:ea typeface="ＭＳ ゴシック" pitchFamily="49" charset="-128"/>
                <a:cs typeface="Times New Roman" pitchFamily="18" charset="0"/>
              </a:rPr>
              <a:t>L </a:t>
            </a:r>
            <a:r>
              <a:rPr lang="en-US" altLang="ja-JP" dirty="0">
                <a:solidFill>
                  <a:srgbClr val="CC00FF"/>
                </a:solidFill>
                <a:latin typeface="Symbol" panose="05050102010706020507" pitchFamily="18" charset="2"/>
                <a:ea typeface="ＭＳ ゴシック" pitchFamily="49" charset="-128"/>
                <a:cs typeface="Times New Roman" pitchFamily="18" charset="0"/>
              </a:rPr>
              <a:t>= </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mr</a:t>
            </a:r>
            <a:r>
              <a:rPr lang="en-US" altLang="ja-JP" baseline="30000" dirty="0">
                <a:solidFill>
                  <a:srgbClr val="CC00FF"/>
                </a:solidFill>
                <a:ea typeface="ＭＳ ゴシック" pitchFamily="49" charset="-128"/>
                <a:cs typeface="Times New Roman" panose="02020603050405020304" pitchFamily="18" charset="0"/>
              </a:rPr>
              <a:t>2</a:t>
            </a:r>
            <a:r>
              <a:rPr lang="en-US" altLang="ja-JP" i="1" dirty="0">
                <a:solidFill>
                  <a:srgbClr val="CC00FF"/>
                </a:solidFill>
                <a:latin typeface="Symbol" panose="05050102010706020507" pitchFamily="18" charset="2"/>
                <a:ea typeface="ＭＳ ゴシック" pitchFamily="49" charset="-128"/>
                <a:cs typeface="Times New Roman" pitchFamily="18" charset="0"/>
              </a:rPr>
              <a:t>w</a:t>
            </a:r>
            <a:endParaRPr lang="en-US" altLang="ja-JP" dirty="0">
              <a:solidFill>
                <a:srgbClr val="CC00FF"/>
              </a:solidFill>
              <a:latin typeface="ＭＳ ゴシック" pitchFamily="49" charset="-128"/>
              <a:ea typeface="ＭＳ ゴシック" pitchFamily="49" charset="-128"/>
              <a:cs typeface="Times New Roman" pitchFamily="18" charset="0"/>
            </a:endParaRPr>
          </a:p>
        </p:txBody>
      </p:sp>
      <p:sp>
        <p:nvSpPr>
          <p:cNvPr id="110" name="Line 7">
            <a:extLst>
              <a:ext uri="{FF2B5EF4-FFF2-40B4-BE49-F238E27FC236}">
                <a16:creationId xmlns:a16="http://schemas.microsoft.com/office/drawing/2014/main" id="{CE17B57D-6506-4666-97CE-29DC8E201207}"/>
              </a:ext>
            </a:extLst>
          </p:cNvPr>
          <p:cNvSpPr>
            <a:spLocks noChangeShapeType="1"/>
          </p:cNvSpPr>
          <p:nvPr/>
        </p:nvSpPr>
        <p:spPr bwMode="auto">
          <a:xfrm flipV="1">
            <a:off x="5975431" y="3429000"/>
            <a:ext cx="949958" cy="118297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1" name="正方形/長方形 100">
            <a:extLst>
              <a:ext uri="{FF2B5EF4-FFF2-40B4-BE49-F238E27FC236}">
                <a16:creationId xmlns:a16="http://schemas.microsoft.com/office/drawing/2014/main" id="{13A60776-E672-4E70-950F-58752D12B304}"/>
              </a:ext>
            </a:extLst>
          </p:cNvPr>
          <p:cNvSpPr/>
          <p:nvPr/>
        </p:nvSpPr>
        <p:spPr>
          <a:xfrm>
            <a:off x="5620276" y="3009159"/>
            <a:ext cx="1016625" cy="1040285"/>
          </a:xfrm>
          <a:prstGeom prst="rect">
            <a:avLst/>
          </a:prstGeom>
        </p:spPr>
        <p:txBody>
          <a:bodyPr wrap="none">
            <a:spAutoFit/>
          </a:bodyPr>
          <a:lstStyle/>
          <a:p>
            <a:r>
              <a:rPr lang="en-US" altLang="ja-JP" i="1" dirty="0">
                <a:solidFill>
                  <a:srgbClr val="CC00FF"/>
                </a:solidFill>
                <a:latin typeface="Bookman Old Style" panose="02050604050505020204" pitchFamily="18" charset="0"/>
                <a:ea typeface="ＭＳ ゴシック" pitchFamily="49" charset="-128"/>
                <a:cs typeface="Times New Roman" pitchFamily="18" charset="0"/>
              </a:rPr>
              <a:t>N </a:t>
            </a:r>
            <a:r>
              <a:rPr lang="en-US" altLang="ja-JP" dirty="0">
                <a:solidFill>
                  <a:srgbClr val="CC00FF"/>
                </a:solidFill>
                <a:latin typeface="Symbol" panose="05050102010706020507" pitchFamily="18" charset="2"/>
                <a:ea typeface="ＭＳ ゴシック" pitchFamily="49" charset="-128"/>
                <a:cs typeface="Times New Roman" pitchFamily="18" charset="0"/>
              </a:rPr>
              <a:t>= </a:t>
            </a:r>
            <a:r>
              <a:rPr lang="en-US" altLang="ja-JP" dirty="0">
                <a:solidFill>
                  <a:srgbClr val="CC00FF"/>
                </a:solidFill>
                <a:ea typeface="ＭＳ ゴシック" pitchFamily="49" charset="-128"/>
                <a:cs typeface="Times New Roman" panose="02020603050405020304" pitchFamily="18" charset="0"/>
              </a:rPr>
              <a:t>0</a:t>
            </a:r>
            <a:endParaRPr lang="ja-JP" altLang="en-US" dirty="0">
              <a:solidFill>
                <a:srgbClr val="CC00FF"/>
              </a:solidFill>
            </a:endParaRPr>
          </a:p>
          <a:p>
            <a:endParaRPr lang="en-US" altLang="ja-JP" dirty="0">
              <a:solidFill>
                <a:srgbClr val="CC00FF"/>
              </a:solidFill>
              <a:latin typeface="ＭＳ ゴシック" pitchFamily="49" charset="-128"/>
              <a:ea typeface="ＭＳ ゴシック" pitchFamily="49" charset="-128"/>
              <a:cs typeface="Times New Roman" pitchFamily="18" charset="0"/>
            </a:endParaRPr>
          </a:p>
        </p:txBody>
      </p:sp>
      <p:sp>
        <p:nvSpPr>
          <p:cNvPr id="103" name="Line 7">
            <a:extLst>
              <a:ext uri="{FF2B5EF4-FFF2-40B4-BE49-F238E27FC236}">
                <a16:creationId xmlns:a16="http://schemas.microsoft.com/office/drawing/2014/main" id="{028AAB47-D771-47D3-8A13-615DFE9C297A}"/>
              </a:ext>
            </a:extLst>
          </p:cNvPr>
          <p:cNvSpPr>
            <a:spLocks noChangeShapeType="1"/>
          </p:cNvSpPr>
          <p:nvPr/>
        </p:nvSpPr>
        <p:spPr bwMode="auto">
          <a:xfrm flipV="1">
            <a:off x="4693311" y="3428999"/>
            <a:ext cx="1061985" cy="320927"/>
          </a:xfrm>
          <a:custGeom>
            <a:avLst/>
            <a:gdLst>
              <a:gd name="connsiteX0" fmla="*/ 0 w 1061985"/>
              <a:gd name="connsiteY0" fmla="*/ 0 h 320927"/>
              <a:gd name="connsiteX1" fmla="*/ 1061985 w 1061985"/>
              <a:gd name="connsiteY1" fmla="*/ 320927 h 320927"/>
              <a:gd name="connsiteX0" fmla="*/ 0 w 1061985"/>
              <a:gd name="connsiteY0" fmla="*/ 0 h 320927"/>
              <a:gd name="connsiteX1" fmla="*/ 1061985 w 1061985"/>
              <a:gd name="connsiteY1" fmla="*/ 320927 h 320927"/>
              <a:gd name="connsiteX0" fmla="*/ 0 w 1061985"/>
              <a:gd name="connsiteY0" fmla="*/ 0 h 320927"/>
              <a:gd name="connsiteX1" fmla="*/ 1061985 w 1061985"/>
              <a:gd name="connsiteY1" fmla="*/ 320927 h 320927"/>
              <a:gd name="connsiteX0" fmla="*/ 0 w 1061985"/>
              <a:gd name="connsiteY0" fmla="*/ 0 h 320927"/>
              <a:gd name="connsiteX1" fmla="*/ 1061985 w 1061985"/>
              <a:gd name="connsiteY1" fmla="*/ 320927 h 320927"/>
            </a:gdLst>
            <a:ahLst/>
            <a:cxnLst>
              <a:cxn ang="0">
                <a:pos x="connsiteX0" y="connsiteY0"/>
              </a:cxn>
              <a:cxn ang="0">
                <a:pos x="connsiteX1" y="connsiteY1"/>
              </a:cxn>
            </a:cxnLst>
            <a:rect l="l" t="t" r="r" b="b"/>
            <a:pathLst>
              <a:path w="1061985" h="320927">
                <a:moveTo>
                  <a:pt x="0" y="0"/>
                </a:moveTo>
                <a:cubicBezTo>
                  <a:pt x="363421" y="22134"/>
                  <a:pt x="811685" y="100829"/>
                  <a:pt x="1061985" y="320927"/>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757258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4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86"/>
                                        </p:tgtEl>
                                        <p:attrNameLst>
                                          <p:attrName>style.visibility</p:attrName>
                                        </p:attrNameLst>
                                      </p:cBhvr>
                                      <p:to>
                                        <p:strVal val="visible"/>
                                      </p:to>
                                    </p:set>
                                  </p:childTnLst>
                                </p:cTn>
                              </p:par>
                              <p:par>
                                <p:cTn id="57" presetID="35" presetClass="emph" presetSubtype="0" repeatCount="10000" fill="hold" grpId="1" nodeType="withEffect">
                                  <p:stCondLst>
                                    <p:cond delay="0"/>
                                  </p:stCondLst>
                                  <p:childTnLst>
                                    <p:anim calcmode="discrete" valueType="str">
                                      <p:cBhvr>
                                        <p:cTn id="58" dur="500" fill="hold"/>
                                        <p:tgtEl>
                                          <p:spTgt spid="86"/>
                                        </p:tgtEl>
                                        <p:attrNameLst>
                                          <p:attrName>style.visibility</p:attrName>
                                        </p:attrNameLst>
                                      </p:cBhvr>
                                      <p:tavLst>
                                        <p:tav tm="0">
                                          <p:val>
                                            <p:strVal val="hidden"/>
                                          </p:val>
                                        </p:tav>
                                        <p:tav tm="50000">
                                          <p:val>
                                            <p:strVal val="visible"/>
                                          </p:val>
                                        </p:tav>
                                      </p:tavLst>
                                    </p:anim>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88"/>
                                        </p:tgtEl>
                                        <p:attrNameLst>
                                          <p:attrName>style.visibility</p:attrName>
                                        </p:attrNameLst>
                                      </p:cBhvr>
                                      <p:to>
                                        <p:strVal val="visible"/>
                                      </p:to>
                                    </p:set>
                                    <p:animEffect transition="in" filter="wipe(down)">
                                      <p:cBhvr>
                                        <p:cTn id="63" dur="500"/>
                                        <p:tgtEl>
                                          <p:spTgt spid="88"/>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84"/>
                                        </p:tgtEl>
                                        <p:attrNameLst>
                                          <p:attrName>style.visibility</p:attrName>
                                        </p:attrNameLst>
                                      </p:cBhvr>
                                      <p:to>
                                        <p:strVal val="visible"/>
                                      </p:to>
                                    </p:set>
                                  </p:childTnLst>
                                </p:cTn>
                              </p:par>
                              <p:par>
                                <p:cTn id="68" presetID="35" presetClass="emph" presetSubtype="0" repeatCount="10000" fill="hold" grpId="1" nodeType="withEffect">
                                  <p:stCondLst>
                                    <p:cond delay="0"/>
                                  </p:stCondLst>
                                  <p:childTnLst>
                                    <p:anim calcmode="discrete" valueType="str">
                                      <p:cBhvr>
                                        <p:cTn id="69" dur="500" fill="hold"/>
                                        <p:tgtEl>
                                          <p:spTgt spid="84"/>
                                        </p:tgtEl>
                                        <p:attrNameLst>
                                          <p:attrName>style.visibility</p:attrName>
                                        </p:attrNameLst>
                                      </p:cBhvr>
                                      <p:tavLst>
                                        <p:tav tm="0">
                                          <p:val>
                                            <p:strVal val="hidden"/>
                                          </p:val>
                                        </p:tav>
                                        <p:tav tm="50000">
                                          <p:val>
                                            <p:strVal val="visible"/>
                                          </p:val>
                                        </p:tav>
                                      </p:tavLst>
                                    </p:anim>
                                  </p:childTnLst>
                                </p:cTn>
                              </p:par>
                            </p:childTnLst>
                          </p:cTn>
                        </p:par>
                      </p:childTnLst>
                    </p:cTn>
                  </p:par>
                  <p:par>
                    <p:cTn id="70" fill="hold">
                      <p:stCondLst>
                        <p:cond delay="indefinite"/>
                      </p:stCondLst>
                      <p:childTnLst>
                        <p:par>
                          <p:cTn id="71" fill="hold">
                            <p:stCondLst>
                              <p:cond delay="0"/>
                            </p:stCondLst>
                            <p:childTnLst>
                              <p:par>
                                <p:cTn id="72" presetID="22" presetClass="entr" presetSubtype="1" fill="hold" grpId="0" nodeType="clickEffect">
                                  <p:stCondLst>
                                    <p:cond delay="0"/>
                                  </p:stCondLst>
                                  <p:childTnLst>
                                    <p:set>
                                      <p:cBhvr>
                                        <p:cTn id="73" dur="1" fill="hold">
                                          <p:stCondLst>
                                            <p:cond delay="0"/>
                                          </p:stCondLst>
                                        </p:cTn>
                                        <p:tgtEl>
                                          <p:spTgt spid="85"/>
                                        </p:tgtEl>
                                        <p:attrNameLst>
                                          <p:attrName>style.visibility</p:attrName>
                                        </p:attrNameLst>
                                      </p:cBhvr>
                                      <p:to>
                                        <p:strVal val="visible"/>
                                      </p:to>
                                    </p:set>
                                    <p:animEffect transition="in" filter="wipe(up)">
                                      <p:cBhvr>
                                        <p:cTn id="74" dur="500"/>
                                        <p:tgtEl>
                                          <p:spTgt spid="85"/>
                                        </p:tgtEl>
                                      </p:cBhvr>
                                    </p:animEffec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4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2" nodeType="clickEffect">
                                  <p:stCondLst>
                                    <p:cond delay="0"/>
                                  </p:stCondLst>
                                  <p:childTnLst>
                                    <p:set>
                                      <p:cBhvr>
                                        <p:cTn id="82" dur="1" fill="hold">
                                          <p:stCondLst>
                                            <p:cond delay="0"/>
                                          </p:stCondLst>
                                        </p:cTn>
                                        <p:tgtEl>
                                          <p:spTgt spid="86"/>
                                        </p:tgtEl>
                                        <p:attrNameLst>
                                          <p:attrName>style.visibility</p:attrName>
                                        </p:attrNameLst>
                                      </p:cBhvr>
                                      <p:to>
                                        <p:strVal val="hidden"/>
                                      </p:to>
                                    </p:set>
                                  </p:childTnLst>
                                </p:cTn>
                              </p:par>
                              <p:par>
                                <p:cTn id="83" presetID="1" presetClass="exit" presetSubtype="0" fill="hold" grpId="1" nodeType="withEffect">
                                  <p:stCondLst>
                                    <p:cond delay="0"/>
                                  </p:stCondLst>
                                  <p:childTnLst>
                                    <p:set>
                                      <p:cBhvr>
                                        <p:cTn id="84" dur="1" fill="hold">
                                          <p:stCondLst>
                                            <p:cond delay="0"/>
                                          </p:stCondLst>
                                        </p:cTn>
                                        <p:tgtEl>
                                          <p:spTgt spid="88"/>
                                        </p:tgtEl>
                                        <p:attrNameLst>
                                          <p:attrName>style.visibility</p:attrName>
                                        </p:attrNameLst>
                                      </p:cBhvr>
                                      <p:to>
                                        <p:strVal val="hidden"/>
                                      </p:to>
                                    </p:set>
                                  </p:childTnLst>
                                </p:cTn>
                              </p:par>
                              <p:par>
                                <p:cTn id="85" presetID="1" presetClass="exit" presetSubtype="0" fill="hold" grpId="2" nodeType="withEffect">
                                  <p:stCondLst>
                                    <p:cond delay="0"/>
                                  </p:stCondLst>
                                  <p:childTnLst>
                                    <p:set>
                                      <p:cBhvr>
                                        <p:cTn id="86" dur="1" fill="hold">
                                          <p:stCondLst>
                                            <p:cond delay="0"/>
                                          </p:stCondLst>
                                        </p:cTn>
                                        <p:tgtEl>
                                          <p:spTgt spid="84"/>
                                        </p:tgtEl>
                                        <p:attrNameLst>
                                          <p:attrName>style.visibility</p:attrName>
                                        </p:attrNameLst>
                                      </p:cBhvr>
                                      <p:to>
                                        <p:strVal val="hidden"/>
                                      </p:to>
                                    </p:set>
                                  </p:childTnLst>
                                </p:cTn>
                              </p:par>
                              <p:par>
                                <p:cTn id="87" presetID="1" presetClass="exit" presetSubtype="0" fill="hold" grpId="1" nodeType="withEffect">
                                  <p:stCondLst>
                                    <p:cond delay="0"/>
                                  </p:stCondLst>
                                  <p:childTnLst>
                                    <p:set>
                                      <p:cBhvr>
                                        <p:cTn id="88" dur="1" fill="hold">
                                          <p:stCondLst>
                                            <p:cond delay="0"/>
                                          </p:stCondLst>
                                        </p:cTn>
                                        <p:tgtEl>
                                          <p:spTgt spid="85"/>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87"/>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1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2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21"/>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22"/>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123"/>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124"/>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139"/>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151"/>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91"/>
                                        </p:tgtEl>
                                        <p:attrNameLst>
                                          <p:attrName>style.visibility</p:attrName>
                                        </p:attrNameLst>
                                      </p:cBhvr>
                                      <p:to>
                                        <p:strVal val="visible"/>
                                      </p:to>
                                    </p:set>
                                  </p:childTnLst>
                                </p:cTn>
                              </p:par>
                              <p:par>
                                <p:cTn id="123" presetID="35" presetClass="emph" presetSubtype="0" repeatCount="10000" fill="hold" grpId="1" nodeType="withEffect">
                                  <p:stCondLst>
                                    <p:cond delay="0"/>
                                  </p:stCondLst>
                                  <p:childTnLst>
                                    <p:anim calcmode="discrete" valueType="str">
                                      <p:cBhvr>
                                        <p:cTn id="124" dur="500" fill="hold"/>
                                        <p:tgtEl>
                                          <p:spTgt spid="91"/>
                                        </p:tgtEl>
                                        <p:attrNameLst>
                                          <p:attrName>style.visibility</p:attrName>
                                        </p:attrNameLst>
                                      </p:cBhvr>
                                      <p:tavLst>
                                        <p:tav tm="0">
                                          <p:val>
                                            <p:strVal val="hidden"/>
                                          </p:val>
                                        </p:tav>
                                        <p:tav tm="50000">
                                          <p:val>
                                            <p:strVal val="visible"/>
                                          </p:val>
                                        </p:tav>
                                      </p:tavLst>
                                    </p:anim>
                                  </p:childTnLst>
                                </p:cTn>
                              </p:par>
                            </p:childTnLst>
                          </p:cTn>
                        </p:par>
                      </p:childTnLst>
                    </p:cTn>
                  </p:par>
                  <p:par>
                    <p:cTn id="125" fill="hold">
                      <p:stCondLst>
                        <p:cond delay="indefinite"/>
                      </p:stCondLst>
                      <p:childTnLst>
                        <p:par>
                          <p:cTn id="126" fill="hold">
                            <p:stCondLst>
                              <p:cond delay="0"/>
                            </p:stCondLst>
                            <p:childTnLst>
                              <p:par>
                                <p:cTn id="127" presetID="22" presetClass="entr" presetSubtype="4" fill="hold" grpId="0" nodeType="clickEffect">
                                  <p:stCondLst>
                                    <p:cond delay="0"/>
                                  </p:stCondLst>
                                  <p:childTnLst>
                                    <p:set>
                                      <p:cBhvr>
                                        <p:cTn id="128" dur="1" fill="hold">
                                          <p:stCondLst>
                                            <p:cond delay="0"/>
                                          </p:stCondLst>
                                        </p:cTn>
                                        <p:tgtEl>
                                          <p:spTgt spid="92"/>
                                        </p:tgtEl>
                                        <p:attrNameLst>
                                          <p:attrName>style.visibility</p:attrName>
                                        </p:attrNameLst>
                                      </p:cBhvr>
                                      <p:to>
                                        <p:strVal val="visible"/>
                                      </p:to>
                                    </p:set>
                                    <p:animEffect transition="in" filter="wipe(down)">
                                      <p:cBhvr>
                                        <p:cTn id="129" dur="500"/>
                                        <p:tgtEl>
                                          <p:spTgt spid="92"/>
                                        </p:tgtEl>
                                      </p:cBhvr>
                                    </p:animEffect>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grpId="0" nodeType="clickEffect">
                                  <p:stCondLst>
                                    <p:cond delay="0"/>
                                  </p:stCondLst>
                                  <p:childTnLst>
                                    <p:set>
                                      <p:cBhvr>
                                        <p:cTn id="133" dur="1" fill="hold">
                                          <p:stCondLst>
                                            <p:cond delay="0"/>
                                          </p:stCondLst>
                                        </p:cTn>
                                        <p:tgtEl>
                                          <p:spTgt spid="89"/>
                                        </p:tgtEl>
                                        <p:attrNameLst>
                                          <p:attrName>style.visibility</p:attrName>
                                        </p:attrNameLst>
                                      </p:cBhvr>
                                      <p:to>
                                        <p:strVal val="visible"/>
                                      </p:to>
                                    </p:set>
                                  </p:childTnLst>
                                </p:cTn>
                              </p:par>
                              <p:par>
                                <p:cTn id="134" presetID="35" presetClass="emph" presetSubtype="0" repeatCount="10000" fill="hold" grpId="1" nodeType="withEffect">
                                  <p:stCondLst>
                                    <p:cond delay="0"/>
                                  </p:stCondLst>
                                  <p:childTnLst>
                                    <p:anim calcmode="discrete" valueType="str">
                                      <p:cBhvr>
                                        <p:cTn id="135" dur="500" fill="hold"/>
                                        <p:tgtEl>
                                          <p:spTgt spid="89"/>
                                        </p:tgtEl>
                                        <p:attrNameLst>
                                          <p:attrName>style.visibility</p:attrName>
                                        </p:attrNameLst>
                                      </p:cBhvr>
                                      <p:tavLst>
                                        <p:tav tm="0">
                                          <p:val>
                                            <p:strVal val="hidden"/>
                                          </p:val>
                                        </p:tav>
                                        <p:tav tm="50000">
                                          <p:val>
                                            <p:strVal val="visible"/>
                                          </p:val>
                                        </p:tav>
                                      </p:tavLst>
                                    </p:anim>
                                  </p:childTnLst>
                                </p:cTn>
                              </p:par>
                            </p:childTnLst>
                          </p:cTn>
                        </p:par>
                      </p:childTnLst>
                    </p:cTn>
                  </p:par>
                  <p:par>
                    <p:cTn id="136" fill="hold">
                      <p:stCondLst>
                        <p:cond delay="indefinite"/>
                      </p:stCondLst>
                      <p:childTnLst>
                        <p:par>
                          <p:cTn id="137" fill="hold">
                            <p:stCondLst>
                              <p:cond delay="0"/>
                            </p:stCondLst>
                            <p:childTnLst>
                              <p:par>
                                <p:cTn id="138" presetID="22" presetClass="entr" presetSubtype="1" fill="hold" grpId="0" nodeType="clickEffect">
                                  <p:stCondLst>
                                    <p:cond delay="0"/>
                                  </p:stCondLst>
                                  <p:childTnLst>
                                    <p:set>
                                      <p:cBhvr>
                                        <p:cTn id="139" dur="1" fill="hold">
                                          <p:stCondLst>
                                            <p:cond delay="0"/>
                                          </p:stCondLst>
                                        </p:cTn>
                                        <p:tgtEl>
                                          <p:spTgt spid="90"/>
                                        </p:tgtEl>
                                        <p:attrNameLst>
                                          <p:attrName>style.visibility</p:attrName>
                                        </p:attrNameLst>
                                      </p:cBhvr>
                                      <p:to>
                                        <p:strVal val="visible"/>
                                      </p:to>
                                    </p:set>
                                    <p:animEffect transition="in" filter="wipe(up)">
                                      <p:cBhvr>
                                        <p:cTn id="140" dur="500"/>
                                        <p:tgtEl>
                                          <p:spTgt spid="90"/>
                                        </p:tgtEl>
                                      </p:cBhvr>
                                    </p:animEffec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147"/>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146"/>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136"/>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138"/>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xit" presetSubtype="0" fill="hold" grpId="2" nodeType="clickEffect">
                                  <p:stCondLst>
                                    <p:cond delay="0"/>
                                  </p:stCondLst>
                                  <p:childTnLst>
                                    <p:set>
                                      <p:cBhvr>
                                        <p:cTn id="158" dur="1" fill="hold">
                                          <p:stCondLst>
                                            <p:cond delay="0"/>
                                          </p:stCondLst>
                                        </p:cTn>
                                        <p:tgtEl>
                                          <p:spTgt spid="91"/>
                                        </p:tgtEl>
                                        <p:attrNameLst>
                                          <p:attrName>style.visibility</p:attrName>
                                        </p:attrNameLst>
                                      </p:cBhvr>
                                      <p:to>
                                        <p:strVal val="hidden"/>
                                      </p:to>
                                    </p:set>
                                  </p:childTnLst>
                                </p:cTn>
                              </p:par>
                              <p:par>
                                <p:cTn id="159" presetID="1" presetClass="exit" presetSubtype="0" fill="hold" grpId="1" nodeType="withEffect">
                                  <p:stCondLst>
                                    <p:cond delay="0"/>
                                  </p:stCondLst>
                                  <p:childTnLst>
                                    <p:set>
                                      <p:cBhvr>
                                        <p:cTn id="160" dur="1" fill="hold">
                                          <p:stCondLst>
                                            <p:cond delay="0"/>
                                          </p:stCondLst>
                                        </p:cTn>
                                        <p:tgtEl>
                                          <p:spTgt spid="92"/>
                                        </p:tgtEl>
                                        <p:attrNameLst>
                                          <p:attrName>style.visibility</p:attrName>
                                        </p:attrNameLst>
                                      </p:cBhvr>
                                      <p:to>
                                        <p:strVal val="hidden"/>
                                      </p:to>
                                    </p:set>
                                  </p:childTnLst>
                                </p:cTn>
                              </p:par>
                              <p:par>
                                <p:cTn id="161" presetID="1" presetClass="exit" presetSubtype="0" fill="hold" grpId="2" nodeType="withEffect">
                                  <p:stCondLst>
                                    <p:cond delay="0"/>
                                  </p:stCondLst>
                                  <p:childTnLst>
                                    <p:set>
                                      <p:cBhvr>
                                        <p:cTn id="162" dur="1" fill="hold">
                                          <p:stCondLst>
                                            <p:cond delay="0"/>
                                          </p:stCondLst>
                                        </p:cTn>
                                        <p:tgtEl>
                                          <p:spTgt spid="89"/>
                                        </p:tgtEl>
                                        <p:attrNameLst>
                                          <p:attrName>style.visibility</p:attrName>
                                        </p:attrNameLst>
                                      </p:cBhvr>
                                      <p:to>
                                        <p:strVal val="hidden"/>
                                      </p:to>
                                    </p:set>
                                  </p:childTnLst>
                                </p:cTn>
                              </p:par>
                              <p:par>
                                <p:cTn id="163" presetID="1" presetClass="exit" presetSubtype="0" fill="hold" grpId="1" nodeType="withEffect">
                                  <p:stCondLst>
                                    <p:cond delay="0"/>
                                  </p:stCondLst>
                                  <p:childTnLst>
                                    <p:set>
                                      <p:cBhvr>
                                        <p:cTn id="164" dur="1" fill="hold">
                                          <p:stCondLst>
                                            <p:cond delay="0"/>
                                          </p:stCondLst>
                                        </p:cTn>
                                        <p:tgtEl>
                                          <p:spTgt spid="90"/>
                                        </p:tgtEl>
                                        <p:attrNameLst>
                                          <p:attrName>style.visibility</p:attrName>
                                        </p:attrNameLst>
                                      </p:cBhvr>
                                      <p:to>
                                        <p:strVal val="hidden"/>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148"/>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149"/>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150"/>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nodeType="clickEffect">
                                  <p:stCondLst>
                                    <p:cond delay="0"/>
                                  </p:stCondLst>
                                  <p:childTnLst>
                                    <p:set>
                                      <p:cBhvr>
                                        <p:cTn id="178" dur="1" fill="hold">
                                          <p:stCondLst>
                                            <p:cond delay="0"/>
                                          </p:stCondLst>
                                        </p:cTn>
                                        <p:tgtEl>
                                          <p:spTgt spid="152"/>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153"/>
                                        </p:tgtEl>
                                        <p:attrNameLst>
                                          <p:attrName>style.visibility</p:attrName>
                                        </p:attrNameLst>
                                      </p:cBhvr>
                                      <p:to>
                                        <p:strVal val="visible"/>
                                      </p:to>
                                    </p:set>
                                  </p:childTnLst>
                                </p:cTn>
                              </p:par>
                            </p:childTnLst>
                          </p:cTn>
                        </p:par>
                      </p:childTnLst>
                    </p:cTn>
                  </p:par>
                  <p:par>
                    <p:cTn id="181" fill="hold">
                      <p:stCondLst>
                        <p:cond delay="indefinite"/>
                      </p:stCondLst>
                      <p:childTnLst>
                        <p:par>
                          <p:cTn id="182" fill="hold">
                            <p:stCondLst>
                              <p:cond delay="0"/>
                            </p:stCondLst>
                            <p:childTnLst>
                              <p:par>
                                <p:cTn id="183" presetID="1" presetClass="entr" presetSubtype="0" fill="hold" grpId="0" nodeType="clickEffect">
                                  <p:stCondLst>
                                    <p:cond delay="0"/>
                                  </p:stCondLst>
                                  <p:childTnLst>
                                    <p:set>
                                      <p:cBhvr>
                                        <p:cTn id="184" dur="1" fill="hold">
                                          <p:stCondLst>
                                            <p:cond delay="0"/>
                                          </p:stCondLst>
                                        </p:cTn>
                                        <p:tgtEl>
                                          <p:spTgt spid="154"/>
                                        </p:tgtEl>
                                        <p:attrNameLst>
                                          <p:attrName>style.visibility</p:attrName>
                                        </p:attrNameLst>
                                      </p:cBhvr>
                                      <p:to>
                                        <p:strVal val="visible"/>
                                      </p:to>
                                    </p:se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grpId="0" nodeType="clickEffect">
                                  <p:stCondLst>
                                    <p:cond delay="0"/>
                                  </p:stCondLst>
                                  <p:childTnLst>
                                    <p:set>
                                      <p:cBhvr>
                                        <p:cTn id="188" dur="1" fill="hold">
                                          <p:stCondLst>
                                            <p:cond delay="0"/>
                                          </p:stCondLst>
                                        </p:cTn>
                                        <p:tgtEl>
                                          <p:spTgt spid="155"/>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1" presetClass="entr" presetSubtype="0" fill="hold" grpId="0" nodeType="clickEffect">
                                  <p:stCondLst>
                                    <p:cond delay="0"/>
                                  </p:stCondLst>
                                  <p:childTnLst>
                                    <p:set>
                                      <p:cBhvr>
                                        <p:cTn id="192" dur="1" fill="hold">
                                          <p:stCondLst>
                                            <p:cond delay="0"/>
                                          </p:stCondLst>
                                        </p:cTn>
                                        <p:tgtEl>
                                          <p:spTgt spid="157"/>
                                        </p:tgtEl>
                                        <p:attrNameLst>
                                          <p:attrName>style.visibility</p:attrName>
                                        </p:attrNameLst>
                                      </p:cBhvr>
                                      <p:to>
                                        <p:strVal val="visible"/>
                                      </p:to>
                                    </p:set>
                                  </p:childTnLst>
                                </p:cTn>
                              </p:par>
                              <p:par>
                                <p:cTn id="193" presetID="1" presetClass="entr" presetSubtype="0" fill="hold" grpId="0" nodeType="withEffect">
                                  <p:stCondLst>
                                    <p:cond delay="0"/>
                                  </p:stCondLst>
                                  <p:childTnLst>
                                    <p:set>
                                      <p:cBhvr>
                                        <p:cTn id="194" dur="1" fill="hold">
                                          <p:stCondLst>
                                            <p:cond delay="0"/>
                                          </p:stCondLst>
                                        </p:cTn>
                                        <p:tgtEl>
                                          <p:spTgt spid="158"/>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grpId="0" nodeType="clickEffect">
                                  <p:stCondLst>
                                    <p:cond delay="0"/>
                                  </p:stCondLst>
                                  <p:childTnLst>
                                    <p:set>
                                      <p:cBhvr>
                                        <p:cTn id="198" dur="1" fill="hold">
                                          <p:stCondLst>
                                            <p:cond delay="0"/>
                                          </p:stCondLst>
                                        </p:cTn>
                                        <p:tgtEl>
                                          <p:spTgt spid="95"/>
                                        </p:tgtEl>
                                        <p:attrNameLst>
                                          <p:attrName>style.visibility</p:attrName>
                                        </p:attrNameLst>
                                      </p:cBhvr>
                                      <p:to>
                                        <p:strVal val="visible"/>
                                      </p:to>
                                    </p:set>
                                  </p:childTnLst>
                                </p:cTn>
                              </p:par>
                              <p:par>
                                <p:cTn id="199" presetID="35" presetClass="emph" presetSubtype="0" repeatCount="10000" fill="hold" grpId="1" nodeType="withEffect">
                                  <p:stCondLst>
                                    <p:cond delay="0"/>
                                  </p:stCondLst>
                                  <p:childTnLst>
                                    <p:anim calcmode="discrete" valueType="str">
                                      <p:cBhvr>
                                        <p:cTn id="200" dur="500" fill="hold"/>
                                        <p:tgtEl>
                                          <p:spTgt spid="95"/>
                                        </p:tgtEl>
                                        <p:attrNameLst>
                                          <p:attrName>style.visibility</p:attrName>
                                        </p:attrNameLst>
                                      </p:cBhvr>
                                      <p:tavLst>
                                        <p:tav tm="0">
                                          <p:val>
                                            <p:strVal val="hidden"/>
                                          </p:val>
                                        </p:tav>
                                        <p:tav tm="50000">
                                          <p:val>
                                            <p:strVal val="visible"/>
                                          </p:val>
                                        </p:tav>
                                      </p:tavLst>
                                    </p:anim>
                                  </p:childTnLst>
                                </p:cTn>
                              </p:par>
                            </p:childTnLst>
                          </p:cTn>
                        </p:par>
                      </p:childTnLst>
                    </p:cTn>
                  </p:par>
                  <p:par>
                    <p:cTn id="201" fill="hold">
                      <p:stCondLst>
                        <p:cond delay="indefinite"/>
                      </p:stCondLst>
                      <p:childTnLst>
                        <p:par>
                          <p:cTn id="202" fill="hold">
                            <p:stCondLst>
                              <p:cond delay="0"/>
                            </p:stCondLst>
                            <p:childTnLst>
                              <p:par>
                                <p:cTn id="203" presetID="22" presetClass="entr" presetSubtype="4" fill="hold" grpId="0" nodeType="clickEffect">
                                  <p:stCondLst>
                                    <p:cond delay="0"/>
                                  </p:stCondLst>
                                  <p:childTnLst>
                                    <p:set>
                                      <p:cBhvr>
                                        <p:cTn id="204" dur="1" fill="hold">
                                          <p:stCondLst>
                                            <p:cond delay="0"/>
                                          </p:stCondLst>
                                        </p:cTn>
                                        <p:tgtEl>
                                          <p:spTgt spid="96"/>
                                        </p:tgtEl>
                                        <p:attrNameLst>
                                          <p:attrName>style.visibility</p:attrName>
                                        </p:attrNameLst>
                                      </p:cBhvr>
                                      <p:to>
                                        <p:strVal val="visible"/>
                                      </p:to>
                                    </p:set>
                                    <p:animEffect transition="in" filter="wipe(down)">
                                      <p:cBhvr>
                                        <p:cTn id="205" dur="500"/>
                                        <p:tgtEl>
                                          <p:spTgt spid="96"/>
                                        </p:tgtEl>
                                      </p:cBhvr>
                                    </p:animEffect>
                                  </p:childTnLst>
                                </p:cTn>
                              </p:par>
                            </p:childTnLst>
                          </p:cTn>
                        </p:par>
                      </p:childTnLst>
                    </p:cTn>
                  </p:par>
                  <p:par>
                    <p:cTn id="206" fill="hold">
                      <p:stCondLst>
                        <p:cond delay="indefinite"/>
                      </p:stCondLst>
                      <p:childTnLst>
                        <p:par>
                          <p:cTn id="207" fill="hold">
                            <p:stCondLst>
                              <p:cond delay="0"/>
                            </p:stCondLst>
                            <p:childTnLst>
                              <p:par>
                                <p:cTn id="208" presetID="1" presetClass="entr" presetSubtype="0" fill="hold" grpId="0" nodeType="clickEffect">
                                  <p:stCondLst>
                                    <p:cond delay="0"/>
                                  </p:stCondLst>
                                  <p:childTnLst>
                                    <p:set>
                                      <p:cBhvr>
                                        <p:cTn id="209" dur="1" fill="hold">
                                          <p:stCondLst>
                                            <p:cond delay="0"/>
                                          </p:stCondLst>
                                        </p:cTn>
                                        <p:tgtEl>
                                          <p:spTgt spid="93"/>
                                        </p:tgtEl>
                                        <p:attrNameLst>
                                          <p:attrName>style.visibility</p:attrName>
                                        </p:attrNameLst>
                                      </p:cBhvr>
                                      <p:to>
                                        <p:strVal val="visible"/>
                                      </p:to>
                                    </p:set>
                                  </p:childTnLst>
                                </p:cTn>
                              </p:par>
                              <p:par>
                                <p:cTn id="210" presetID="35" presetClass="emph" presetSubtype="0" repeatCount="10000" fill="hold" grpId="1" nodeType="withEffect">
                                  <p:stCondLst>
                                    <p:cond delay="0"/>
                                  </p:stCondLst>
                                  <p:childTnLst>
                                    <p:anim calcmode="discrete" valueType="str">
                                      <p:cBhvr>
                                        <p:cTn id="211" dur="500" fill="hold"/>
                                        <p:tgtEl>
                                          <p:spTgt spid="93"/>
                                        </p:tgtEl>
                                        <p:attrNameLst>
                                          <p:attrName>style.visibility</p:attrName>
                                        </p:attrNameLst>
                                      </p:cBhvr>
                                      <p:tavLst>
                                        <p:tav tm="0">
                                          <p:val>
                                            <p:strVal val="hidden"/>
                                          </p:val>
                                        </p:tav>
                                        <p:tav tm="50000">
                                          <p:val>
                                            <p:strVal val="visible"/>
                                          </p:val>
                                        </p:tav>
                                      </p:tavLst>
                                    </p:anim>
                                  </p:childTnLst>
                                </p:cTn>
                              </p:par>
                            </p:childTnLst>
                          </p:cTn>
                        </p:par>
                      </p:childTnLst>
                    </p:cTn>
                  </p:par>
                  <p:par>
                    <p:cTn id="212" fill="hold">
                      <p:stCondLst>
                        <p:cond delay="indefinite"/>
                      </p:stCondLst>
                      <p:childTnLst>
                        <p:par>
                          <p:cTn id="213" fill="hold">
                            <p:stCondLst>
                              <p:cond delay="0"/>
                            </p:stCondLst>
                            <p:childTnLst>
                              <p:par>
                                <p:cTn id="214" presetID="1" presetClass="entr" presetSubtype="0" fill="hold" grpId="0" nodeType="clickEffect">
                                  <p:stCondLst>
                                    <p:cond delay="0"/>
                                  </p:stCondLst>
                                  <p:childTnLst>
                                    <p:set>
                                      <p:cBhvr>
                                        <p:cTn id="215" dur="1" fill="hold">
                                          <p:stCondLst>
                                            <p:cond delay="0"/>
                                          </p:stCondLst>
                                        </p:cTn>
                                        <p:tgtEl>
                                          <p:spTgt spid="102"/>
                                        </p:tgtEl>
                                        <p:attrNameLst>
                                          <p:attrName>style.visibility</p:attrName>
                                        </p:attrNameLst>
                                      </p:cBhvr>
                                      <p:to>
                                        <p:strVal val="visible"/>
                                      </p:to>
                                    </p:set>
                                  </p:childTnLst>
                                </p:cTn>
                              </p:par>
                              <p:par>
                                <p:cTn id="216" presetID="35" presetClass="emph" presetSubtype="0" repeatCount="10000" fill="hold" grpId="1" nodeType="withEffect">
                                  <p:stCondLst>
                                    <p:cond delay="0"/>
                                  </p:stCondLst>
                                  <p:childTnLst>
                                    <p:anim calcmode="discrete" valueType="str">
                                      <p:cBhvr>
                                        <p:cTn id="217" dur="500" fill="hold"/>
                                        <p:tgtEl>
                                          <p:spTgt spid="102"/>
                                        </p:tgtEl>
                                        <p:attrNameLst>
                                          <p:attrName>style.visibility</p:attrName>
                                        </p:attrNameLst>
                                      </p:cBhvr>
                                      <p:tavLst>
                                        <p:tav tm="0">
                                          <p:val>
                                            <p:strVal val="hidden"/>
                                          </p:val>
                                        </p:tav>
                                        <p:tav tm="50000">
                                          <p:val>
                                            <p:strVal val="visible"/>
                                          </p:val>
                                        </p:tav>
                                      </p:tavLst>
                                    </p:anim>
                                  </p:childTnLst>
                                </p:cTn>
                              </p:par>
                              <p:par>
                                <p:cTn id="218" presetID="1" presetClass="entr" presetSubtype="0" fill="hold" grpId="0" nodeType="withEffect">
                                  <p:stCondLst>
                                    <p:cond delay="0"/>
                                  </p:stCondLst>
                                  <p:childTnLst>
                                    <p:set>
                                      <p:cBhvr>
                                        <p:cTn id="219" dur="1" fill="hold">
                                          <p:stCondLst>
                                            <p:cond delay="0"/>
                                          </p:stCondLst>
                                        </p:cTn>
                                        <p:tgtEl>
                                          <p:spTgt spid="108"/>
                                        </p:tgtEl>
                                        <p:attrNameLst>
                                          <p:attrName>style.visibility</p:attrName>
                                        </p:attrNameLst>
                                      </p:cBhvr>
                                      <p:to>
                                        <p:strVal val="visible"/>
                                      </p:to>
                                    </p:set>
                                  </p:childTnLst>
                                </p:cTn>
                              </p:par>
                              <p:par>
                                <p:cTn id="220" presetID="35" presetClass="emph" presetSubtype="0" repeatCount="10000" fill="hold" grpId="1" nodeType="withEffect">
                                  <p:stCondLst>
                                    <p:cond delay="0"/>
                                  </p:stCondLst>
                                  <p:childTnLst>
                                    <p:anim calcmode="discrete" valueType="str">
                                      <p:cBhvr>
                                        <p:cTn id="221" dur="500" fill="hold"/>
                                        <p:tgtEl>
                                          <p:spTgt spid="108"/>
                                        </p:tgtEl>
                                        <p:attrNameLst>
                                          <p:attrName>style.visibility</p:attrName>
                                        </p:attrNameLst>
                                      </p:cBhvr>
                                      <p:tavLst>
                                        <p:tav tm="0">
                                          <p:val>
                                            <p:strVal val="hidden"/>
                                          </p:val>
                                        </p:tav>
                                        <p:tav tm="50000">
                                          <p:val>
                                            <p:strVal val="visible"/>
                                          </p:val>
                                        </p:tav>
                                      </p:tavLst>
                                    </p:anim>
                                  </p:childTnLst>
                                </p:cTn>
                              </p:par>
                            </p:childTnLst>
                          </p:cTn>
                        </p:par>
                      </p:childTnLst>
                    </p:cTn>
                  </p:par>
                  <p:par>
                    <p:cTn id="222" fill="hold">
                      <p:stCondLst>
                        <p:cond delay="indefinite"/>
                      </p:stCondLst>
                      <p:childTnLst>
                        <p:par>
                          <p:cTn id="223" fill="hold">
                            <p:stCondLst>
                              <p:cond delay="0"/>
                            </p:stCondLst>
                            <p:childTnLst>
                              <p:par>
                                <p:cTn id="224" presetID="1" presetClass="entr" presetSubtype="0" fill="hold" grpId="0" nodeType="clickEffect">
                                  <p:stCondLst>
                                    <p:cond delay="0"/>
                                  </p:stCondLst>
                                  <p:childTnLst>
                                    <p:set>
                                      <p:cBhvr>
                                        <p:cTn id="225" dur="1" fill="hold">
                                          <p:stCondLst>
                                            <p:cond delay="0"/>
                                          </p:stCondLst>
                                        </p:cTn>
                                        <p:tgtEl>
                                          <p:spTgt spid="109"/>
                                        </p:tgtEl>
                                        <p:attrNameLst>
                                          <p:attrName>style.visibility</p:attrName>
                                        </p:attrNameLst>
                                      </p:cBhvr>
                                      <p:to>
                                        <p:strVal val="visible"/>
                                      </p:to>
                                    </p:set>
                                  </p:childTnLst>
                                </p:cTn>
                              </p:par>
                              <p:par>
                                <p:cTn id="226" presetID="35" presetClass="emph" presetSubtype="0" repeatCount="10000" fill="hold" grpId="1" nodeType="withEffect">
                                  <p:stCondLst>
                                    <p:cond delay="0"/>
                                  </p:stCondLst>
                                  <p:childTnLst>
                                    <p:anim calcmode="discrete" valueType="str">
                                      <p:cBhvr>
                                        <p:cTn id="227" dur="500" fill="hold"/>
                                        <p:tgtEl>
                                          <p:spTgt spid="109"/>
                                        </p:tgtEl>
                                        <p:attrNameLst>
                                          <p:attrName>style.visibility</p:attrName>
                                        </p:attrNameLst>
                                      </p:cBhvr>
                                      <p:tavLst>
                                        <p:tav tm="0">
                                          <p:val>
                                            <p:strVal val="hidden"/>
                                          </p:val>
                                        </p:tav>
                                        <p:tav tm="50000">
                                          <p:val>
                                            <p:strVal val="visible"/>
                                          </p:val>
                                        </p:tav>
                                      </p:tavLst>
                                    </p:anim>
                                  </p:childTnLst>
                                </p:cTn>
                              </p:par>
                            </p:childTnLst>
                          </p:cTn>
                        </p:par>
                      </p:childTnLst>
                    </p:cTn>
                  </p:par>
                  <p:par>
                    <p:cTn id="228" fill="hold">
                      <p:stCondLst>
                        <p:cond delay="indefinite"/>
                      </p:stCondLst>
                      <p:childTnLst>
                        <p:par>
                          <p:cTn id="229" fill="hold">
                            <p:stCondLst>
                              <p:cond delay="0"/>
                            </p:stCondLst>
                            <p:childTnLst>
                              <p:par>
                                <p:cTn id="230" presetID="1" presetClass="entr" presetSubtype="0" fill="hold" grpId="0" nodeType="clickEffect">
                                  <p:stCondLst>
                                    <p:cond delay="0"/>
                                  </p:stCondLst>
                                  <p:childTnLst>
                                    <p:set>
                                      <p:cBhvr>
                                        <p:cTn id="231" dur="1" fill="hold">
                                          <p:stCondLst>
                                            <p:cond delay="0"/>
                                          </p:stCondLst>
                                        </p:cTn>
                                        <p:tgtEl>
                                          <p:spTgt spid="159"/>
                                        </p:tgtEl>
                                        <p:attrNameLst>
                                          <p:attrName>style.visibility</p:attrName>
                                        </p:attrNameLst>
                                      </p:cBhvr>
                                      <p:to>
                                        <p:strVal val="visible"/>
                                      </p:to>
                                    </p:set>
                                  </p:childTnLst>
                                </p:cTn>
                              </p:par>
                            </p:childTnLst>
                          </p:cTn>
                        </p:par>
                      </p:childTnLst>
                    </p:cTn>
                  </p:par>
                  <p:par>
                    <p:cTn id="232" fill="hold">
                      <p:stCondLst>
                        <p:cond delay="indefinite"/>
                      </p:stCondLst>
                      <p:childTnLst>
                        <p:par>
                          <p:cTn id="233" fill="hold">
                            <p:stCondLst>
                              <p:cond delay="0"/>
                            </p:stCondLst>
                            <p:childTnLst>
                              <p:par>
                                <p:cTn id="234" presetID="1" presetClass="exit" presetSubtype="0" fill="hold" grpId="2" nodeType="clickEffect">
                                  <p:stCondLst>
                                    <p:cond delay="0"/>
                                  </p:stCondLst>
                                  <p:childTnLst>
                                    <p:set>
                                      <p:cBhvr>
                                        <p:cTn id="235" dur="1" fill="hold">
                                          <p:stCondLst>
                                            <p:cond delay="0"/>
                                          </p:stCondLst>
                                        </p:cTn>
                                        <p:tgtEl>
                                          <p:spTgt spid="95"/>
                                        </p:tgtEl>
                                        <p:attrNameLst>
                                          <p:attrName>style.visibility</p:attrName>
                                        </p:attrNameLst>
                                      </p:cBhvr>
                                      <p:to>
                                        <p:strVal val="hidden"/>
                                      </p:to>
                                    </p:set>
                                  </p:childTnLst>
                                </p:cTn>
                              </p:par>
                              <p:par>
                                <p:cTn id="236" presetID="1" presetClass="exit" presetSubtype="0" fill="hold" grpId="1" nodeType="withEffect">
                                  <p:stCondLst>
                                    <p:cond delay="0"/>
                                  </p:stCondLst>
                                  <p:childTnLst>
                                    <p:set>
                                      <p:cBhvr>
                                        <p:cTn id="237" dur="1" fill="hold">
                                          <p:stCondLst>
                                            <p:cond delay="0"/>
                                          </p:stCondLst>
                                        </p:cTn>
                                        <p:tgtEl>
                                          <p:spTgt spid="96"/>
                                        </p:tgtEl>
                                        <p:attrNameLst>
                                          <p:attrName>style.visibility</p:attrName>
                                        </p:attrNameLst>
                                      </p:cBhvr>
                                      <p:to>
                                        <p:strVal val="hidden"/>
                                      </p:to>
                                    </p:set>
                                  </p:childTnLst>
                                </p:cTn>
                              </p:par>
                              <p:par>
                                <p:cTn id="238" presetID="1" presetClass="exit" presetSubtype="0" fill="hold" grpId="2" nodeType="withEffect">
                                  <p:stCondLst>
                                    <p:cond delay="0"/>
                                  </p:stCondLst>
                                  <p:childTnLst>
                                    <p:set>
                                      <p:cBhvr>
                                        <p:cTn id="239" dur="1" fill="hold">
                                          <p:stCondLst>
                                            <p:cond delay="0"/>
                                          </p:stCondLst>
                                        </p:cTn>
                                        <p:tgtEl>
                                          <p:spTgt spid="93"/>
                                        </p:tgtEl>
                                        <p:attrNameLst>
                                          <p:attrName>style.visibility</p:attrName>
                                        </p:attrNameLst>
                                      </p:cBhvr>
                                      <p:to>
                                        <p:strVal val="hidden"/>
                                      </p:to>
                                    </p:set>
                                  </p:childTnLst>
                                </p:cTn>
                              </p:par>
                              <p:par>
                                <p:cTn id="240" presetID="1" presetClass="exit" presetSubtype="0" fill="hold" grpId="2" nodeType="withEffect">
                                  <p:stCondLst>
                                    <p:cond delay="0"/>
                                  </p:stCondLst>
                                  <p:childTnLst>
                                    <p:set>
                                      <p:cBhvr>
                                        <p:cTn id="241" dur="1" fill="hold">
                                          <p:stCondLst>
                                            <p:cond delay="0"/>
                                          </p:stCondLst>
                                        </p:cTn>
                                        <p:tgtEl>
                                          <p:spTgt spid="102"/>
                                        </p:tgtEl>
                                        <p:attrNameLst>
                                          <p:attrName>style.visibility</p:attrName>
                                        </p:attrNameLst>
                                      </p:cBhvr>
                                      <p:to>
                                        <p:strVal val="hidden"/>
                                      </p:to>
                                    </p:set>
                                  </p:childTnLst>
                                </p:cTn>
                              </p:par>
                              <p:par>
                                <p:cTn id="242" presetID="1" presetClass="exit" presetSubtype="0" fill="hold" grpId="2" nodeType="withEffect">
                                  <p:stCondLst>
                                    <p:cond delay="0"/>
                                  </p:stCondLst>
                                  <p:childTnLst>
                                    <p:set>
                                      <p:cBhvr>
                                        <p:cTn id="243" dur="1" fill="hold">
                                          <p:stCondLst>
                                            <p:cond delay="0"/>
                                          </p:stCondLst>
                                        </p:cTn>
                                        <p:tgtEl>
                                          <p:spTgt spid="108"/>
                                        </p:tgtEl>
                                        <p:attrNameLst>
                                          <p:attrName>style.visibility</p:attrName>
                                        </p:attrNameLst>
                                      </p:cBhvr>
                                      <p:to>
                                        <p:strVal val="hidden"/>
                                      </p:to>
                                    </p:set>
                                  </p:childTnLst>
                                </p:cTn>
                              </p:par>
                              <p:par>
                                <p:cTn id="244" presetID="1" presetClass="exit" presetSubtype="0" fill="hold" grpId="2" nodeType="withEffect">
                                  <p:stCondLst>
                                    <p:cond delay="0"/>
                                  </p:stCondLst>
                                  <p:childTnLst>
                                    <p:set>
                                      <p:cBhvr>
                                        <p:cTn id="245" dur="1" fill="hold">
                                          <p:stCondLst>
                                            <p:cond delay="0"/>
                                          </p:stCondLst>
                                        </p:cTn>
                                        <p:tgtEl>
                                          <p:spTgt spid="109"/>
                                        </p:tgtEl>
                                        <p:attrNameLst>
                                          <p:attrName>style.visibility</p:attrName>
                                        </p:attrNameLst>
                                      </p:cBhvr>
                                      <p:to>
                                        <p:strVal val="hidden"/>
                                      </p:to>
                                    </p:set>
                                  </p:childTnLst>
                                </p:cTn>
                              </p:par>
                            </p:childTnLst>
                          </p:cTn>
                        </p:par>
                      </p:childTnLst>
                    </p:cTn>
                  </p:par>
                  <p:par>
                    <p:cTn id="246" fill="hold">
                      <p:stCondLst>
                        <p:cond delay="indefinite"/>
                      </p:stCondLst>
                      <p:childTnLst>
                        <p:par>
                          <p:cTn id="247" fill="hold">
                            <p:stCondLst>
                              <p:cond delay="0"/>
                            </p:stCondLst>
                            <p:childTnLst>
                              <p:par>
                                <p:cTn id="248" presetID="1" presetClass="entr" presetSubtype="0" fill="hold" grpId="0" nodeType="clickEffect">
                                  <p:stCondLst>
                                    <p:cond delay="0"/>
                                  </p:stCondLst>
                                  <p:childTnLst>
                                    <p:set>
                                      <p:cBhvr>
                                        <p:cTn id="249" dur="1" fill="hold">
                                          <p:stCondLst>
                                            <p:cond delay="0"/>
                                          </p:stCondLst>
                                        </p:cTn>
                                        <p:tgtEl>
                                          <p:spTgt spid="160"/>
                                        </p:tgtEl>
                                        <p:attrNameLst>
                                          <p:attrName>style.visibility</p:attrName>
                                        </p:attrNameLst>
                                      </p:cBhvr>
                                      <p:to>
                                        <p:strVal val="visible"/>
                                      </p:to>
                                    </p:set>
                                  </p:childTnLst>
                                </p:cTn>
                              </p:par>
                              <p:par>
                                <p:cTn id="250" presetID="1" presetClass="entr" presetSubtype="0" fill="hold" grpId="0" nodeType="withEffect">
                                  <p:stCondLst>
                                    <p:cond delay="0"/>
                                  </p:stCondLst>
                                  <p:childTnLst>
                                    <p:set>
                                      <p:cBhvr>
                                        <p:cTn id="251" dur="1" fill="hold">
                                          <p:stCondLst>
                                            <p:cond delay="0"/>
                                          </p:stCondLst>
                                        </p:cTn>
                                        <p:tgtEl>
                                          <p:spTgt spid="161"/>
                                        </p:tgtEl>
                                        <p:attrNameLst>
                                          <p:attrName>style.visibility</p:attrName>
                                        </p:attrNameLst>
                                      </p:cBhvr>
                                      <p:to>
                                        <p:strVal val="visible"/>
                                      </p:to>
                                    </p:set>
                                  </p:childTnLst>
                                </p:cTn>
                              </p:par>
                            </p:childTnLst>
                          </p:cTn>
                        </p:par>
                      </p:childTnLst>
                    </p:cTn>
                  </p:par>
                  <p:par>
                    <p:cTn id="252" fill="hold">
                      <p:stCondLst>
                        <p:cond delay="indefinite"/>
                      </p:stCondLst>
                      <p:childTnLst>
                        <p:par>
                          <p:cTn id="253" fill="hold">
                            <p:stCondLst>
                              <p:cond delay="0"/>
                            </p:stCondLst>
                            <p:childTnLst>
                              <p:par>
                                <p:cTn id="254" presetID="1" presetClass="entr" presetSubtype="0" fill="hold" grpId="0" nodeType="clickEffect">
                                  <p:stCondLst>
                                    <p:cond delay="0"/>
                                  </p:stCondLst>
                                  <p:childTnLst>
                                    <p:set>
                                      <p:cBhvr>
                                        <p:cTn id="255" dur="1" fill="hold">
                                          <p:stCondLst>
                                            <p:cond delay="0"/>
                                          </p:stCondLst>
                                        </p:cTn>
                                        <p:tgtEl>
                                          <p:spTgt spid="165"/>
                                        </p:tgtEl>
                                        <p:attrNameLst>
                                          <p:attrName>style.visibility</p:attrName>
                                        </p:attrNameLst>
                                      </p:cBhvr>
                                      <p:to>
                                        <p:strVal val="visible"/>
                                      </p:to>
                                    </p:set>
                                  </p:childTnLst>
                                </p:cTn>
                              </p:par>
                            </p:childTnLst>
                          </p:cTn>
                        </p:par>
                      </p:childTnLst>
                    </p:cTn>
                  </p:par>
                  <p:par>
                    <p:cTn id="256" fill="hold">
                      <p:stCondLst>
                        <p:cond delay="indefinite"/>
                      </p:stCondLst>
                      <p:childTnLst>
                        <p:par>
                          <p:cTn id="257" fill="hold">
                            <p:stCondLst>
                              <p:cond delay="0"/>
                            </p:stCondLst>
                            <p:childTnLst>
                              <p:par>
                                <p:cTn id="258" presetID="1" presetClass="entr" presetSubtype="0" fill="hold" grpId="0" nodeType="clickEffect">
                                  <p:stCondLst>
                                    <p:cond delay="0"/>
                                  </p:stCondLst>
                                  <p:childTnLst>
                                    <p:set>
                                      <p:cBhvr>
                                        <p:cTn id="259" dur="1" fill="hold">
                                          <p:stCondLst>
                                            <p:cond delay="0"/>
                                          </p:stCondLst>
                                        </p:cTn>
                                        <p:tgtEl>
                                          <p:spTgt spid="104"/>
                                        </p:tgtEl>
                                        <p:attrNameLst>
                                          <p:attrName>style.visibility</p:attrName>
                                        </p:attrNameLst>
                                      </p:cBhvr>
                                      <p:to>
                                        <p:strVal val="visible"/>
                                      </p:to>
                                    </p:set>
                                  </p:childTnLst>
                                </p:cTn>
                              </p:par>
                            </p:childTnLst>
                          </p:cTn>
                        </p:par>
                      </p:childTnLst>
                    </p:cTn>
                  </p:par>
                  <p:par>
                    <p:cTn id="260" fill="hold">
                      <p:stCondLst>
                        <p:cond delay="indefinite"/>
                      </p:stCondLst>
                      <p:childTnLst>
                        <p:par>
                          <p:cTn id="261" fill="hold">
                            <p:stCondLst>
                              <p:cond delay="0"/>
                            </p:stCondLst>
                            <p:childTnLst>
                              <p:par>
                                <p:cTn id="262" presetID="22" presetClass="entr" presetSubtype="4" fill="hold" grpId="0" nodeType="clickEffect">
                                  <p:stCondLst>
                                    <p:cond delay="0"/>
                                  </p:stCondLst>
                                  <p:childTnLst>
                                    <p:set>
                                      <p:cBhvr>
                                        <p:cTn id="263" dur="1" fill="hold">
                                          <p:stCondLst>
                                            <p:cond delay="0"/>
                                          </p:stCondLst>
                                        </p:cTn>
                                        <p:tgtEl>
                                          <p:spTgt spid="103"/>
                                        </p:tgtEl>
                                        <p:attrNameLst>
                                          <p:attrName>style.visibility</p:attrName>
                                        </p:attrNameLst>
                                      </p:cBhvr>
                                      <p:to>
                                        <p:strVal val="visible"/>
                                      </p:to>
                                    </p:set>
                                    <p:animEffect transition="in" filter="wipe(down)">
                                      <p:cBhvr>
                                        <p:cTn id="264" dur="500"/>
                                        <p:tgtEl>
                                          <p:spTgt spid="103"/>
                                        </p:tgtEl>
                                      </p:cBhvr>
                                    </p:animEffect>
                                  </p:childTnLst>
                                </p:cTn>
                              </p:par>
                            </p:childTnLst>
                          </p:cTn>
                        </p:par>
                      </p:childTnLst>
                    </p:cTn>
                  </p:par>
                  <p:par>
                    <p:cTn id="265" fill="hold">
                      <p:stCondLst>
                        <p:cond delay="indefinite"/>
                      </p:stCondLst>
                      <p:childTnLst>
                        <p:par>
                          <p:cTn id="266" fill="hold">
                            <p:stCondLst>
                              <p:cond delay="0"/>
                            </p:stCondLst>
                            <p:childTnLst>
                              <p:par>
                                <p:cTn id="267" presetID="1" presetClass="entr" presetSubtype="0" fill="hold" grpId="0" nodeType="clickEffect">
                                  <p:stCondLst>
                                    <p:cond delay="0"/>
                                  </p:stCondLst>
                                  <p:childTnLst>
                                    <p:set>
                                      <p:cBhvr>
                                        <p:cTn id="268" dur="1" fill="hold">
                                          <p:stCondLst>
                                            <p:cond delay="0"/>
                                          </p:stCondLst>
                                        </p:cTn>
                                        <p:tgtEl>
                                          <p:spTgt spid="101"/>
                                        </p:tgtEl>
                                        <p:attrNameLst>
                                          <p:attrName>style.visibility</p:attrName>
                                        </p:attrNameLst>
                                      </p:cBhvr>
                                      <p:to>
                                        <p:strVal val="visible"/>
                                      </p:to>
                                    </p:set>
                                  </p:childTnLst>
                                </p:cTn>
                              </p:par>
                            </p:childTnLst>
                          </p:cTn>
                        </p:par>
                      </p:childTnLst>
                    </p:cTn>
                  </p:par>
                  <p:par>
                    <p:cTn id="269" fill="hold">
                      <p:stCondLst>
                        <p:cond delay="indefinite"/>
                      </p:stCondLst>
                      <p:childTnLst>
                        <p:par>
                          <p:cTn id="270" fill="hold">
                            <p:stCondLst>
                              <p:cond delay="0"/>
                            </p:stCondLst>
                            <p:childTnLst>
                              <p:par>
                                <p:cTn id="271" presetID="22" presetClass="entr" presetSubtype="4" fill="hold" grpId="0" nodeType="clickEffect">
                                  <p:stCondLst>
                                    <p:cond delay="0"/>
                                  </p:stCondLst>
                                  <p:childTnLst>
                                    <p:set>
                                      <p:cBhvr>
                                        <p:cTn id="272" dur="1" fill="hold">
                                          <p:stCondLst>
                                            <p:cond delay="0"/>
                                          </p:stCondLst>
                                        </p:cTn>
                                        <p:tgtEl>
                                          <p:spTgt spid="110"/>
                                        </p:tgtEl>
                                        <p:attrNameLst>
                                          <p:attrName>style.visibility</p:attrName>
                                        </p:attrNameLst>
                                      </p:cBhvr>
                                      <p:to>
                                        <p:strVal val="visible"/>
                                      </p:to>
                                    </p:set>
                                    <p:animEffect transition="in" filter="wipe(down)">
                                      <p:cBhvr>
                                        <p:cTn id="273" dur="500"/>
                                        <p:tgtEl>
                                          <p:spTgt spid="110"/>
                                        </p:tgtEl>
                                      </p:cBhvr>
                                    </p:animEffect>
                                  </p:childTnLst>
                                </p:cTn>
                              </p:par>
                            </p:childTnLst>
                          </p:cTn>
                        </p:par>
                      </p:childTnLst>
                    </p:cTn>
                  </p:par>
                  <p:par>
                    <p:cTn id="274" fill="hold">
                      <p:stCondLst>
                        <p:cond delay="indefinite"/>
                      </p:stCondLst>
                      <p:childTnLst>
                        <p:par>
                          <p:cTn id="275" fill="hold">
                            <p:stCondLst>
                              <p:cond delay="0"/>
                            </p:stCondLst>
                            <p:childTnLst>
                              <p:par>
                                <p:cTn id="276" presetID="1" presetClass="entr" presetSubtype="0" fill="hold" grpId="0" nodeType="clickEffect">
                                  <p:stCondLst>
                                    <p:cond delay="0"/>
                                  </p:stCondLst>
                                  <p:childTnLst>
                                    <p:set>
                                      <p:cBhvr>
                                        <p:cTn id="277" dur="1" fill="hold">
                                          <p:stCondLst>
                                            <p:cond delay="0"/>
                                          </p:stCondLst>
                                        </p:cTn>
                                        <p:tgtEl>
                                          <p:spTgt spid="107"/>
                                        </p:tgtEl>
                                        <p:attrNameLst>
                                          <p:attrName>style.visibility</p:attrName>
                                        </p:attrNameLst>
                                      </p:cBhvr>
                                      <p:to>
                                        <p:strVal val="visible"/>
                                      </p:to>
                                    </p:set>
                                  </p:childTnLst>
                                </p:cTn>
                              </p:par>
                            </p:childTnLst>
                          </p:cTn>
                        </p:par>
                      </p:childTnLst>
                    </p:cTn>
                  </p:par>
                  <p:par>
                    <p:cTn id="278" fill="hold">
                      <p:stCondLst>
                        <p:cond delay="indefinite"/>
                      </p:stCondLst>
                      <p:childTnLst>
                        <p:par>
                          <p:cTn id="279" fill="hold">
                            <p:stCondLst>
                              <p:cond delay="0"/>
                            </p:stCondLst>
                            <p:childTnLst>
                              <p:par>
                                <p:cTn id="280" presetID="1" presetClass="exit" presetSubtype="0" fill="hold" grpId="1" nodeType="clickEffect">
                                  <p:stCondLst>
                                    <p:cond delay="0"/>
                                  </p:stCondLst>
                                  <p:childTnLst>
                                    <p:set>
                                      <p:cBhvr>
                                        <p:cTn id="281" dur="1" fill="hold">
                                          <p:stCondLst>
                                            <p:cond delay="0"/>
                                          </p:stCondLst>
                                        </p:cTn>
                                        <p:tgtEl>
                                          <p:spTgt spid="103"/>
                                        </p:tgtEl>
                                        <p:attrNameLst>
                                          <p:attrName>style.visibility</p:attrName>
                                        </p:attrNameLst>
                                      </p:cBhvr>
                                      <p:to>
                                        <p:strVal val="hidden"/>
                                      </p:to>
                                    </p:set>
                                  </p:childTnLst>
                                </p:cTn>
                              </p:par>
                              <p:par>
                                <p:cTn id="282" presetID="1" presetClass="exit" presetSubtype="0" fill="hold" grpId="1" nodeType="withEffect">
                                  <p:stCondLst>
                                    <p:cond delay="0"/>
                                  </p:stCondLst>
                                  <p:childTnLst>
                                    <p:set>
                                      <p:cBhvr>
                                        <p:cTn id="283" dur="1" fill="hold">
                                          <p:stCondLst>
                                            <p:cond delay="0"/>
                                          </p:stCondLst>
                                        </p:cTn>
                                        <p:tgtEl>
                                          <p:spTgt spid="110"/>
                                        </p:tgtEl>
                                        <p:attrNameLst>
                                          <p:attrName>style.visibility</p:attrName>
                                        </p:attrNameLst>
                                      </p:cBhvr>
                                      <p:to>
                                        <p:strVal val="hidden"/>
                                      </p:to>
                                    </p:set>
                                  </p:childTnLst>
                                </p:cTn>
                              </p:par>
                              <p:par>
                                <p:cTn id="284" presetID="1" presetClass="exit" presetSubtype="0" fill="hold" grpId="1" nodeType="withEffect">
                                  <p:stCondLst>
                                    <p:cond delay="0"/>
                                  </p:stCondLst>
                                  <p:childTnLst>
                                    <p:set>
                                      <p:cBhvr>
                                        <p:cTn id="285" dur="1" fill="hold">
                                          <p:stCondLst>
                                            <p:cond delay="0"/>
                                          </p:stCondLst>
                                        </p:cTn>
                                        <p:tgtEl>
                                          <p:spTgt spid="69"/>
                                        </p:tgtEl>
                                        <p:attrNameLst>
                                          <p:attrName>style.visibility</p:attrName>
                                        </p:attrNameLst>
                                      </p:cBhvr>
                                      <p:to>
                                        <p:strVal val="hidden"/>
                                      </p:to>
                                    </p:set>
                                  </p:childTnLst>
                                </p:cTn>
                              </p:par>
                              <p:par>
                                <p:cTn id="286" presetID="1" presetClass="exit" presetSubtype="0" fill="hold" grpId="1" nodeType="withEffect">
                                  <p:stCondLst>
                                    <p:cond delay="0"/>
                                  </p:stCondLst>
                                  <p:childTnLst>
                                    <p:set>
                                      <p:cBhvr>
                                        <p:cTn id="287" dur="1" fill="hold">
                                          <p:stCondLst>
                                            <p:cond delay="0"/>
                                          </p:stCondLst>
                                        </p:cTn>
                                        <p:tgtEl>
                                          <p:spTgt spid="70"/>
                                        </p:tgtEl>
                                        <p:attrNameLst>
                                          <p:attrName>style.visibility</p:attrName>
                                        </p:attrNameLst>
                                      </p:cBhvr>
                                      <p:to>
                                        <p:strVal val="hidden"/>
                                      </p:to>
                                    </p:set>
                                  </p:childTnLst>
                                </p:cTn>
                              </p:par>
                              <p:par>
                                <p:cTn id="288" presetID="1" presetClass="exit" presetSubtype="0" fill="hold" grpId="1" nodeType="withEffect">
                                  <p:stCondLst>
                                    <p:cond delay="0"/>
                                  </p:stCondLst>
                                  <p:childTnLst>
                                    <p:set>
                                      <p:cBhvr>
                                        <p:cTn id="289" dur="1" fill="hold">
                                          <p:stCondLst>
                                            <p:cond delay="0"/>
                                          </p:stCondLst>
                                        </p:cTn>
                                        <p:tgtEl>
                                          <p:spTgt spid="72"/>
                                        </p:tgtEl>
                                        <p:attrNameLst>
                                          <p:attrName>style.visibility</p:attrName>
                                        </p:attrNameLst>
                                      </p:cBhvr>
                                      <p:to>
                                        <p:strVal val="hidden"/>
                                      </p:to>
                                    </p:set>
                                  </p:childTnLst>
                                </p:cTn>
                              </p:par>
                              <p:par>
                                <p:cTn id="290" presetID="1" presetClass="exit" presetSubtype="0" fill="hold" grpId="1" nodeType="withEffect">
                                  <p:stCondLst>
                                    <p:cond delay="0"/>
                                  </p:stCondLst>
                                  <p:childTnLst>
                                    <p:set>
                                      <p:cBhvr>
                                        <p:cTn id="291" dur="1" fill="hold">
                                          <p:stCondLst>
                                            <p:cond delay="0"/>
                                          </p:stCondLst>
                                        </p:cTn>
                                        <p:tgtEl>
                                          <p:spTgt spid="73"/>
                                        </p:tgtEl>
                                        <p:attrNameLst>
                                          <p:attrName>style.visibility</p:attrName>
                                        </p:attrNameLst>
                                      </p:cBhvr>
                                      <p:to>
                                        <p:strVal val="hidden"/>
                                      </p:to>
                                    </p:set>
                                  </p:childTnLst>
                                </p:cTn>
                              </p:par>
                              <p:par>
                                <p:cTn id="292" presetID="1" presetClass="exit" presetSubtype="0" fill="hold" grpId="1" nodeType="withEffect">
                                  <p:stCondLst>
                                    <p:cond delay="0"/>
                                  </p:stCondLst>
                                  <p:childTnLst>
                                    <p:set>
                                      <p:cBhvr>
                                        <p:cTn id="293" dur="1" fill="hold">
                                          <p:stCondLst>
                                            <p:cond delay="0"/>
                                          </p:stCondLst>
                                        </p:cTn>
                                        <p:tgtEl>
                                          <p:spTgt spid="74"/>
                                        </p:tgtEl>
                                        <p:attrNameLst>
                                          <p:attrName>style.visibility</p:attrName>
                                        </p:attrNameLst>
                                      </p:cBhvr>
                                      <p:to>
                                        <p:strVal val="hidden"/>
                                      </p:to>
                                    </p:set>
                                  </p:childTnLst>
                                </p:cTn>
                              </p:par>
                              <p:par>
                                <p:cTn id="294" presetID="1" presetClass="exit" presetSubtype="0" fill="hold" grpId="1" nodeType="withEffect">
                                  <p:stCondLst>
                                    <p:cond delay="0"/>
                                  </p:stCondLst>
                                  <p:childTnLst>
                                    <p:set>
                                      <p:cBhvr>
                                        <p:cTn id="295" dur="1" fill="hold">
                                          <p:stCondLst>
                                            <p:cond delay="0"/>
                                          </p:stCondLst>
                                        </p:cTn>
                                        <p:tgtEl>
                                          <p:spTgt spid="75"/>
                                        </p:tgtEl>
                                        <p:attrNameLst>
                                          <p:attrName>style.visibility</p:attrName>
                                        </p:attrNameLst>
                                      </p:cBhvr>
                                      <p:to>
                                        <p:strVal val="hidden"/>
                                      </p:to>
                                    </p:set>
                                  </p:childTnLst>
                                </p:cTn>
                              </p:par>
                              <p:par>
                                <p:cTn id="296" presetID="1" presetClass="exit" presetSubtype="0" fill="hold" grpId="1" nodeType="withEffect">
                                  <p:stCondLst>
                                    <p:cond delay="0"/>
                                  </p:stCondLst>
                                  <p:childTnLst>
                                    <p:set>
                                      <p:cBhvr>
                                        <p:cTn id="297" dur="1" fill="hold">
                                          <p:stCondLst>
                                            <p:cond delay="0"/>
                                          </p:stCondLst>
                                        </p:cTn>
                                        <p:tgtEl>
                                          <p:spTgt spid="76"/>
                                        </p:tgtEl>
                                        <p:attrNameLst>
                                          <p:attrName>style.visibility</p:attrName>
                                        </p:attrNameLst>
                                      </p:cBhvr>
                                      <p:to>
                                        <p:strVal val="hidden"/>
                                      </p:to>
                                    </p:set>
                                  </p:childTnLst>
                                </p:cTn>
                              </p:par>
                              <p:par>
                                <p:cTn id="298" presetID="1" presetClass="exit" presetSubtype="0" fill="hold" grpId="1" nodeType="withEffect">
                                  <p:stCondLst>
                                    <p:cond delay="0"/>
                                  </p:stCondLst>
                                  <p:childTnLst>
                                    <p:set>
                                      <p:cBhvr>
                                        <p:cTn id="299" dur="1" fill="hold">
                                          <p:stCondLst>
                                            <p:cond delay="0"/>
                                          </p:stCondLst>
                                        </p:cTn>
                                        <p:tgtEl>
                                          <p:spTgt spid="77"/>
                                        </p:tgtEl>
                                        <p:attrNameLst>
                                          <p:attrName>style.visibility</p:attrName>
                                        </p:attrNameLst>
                                      </p:cBhvr>
                                      <p:to>
                                        <p:strVal val="hidden"/>
                                      </p:to>
                                    </p:set>
                                  </p:childTnLst>
                                </p:cTn>
                              </p:par>
                              <p:par>
                                <p:cTn id="300" presetID="1" presetClass="exit" presetSubtype="0" fill="hold" grpId="1" nodeType="withEffect">
                                  <p:stCondLst>
                                    <p:cond delay="0"/>
                                  </p:stCondLst>
                                  <p:childTnLst>
                                    <p:set>
                                      <p:cBhvr>
                                        <p:cTn id="301" dur="1" fill="hold">
                                          <p:stCondLst>
                                            <p:cond delay="0"/>
                                          </p:stCondLst>
                                        </p:cTn>
                                        <p:tgtEl>
                                          <p:spTgt spid="78"/>
                                        </p:tgtEl>
                                        <p:attrNameLst>
                                          <p:attrName>style.visibility</p:attrName>
                                        </p:attrNameLst>
                                      </p:cBhvr>
                                      <p:to>
                                        <p:strVal val="hidden"/>
                                      </p:to>
                                    </p:set>
                                  </p:childTnLst>
                                </p:cTn>
                              </p:par>
                              <p:par>
                                <p:cTn id="302" presetID="1" presetClass="exit" presetSubtype="0" fill="hold" grpId="1" nodeType="withEffect">
                                  <p:stCondLst>
                                    <p:cond delay="0"/>
                                  </p:stCondLst>
                                  <p:childTnLst>
                                    <p:set>
                                      <p:cBhvr>
                                        <p:cTn id="303" dur="1" fill="hold">
                                          <p:stCondLst>
                                            <p:cond delay="0"/>
                                          </p:stCondLst>
                                        </p:cTn>
                                        <p:tgtEl>
                                          <p:spTgt spid="79"/>
                                        </p:tgtEl>
                                        <p:attrNameLst>
                                          <p:attrName>style.visibility</p:attrName>
                                        </p:attrNameLst>
                                      </p:cBhvr>
                                      <p:to>
                                        <p:strVal val="hidden"/>
                                      </p:to>
                                    </p:set>
                                  </p:childTnLst>
                                </p:cTn>
                              </p:par>
                              <p:par>
                                <p:cTn id="304" presetID="1" presetClass="exit" presetSubtype="0" fill="hold" grpId="1" nodeType="withEffect">
                                  <p:stCondLst>
                                    <p:cond delay="0"/>
                                  </p:stCondLst>
                                  <p:childTnLst>
                                    <p:set>
                                      <p:cBhvr>
                                        <p:cTn id="305" dur="1" fill="hold">
                                          <p:stCondLst>
                                            <p:cond delay="0"/>
                                          </p:stCondLst>
                                        </p:cTn>
                                        <p:tgtEl>
                                          <p:spTgt spid="80"/>
                                        </p:tgtEl>
                                        <p:attrNameLst>
                                          <p:attrName>style.visibility</p:attrName>
                                        </p:attrNameLst>
                                      </p:cBhvr>
                                      <p:to>
                                        <p:strVal val="hidden"/>
                                      </p:to>
                                    </p:set>
                                  </p:childTnLst>
                                </p:cTn>
                              </p:par>
                              <p:par>
                                <p:cTn id="306" presetID="1" presetClass="exit" presetSubtype="0" fill="hold" grpId="1" nodeType="withEffect">
                                  <p:stCondLst>
                                    <p:cond delay="0"/>
                                  </p:stCondLst>
                                  <p:childTnLst>
                                    <p:set>
                                      <p:cBhvr>
                                        <p:cTn id="307" dur="1" fill="hold">
                                          <p:stCondLst>
                                            <p:cond delay="0"/>
                                          </p:stCondLst>
                                        </p:cTn>
                                        <p:tgtEl>
                                          <p:spTgt spid="71"/>
                                        </p:tgtEl>
                                        <p:attrNameLst>
                                          <p:attrName>style.visibility</p:attrName>
                                        </p:attrNameLst>
                                      </p:cBhvr>
                                      <p:to>
                                        <p:strVal val="hidden"/>
                                      </p:to>
                                    </p:set>
                                  </p:childTnLst>
                                </p:cTn>
                              </p:par>
                              <p:par>
                                <p:cTn id="308" presetID="1" presetClass="exit" presetSubtype="0" fill="hold" grpId="1" nodeType="withEffect">
                                  <p:stCondLst>
                                    <p:cond delay="0"/>
                                  </p:stCondLst>
                                  <p:childTnLst>
                                    <p:set>
                                      <p:cBhvr>
                                        <p:cTn id="309" dur="1" fill="hold">
                                          <p:stCondLst>
                                            <p:cond delay="0"/>
                                          </p:stCondLst>
                                        </p:cTn>
                                        <p:tgtEl>
                                          <p:spTgt spid="83"/>
                                        </p:tgtEl>
                                        <p:attrNameLst>
                                          <p:attrName>style.visibility</p:attrName>
                                        </p:attrNameLst>
                                      </p:cBhvr>
                                      <p:to>
                                        <p:strVal val="hidden"/>
                                      </p:to>
                                    </p:set>
                                  </p:childTnLst>
                                </p:cTn>
                              </p:par>
                              <p:par>
                                <p:cTn id="310" presetID="1" presetClass="exit" presetSubtype="0" fill="hold" grpId="1" nodeType="withEffect">
                                  <p:stCondLst>
                                    <p:cond delay="0"/>
                                  </p:stCondLst>
                                  <p:childTnLst>
                                    <p:set>
                                      <p:cBhvr>
                                        <p:cTn id="311" dur="1" fill="hold">
                                          <p:stCondLst>
                                            <p:cond delay="0"/>
                                          </p:stCondLst>
                                        </p:cTn>
                                        <p:tgtEl>
                                          <p:spTgt spid="137"/>
                                        </p:tgtEl>
                                        <p:attrNameLst>
                                          <p:attrName>style.visibility</p:attrName>
                                        </p:attrNameLst>
                                      </p:cBhvr>
                                      <p:to>
                                        <p:strVal val="hidden"/>
                                      </p:to>
                                    </p:set>
                                  </p:childTnLst>
                                </p:cTn>
                              </p:par>
                              <p:par>
                                <p:cTn id="312" presetID="1" presetClass="exit" presetSubtype="0" fill="hold" grpId="1" nodeType="withEffect">
                                  <p:stCondLst>
                                    <p:cond delay="0"/>
                                  </p:stCondLst>
                                  <p:childTnLst>
                                    <p:set>
                                      <p:cBhvr>
                                        <p:cTn id="313" dur="1" fill="hold">
                                          <p:stCondLst>
                                            <p:cond delay="0"/>
                                          </p:stCondLst>
                                        </p:cTn>
                                        <p:tgtEl>
                                          <p:spTgt spid="81"/>
                                        </p:tgtEl>
                                        <p:attrNameLst>
                                          <p:attrName>style.visibility</p:attrName>
                                        </p:attrNameLst>
                                      </p:cBhvr>
                                      <p:to>
                                        <p:strVal val="hidden"/>
                                      </p:to>
                                    </p:set>
                                  </p:childTnLst>
                                </p:cTn>
                              </p:par>
                              <p:par>
                                <p:cTn id="314" presetID="1" presetClass="exit" presetSubtype="0" fill="hold" grpId="1" nodeType="withEffect">
                                  <p:stCondLst>
                                    <p:cond delay="0"/>
                                  </p:stCondLst>
                                  <p:childTnLst>
                                    <p:set>
                                      <p:cBhvr>
                                        <p:cTn id="315" dur="1" fill="hold">
                                          <p:stCondLst>
                                            <p:cond delay="0"/>
                                          </p:stCondLst>
                                        </p:cTn>
                                        <p:tgtEl>
                                          <p:spTgt spid="82"/>
                                        </p:tgtEl>
                                        <p:attrNameLst>
                                          <p:attrName>style.visibility</p:attrName>
                                        </p:attrNameLst>
                                      </p:cBhvr>
                                      <p:to>
                                        <p:strVal val="hidden"/>
                                      </p:to>
                                    </p:set>
                                  </p:childTnLst>
                                </p:cTn>
                              </p:par>
                              <p:par>
                                <p:cTn id="316" presetID="1" presetClass="exit" presetSubtype="0" fill="hold" grpId="1" nodeType="withEffect">
                                  <p:stCondLst>
                                    <p:cond delay="0"/>
                                  </p:stCondLst>
                                  <p:childTnLst>
                                    <p:set>
                                      <p:cBhvr>
                                        <p:cTn id="317" dur="1" fill="hold">
                                          <p:stCondLst>
                                            <p:cond delay="0"/>
                                          </p:stCondLst>
                                        </p:cTn>
                                        <p:tgtEl>
                                          <p:spTgt spid="140"/>
                                        </p:tgtEl>
                                        <p:attrNameLst>
                                          <p:attrName>style.visibility</p:attrName>
                                        </p:attrNameLst>
                                      </p:cBhvr>
                                      <p:to>
                                        <p:strVal val="hidden"/>
                                      </p:to>
                                    </p:set>
                                  </p:childTnLst>
                                </p:cTn>
                              </p:par>
                              <p:par>
                                <p:cTn id="318" presetID="1" presetClass="exit" presetSubtype="0" fill="hold" grpId="1" nodeType="withEffect">
                                  <p:stCondLst>
                                    <p:cond delay="0"/>
                                  </p:stCondLst>
                                  <p:childTnLst>
                                    <p:set>
                                      <p:cBhvr>
                                        <p:cTn id="319" dur="1" fill="hold">
                                          <p:stCondLst>
                                            <p:cond delay="0"/>
                                          </p:stCondLst>
                                        </p:cTn>
                                        <p:tgtEl>
                                          <p:spTgt spid="141"/>
                                        </p:tgtEl>
                                        <p:attrNameLst>
                                          <p:attrName>style.visibility</p:attrName>
                                        </p:attrNameLst>
                                      </p:cBhvr>
                                      <p:to>
                                        <p:strVal val="hidden"/>
                                      </p:to>
                                    </p:set>
                                  </p:childTnLst>
                                </p:cTn>
                              </p:par>
                              <p:par>
                                <p:cTn id="320" presetID="1" presetClass="exit" presetSubtype="0" fill="hold" grpId="3" nodeType="withEffect">
                                  <p:stCondLst>
                                    <p:cond delay="0"/>
                                  </p:stCondLst>
                                  <p:childTnLst>
                                    <p:set>
                                      <p:cBhvr>
                                        <p:cTn id="321" dur="1" fill="hold">
                                          <p:stCondLst>
                                            <p:cond delay="0"/>
                                          </p:stCondLst>
                                        </p:cTn>
                                        <p:tgtEl>
                                          <p:spTgt spid="86"/>
                                        </p:tgtEl>
                                        <p:attrNameLst>
                                          <p:attrName>style.visibility</p:attrName>
                                        </p:attrNameLst>
                                      </p:cBhvr>
                                      <p:to>
                                        <p:strVal val="hidden"/>
                                      </p:to>
                                    </p:set>
                                  </p:childTnLst>
                                </p:cTn>
                              </p:par>
                              <p:par>
                                <p:cTn id="322" presetID="1" presetClass="exit" presetSubtype="0" fill="hold" grpId="1" nodeType="withEffect">
                                  <p:stCondLst>
                                    <p:cond delay="0"/>
                                  </p:stCondLst>
                                  <p:childTnLst>
                                    <p:set>
                                      <p:cBhvr>
                                        <p:cTn id="323" dur="1" fill="hold">
                                          <p:stCondLst>
                                            <p:cond delay="0"/>
                                          </p:stCondLst>
                                        </p:cTn>
                                        <p:tgtEl>
                                          <p:spTgt spid="87"/>
                                        </p:tgtEl>
                                        <p:attrNameLst>
                                          <p:attrName>style.visibility</p:attrName>
                                        </p:attrNameLst>
                                      </p:cBhvr>
                                      <p:to>
                                        <p:strVal val="hidden"/>
                                      </p:to>
                                    </p:set>
                                  </p:childTnLst>
                                </p:cTn>
                              </p:par>
                              <p:par>
                                <p:cTn id="324" presetID="1" presetClass="exit" presetSubtype="0" fill="hold" grpId="1" nodeType="withEffect">
                                  <p:stCondLst>
                                    <p:cond delay="0"/>
                                  </p:stCondLst>
                                  <p:childTnLst>
                                    <p:set>
                                      <p:cBhvr>
                                        <p:cTn id="325" dur="1" fill="hold">
                                          <p:stCondLst>
                                            <p:cond delay="0"/>
                                          </p:stCondLst>
                                        </p:cTn>
                                        <p:tgtEl>
                                          <p:spTgt spid="119"/>
                                        </p:tgtEl>
                                        <p:attrNameLst>
                                          <p:attrName>style.visibility</p:attrName>
                                        </p:attrNameLst>
                                      </p:cBhvr>
                                      <p:to>
                                        <p:strVal val="hidden"/>
                                      </p:to>
                                    </p:set>
                                  </p:childTnLst>
                                </p:cTn>
                              </p:par>
                              <p:par>
                                <p:cTn id="326" presetID="1" presetClass="exit" presetSubtype="0" fill="hold" grpId="1" nodeType="withEffect">
                                  <p:stCondLst>
                                    <p:cond delay="0"/>
                                  </p:stCondLst>
                                  <p:childTnLst>
                                    <p:set>
                                      <p:cBhvr>
                                        <p:cTn id="327" dur="1" fill="hold">
                                          <p:stCondLst>
                                            <p:cond delay="0"/>
                                          </p:stCondLst>
                                        </p:cTn>
                                        <p:tgtEl>
                                          <p:spTgt spid="120"/>
                                        </p:tgtEl>
                                        <p:attrNameLst>
                                          <p:attrName>style.visibility</p:attrName>
                                        </p:attrNameLst>
                                      </p:cBhvr>
                                      <p:to>
                                        <p:strVal val="hidden"/>
                                      </p:to>
                                    </p:set>
                                  </p:childTnLst>
                                </p:cTn>
                              </p:par>
                              <p:par>
                                <p:cTn id="328" presetID="1" presetClass="exit" presetSubtype="0" fill="hold" grpId="1" nodeType="withEffect">
                                  <p:stCondLst>
                                    <p:cond delay="0"/>
                                  </p:stCondLst>
                                  <p:childTnLst>
                                    <p:set>
                                      <p:cBhvr>
                                        <p:cTn id="329" dur="1" fill="hold">
                                          <p:stCondLst>
                                            <p:cond delay="0"/>
                                          </p:stCondLst>
                                        </p:cTn>
                                        <p:tgtEl>
                                          <p:spTgt spid="121"/>
                                        </p:tgtEl>
                                        <p:attrNameLst>
                                          <p:attrName>style.visibility</p:attrName>
                                        </p:attrNameLst>
                                      </p:cBhvr>
                                      <p:to>
                                        <p:strVal val="hidden"/>
                                      </p:to>
                                    </p:set>
                                  </p:childTnLst>
                                </p:cTn>
                              </p:par>
                              <p:par>
                                <p:cTn id="330" presetID="1" presetClass="exit" presetSubtype="0" fill="hold" grpId="1" nodeType="withEffect">
                                  <p:stCondLst>
                                    <p:cond delay="0"/>
                                  </p:stCondLst>
                                  <p:childTnLst>
                                    <p:set>
                                      <p:cBhvr>
                                        <p:cTn id="331" dur="1" fill="hold">
                                          <p:stCondLst>
                                            <p:cond delay="0"/>
                                          </p:stCondLst>
                                        </p:cTn>
                                        <p:tgtEl>
                                          <p:spTgt spid="122"/>
                                        </p:tgtEl>
                                        <p:attrNameLst>
                                          <p:attrName>style.visibility</p:attrName>
                                        </p:attrNameLst>
                                      </p:cBhvr>
                                      <p:to>
                                        <p:strVal val="hidden"/>
                                      </p:to>
                                    </p:set>
                                  </p:childTnLst>
                                </p:cTn>
                              </p:par>
                              <p:par>
                                <p:cTn id="332" presetID="1" presetClass="exit" presetSubtype="0" fill="hold" grpId="1" nodeType="withEffect">
                                  <p:stCondLst>
                                    <p:cond delay="0"/>
                                  </p:stCondLst>
                                  <p:childTnLst>
                                    <p:set>
                                      <p:cBhvr>
                                        <p:cTn id="333" dur="1" fill="hold">
                                          <p:stCondLst>
                                            <p:cond delay="0"/>
                                          </p:stCondLst>
                                        </p:cTn>
                                        <p:tgtEl>
                                          <p:spTgt spid="123"/>
                                        </p:tgtEl>
                                        <p:attrNameLst>
                                          <p:attrName>style.visibility</p:attrName>
                                        </p:attrNameLst>
                                      </p:cBhvr>
                                      <p:to>
                                        <p:strVal val="hidden"/>
                                      </p:to>
                                    </p:set>
                                  </p:childTnLst>
                                </p:cTn>
                              </p:par>
                              <p:par>
                                <p:cTn id="334" presetID="1" presetClass="exit" presetSubtype="0" fill="hold" grpId="1" nodeType="withEffect">
                                  <p:stCondLst>
                                    <p:cond delay="0"/>
                                  </p:stCondLst>
                                  <p:childTnLst>
                                    <p:set>
                                      <p:cBhvr>
                                        <p:cTn id="335" dur="1" fill="hold">
                                          <p:stCondLst>
                                            <p:cond delay="0"/>
                                          </p:stCondLst>
                                        </p:cTn>
                                        <p:tgtEl>
                                          <p:spTgt spid="124"/>
                                        </p:tgtEl>
                                        <p:attrNameLst>
                                          <p:attrName>style.visibility</p:attrName>
                                        </p:attrNameLst>
                                      </p:cBhvr>
                                      <p:to>
                                        <p:strVal val="hidden"/>
                                      </p:to>
                                    </p:set>
                                  </p:childTnLst>
                                </p:cTn>
                              </p:par>
                              <p:par>
                                <p:cTn id="336" presetID="1" presetClass="exit" presetSubtype="0" fill="hold" grpId="1" nodeType="withEffect">
                                  <p:stCondLst>
                                    <p:cond delay="0"/>
                                  </p:stCondLst>
                                  <p:childTnLst>
                                    <p:set>
                                      <p:cBhvr>
                                        <p:cTn id="337" dur="1" fill="hold">
                                          <p:stCondLst>
                                            <p:cond delay="0"/>
                                          </p:stCondLst>
                                        </p:cTn>
                                        <p:tgtEl>
                                          <p:spTgt spid="139"/>
                                        </p:tgtEl>
                                        <p:attrNameLst>
                                          <p:attrName>style.visibility</p:attrName>
                                        </p:attrNameLst>
                                      </p:cBhvr>
                                      <p:to>
                                        <p:strVal val="hidden"/>
                                      </p:to>
                                    </p:set>
                                  </p:childTnLst>
                                </p:cTn>
                              </p:par>
                              <p:par>
                                <p:cTn id="338" presetID="1" presetClass="exit" presetSubtype="0" fill="hold" grpId="1" nodeType="withEffect">
                                  <p:stCondLst>
                                    <p:cond delay="0"/>
                                  </p:stCondLst>
                                  <p:childTnLst>
                                    <p:set>
                                      <p:cBhvr>
                                        <p:cTn id="339" dur="1" fill="hold">
                                          <p:stCondLst>
                                            <p:cond delay="0"/>
                                          </p:stCondLst>
                                        </p:cTn>
                                        <p:tgtEl>
                                          <p:spTgt spid="151"/>
                                        </p:tgtEl>
                                        <p:attrNameLst>
                                          <p:attrName>style.visibility</p:attrName>
                                        </p:attrNameLst>
                                      </p:cBhvr>
                                      <p:to>
                                        <p:strVal val="hidden"/>
                                      </p:to>
                                    </p:set>
                                  </p:childTnLst>
                                </p:cTn>
                              </p:par>
                              <p:par>
                                <p:cTn id="340" presetID="1" presetClass="exit" presetSubtype="0" fill="hold" grpId="1" nodeType="withEffect">
                                  <p:stCondLst>
                                    <p:cond delay="0"/>
                                  </p:stCondLst>
                                  <p:childTnLst>
                                    <p:set>
                                      <p:cBhvr>
                                        <p:cTn id="341" dur="1" fill="hold">
                                          <p:stCondLst>
                                            <p:cond delay="0"/>
                                          </p:stCondLst>
                                        </p:cTn>
                                        <p:tgtEl>
                                          <p:spTgt spid="147"/>
                                        </p:tgtEl>
                                        <p:attrNameLst>
                                          <p:attrName>style.visibility</p:attrName>
                                        </p:attrNameLst>
                                      </p:cBhvr>
                                      <p:to>
                                        <p:strVal val="hidden"/>
                                      </p:to>
                                    </p:set>
                                  </p:childTnLst>
                                </p:cTn>
                              </p:par>
                              <p:par>
                                <p:cTn id="342" presetID="1" presetClass="exit" presetSubtype="0" fill="hold" grpId="1" nodeType="withEffect">
                                  <p:stCondLst>
                                    <p:cond delay="0"/>
                                  </p:stCondLst>
                                  <p:childTnLst>
                                    <p:set>
                                      <p:cBhvr>
                                        <p:cTn id="343" dur="1" fill="hold">
                                          <p:stCondLst>
                                            <p:cond delay="0"/>
                                          </p:stCondLst>
                                        </p:cTn>
                                        <p:tgtEl>
                                          <p:spTgt spid="146"/>
                                        </p:tgtEl>
                                        <p:attrNameLst>
                                          <p:attrName>style.visibility</p:attrName>
                                        </p:attrNameLst>
                                      </p:cBhvr>
                                      <p:to>
                                        <p:strVal val="hidden"/>
                                      </p:to>
                                    </p:set>
                                  </p:childTnLst>
                                </p:cTn>
                              </p:par>
                              <p:par>
                                <p:cTn id="344" presetID="1" presetClass="exit" presetSubtype="0" fill="hold" grpId="1" nodeType="withEffect">
                                  <p:stCondLst>
                                    <p:cond delay="0"/>
                                  </p:stCondLst>
                                  <p:childTnLst>
                                    <p:set>
                                      <p:cBhvr>
                                        <p:cTn id="345" dur="1" fill="hold">
                                          <p:stCondLst>
                                            <p:cond delay="0"/>
                                          </p:stCondLst>
                                        </p:cTn>
                                        <p:tgtEl>
                                          <p:spTgt spid="136"/>
                                        </p:tgtEl>
                                        <p:attrNameLst>
                                          <p:attrName>style.visibility</p:attrName>
                                        </p:attrNameLst>
                                      </p:cBhvr>
                                      <p:to>
                                        <p:strVal val="hidden"/>
                                      </p:to>
                                    </p:set>
                                  </p:childTnLst>
                                </p:cTn>
                              </p:par>
                              <p:par>
                                <p:cTn id="346" presetID="1" presetClass="exit" presetSubtype="0" fill="hold" grpId="1" nodeType="withEffect">
                                  <p:stCondLst>
                                    <p:cond delay="0"/>
                                  </p:stCondLst>
                                  <p:childTnLst>
                                    <p:set>
                                      <p:cBhvr>
                                        <p:cTn id="347" dur="1" fill="hold">
                                          <p:stCondLst>
                                            <p:cond delay="0"/>
                                          </p:stCondLst>
                                        </p:cTn>
                                        <p:tgtEl>
                                          <p:spTgt spid="138"/>
                                        </p:tgtEl>
                                        <p:attrNameLst>
                                          <p:attrName>style.visibility</p:attrName>
                                        </p:attrNameLst>
                                      </p:cBhvr>
                                      <p:to>
                                        <p:strVal val="hidden"/>
                                      </p:to>
                                    </p:set>
                                  </p:childTnLst>
                                </p:cTn>
                              </p:par>
                              <p:par>
                                <p:cTn id="348" presetID="1" presetClass="exit" presetSubtype="0" fill="hold" grpId="1" nodeType="withEffect">
                                  <p:stCondLst>
                                    <p:cond delay="0"/>
                                  </p:stCondLst>
                                  <p:childTnLst>
                                    <p:set>
                                      <p:cBhvr>
                                        <p:cTn id="349" dur="1" fill="hold">
                                          <p:stCondLst>
                                            <p:cond delay="0"/>
                                          </p:stCondLst>
                                        </p:cTn>
                                        <p:tgtEl>
                                          <p:spTgt spid="148"/>
                                        </p:tgtEl>
                                        <p:attrNameLst>
                                          <p:attrName>style.visibility</p:attrName>
                                        </p:attrNameLst>
                                      </p:cBhvr>
                                      <p:to>
                                        <p:strVal val="hidden"/>
                                      </p:to>
                                    </p:set>
                                  </p:childTnLst>
                                </p:cTn>
                              </p:par>
                              <p:par>
                                <p:cTn id="350" presetID="1" presetClass="exit" presetSubtype="0" fill="hold" grpId="1" nodeType="withEffect">
                                  <p:stCondLst>
                                    <p:cond delay="0"/>
                                  </p:stCondLst>
                                  <p:childTnLst>
                                    <p:set>
                                      <p:cBhvr>
                                        <p:cTn id="351" dur="1" fill="hold">
                                          <p:stCondLst>
                                            <p:cond delay="0"/>
                                          </p:stCondLst>
                                        </p:cTn>
                                        <p:tgtEl>
                                          <p:spTgt spid="149"/>
                                        </p:tgtEl>
                                        <p:attrNameLst>
                                          <p:attrName>style.visibility</p:attrName>
                                        </p:attrNameLst>
                                      </p:cBhvr>
                                      <p:to>
                                        <p:strVal val="hidden"/>
                                      </p:to>
                                    </p:set>
                                  </p:childTnLst>
                                </p:cTn>
                              </p:par>
                              <p:par>
                                <p:cTn id="352" presetID="1" presetClass="exit" presetSubtype="0" fill="hold" grpId="1" nodeType="withEffect">
                                  <p:stCondLst>
                                    <p:cond delay="0"/>
                                  </p:stCondLst>
                                  <p:childTnLst>
                                    <p:set>
                                      <p:cBhvr>
                                        <p:cTn id="353" dur="1" fill="hold">
                                          <p:stCondLst>
                                            <p:cond delay="0"/>
                                          </p:stCondLst>
                                        </p:cTn>
                                        <p:tgtEl>
                                          <p:spTgt spid="150"/>
                                        </p:tgtEl>
                                        <p:attrNameLst>
                                          <p:attrName>style.visibility</p:attrName>
                                        </p:attrNameLst>
                                      </p:cBhvr>
                                      <p:to>
                                        <p:strVal val="hidden"/>
                                      </p:to>
                                    </p:set>
                                  </p:childTnLst>
                                </p:cTn>
                              </p:par>
                              <p:par>
                                <p:cTn id="354" presetID="1" presetClass="exit" presetSubtype="0" fill="hold" nodeType="withEffect">
                                  <p:stCondLst>
                                    <p:cond delay="0"/>
                                  </p:stCondLst>
                                  <p:childTnLst>
                                    <p:set>
                                      <p:cBhvr>
                                        <p:cTn id="355" dur="1" fill="hold">
                                          <p:stCondLst>
                                            <p:cond delay="0"/>
                                          </p:stCondLst>
                                        </p:cTn>
                                        <p:tgtEl>
                                          <p:spTgt spid="152"/>
                                        </p:tgtEl>
                                        <p:attrNameLst>
                                          <p:attrName>style.visibility</p:attrName>
                                        </p:attrNameLst>
                                      </p:cBhvr>
                                      <p:to>
                                        <p:strVal val="hidden"/>
                                      </p:to>
                                    </p:set>
                                  </p:childTnLst>
                                </p:cTn>
                              </p:par>
                              <p:par>
                                <p:cTn id="356" presetID="1" presetClass="exit" presetSubtype="0" fill="hold" grpId="1" nodeType="withEffect">
                                  <p:stCondLst>
                                    <p:cond delay="0"/>
                                  </p:stCondLst>
                                  <p:childTnLst>
                                    <p:set>
                                      <p:cBhvr>
                                        <p:cTn id="357" dur="1" fill="hold">
                                          <p:stCondLst>
                                            <p:cond delay="0"/>
                                          </p:stCondLst>
                                        </p:cTn>
                                        <p:tgtEl>
                                          <p:spTgt spid="153"/>
                                        </p:tgtEl>
                                        <p:attrNameLst>
                                          <p:attrName>style.visibility</p:attrName>
                                        </p:attrNameLst>
                                      </p:cBhvr>
                                      <p:to>
                                        <p:strVal val="hidden"/>
                                      </p:to>
                                    </p:set>
                                  </p:childTnLst>
                                </p:cTn>
                              </p:par>
                              <p:par>
                                <p:cTn id="358" presetID="1" presetClass="exit" presetSubtype="0" fill="hold" grpId="1" nodeType="withEffect">
                                  <p:stCondLst>
                                    <p:cond delay="0"/>
                                  </p:stCondLst>
                                  <p:childTnLst>
                                    <p:set>
                                      <p:cBhvr>
                                        <p:cTn id="359" dur="1" fill="hold">
                                          <p:stCondLst>
                                            <p:cond delay="0"/>
                                          </p:stCondLst>
                                        </p:cTn>
                                        <p:tgtEl>
                                          <p:spTgt spid="154"/>
                                        </p:tgtEl>
                                        <p:attrNameLst>
                                          <p:attrName>style.visibility</p:attrName>
                                        </p:attrNameLst>
                                      </p:cBhvr>
                                      <p:to>
                                        <p:strVal val="hidden"/>
                                      </p:to>
                                    </p:set>
                                  </p:childTnLst>
                                </p:cTn>
                              </p:par>
                              <p:par>
                                <p:cTn id="360" presetID="1" presetClass="exit" presetSubtype="0" fill="hold" grpId="1" nodeType="withEffect">
                                  <p:stCondLst>
                                    <p:cond delay="0"/>
                                  </p:stCondLst>
                                  <p:childTnLst>
                                    <p:set>
                                      <p:cBhvr>
                                        <p:cTn id="361" dur="1" fill="hold">
                                          <p:stCondLst>
                                            <p:cond delay="0"/>
                                          </p:stCondLst>
                                        </p:cTn>
                                        <p:tgtEl>
                                          <p:spTgt spid="155"/>
                                        </p:tgtEl>
                                        <p:attrNameLst>
                                          <p:attrName>style.visibility</p:attrName>
                                        </p:attrNameLst>
                                      </p:cBhvr>
                                      <p:to>
                                        <p:strVal val="hidden"/>
                                      </p:to>
                                    </p:set>
                                  </p:childTnLst>
                                </p:cTn>
                              </p:par>
                              <p:par>
                                <p:cTn id="362" presetID="1" presetClass="exit" presetSubtype="0" fill="hold" grpId="1" nodeType="withEffect">
                                  <p:stCondLst>
                                    <p:cond delay="0"/>
                                  </p:stCondLst>
                                  <p:childTnLst>
                                    <p:set>
                                      <p:cBhvr>
                                        <p:cTn id="363" dur="1" fill="hold">
                                          <p:stCondLst>
                                            <p:cond delay="0"/>
                                          </p:stCondLst>
                                        </p:cTn>
                                        <p:tgtEl>
                                          <p:spTgt spid="157"/>
                                        </p:tgtEl>
                                        <p:attrNameLst>
                                          <p:attrName>style.visibility</p:attrName>
                                        </p:attrNameLst>
                                      </p:cBhvr>
                                      <p:to>
                                        <p:strVal val="hidden"/>
                                      </p:to>
                                    </p:set>
                                  </p:childTnLst>
                                </p:cTn>
                              </p:par>
                              <p:par>
                                <p:cTn id="364" presetID="1" presetClass="exit" presetSubtype="0" fill="hold" grpId="1" nodeType="withEffect">
                                  <p:stCondLst>
                                    <p:cond delay="0"/>
                                  </p:stCondLst>
                                  <p:childTnLst>
                                    <p:set>
                                      <p:cBhvr>
                                        <p:cTn id="365" dur="1" fill="hold">
                                          <p:stCondLst>
                                            <p:cond delay="0"/>
                                          </p:stCondLst>
                                        </p:cTn>
                                        <p:tgtEl>
                                          <p:spTgt spid="158"/>
                                        </p:tgtEl>
                                        <p:attrNameLst>
                                          <p:attrName>style.visibility</p:attrName>
                                        </p:attrNameLst>
                                      </p:cBhvr>
                                      <p:to>
                                        <p:strVal val="hidden"/>
                                      </p:to>
                                    </p:set>
                                  </p:childTnLst>
                                </p:cTn>
                              </p:par>
                              <p:par>
                                <p:cTn id="366" presetID="1" presetClass="exit" presetSubtype="0" fill="hold" grpId="3" nodeType="withEffect">
                                  <p:stCondLst>
                                    <p:cond delay="0"/>
                                  </p:stCondLst>
                                  <p:childTnLst>
                                    <p:set>
                                      <p:cBhvr>
                                        <p:cTn id="367" dur="1" fill="hold">
                                          <p:stCondLst>
                                            <p:cond delay="0"/>
                                          </p:stCondLst>
                                        </p:cTn>
                                        <p:tgtEl>
                                          <p:spTgt spid="109"/>
                                        </p:tgtEl>
                                        <p:attrNameLst>
                                          <p:attrName>style.visibility</p:attrName>
                                        </p:attrNameLst>
                                      </p:cBhvr>
                                      <p:to>
                                        <p:strVal val="hidden"/>
                                      </p:to>
                                    </p:set>
                                  </p:childTnLst>
                                </p:cTn>
                              </p:par>
                              <p:par>
                                <p:cTn id="368" presetID="1" presetClass="exit" presetSubtype="0" fill="hold" grpId="1" nodeType="withEffect">
                                  <p:stCondLst>
                                    <p:cond delay="0"/>
                                  </p:stCondLst>
                                  <p:childTnLst>
                                    <p:set>
                                      <p:cBhvr>
                                        <p:cTn id="369" dur="1" fill="hold">
                                          <p:stCondLst>
                                            <p:cond delay="0"/>
                                          </p:stCondLst>
                                        </p:cTn>
                                        <p:tgtEl>
                                          <p:spTgt spid="159"/>
                                        </p:tgtEl>
                                        <p:attrNameLst>
                                          <p:attrName>style.visibility</p:attrName>
                                        </p:attrNameLst>
                                      </p:cBhvr>
                                      <p:to>
                                        <p:strVal val="hidden"/>
                                      </p:to>
                                    </p:set>
                                  </p:childTnLst>
                                </p:cTn>
                              </p:par>
                              <p:par>
                                <p:cTn id="370" presetID="1" presetClass="exit" presetSubtype="0" fill="hold" grpId="1" nodeType="withEffect">
                                  <p:stCondLst>
                                    <p:cond delay="0"/>
                                  </p:stCondLst>
                                  <p:childTnLst>
                                    <p:set>
                                      <p:cBhvr>
                                        <p:cTn id="371" dur="1" fill="hold">
                                          <p:stCondLst>
                                            <p:cond delay="0"/>
                                          </p:stCondLst>
                                        </p:cTn>
                                        <p:tgtEl>
                                          <p:spTgt spid="160"/>
                                        </p:tgtEl>
                                        <p:attrNameLst>
                                          <p:attrName>style.visibility</p:attrName>
                                        </p:attrNameLst>
                                      </p:cBhvr>
                                      <p:to>
                                        <p:strVal val="hidden"/>
                                      </p:to>
                                    </p:set>
                                  </p:childTnLst>
                                </p:cTn>
                              </p:par>
                              <p:par>
                                <p:cTn id="372" presetID="1" presetClass="exit" presetSubtype="0" fill="hold" grpId="1" nodeType="withEffect">
                                  <p:stCondLst>
                                    <p:cond delay="0"/>
                                  </p:stCondLst>
                                  <p:childTnLst>
                                    <p:set>
                                      <p:cBhvr>
                                        <p:cTn id="373" dur="1" fill="hold">
                                          <p:stCondLst>
                                            <p:cond delay="0"/>
                                          </p:stCondLst>
                                        </p:cTn>
                                        <p:tgtEl>
                                          <p:spTgt spid="161"/>
                                        </p:tgtEl>
                                        <p:attrNameLst>
                                          <p:attrName>style.visibility</p:attrName>
                                        </p:attrNameLst>
                                      </p:cBhvr>
                                      <p:to>
                                        <p:strVal val="hidden"/>
                                      </p:to>
                                    </p:set>
                                  </p:childTnLst>
                                </p:cTn>
                              </p:par>
                              <p:par>
                                <p:cTn id="374" presetID="1" presetClass="exit" presetSubtype="0" fill="hold" grpId="1" nodeType="withEffect">
                                  <p:stCondLst>
                                    <p:cond delay="0"/>
                                  </p:stCondLst>
                                  <p:childTnLst>
                                    <p:set>
                                      <p:cBhvr>
                                        <p:cTn id="375" dur="1" fill="hold">
                                          <p:stCondLst>
                                            <p:cond delay="0"/>
                                          </p:stCondLst>
                                        </p:cTn>
                                        <p:tgtEl>
                                          <p:spTgt spid="165"/>
                                        </p:tgtEl>
                                        <p:attrNameLst>
                                          <p:attrName>style.visibility</p:attrName>
                                        </p:attrNameLst>
                                      </p:cBhvr>
                                      <p:to>
                                        <p:strVal val="hidden"/>
                                      </p:to>
                                    </p:set>
                                  </p:childTnLst>
                                </p:cTn>
                              </p:par>
                              <p:par>
                                <p:cTn id="376" presetID="1" presetClass="exit" presetSubtype="0" fill="hold" grpId="1" nodeType="withEffect">
                                  <p:stCondLst>
                                    <p:cond delay="0"/>
                                  </p:stCondLst>
                                  <p:childTnLst>
                                    <p:set>
                                      <p:cBhvr>
                                        <p:cTn id="377" dur="1" fill="hold">
                                          <p:stCondLst>
                                            <p:cond delay="0"/>
                                          </p:stCondLst>
                                        </p:cTn>
                                        <p:tgtEl>
                                          <p:spTgt spid="142"/>
                                        </p:tgtEl>
                                        <p:attrNameLst>
                                          <p:attrName>style.visibility</p:attrName>
                                        </p:attrNameLst>
                                      </p:cBhvr>
                                      <p:to>
                                        <p:strVal val="hidden"/>
                                      </p:to>
                                    </p:set>
                                  </p:childTnLst>
                                </p:cTn>
                              </p:par>
                            </p:childTnLst>
                          </p:cTn>
                        </p:par>
                      </p:childTnLst>
                    </p:cTn>
                  </p:par>
                  <p:par>
                    <p:cTn id="378" fill="hold">
                      <p:stCondLst>
                        <p:cond delay="indefinite"/>
                      </p:stCondLst>
                      <p:childTnLst>
                        <p:par>
                          <p:cTn id="379" fill="hold">
                            <p:stCondLst>
                              <p:cond delay="0"/>
                            </p:stCondLst>
                            <p:childTnLst>
                              <p:par>
                                <p:cTn id="380" presetID="2" presetClass="exit" presetSubtype="8" fill="hold" grpId="1" nodeType="clickEffect">
                                  <p:stCondLst>
                                    <p:cond delay="0"/>
                                  </p:stCondLst>
                                  <p:childTnLst>
                                    <p:anim calcmode="lin" valueType="num">
                                      <p:cBhvr additive="base">
                                        <p:cTn id="381" dur="500"/>
                                        <p:tgtEl>
                                          <p:spTgt spid="105"/>
                                        </p:tgtEl>
                                        <p:attrNameLst>
                                          <p:attrName>ppt_x</p:attrName>
                                        </p:attrNameLst>
                                      </p:cBhvr>
                                      <p:tavLst>
                                        <p:tav tm="0">
                                          <p:val>
                                            <p:strVal val="ppt_x"/>
                                          </p:val>
                                        </p:tav>
                                        <p:tav tm="100000">
                                          <p:val>
                                            <p:strVal val="0-ppt_w/2"/>
                                          </p:val>
                                        </p:tav>
                                      </p:tavLst>
                                    </p:anim>
                                    <p:anim calcmode="lin" valueType="num">
                                      <p:cBhvr additive="base">
                                        <p:cTn id="382" dur="500"/>
                                        <p:tgtEl>
                                          <p:spTgt spid="105"/>
                                        </p:tgtEl>
                                        <p:attrNameLst>
                                          <p:attrName>ppt_y</p:attrName>
                                        </p:attrNameLst>
                                      </p:cBhvr>
                                      <p:tavLst>
                                        <p:tav tm="0">
                                          <p:val>
                                            <p:strVal val="ppt_y"/>
                                          </p:val>
                                        </p:tav>
                                        <p:tav tm="100000">
                                          <p:val>
                                            <p:strVal val="ppt_y"/>
                                          </p:val>
                                        </p:tav>
                                      </p:tavLst>
                                    </p:anim>
                                    <p:set>
                                      <p:cBhvr>
                                        <p:cTn id="383" dur="1" fill="hold">
                                          <p:stCondLst>
                                            <p:cond delay="499"/>
                                          </p:stCondLst>
                                        </p:cTn>
                                        <p:tgtEl>
                                          <p:spTgt spid="105"/>
                                        </p:tgtEl>
                                        <p:attrNameLst>
                                          <p:attrName>style.visibility</p:attrName>
                                        </p:attrNameLst>
                                      </p:cBhvr>
                                      <p:to>
                                        <p:strVal val="hidden"/>
                                      </p:to>
                                    </p:set>
                                  </p:childTnLst>
                                </p:cTn>
                              </p:par>
                              <p:par>
                                <p:cTn id="384" presetID="2" presetClass="exit" presetSubtype="8" fill="hold" grpId="1" nodeType="withEffect">
                                  <p:stCondLst>
                                    <p:cond delay="0"/>
                                  </p:stCondLst>
                                  <p:childTnLst>
                                    <p:anim calcmode="lin" valueType="num">
                                      <p:cBhvr additive="base">
                                        <p:cTn id="385" dur="500"/>
                                        <p:tgtEl>
                                          <p:spTgt spid="107"/>
                                        </p:tgtEl>
                                        <p:attrNameLst>
                                          <p:attrName>ppt_x</p:attrName>
                                        </p:attrNameLst>
                                      </p:cBhvr>
                                      <p:tavLst>
                                        <p:tav tm="0">
                                          <p:val>
                                            <p:strVal val="ppt_x"/>
                                          </p:val>
                                        </p:tav>
                                        <p:tav tm="100000">
                                          <p:val>
                                            <p:strVal val="0-ppt_w/2"/>
                                          </p:val>
                                        </p:tav>
                                      </p:tavLst>
                                    </p:anim>
                                    <p:anim calcmode="lin" valueType="num">
                                      <p:cBhvr additive="base">
                                        <p:cTn id="386" dur="500"/>
                                        <p:tgtEl>
                                          <p:spTgt spid="107"/>
                                        </p:tgtEl>
                                        <p:attrNameLst>
                                          <p:attrName>ppt_y</p:attrName>
                                        </p:attrNameLst>
                                      </p:cBhvr>
                                      <p:tavLst>
                                        <p:tav tm="0">
                                          <p:val>
                                            <p:strVal val="ppt_y"/>
                                          </p:val>
                                        </p:tav>
                                        <p:tav tm="100000">
                                          <p:val>
                                            <p:strVal val="ppt_y"/>
                                          </p:val>
                                        </p:tav>
                                      </p:tavLst>
                                    </p:anim>
                                    <p:set>
                                      <p:cBhvr>
                                        <p:cTn id="387" dur="1" fill="hold">
                                          <p:stCondLst>
                                            <p:cond delay="499"/>
                                          </p:stCondLst>
                                        </p:cTn>
                                        <p:tgtEl>
                                          <p:spTgt spid="107"/>
                                        </p:tgtEl>
                                        <p:attrNameLst>
                                          <p:attrName>style.visibility</p:attrName>
                                        </p:attrNameLst>
                                      </p:cBhvr>
                                      <p:to>
                                        <p:strVal val="hidden"/>
                                      </p:to>
                                    </p:set>
                                  </p:childTnLst>
                                </p:cTn>
                              </p:par>
                              <p:par>
                                <p:cTn id="388" presetID="2" presetClass="exit" presetSubtype="8" fill="hold" grpId="1" nodeType="withEffect">
                                  <p:stCondLst>
                                    <p:cond delay="0"/>
                                  </p:stCondLst>
                                  <p:childTnLst>
                                    <p:anim calcmode="lin" valueType="num">
                                      <p:cBhvr additive="base">
                                        <p:cTn id="389" dur="500"/>
                                        <p:tgtEl>
                                          <p:spTgt spid="104"/>
                                        </p:tgtEl>
                                        <p:attrNameLst>
                                          <p:attrName>ppt_x</p:attrName>
                                        </p:attrNameLst>
                                      </p:cBhvr>
                                      <p:tavLst>
                                        <p:tav tm="0">
                                          <p:val>
                                            <p:strVal val="ppt_x"/>
                                          </p:val>
                                        </p:tav>
                                        <p:tav tm="100000">
                                          <p:val>
                                            <p:strVal val="0-ppt_w/2"/>
                                          </p:val>
                                        </p:tav>
                                      </p:tavLst>
                                    </p:anim>
                                    <p:anim calcmode="lin" valueType="num">
                                      <p:cBhvr additive="base">
                                        <p:cTn id="390" dur="500"/>
                                        <p:tgtEl>
                                          <p:spTgt spid="104"/>
                                        </p:tgtEl>
                                        <p:attrNameLst>
                                          <p:attrName>ppt_y</p:attrName>
                                        </p:attrNameLst>
                                      </p:cBhvr>
                                      <p:tavLst>
                                        <p:tav tm="0">
                                          <p:val>
                                            <p:strVal val="ppt_y"/>
                                          </p:val>
                                        </p:tav>
                                        <p:tav tm="100000">
                                          <p:val>
                                            <p:strVal val="ppt_y"/>
                                          </p:val>
                                        </p:tav>
                                      </p:tavLst>
                                    </p:anim>
                                    <p:set>
                                      <p:cBhvr>
                                        <p:cTn id="391" dur="1" fill="hold">
                                          <p:stCondLst>
                                            <p:cond delay="499"/>
                                          </p:stCondLst>
                                        </p:cTn>
                                        <p:tgtEl>
                                          <p:spTgt spid="104"/>
                                        </p:tgtEl>
                                        <p:attrNameLst>
                                          <p:attrName>style.visibility</p:attrName>
                                        </p:attrNameLst>
                                      </p:cBhvr>
                                      <p:to>
                                        <p:strVal val="hidden"/>
                                      </p:to>
                                    </p:set>
                                  </p:childTnLst>
                                </p:cTn>
                              </p:par>
                              <p:par>
                                <p:cTn id="392" presetID="2" presetClass="exit" presetSubtype="8" fill="hold" grpId="1" nodeType="withEffect">
                                  <p:stCondLst>
                                    <p:cond delay="0"/>
                                  </p:stCondLst>
                                  <p:childTnLst>
                                    <p:anim calcmode="lin" valueType="num">
                                      <p:cBhvr additive="base">
                                        <p:cTn id="393" dur="500"/>
                                        <p:tgtEl>
                                          <p:spTgt spid="101"/>
                                        </p:tgtEl>
                                        <p:attrNameLst>
                                          <p:attrName>ppt_x</p:attrName>
                                        </p:attrNameLst>
                                      </p:cBhvr>
                                      <p:tavLst>
                                        <p:tav tm="0">
                                          <p:val>
                                            <p:strVal val="ppt_x"/>
                                          </p:val>
                                        </p:tav>
                                        <p:tav tm="100000">
                                          <p:val>
                                            <p:strVal val="0-ppt_w/2"/>
                                          </p:val>
                                        </p:tav>
                                      </p:tavLst>
                                    </p:anim>
                                    <p:anim calcmode="lin" valueType="num">
                                      <p:cBhvr additive="base">
                                        <p:cTn id="394" dur="500"/>
                                        <p:tgtEl>
                                          <p:spTgt spid="101"/>
                                        </p:tgtEl>
                                        <p:attrNameLst>
                                          <p:attrName>ppt_y</p:attrName>
                                        </p:attrNameLst>
                                      </p:cBhvr>
                                      <p:tavLst>
                                        <p:tav tm="0">
                                          <p:val>
                                            <p:strVal val="ppt_y"/>
                                          </p:val>
                                        </p:tav>
                                        <p:tav tm="100000">
                                          <p:val>
                                            <p:strVal val="ppt_y"/>
                                          </p:val>
                                        </p:tav>
                                      </p:tavLst>
                                    </p:anim>
                                    <p:set>
                                      <p:cBhvr>
                                        <p:cTn id="395" dur="1" fill="hold">
                                          <p:stCondLst>
                                            <p:cond delay="499"/>
                                          </p:stCondLst>
                                        </p:cTn>
                                        <p:tgtEl>
                                          <p:spTgt spid="10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P spid="104" grpId="1" animBg="1"/>
      <p:bldP spid="105" grpId="0"/>
      <p:bldP spid="105" grpId="1"/>
      <p:bldP spid="69" grpId="0"/>
      <p:bldP spid="69" grpId="1"/>
      <p:bldP spid="70" grpId="0" animBg="1"/>
      <p:bldP spid="70" grpId="1" animBg="1"/>
      <p:bldP spid="71" grpId="0" animBg="1"/>
      <p:bldP spid="71" grpId="1" animBg="1"/>
      <p:bldP spid="72" grpId="0" animBg="1"/>
      <p:bldP spid="72" grpId="1" animBg="1"/>
      <p:bldP spid="73" grpId="0" animBg="1"/>
      <p:bldP spid="73" grpId="1" animBg="1"/>
      <p:bldP spid="74" grpId="0"/>
      <p:bldP spid="74" grpId="1"/>
      <p:bldP spid="75" grpId="0" animBg="1"/>
      <p:bldP spid="75" grpId="1" animBg="1"/>
      <p:bldP spid="76" grpId="0"/>
      <p:bldP spid="76" grpId="1"/>
      <p:bldP spid="77" grpId="0"/>
      <p:bldP spid="77" grpId="1"/>
      <p:bldP spid="78" grpId="0"/>
      <p:bldP spid="78" grpId="1"/>
      <p:bldP spid="79" grpId="0" animBg="1"/>
      <p:bldP spid="79" grpId="1" animBg="1"/>
      <p:bldP spid="80" grpId="0" animBg="1"/>
      <p:bldP spid="80" grpId="1" animBg="1"/>
      <p:bldP spid="81" grpId="0" animBg="1"/>
      <p:bldP spid="81" grpId="1" animBg="1"/>
      <p:bldP spid="82" grpId="0"/>
      <p:bldP spid="82" grpId="1"/>
      <p:bldP spid="83" grpId="0"/>
      <p:bldP spid="83" grpId="1"/>
      <p:bldP spid="137" grpId="0"/>
      <p:bldP spid="137" grpId="1"/>
      <p:bldP spid="140" grpId="0"/>
      <p:bldP spid="140" grpId="1"/>
      <p:bldP spid="141" grpId="0" animBg="1"/>
      <p:bldP spid="141" grpId="1" animBg="1"/>
      <p:bldP spid="142" grpId="0"/>
      <p:bldP spid="142" grpId="1"/>
      <p:bldP spid="87" grpId="0"/>
      <p:bldP spid="87" grpId="1"/>
      <p:bldP spid="119" grpId="0" animBg="1"/>
      <p:bldP spid="119" grpId="1" animBg="1"/>
      <p:bldP spid="120" grpId="0"/>
      <p:bldP spid="120" grpId="1"/>
      <p:bldP spid="121" grpId="0"/>
      <p:bldP spid="121" grpId="1"/>
      <p:bldP spid="122" grpId="0" animBg="1"/>
      <p:bldP spid="122" grpId="1" animBg="1"/>
      <p:bldP spid="123" grpId="0"/>
      <p:bldP spid="123" grpId="1"/>
      <p:bldP spid="124" grpId="0"/>
      <p:bldP spid="124" grpId="1"/>
      <p:bldP spid="136" grpId="0" animBg="1"/>
      <p:bldP spid="136" grpId="1" animBg="1"/>
      <p:bldP spid="138" grpId="0"/>
      <p:bldP spid="138" grpId="1"/>
      <p:bldP spid="139" grpId="0"/>
      <p:bldP spid="139" grpId="1"/>
      <p:bldP spid="146" grpId="0"/>
      <p:bldP spid="146" grpId="1"/>
      <p:bldP spid="147" grpId="0"/>
      <p:bldP spid="147" grpId="1"/>
      <p:bldP spid="148" grpId="0"/>
      <p:bldP spid="148" grpId="1"/>
      <p:bldP spid="149" grpId="0" animBg="1"/>
      <p:bldP spid="149" grpId="1" animBg="1"/>
      <p:bldP spid="150" grpId="0"/>
      <p:bldP spid="150" grpId="1"/>
      <p:bldP spid="151" grpId="0" animBg="1"/>
      <p:bldP spid="151" grpId="1" animBg="1"/>
      <p:bldP spid="153" grpId="0" animBg="1"/>
      <p:bldP spid="153" grpId="1" animBg="1"/>
      <p:bldP spid="154" grpId="0"/>
      <p:bldP spid="154" grpId="1"/>
      <p:bldP spid="155" grpId="0"/>
      <p:bldP spid="155" grpId="1"/>
      <p:bldP spid="157" grpId="0"/>
      <p:bldP spid="157" grpId="1"/>
      <p:bldP spid="158" grpId="0" animBg="1"/>
      <p:bldP spid="158" grpId="1" animBg="1"/>
      <p:bldP spid="159" grpId="0"/>
      <p:bldP spid="159" grpId="1"/>
      <p:bldP spid="160" grpId="0"/>
      <p:bldP spid="160" grpId="1"/>
      <p:bldP spid="161" grpId="0" animBg="1"/>
      <p:bldP spid="161" grpId="1" animBg="1"/>
      <p:bldP spid="165" grpId="0"/>
      <p:bldP spid="165" grpId="1"/>
      <p:bldP spid="84" grpId="0" animBg="1"/>
      <p:bldP spid="84" grpId="1" animBg="1"/>
      <p:bldP spid="84" grpId="2" animBg="1"/>
      <p:bldP spid="85" grpId="0" animBg="1"/>
      <p:bldP spid="85" grpId="1" animBg="1"/>
      <p:bldP spid="86" grpId="0" animBg="1"/>
      <p:bldP spid="86" grpId="1" animBg="1"/>
      <p:bldP spid="86" grpId="2" animBg="1"/>
      <p:bldP spid="86" grpId="3" animBg="1"/>
      <p:bldP spid="88" grpId="0" animBg="1"/>
      <p:bldP spid="88" grpId="1" animBg="1"/>
      <p:bldP spid="89" grpId="0" animBg="1"/>
      <p:bldP spid="89" grpId="1" animBg="1"/>
      <p:bldP spid="89" grpId="2" animBg="1"/>
      <p:bldP spid="90" grpId="0" animBg="1"/>
      <p:bldP spid="90" grpId="1" animBg="1"/>
      <p:bldP spid="91" grpId="0" animBg="1"/>
      <p:bldP spid="91" grpId="1" animBg="1"/>
      <p:bldP spid="91" grpId="2" animBg="1"/>
      <p:bldP spid="92" grpId="0" animBg="1"/>
      <p:bldP spid="92" grpId="1" animBg="1"/>
      <p:bldP spid="93" grpId="0" animBg="1"/>
      <p:bldP spid="93" grpId="1" animBg="1"/>
      <p:bldP spid="93" grpId="2" animBg="1"/>
      <p:bldP spid="95" grpId="0" animBg="1"/>
      <p:bldP spid="95" grpId="1" animBg="1"/>
      <p:bldP spid="95" grpId="2" animBg="1"/>
      <p:bldP spid="96" grpId="0" animBg="1"/>
      <p:bldP spid="96" grpId="1" animBg="1"/>
      <p:bldP spid="102" grpId="0" animBg="1"/>
      <p:bldP spid="102" grpId="1" animBg="1"/>
      <p:bldP spid="102" grpId="2" animBg="1"/>
      <p:bldP spid="108" grpId="0" animBg="1"/>
      <p:bldP spid="108" grpId="1" animBg="1"/>
      <p:bldP spid="108" grpId="2" animBg="1"/>
      <p:bldP spid="109" grpId="0" animBg="1"/>
      <p:bldP spid="109" grpId="1" animBg="1"/>
      <p:bldP spid="109" grpId="2" animBg="1"/>
      <p:bldP spid="109" grpId="3" animBg="1"/>
      <p:bldP spid="107" grpId="0"/>
      <p:bldP spid="107" grpId="1"/>
      <p:bldP spid="110" grpId="0" animBg="1"/>
      <p:bldP spid="110" grpId="1" animBg="1"/>
      <p:bldP spid="101" grpId="0"/>
      <p:bldP spid="101" grpId="1"/>
      <p:bldP spid="103" grpId="0" animBg="1"/>
      <p:bldP spid="103"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Rectangle 46">
            <a:extLst>
              <a:ext uri="{FF2B5EF4-FFF2-40B4-BE49-F238E27FC236}">
                <a16:creationId xmlns:a16="http://schemas.microsoft.com/office/drawing/2014/main" id="{566065D0-C131-47A3-A15B-F97867275EC0}"/>
              </a:ext>
            </a:extLst>
          </p:cNvPr>
          <p:cNvSpPr>
            <a:spLocks noChangeArrowheads="1"/>
          </p:cNvSpPr>
          <p:nvPr/>
        </p:nvSpPr>
        <p:spPr bwMode="auto">
          <a:xfrm>
            <a:off x="-7042" y="2712666"/>
            <a:ext cx="8984950" cy="871720"/>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109" name="Rectangle 80">
            <a:extLst>
              <a:ext uri="{FF2B5EF4-FFF2-40B4-BE49-F238E27FC236}">
                <a16:creationId xmlns:a16="http://schemas.microsoft.com/office/drawing/2014/main" id="{4B15E28B-C49A-465E-B736-2FEF6AC6F9B0}"/>
              </a:ext>
            </a:extLst>
          </p:cNvPr>
          <p:cNvSpPr>
            <a:spLocks noChangeArrowheads="1"/>
          </p:cNvSpPr>
          <p:nvPr/>
        </p:nvSpPr>
        <p:spPr bwMode="auto">
          <a:xfrm>
            <a:off x="19689" y="2675645"/>
            <a:ext cx="914399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例</a:t>
            </a:r>
            <a:r>
              <a:rPr lang="en-US" altLang="ja-JP" dirty="0">
                <a:solidFill>
                  <a:srgbClr val="0000FF"/>
                </a:solidFill>
                <a:latin typeface="ＭＳ ゴシック" pitchFamily="49" charset="-128"/>
                <a:ea typeface="ＭＳ ゴシック" pitchFamily="49" charset="-128"/>
                <a:cs typeface="Times New Roman" pitchFamily="18" charset="0"/>
              </a:rPr>
              <a:t>2</a:t>
            </a:r>
            <a:r>
              <a:rPr lang="ja-JP" altLang="en-US" dirty="0">
                <a:solidFill>
                  <a:srgbClr val="0000FF"/>
                </a:solidFill>
                <a:latin typeface="ＭＳ ゴシック" pitchFamily="49" charset="-128"/>
                <a:ea typeface="ＭＳ ゴシック" pitchFamily="49" charset="-128"/>
                <a:cs typeface="Times New Roman" pitchFamily="18" charset="0"/>
              </a:rPr>
              <a:t> </a:t>
            </a:r>
            <a:r>
              <a:rPr lang="ja-JP" altLang="en-US" dirty="0">
                <a:solidFill>
                  <a:schemeClr val="accent4"/>
                </a:solidFill>
                <a:latin typeface="ＭＳ ゴシック" pitchFamily="49" charset="-128"/>
                <a:ea typeface="ＭＳ ゴシック" pitchFamily="49" charset="-128"/>
                <a:cs typeface="Times New Roman" pitchFamily="18" charset="0"/>
              </a:rPr>
              <a:t>視点から</a:t>
            </a:r>
            <a:r>
              <a:rPr lang="ja-JP" altLang="en-US" dirty="0">
                <a:solidFill>
                  <a:srgbClr val="000000"/>
                </a:solidFill>
                <a:latin typeface="ＭＳ ゴシック" pitchFamily="49" charset="-128"/>
                <a:ea typeface="ＭＳ ゴシック" pitchFamily="49" charset="-128"/>
                <a:cs typeface="Times New Roman" pitchFamily="18" charset="0"/>
              </a:rPr>
              <a:t>距離</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r</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r>
              <a:rPr lang="ja-JP" altLang="en-US" dirty="0">
                <a:solidFill>
                  <a:srgbClr val="000000"/>
                </a:solidFill>
                <a:latin typeface="ＭＳ ゴシック" pitchFamily="49" charset="-128"/>
                <a:ea typeface="ＭＳ ゴシック" pitchFamily="49" charset="-128"/>
                <a:cs typeface="Times New Roman" pitchFamily="18" charset="0"/>
              </a:rPr>
              <a:t>離れた直線道路を質量</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a:t>
            </a:r>
            <a:r>
              <a:rPr lang="ja-JP" altLang="en-US" dirty="0">
                <a:solidFill>
                  <a:srgbClr val="000000"/>
                </a:solidFill>
                <a:latin typeface="ＭＳ ゴシック" pitchFamily="49" charset="-128"/>
                <a:ea typeface="ＭＳ ゴシック" pitchFamily="49" charset="-128"/>
                <a:cs typeface="Times New Roman" pitchFamily="18" charset="0"/>
              </a:rPr>
              <a:t>の自動車が</a:t>
            </a:r>
            <a:r>
              <a:rPr lang="ja-JP" altLang="en-US" dirty="0">
                <a:solidFill>
                  <a:srgbClr val="000000"/>
                </a:solidFill>
                <a:ea typeface="ＭＳ ゴシック" pitchFamily="49" charset="-128"/>
                <a:cs typeface="Times New Roman" panose="02020603050405020304" pitchFamily="18" charset="0"/>
              </a:rPr>
              <a:t>初速度</a:t>
            </a:r>
            <a:r>
              <a:rPr lang="en-US" altLang="ja-JP" dirty="0">
                <a:solidFill>
                  <a:srgbClr val="000000"/>
                </a:solidFill>
                <a:ea typeface="ＭＳ ゴシック" pitchFamily="49" charset="-128"/>
                <a:cs typeface="Times New Roman" panose="02020603050405020304" pitchFamily="18" charset="0"/>
              </a:rPr>
              <a:t>0, </a:t>
            </a:r>
            <a:r>
              <a:rPr lang="ja-JP" altLang="en-US" dirty="0">
                <a:solidFill>
                  <a:srgbClr val="000000"/>
                </a:solidFill>
                <a:latin typeface="ＭＳ ゴシック" pitchFamily="49" charset="-128"/>
                <a:ea typeface="ＭＳ ゴシック" pitchFamily="49" charset="-128"/>
                <a:cs typeface="Times New Roman" pitchFamily="18" charset="0"/>
              </a:rPr>
              <a:t>等加速度</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a</a:t>
            </a:r>
            <a:r>
              <a:rPr lang="ja-JP" altLang="en-US" dirty="0">
                <a:solidFill>
                  <a:srgbClr val="000000"/>
                </a:solidFill>
                <a:latin typeface="ＭＳ ゴシック" pitchFamily="49" charset="-128"/>
                <a:ea typeface="ＭＳ ゴシック" pitchFamily="49" charset="-128"/>
                <a:cs typeface="Times New Roman" pitchFamily="18" charset="0"/>
              </a:rPr>
              <a:t>で</a:t>
            </a:r>
            <a:r>
              <a:rPr lang="ja-JP" altLang="en-US" dirty="0">
                <a:solidFill>
                  <a:srgbClr val="000000"/>
                </a:solidFill>
                <a:ea typeface="ＭＳ ゴシック" pitchFamily="49" charset="-128"/>
                <a:cs typeface="Times New Roman" panose="02020603050405020304" pitchFamily="18" charset="0"/>
              </a:rPr>
              <a:t>走っている。</a:t>
            </a:r>
            <a:endParaRPr lang="en-US" altLang="ja-JP" i="1" dirty="0">
              <a:solidFill>
                <a:srgbClr val="000000"/>
              </a:solidFill>
              <a:ea typeface="ＭＳ ゴシック" pitchFamily="49" charset="-128"/>
              <a:cs typeface="Times New Roman" panose="02020603050405020304" pitchFamily="18" charset="0"/>
            </a:endParaRPr>
          </a:p>
        </p:txBody>
      </p:sp>
      <p:sp>
        <p:nvSpPr>
          <p:cNvPr id="114" name="正方形/長方形 113">
            <a:extLst>
              <a:ext uri="{FF2B5EF4-FFF2-40B4-BE49-F238E27FC236}">
                <a16:creationId xmlns:a16="http://schemas.microsoft.com/office/drawing/2014/main" id="{81AEFBE3-A962-4889-A1F0-62EC68580E43}"/>
              </a:ext>
            </a:extLst>
          </p:cNvPr>
          <p:cNvSpPr/>
          <p:nvPr/>
        </p:nvSpPr>
        <p:spPr>
          <a:xfrm>
            <a:off x="5790649" y="3092869"/>
            <a:ext cx="1322798" cy="523220"/>
          </a:xfrm>
          <a:prstGeom prst="rect">
            <a:avLst/>
          </a:prstGeom>
        </p:spPr>
        <p:txBody>
          <a:bodyPr wrap="none">
            <a:spAutoFit/>
          </a:bodyPr>
          <a:lstStyle/>
          <a:p>
            <a:r>
              <a:rPr lang="en-US" altLang="ja-JP" i="1" dirty="0">
                <a:solidFill>
                  <a:srgbClr val="CC00FF"/>
                </a:solidFill>
                <a:latin typeface="Bookman Old Style" panose="02050604050505020204" pitchFamily="18" charset="0"/>
                <a:ea typeface="ＭＳ ゴシック" pitchFamily="49" charset="-128"/>
                <a:cs typeface="Times New Roman" pitchFamily="18" charset="0"/>
              </a:rPr>
              <a:t>N</a:t>
            </a:r>
            <a:r>
              <a:rPr lang="en-US" altLang="ja-JP" dirty="0">
                <a:solidFill>
                  <a:srgbClr val="CC00FF"/>
                </a:solidFill>
                <a:latin typeface="Symbol" panose="05050102010706020507" pitchFamily="18" charset="2"/>
                <a:ea typeface="ＭＳ ゴシック" pitchFamily="49" charset="-128"/>
                <a:cs typeface="Times New Roman" pitchFamily="18" charset="0"/>
              </a:rPr>
              <a:t>=</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mar</a:t>
            </a:r>
            <a:endParaRPr lang="en-US" altLang="ja-JP" dirty="0">
              <a:solidFill>
                <a:srgbClr val="CC00FF"/>
              </a:solidFill>
              <a:latin typeface="ＭＳ ゴシック" pitchFamily="49" charset="-128"/>
              <a:ea typeface="ＭＳ ゴシック" pitchFamily="49" charset="-128"/>
              <a:cs typeface="Times New Roman" pitchFamily="18" charset="0"/>
            </a:endParaRPr>
          </a:p>
        </p:txBody>
      </p:sp>
      <p:sp>
        <p:nvSpPr>
          <p:cNvPr id="115" name="正方形/長方形 114">
            <a:extLst>
              <a:ext uri="{FF2B5EF4-FFF2-40B4-BE49-F238E27FC236}">
                <a16:creationId xmlns:a16="http://schemas.microsoft.com/office/drawing/2014/main" id="{1C55DE58-E17D-4A43-BC24-DF2D913FC582}"/>
              </a:ext>
            </a:extLst>
          </p:cNvPr>
          <p:cNvSpPr/>
          <p:nvPr/>
        </p:nvSpPr>
        <p:spPr>
          <a:xfrm>
            <a:off x="7276028" y="3096535"/>
            <a:ext cx="1444626" cy="523220"/>
          </a:xfrm>
          <a:prstGeom prst="rect">
            <a:avLst/>
          </a:prstGeom>
        </p:spPr>
        <p:txBody>
          <a:bodyPr wrap="none">
            <a:spAutoFit/>
          </a:bodyPr>
          <a:lstStyle/>
          <a:p>
            <a:r>
              <a:rPr lang="en-US" altLang="ja-JP" i="1" dirty="0">
                <a:solidFill>
                  <a:srgbClr val="CC00FF"/>
                </a:solidFill>
                <a:latin typeface="Bookman Old Style" panose="02050604050505020204" pitchFamily="18" charset="0"/>
                <a:ea typeface="ＭＳ ゴシック" pitchFamily="49" charset="-128"/>
                <a:cs typeface="Times New Roman" pitchFamily="18" charset="0"/>
              </a:rPr>
              <a:t>L</a:t>
            </a:r>
            <a:r>
              <a:rPr lang="en-US" altLang="ja-JP" dirty="0">
                <a:solidFill>
                  <a:srgbClr val="CC00FF"/>
                </a:solidFill>
                <a:latin typeface="Symbol" panose="05050102010706020507" pitchFamily="18" charset="2"/>
                <a:ea typeface="ＭＳ ゴシック" pitchFamily="49" charset="-128"/>
                <a:cs typeface="Times New Roman" pitchFamily="18" charset="0"/>
              </a:rPr>
              <a:t>=</a:t>
            </a:r>
            <a:r>
              <a:rPr lang="en-US" altLang="ja-JP" i="1" dirty="0" err="1">
                <a:solidFill>
                  <a:srgbClr val="CC00FF"/>
                </a:solidFill>
                <a:latin typeface="Bookman Old Style" panose="02050604050505020204" pitchFamily="18" charset="0"/>
                <a:ea typeface="ＭＳ ゴシック" pitchFamily="49" charset="-128"/>
                <a:cs typeface="Times New Roman" pitchFamily="18" charset="0"/>
              </a:rPr>
              <a:t>matr</a:t>
            </a:r>
            <a:endParaRPr lang="en-US" altLang="ja-JP" dirty="0">
              <a:solidFill>
                <a:srgbClr val="CC00FF"/>
              </a:solidFill>
              <a:latin typeface="ＭＳ ゴシック" pitchFamily="49" charset="-128"/>
              <a:ea typeface="ＭＳ ゴシック" pitchFamily="49" charset="-128"/>
              <a:cs typeface="Times New Roman" pitchFamily="18" charset="0"/>
            </a:endParaRPr>
          </a:p>
        </p:txBody>
      </p:sp>
      <p:sp>
        <p:nvSpPr>
          <p:cNvPr id="119" name="正方形/長方形 118">
            <a:extLst>
              <a:ext uri="{FF2B5EF4-FFF2-40B4-BE49-F238E27FC236}">
                <a16:creationId xmlns:a16="http://schemas.microsoft.com/office/drawing/2014/main" id="{307FB053-7858-4272-A8E9-F1BD5C71ABAC}"/>
              </a:ext>
            </a:extLst>
          </p:cNvPr>
          <p:cNvSpPr/>
          <p:nvPr/>
        </p:nvSpPr>
        <p:spPr>
          <a:xfrm>
            <a:off x="8136510" y="3938563"/>
            <a:ext cx="938172" cy="954107"/>
          </a:xfrm>
          <a:prstGeom prst="rect">
            <a:avLst/>
          </a:prstGeom>
        </p:spPr>
        <p:txBody>
          <a:bodyPr wrap="square" anchor="ctr">
            <a:spAutoFit/>
          </a:bodyPr>
          <a:lstStyle/>
          <a:p>
            <a:r>
              <a:rPr lang="ja-JP" altLang="en-US" sz="5400" dirty="0">
                <a:solidFill>
                  <a:srgbClr val="996633"/>
                </a:solidFill>
                <a:latin typeface="ＭＳ ゴシック" pitchFamily="49" charset="-128"/>
                <a:ea typeface="ＭＳ ゴシック" pitchFamily="49" charset="-128"/>
                <a:cs typeface="Times New Roman" pitchFamily="18" charset="0"/>
              </a:rPr>
              <a:t>🚗</a:t>
            </a:r>
            <a:endParaRPr lang="ja-JP" altLang="en-US" sz="5400" dirty="0">
              <a:solidFill>
                <a:srgbClr val="996633"/>
              </a:solidFill>
            </a:endParaRPr>
          </a:p>
        </p:txBody>
      </p:sp>
      <p:sp>
        <p:nvSpPr>
          <p:cNvPr id="121" name="Line 54">
            <a:extLst>
              <a:ext uri="{FF2B5EF4-FFF2-40B4-BE49-F238E27FC236}">
                <a16:creationId xmlns:a16="http://schemas.microsoft.com/office/drawing/2014/main" id="{8027AE09-51EF-4C7C-A487-F6E1E40F402A}"/>
              </a:ext>
            </a:extLst>
          </p:cNvPr>
          <p:cNvSpPr>
            <a:spLocks noChangeShapeType="1"/>
          </p:cNvSpPr>
          <p:nvPr/>
        </p:nvSpPr>
        <p:spPr bwMode="auto">
          <a:xfrm rot="9998123" flipH="1" flipV="1">
            <a:off x="7614386" y="4638234"/>
            <a:ext cx="592824" cy="128340"/>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cxnSp>
        <p:nvCxnSpPr>
          <p:cNvPr id="122" name="直線コネクタ 121">
            <a:extLst>
              <a:ext uri="{FF2B5EF4-FFF2-40B4-BE49-F238E27FC236}">
                <a16:creationId xmlns:a16="http://schemas.microsoft.com/office/drawing/2014/main" id="{D1ECAD01-A15B-42F5-8070-9B5894D747A1}"/>
              </a:ext>
            </a:extLst>
          </p:cNvPr>
          <p:cNvCxnSpPr>
            <a:cxnSpLocks/>
          </p:cNvCxnSpPr>
          <p:nvPr/>
        </p:nvCxnSpPr>
        <p:spPr bwMode="auto">
          <a:xfrm>
            <a:off x="5445760" y="4785292"/>
            <a:ext cx="3335695" cy="0"/>
          </a:xfrm>
          <a:prstGeom prst="line">
            <a:avLst/>
          </a:prstGeom>
          <a:noFill/>
          <a:ln w="28575" cap="flat" cmpd="sng" algn="ctr">
            <a:solidFill>
              <a:schemeClr val="tx1"/>
            </a:solidFill>
            <a:prstDash val="solid"/>
            <a:round/>
            <a:headEnd type="none" w="med" len="med"/>
            <a:tailEnd type="none" w="med" len="med"/>
          </a:ln>
          <a:effectLst/>
        </p:spPr>
      </p:cxnSp>
      <p:sp>
        <p:nvSpPr>
          <p:cNvPr id="123" name="正方形/長方形 122">
            <a:extLst>
              <a:ext uri="{FF2B5EF4-FFF2-40B4-BE49-F238E27FC236}">
                <a16:creationId xmlns:a16="http://schemas.microsoft.com/office/drawing/2014/main" id="{C5A9248D-D0AC-44B5-9BFA-E48D13C49AC7}"/>
              </a:ext>
            </a:extLst>
          </p:cNvPr>
          <p:cNvSpPr/>
          <p:nvPr/>
        </p:nvSpPr>
        <p:spPr>
          <a:xfrm>
            <a:off x="7127761" y="5848249"/>
            <a:ext cx="748421" cy="395236"/>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視点</a:t>
            </a:r>
            <a:endParaRPr lang="ja-JP" altLang="en-US" dirty="0">
              <a:solidFill>
                <a:srgbClr val="000000"/>
              </a:solidFill>
            </a:endParaRPr>
          </a:p>
        </p:txBody>
      </p:sp>
      <p:cxnSp>
        <p:nvCxnSpPr>
          <p:cNvPr id="124" name="直線コネクタ 123">
            <a:extLst>
              <a:ext uri="{FF2B5EF4-FFF2-40B4-BE49-F238E27FC236}">
                <a16:creationId xmlns:a16="http://schemas.microsoft.com/office/drawing/2014/main" id="{875788C7-859F-4290-903A-C3D2C37C059E}"/>
              </a:ext>
            </a:extLst>
          </p:cNvPr>
          <p:cNvCxnSpPr>
            <a:cxnSpLocks/>
          </p:cNvCxnSpPr>
          <p:nvPr/>
        </p:nvCxnSpPr>
        <p:spPr bwMode="auto">
          <a:xfrm>
            <a:off x="6709512" y="4776082"/>
            <a:ext cx="2388" cy="1445635"/>
          </a:xfrm>
          <a:prstGeom prst="line">
            <a:avLst/>
          </a:prstGeom>
          <a:noFill/>
          <a:ln w="28575" cap="flat" cmpd="sng" algn="ctr">
            <a:solidFill>
              <a:schemeClr val="tx1"/>
            </a:solidFill>
            <a:prstDash val="dash"/>
            <a:round/>
            <a:headEnd type="none" w="med" len="med"/>
            <a:tailEnd type="none" w="med" len="med"/>
          </a:ln>
          <a:effectLst/>
        </p:spPr>
      </p:cxnSp>
      <p:sp>
        <p:nvSpPr>
          <p:cNvPr id="136" name="正方形/長方形 135">
            <a:extLst>
              <a:ext uri="{FF2B5EF4-FFF2-40B4-BE49-F238E27FC236}">
                <a16:creationId xmlns:a16="http://schemas.microsoft.com/office/drawing/2014/main" id="{12EAB4AE-749F-49C7-BBE4-EBCA33CB9428}"/>
              </a:ext>
            </a:extLst>
          </p:cNvPr>
          <p:cNvSpPr/>
          <p:nvPr/>
        </p:nvSpPr>
        <p:spPr>
          <a:xfrm>
            <a:off x="5649018" y="5155950"/>
            <a:ext cx="868020" cy="395236"/>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距離</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r</a:t>
            </a:r>
            <a:endParaRPr lang="ja-JP" altLang="en-US" dirty="0">
              <a:solidFill>
                <a:srgbClr val="000000"/>
              </a:solidFill>
            </a:endParaRPr>
          </a:p>
        </p:txBody>
      </p:sp>
      <p:sp>
        <p:nvSpPr>
          <p:cNvPr id="139" name="Line 54">
            <a:extLst>
              <a:ext uri="{FF2B5EF4-FFF2-40B4-BE49-F238E27FC236}">
                <a16:creationId xmlns:a16="http://schemas.microsoft.com/office/drawing/2014/main" id="{0C8169A8-36F5-451C-BB75-0C0EDC49B96F}"/>
              </a:ext>
            </a:extLst>
          </p:cNvPr>
          <p:cNvSpPr>
            <a:spLocks noChangeShapeType="1"/>
          </p:cNvSpPr>
          <p:nvPr/>
        </p:nvSpPr>
        <p:spPr bwMode="auto">
          <a:xfrm rot="9998123" flipH="1" flipV="1">
            <a:off x="7438608" y="4355122"/>
            <a:ext cx="825998" cy="178820"/>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46" name="正方形/長方形 145">
            <a:extLst>
              <a:ext uri="{FF2B5EF4-FFF2-40B4-BE49-F238E27FC236}">
                <a16:creationId xmlns:a16="http://schemas.microsoft.com/office/drawing/2014/main" id="{8DCEF7A1-DA5D-40EE-B6E5-5F95B92EEF11}"/>
              </a:ext>
            </a:extLst>
          </p:cNvPr>
          <p:cNvSpPr/>
          <p:nvPr/>
        </p:nvSpPr>
        <p:spPr>
          <a:xfrm>
            <a:off x="7307447" y="4671427"/>
            <a:ext cx="407484"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F</a:t>
            </a:r>
            <a:endParaRPr lang="ja-JP" altLang="en-US" dirty="0">
              <a:solidFill>
                <a:srgbClr val="000000"/>
              </a:solidFill>
            </a:endParaRPr>
          </a:p>
        </p:txBody>
      </p:sp>
      <p:sp>
        <p:nvSpPr>
          <p:cNvPr id="147" name="正方形/長方形 146">
            <a:extLst>
              <a:ext uri="{FF2B5EF4-FFF2-40B4-BE49-F238E27FC236}">
                <a16:creationId xmlns:a16="http://schemas.microsoft.com/office/drawing/2014/main" id="{96B1AEB9-0A0C-4D95-ADDD-4192B9BA6B7E}"/>
              </a:ext>
            </a:extLst>
          </p:cNvPr>
          <p:cNvSpPr/>
          <p:nvPr/>
        </p:nvSpPr>
        <p:spPr>
          <a:xfrm>
            <a:off x="7116197" y="4127527"/>
            <a:ext cx="399468"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p</a:t>
            </a:r>
            <a:endParaRPr lang="ja-JP" altLang="en-US" dirty="0">
              <a:solidFill>
                <a:srgbClr val="000000"/>
              </a:solidFill>
            </a:endParaRPr>
          </a:p>
        </p:txBody>
      </p:sp>
      <p:sp>
        <p:nvSpPr>
          <p:cNvPr id="158" name="正方形/長方形 157">
            <a:extLst>
              <a:ext uri="{FF2B5EF4-FFF2-40B4-BE49-F238E27FC236}">
                <a16:creationId xmlns:a16="http://schemas.microsoft.com/office/drawing/2014/main" id="{B1BD297D-FAC2-465A-9333-A0398CAF50F2}"/>
              </a:ext>
            </a:extLst>
          </p:cNvPr>
          <p:cNvSpPr/>
          <p:nvPr/>
        </p:nvSpPr>
        <p:spPr>
          <a:xfrm>
            <a:off x="-16177" y="3618252"/>
            <a:ext cx="1178528"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力</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F </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000000"/>
              </a:solidFill>
            </a:endParaRPr>
          </a:p>
        </p:txBody>
      </p:sp>
      <p:sp>
        <p:nvSpPr>
          <p:cNvPr id="159" name="正方形/長方形 158">
            <a:extLst>
              <a:ext uri="{FF2B5EF4-FFF2-40B4-BE49-F238E27FC236}">
                <a16:creationId xmlns:a16="http://schemas.microsoft.com/office/drawing/2014/main" id="{626E778E-8BA1-4DA5-8758-53AE853A1A35}"/>
              </a:ext>
            </a:extLst>
          </p:cNvPr>
          <p:cNvSpPr/>
          <p:nvPr/>
        </p:nvSpPr>
        <p:spPr>
          <a:xfrm>
            <a:off x="1214008" y="3618252"/>
            <a:ext cx="723275"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ma</a:t>
            </a:r>
            <a:endParaRPr lang="ja-JP" altLang="en-US" dirty="0">
              <a:solidFill>
                <a:srgbClr val="000000"/>
              </a:solidFill>
            </a:endParaRPr>
          </a:p>
        </p:txBody>
      </p:sp>
      <p:sp>
        <p:nvSpPr>
          <p:cNvPr id="160" name="Rectangle 75">
            <a:extLst>
              <a:ext uri="{FF2B5EF4-FFF2-40B4-BE49-F238E27FC236}">
                <a16:creationId xmlns:a16="http://schemas.microsoft.com/office/drawing/2014/main" id="{6470D917-10CF-421B-AA15-DCE1BE2893B4}"/>
              </a:ext>
            </a:extLst>
          </p:cNvPr>
          <p:cNvSpPr>
            <a:spLocks noChangeArrowheads="1"/>
          </p:cNvSpPr>
          <p:nvPr/>
        </p:nvSpPr>
        <p:spPr bwMode="auto">
          <a:xfrm>
            <a:off x="971355" y="3637108"/>
            <a:ext cx="1189860"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61" name="正方形/長方形 160">
            <a:extLst>
              <a:ext uri="{FF2B5EF4-FFF2-40B4-BE49-F238E27FC236}">
                <a16:creationId xmlns:a16="http://schemas.microsoft.com/office/drawing/2014/main" id="{F48DDF1E-1F6B-48ED-AB95-7C38328CCF59}"/>
              </a:ext>
            </a:extLst>
          </p:cNvPr>
          <p:cNvSpPr/>
          <p:nvPr/>
        </p:nvSpPr>
        <p:spPr>
          <a:xfrm>
            <a:off x="48555" y="4158867"/>
            <a:ext cx="3775393"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∴視点まわりのトルク</a:t>
            </a:r>
            <a:endParaRPr lang="ja-JP" altLang="en-US" dirty="0">
              <a:solidFill>
                <a:srgbClr val="000000"/>
              </a:solidFill>
            </a:endParaRPr>
          </a:p>
        </p:txBody>
      </p:sp>
      <p:sp>
        <p:nvSpPr>
          <p:cNvPr id="168" name="正方形/長方形 167">
            <a:extLst>
              <a:ext uri="{FF2B5EF4-FFF2-40B4-BE49-F238E27FC236}">
                <a16:creationId xmlns:a16="http://schemas.microsoft.com/office/drawing/2014/main" id="{9B994BF6-D5C4-494C-BACE-F801794DCFF6}"/>
              </a:ext>
            </a:extLst>
          </p:cNvPr>
          <p:cNvSpPr/>
          <p:nvPr/>
        </p:nvSpPr>
        <p:spPr>
          <a:xfrm>
            <a:off x="3667577" y="4177016"/>
            <a:ext cx="854721" cy="523220"/>
          </a:xfrm>
          <a:prstGeom prst="rect">
            <a:avLst/>
          </a:prstGeom>
        </p:spPr>
        <p:txBody>
          <a:bodyPr wrap="none">
            <a:spAutoFit/>
          </a:bodyPr>
          <a:lstStyle/>
          <a:p>
            <a:r>
              <a:rPr lang="en-US" altLang="ja-JP" i="1" dirty="0">
                <a:solidFill>
                  <a:srgbClr val="CC00FF"/>
                </a:solidFill>
                <a:latin typeface="Bookman Old Style" panose="02050604050505020204" pitchFamily="18" charset="0"/>
                <a:ea typeface="ＭＳ ゴシック" pitchFamily="49" charset="-128"/>
                <a:cs typeface="Times New Roman" pitchFamily="18" charset="0"/>
              </a:rPr>
              <a:t>N </a:t>
            </a:r>
            <a:r>
              <a:rPr lang="en-US" altLang="ja-JP" dirty="0">
                <a:solidFill>
                  <a:srgbClr val="CC00FF"/>
                </a:solidFill>
                <a:latin typeface="Symbol" panose="05050102010706020507" pitchFamily="18" charset="2"/>
                <a:ea typeface="ＭＳ ゴシック" pitchFamily="49" charset="-128"/>
                <a:cs typeface="Times New Roman" pitchFamily="18" charset="0"/>
              </a:rPr>
              <a:t>=</a:t>
            </a:r>
            <a:r>
              <a:rPr lang="ja-JP" altLang="en-US" i="1" dirty="0">
                <a:solidFill>
                  <a:srgbClr val="CC00FF"/>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CC00FF"/>
              </a:solidFill>
            </a:endParaRPr>
          </a:p>
        </p:txBody>
      </p:sp>
      <p:sp>
        <p:nvSpPr>
          <p:cNvPr id="169" name="正方形/長方形 168">
            <a:extLst>
              <a:ext uri="{FF2B5EF4-FFF2-40B4-BE49-F238E27FC236}">
                <a16:creationId xmlns:a16="http://schemas.microsoft.com/office/drawing/2014/main" id="{2255BB54-C9E7-46A3-95C6-F05F4A0BF133}"/>
              </a:ext>
            </a:extLst>
          </p:cNvPr>
          <p:cNvSpPr/>
          <p:nvPr/>
        </p:nvSpPr>
        <p:spPr>
          <a:xfrm>
            <a:off x="4377063" y="4177016"/>
            <a:ext cx="694382" cy="523220"/>
          </a:xfrm>
          <a:prstGeom prst="rect">
            <a:avLst/>
          </a:prstGeom>
        </p:spPr>
        <p:txBody>
          <a:bodyPr wrap="square">
            <a:spAutoFit/>
          </a:bodyPr>
          <a:lstStyle/>
          <a:p>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rF</a:t>
            </a:r>
            <a:endParaRPr lang="ja-JP" altLang="en-US" dirty="0">
              <a:solidFill>
                <a:srgbClr val="000000"/>
              </a:solidFill>
            </a:endParaRPr>
          </a:p>
        </p:txBody>
      </p:sp>
      <p:sp>
        <p:nvSpPr>
          <p:cNvPr id="170" name="Rectangle 75">
            <a:extLst>
              <a:ext uri="{FF2B5EF4-FFF2-40B4-BE49-F238E27FC236}">
                <a16:creationId xmlns:a16="http://schemas.microsoft.com/office/drawing/2014/main" id="{F10A9688-31A5-4376-BDE1-2DC64F83397B}"/>
              </a:ext>
            </a:extLst>
          </p:cNvPr>
          <p:cNvSpPr>
            <a:spLocks noChangeArrowheads="1"/>
          </p:cNvSpPr>
          <p:nvPr/>
        </p:nvSpPr>
        <p:spPr bwMode="auto">
          <a:xfrm>
            <a:off x="4405701" y="4146462"/>
            <a:ext cx="616733" cy="55377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72" name="Rectangle 12">
            <a:extLst>
              <a:ext uri="{FF2B5EF4-FFF2-40B4-BE49-F238E27FC236}">
                <a16:creationId xmlns:a16="http://schemas.microsoft.com/office/drawing/2014/main" id="{AAE43CE4-A402-4ABF-9D3D-96B091298A9A}"/>
              </a:ext>
            </a:extLst>
          </p:cNvPr>
          <p:cNvSpPr txBox="1">
            <a:spLocks noChangeArrowheads="1"/>
          </p:cNvSpPr>
          <p:nvPr/>
        </p:nvSpPr>
        <p:spPr bwMode="auto">
          <a:xfrm>
            <a:off x="2101956" y="3661708"/>
            <a:ext cx="333469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tx1"/>
                </a:solidFill>
              </a:rPr>
              <a:t>支点・作用線の距離</a:t>
            </a:r>
            <a:endParaRPr lang="en-US" altLang="ja-JP" sz="2800" kern="0" dirty="0">
              <a:solidFill>
                <a:schemeClr val="tx1"/>
              </a:solidFill>
            </a:endParaRPr>
          </a:p>
        </p:txBody>
      </p:sp>
      <p:sp>
        <p:nvSpPr>
          <p:cNvPr id="73" name="正方形/長方形 72">
            <a:extLst>
              <a:ext uri="{FF2B5EF4-FFF2-40B4-BE49-F238E27FC236}">
                <a16:creationId xmlns:a16="http://schemas.microsoft.com/office/drawing/2014/main" id="{13319FDC-53A2-4B48-A5E3-F28CEDB932A4}"/>
              </a:ext>
            </a:extLst>
          </p:cNvPr>
          <p:cNvSpPr/>
          <p:nvPr/>
        </p:nvSpPr>
        <p:spPr>
          <a:xfrm>
            <a:off x="5333478" y="3637717"/>
            <a:ext cx="530951" cy="523220"/>
          </a:xfrm>
          <a:prstGeom prst="rect">
            <a:avLst/>
          </a:prstGeom>
        </p:spPr>
        <p:txBody>
          <a:bodyPr wrap="squar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r</a:t>
            </a:r>
            <a:endParaRPr lang="ja-JP" altLang="en-US" dirty="0">
              <a:solidFill>
                <a:srgbClr val="000000"/>
              </a:solidFill>
            </a:endParaRPr>
          </a:p>
        </p:txBody>
      </p:sp>
      <p:sp>
        <p:nvSpPr>
          <p:cNvPr id="74" name="Rectangle 75">
            <a:extLst>
              <a:ext uri="{FF2B5EF4-FFF2-40B4-BE49-F238E27FC236}">
                <a16:creationId xmlns:a16="http://schemas.microsoft.com/office/drawing/2014/main" id="{70491B86-5811-4C67-A9CE-63665E464A6C}"/>
              </a:ext>
            </a:extLst>
          </p:cNvPr>
          <p:cNvSpPr>
            <a:spLocks noChangeArrowheads="1"/>
          </p:cNvSpPr>
          <p:nvPr/>
        </p:nvSpPr>
        <p:spPr bwMode="auto">
          <a:xfrm>
            <a:off x="5362119" y="3641624"/>
            <a:ext cx="461246" cy="47498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83" name="正方形/長方形 82">
            <a:extLst>
              <a:ext uri="{FF2B5EF4-FFF2-40B4-BE49-F238E27FC236}">
                <a16:creationId xmlns:a16="http://schemas.microsoft.com/office/drawing/2014/main" id="{B3DF9029-8DA9-473B-8CA4-5C75DC233C83}"/>
              </a:ext>
            </a:extLst>
          </p:cNvPr>
          <p:cNvSpPr/>
          <p:nvPr/>
        </p:nvSpPr>
        <p:spPr>
          <a:xfrm>
            <a:off x="13984" y="4732144"/>
            <a:ext cx="1688283"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速度 </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v </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000000"/>
              </a:solidFill>
            </a:endParaRPr>
          </a:p>
        </p:txBody>
      </p:sp>
      <p:sp>
        <p:nvSpPr>
          <p:cNvPr id="84" name="正方形/長方形 83">
            <a:extLst>
              <a:ext uri="{FF2B5EF4-FFF2-40B4-BE49-F238E27FC236}">
                <a16:creationId xmlns:a16="http://schemas.microsoft.com/office/drawing/2014/main" id="{83BF7337-653D-489E-9BD1-A3136EEE1955}"/>
              </a:ext>
            </a:extLst>
          </p:cNvPr>
          <p:cNvSpPr/>
          <p:nvPr/>
        </p:nvSpPr>
        <p:spPr>
          <a:xfrm>
            <a:off x="1574369" y="4744844"/>
            <a:ext cx="636713"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at</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000000"/>
              </a:solidFill>
            </a:endParaRPr>
          </a:p>
        </p:txBody>
      </p:sp>
      <p:sp>
        <p:nvSpPr>
          <p:cNvPr id="85" name="正方形/長方形 84">
            <a:extLst>
              <a:ext uri="{FF2B5EF4-FFF2-40B4-BE49-F238E27FC236}">
                <a16:creationId xmlns:a16="http://schemas.microsoft.com/office/drawing/2014/main" id="{4F9123A7-7FBA-4841-BABA-F6A9CB6DC5F7}"/>
              </a:ext>
            </a:extLst>
          </p:cNvPr>
          <p:cNvSpPr/>
          <p:nvPr/>
        </p:nvSpPr>
        <p:spPr>
          <a:xfrm>
            <a:off x="-56496" y="5289081"/>
            <a:ext cx="4342856"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∴視点まわりの角運動量</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L</a:t>
            </a:r>
            <a:endParaRPr lang="ja-JP" altLang="en-US" dirty="0">
              <a:solidFill>
                <a:srgbClr val="000000"/>
              </a:solidFill>
            </a:endParaRPr>
          </a:p>
        </p:txBody>
      </p:sp>
      <p:sp>
        <p:nvSpPr>
          <p:cNvPr id="86" name="正方形/長方形 85">
            <a:extLst>
              <a:ext uri="{FF2B5EF4-FFF2-40B4-BE49-F238E27FC236}">
                <a16:creationId xmlns:a16="http://schemas.microsoft.com/office/drawing/2014/main" id="{A589FADD-EF1F-427B-BE1B-51EDDD370CA9}"/>
              </a:ext>
            </a:extLst>
          </p:cNvPr>
          <p:cNvSpPr/>
          <p:nvPr/>
        </p:nvSpPr>
        <p:spPr>
          <a:xfrm>
            <a:off x="887297" y="5740875"/>
            <a:ext cx="543739" cy="523220"/>
          </a:xfrm>
          <a:prstGeom prst="rect">
            <a:avLst/>
          </a:prstGeom>
        </p:spPr>
        <p:txBody>
          <a:bodyPr wrap="none">
            <a:spAutoFit/>
          </a:bodyPr>
          <a:lstStyle/>
          <a:p>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rp</a:t>
            </a:r>
            <a:endParaRPr lang="ja-JP" altLang="en-US" dirty="0">
              <a:solidFill>
                <a:srgbClr val="000000"/>
              </a:solidFill>
            </a:endParaRPr>
          </a:p>
        </p:txBody>
      </p:sp>
      <p:sp>
        <p:nvSpPr>
          <p:cNvPr id="129" name="正方形/長方形 128">
            <a:extLst>
              <a:ext uri="{FF2B5EF4-FFF2-40B4-BE49-F238E27FC236}">
                <a16:creationId xmlns:a16="http://schemas.microsoft.com/office/drawing/2014/main" id="{DD733967-6CAE-4412-8448-8242D59769EE}"/>
              </a:ext>
            </a:extLst>
          </p:cNvPr>
          <p:cNvSpPr/>
          <p:nvPr/>
        </p:nvSpPr>
        <p:spPr>
          <a:xfrm>
            <a:off x="2549413" y="4721679"/>
            <a:ext cx="1888659"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運動量</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p </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000000"/>
              </a:solidFill>
            </a:endParaRPr>
          </a:p>
        </p:txBody>
      </p:sp>
      <p:sp>
        <p:nvSpPr>
          <p:cNvPr id="130" name="正方形/長方形 129">
            <a:extLst>
              <a:ext uri="{FF2B5EF4-FFF2-40B4-BE49-F238E27FC236}">
                <a16:creationId xmlns:a16="http://schemas.microsoft.com/office/drawing/2014/main" id="{0214D46C-E818-4DF3-BC43-4CA13B34A0D2}"/>
              </a:ext>
            </a:extLst>
          </p:cNvPr>
          <p:cNvSpPr/>
          <p:nvPr/>
        </p:nvSpPr>
        <p:spPr>
          <a:xfrm>
            <a:off x="4338449" y="4752334"/>
            <a:ext cx="952505"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mat</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000000"/>
              </a:solidFill>
            </a:endParaRPr>
          </a:p>
        </p:txBody>
      </p:sp>
      <p:sp>
        <p:nvSpPr>
          <p:cNvPr id="131" name="Rectangle 75">
            <a:extLst>
              <a:ext uri="{FF2B5EF4-FFF2-40B4-BE49-F238E27FC236}">
                <a16:creationId xmlns:a16="http://schemas.microsoft.com/office/drawing/2014/main" id="{89408B74-001E-4EDC-A317-DB763BE64A4F}"/>
              </a:ext>
            </a:extLst>
          </p:cNvPr>
          <p:cNvSpPr>
            <a:spLocks noChangeArrowheads="1"/>
          </p:cNvSpPr>
          <p:nvPr/>
        </p:nvSpPr>
        <p:spPr bwMode="auto">
          <a:xfrm>
            <a:off x="1611136" y="4744262"/>
            <a:ext cx="725669" cy="44057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32" name="Rectangle 75">
            <a:extLst>
              <a:ext uri="{FF2B5EF4-FFF2-40B4-BE49-F238E27FC236}">
                <a16:creationId xmlns:a16="http://schemas.microsoft.com/office/drawing/2014/main" id="{EF1F039C-32F9-47B9-A9C3-81F46254E1EA}"/>
              </a:ext>
            </a:extLst>
          </p:cNvPr>
          <p:cNvSpPr>
            <a:spLocks noChangeArrowheads="1"/>
          </p:cNvSpPr>
          <p:nvPr/>
        </p:nvSpPr>
        <p:spPr bwMode="auto">
          <a:xfrm>
            <a:off x="4255610" y="4742498"/>
            <a:ext cx="1035344" cy="49495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33" name="正方形/長方形 132">
            <a:extLst>
              <a:ext uri="{FF2B5EF4-FFF2-40B4-BE49-F238E27FC236}">
                <a16:creationId xmlns:a16="http://schemas.microsoft.com/office/drawing/2014/main" id="{A7ABB3CC-3936-4F06-BD85-B67D41647E2E}"/>
              </a:ext>
            </a:extLst>
          </p:cNvPr>
          <p:cNvSpPr/>
          <p:nvPr/>
        </p:nvSpPr>
        <p:spPr>
          <a:xfrm>
            <a:off x="77152" y="5754991"/>
            <a:ext cx="805029" cy="523220"/>
          </a:xfrm>
          <a:prstGeom prst="rect">
            <a:avLst/>
          </a:prstGeom>
        </p:spPr>
        <p:txBody>
          <a:bodyPr wrap="none">
            <a:spAutoFit/>
          </a:bodyPr>
          <a:lstStyle/>
          <a:p>
            <a:r>
              <a:rPr lang="en-US" altLang="ja-JP" i="1" dirty="0">
                <a:solidFill>
                  <a:srgbClr val="CC00FF"/>
                </a:solidFill>
                <a:latin typeface="Bookman Old Style" panose="02050604050505020204" pitchFamily="18" charset="0"/>
                <a:ea typeface="ＭＳ ゴシック" pitchFamily="49" charset="-128"/>
                <a:cs typeface="Times New Roman" pitchFamily="18" charset="0"/>
              </a:rPr>
              <a:t>L </a:t>
            </a:r>
            <a:r>
              <a:rPr lang="en-US" altLang="ja-JP" dirty="0">
                <a:solidFill>
                  <a:srgbClr val="CC00FF"/>
                </a:solidFill>
                <a:latin typeface="Symbol" panose="05050102010706020507" pitchFamily="18" charset="2"/>
                <a:ea typeface="ＭＳ ゴシック" pitchFamily="49" charset="-128"/>
                <a:cs typeface="Times New Roman" pitchFamily="18" charset="0"/>
              </a:rPr>
              <a:t>=</a:t>
            </a:r>
            <a:r>
              <a:rPr lang="ja-JP" altLang="en-US" i="1" dirty="0">
                <a:solidFill>
                  <a:srgbClr val="CC00FF"/>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CC00FF"/>
              </a:solidFill>
            </a:endParaRPr>
          </a:p>
        </p:txBody>
      </p:sp>
      <p:sp>
        <p:nvSpPr>
          <p:cNvPr id="134" name="Rectangle 75">
            <a:extLst>
              <a:ext uri="{FF2B5EF4-FFF2-40B4-BE49-F238E27FC236}">
                <a16:creationId xmlns:a16="http://schemas.microsoft.com/office/drawing/2014/main" id="{6A1C4BD5-A798-45B8-99FF-893FF528C948}"/>
              </a:ext>
            </a:extLst>
          </p:cNvPr>
          <p:cNvSpPr>
            <a:spLocks noChangeArrowheads="1"/>
          </p:cNvSpPr>
          <p:nvPr/>
        </p:nvSpPr>
        <p:spPr bwMode="auto">
          <a:xfrm>
            <a:off x="732707" y="5791233"/>
            <a:ext cx="912688" cy="49495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35" name="Rectangle 75">
            <a:extLst>
              <a:ext uri="{FF2B5EF4-FFF2-40B4-BE49-F238E27FC236}">
                <a16:creationId xmlns:a16="http://schemas.microsoft.com/office/drawing/2014/main" id="{246E980A-E335-445F-861D-A94A69EB008C}"/>
              </a:ext>
            </a:extLst>
          </p:cNvPr>
          <p:cNvSpPr>
            <a:spLocks noChangeArrowheads="1"/>
          </p:cNvSpPr>
          <p:nvPr/>
        </p:nvSpPr>
        <p:spPr bwMode="auto">
          <a:xfrm>
            <a:off x="5166361" y="5852296"/>
            <a:ext cx="1198187" cy="48806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37" name="正方形/長方形 136">
            <a:extLst>
              <a:ext uri="{FF2B5EF4-FFF2-40B4-BE49-F238E27FC236}">
                <a16:creationId xmlns:a16="http://schemas.microsoft.com/office/drawing/2014/main" id="{99315CE8-3A70-44A3-BB52-1E6BF9B2F742}"/>
              </a:ext>
            </a:extLst>
          </p:cNvPr>
          <p:cNvSpPr/>
          <p:nvPr/>
        </p:nvSpPr>
        <p:spPr>
          <a:xfrm>
            <a:off x="3189577" y="5818345"/>
            <a:ext cx="543739"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a:t>
            </a:r>
            <a:endParaRPr lang="ja-JP" altLang="en-US" dirty="0">
              <a:solidFill>
                <a:srgbClr val="000000"/>
              </a:solidFill>
            </a:endParaRPr>
          </a:p>
        </p:txBody>
      </p:sp>
      <p:sp>
        <p:nvSpPr>
          <p:cNvPr id="140" name="正方形/長方形 139">
            <a:extLst>
              <a:ext uri="{FF2B5EF4-FFF2-40B4-BE49-F238E27FC236}">
                <a16:creationId xmlns:a16="http://schemas.microsoft.com/office/drawing/2014/main" id="{405E8462-037E-4335-A35D-E23D00C11546}"/>
              </a:ext>
            </a:extLst>
          </p:cNvPr>
          <p:cNvSpPr/>
          <p:nvPr/>
        </p:nvSpPr>
        <p:spPr>
          <a:xfrm>
            <a:off x="5222559" y="5868626"/>
            <a:ext cx="974947"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mar</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000000"/>
              </a:solidFill>
            </a:endParaRPr>
          </a:p>
        </p:txBody>
      </p:sp>
      <p:sp>
        <p:nvSpPr>
          <p:cNvPr id="141" name="正方形/長方形 140">
            <a:extLst>
              <a:ext uri="{FF2B5EF4-FFF2-40B4-BE49-F238E27FC236}">
                <a16:creationId xmlns:a16="http://schemas.microsoft.com/office/drawing/2014/main" id="{C8FCB4F0-8CFD-4BCA-B735-C413B4282780}"/>
              </a:ext>
            </a:extLst>
          </p:cNvPr>
          <p:cNvSpPr/>
          <p:nvPr/>
        </p:nvSpPr>
        <p:spPr>
          <a:xfrm>
            <a:off x="3867674" y="5844161"/>
            <a:ext cx="1269899"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dL</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dt</a:t>
            </a:r>
            <a:r>
              <a:rPr lang="en-US" altLang="ja-JP" dirty="0">
                <a:solidFill>
                  <a:srgbClr val="000000"/>
                </a:solidFill>
                <a:latin typeface="Symbol" panose="05050102010706020507" pitchFamily="18" charset="2"/>
                <a:ea typeface="ＭＳ ゴシック" pitchFamily="49" charset="-128"/>
                <a:cs typeface="Times New Roman" pitchFamily="18" charset="0"/>
              </a:rPr>
              <a:t>=</a:t>
            </a:r>
            <a:endParaRPr lang="ja-JP" altLang="en-US" dirty="0"/>
          </a:p>
        </p:txBody>
      </p:sp>
      <p:sp>
        <p:nvSpPr>
          <p:cNvPr id="142" name="正方形/長方形 141">
            <a:extLst>
              <a:ext uri="{FF2B5EF4-FFF2-40B4-BE49-F238E27FC236}">
                <a16:creationId xmlns:a16="http://schemas.microsoft.com/office/drawing/2014/main" id="{C2C464A3-88ED-435D-82AD-49AC27310BD5}"/>
              </a:ext>
            </a:extLst>
          </p:cNvPr>
          <p:cNvSpPr/>
          <p:nvPr/>
        </p:nvSpPr>
        <p:spPr>
          <a:xfrm>
            <a:off x="-1922" y="6339693"/>
            <a:ext cx="580191" cy="523220"/>
          </a:xfrm>
          <a:prstGeom prst="rect">
            <a:avLst/>
          </a:prstGeom>
        </p:spPr>
        <p:txBody>
          <a:bodyPr wrap="square">
            <a:spAutoFit/>
          </a:bodyPr>
          <a:lstStyle/>
          <a:p>
            <a:r>
              <a:rPr lang="ja-JP" altLang="en-US" dirty="0">
                <a:solidFill>
                  <a:srgbClr val="000000"/>
                </a:solidFill>
              </a:rPr>
              <a:t>∴</a:t>
            </a:r>
          </a:p>
        </p:txBody>
      </p:sp>
      <p:sp>
        <p:nvSpPr>
          <p:cNvPr id="143" name="正方形/長方形 142">
            <a:extLst>
              <a:ext uri="{FF2B5EF4-FFF2-40B4-BE49-F238E27FC236}">
                <a16:creationId xmlns:a16="http://schemas.microsoft.com/office/drawing/2014/main" id="{671EAF66-3682-4903-8524-7BF97334D627}"/>
              </a:ext>
            </a:extLst>
          </p:cNvPr>
          <p:cNvSpPr/>
          <p:nvPr/>
        </p:nvSpPr>
        <p:spPr>
          <a:xfrm>
            <a:off x="448746" y="6295955"/>
            <a:ext cx="3691547" cy="523220"/>
          </a:xfrm>
          <a:prstGeom prst="rect">
            <a:avLst/>
          </a:prstGeom>
        </p:spPr>
        <p:txBody>
          <a:bodyPr wrap="square">
            <a:spAutoFit/>
          </a:bodyPr>
          <a:lstStyle/>
          <a:p>
            <a:r>
              <a:rPr lang="ja-JP" altLang="en-US" dirty="0">
                <a:solidFill>
                  <a:srgbClr val="0000FF"/>
                </a:solidFill>
                <a:latin typeface="ＭＳ ゴシック" pitchFamily="49" charset="-128"/>
                <a:ea typeface="ＭＳ ゴシック" pitchFamily="49" charset="-128"/>
                <a:cs typeface="Times New Roman" pitchFamily="18" charset="0"/>
              </a:rPr>
              <a:t>回転</a:t>
            </a:r>
            <a:r>
              <a:rPr lang="ja-JP" altLang="en-US">
                <a:solidFill>
                  <a:srgbClr val="0000FF"/>
                </a:solidFill>
                <a:latin typeface="ＭＳ ゴシック" pitchFamily="49" charset="-128"/>
                <a:ea typeface="ＭＳ ゴシック" pitchFamily="49" charset="-128"/>
                <a:cs typeface="Times New Roman" pitchFamily="18" charset="0"/>
              </a:rPr>
              <a:t>運動の方程式</a:t>
            </a:r>
            <a:r>
              <a:rPr lang="ja-JP" altLang="en-US">
                <a:solidFill>
                  <a:srgbClr val="000000"/>
                </a:solidFill>
                <a:latin typeface="ＭＳ ゴシック" pitchFamily="49" charset="-128"/>
                <a:ea typeface="ＭＳ ゴシック" pitchFamily="49" charset="-128"/>
                <a:cs typeface="Times New Roman" pitchFamily="18" charset="0"/>
              </a:rPr>
              <a:t>が</a:t>
            </a:r>
            <a:endParaRPr lang="ja-JP" altLang="en-US" dirty="0">
              <a:solidFill>
                <a:srgbClr val="000000"/>
              </a:solidFill>
            </a:endParaRPr>
          </a:p>
        </p:txBody>
      </p:sp>
      <p:sp>
        <p:nvSpPr>
          <p:cNvPr id="144" name="Rectangle 75">
            <a:extLst>
              <a:ext uri="{FF2B5EF4-FFF2-40B4-BE49-F238E27FC236}">
                <a16:creationId xmlns:a16="http://schemas.microsoft.com/office/drawing/2014/main" id="{7A3CAFC1-877C-4068-9B0B-6AA6AF755BE6}"/>
              </a:ext>
            </a:extLst>
          </p:cNvPr>
          <p:cNvSpPr>
            <a:spLocks noChangeArrowheads="1"/>
          </p:cNvSpPr>
          <p:nvPr/>
        </p:nvSpPr>
        <p:spPr bwMode="auto">
          <a:xfrm>
            <a:off x="3942979" y="6304495"/>
            <a:ext cx="1475252" cy="51304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45" name="正方形/長方形 144">
            <a:extLst>
              <a:ext uri="{FF2B5EF4-FFF2-40B4-BE49-F238E27FC236}">
                <a16:creationId xmlns:a16="http://schemas.microsoft.com/office/drawing/2014/main" id="{6205F18F-4951-43FC-BBD3-5BD3ABE8966E}"/>
              </a:ext>
            </a:extLst>
          </p:cNvPr>
          <p:cNvSpPr/>
          <p:nvPr/>
        </p:nvSpPr>
        <p:spPr>
          <a:xfrm>
            <a:off x="4140293" y="6301561"/>
            <a:ext cx="1050658" cy="523220"/>
          </a:xfrm>
          <a:prstGeom prst="rect">
            <a:avLst/>
          </a:prstGeom>
        </p:spPr>
        <p:txBody>
          <a:bodyPr wrap="squar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成立。</a:t>
            </a:r>
            <a:endParaRPr lang="ja-JP" altLang="en-US" dirty="0">
              <a:solidFill>
                <a:srgbClr val="000000"/>
              </a:solidFill>
            </a:endParaRPr>
          </a:p>
        </p:txBody>
      </p:sp>
      <p:sp>
        <p:nvSpPr>
          <p:cNvPr id="2" name="タイトル 1">
            <a:extLst>
              <a:ext uri="{FF2B5EF4-FFF2-40B4-BE49-F238E27FC236}">
                <a16:creationId xmlns:a16="http://schemas.microsoft.com/office/drawing/2014/main" id="{5C77B30F-47CB-4976-8C6F-7C58E8FF9DCD}"/>
              </a:ext>
            </a:extLst>
          </p:cNvPr>
          <p:cNvSpPr>
            <a:spLocks noGrp="1"/>
          </p:cNvSpPr>
          <p:nvPr>
            <p:ph type="title"/>
          </p:nvPr>
        </p:nvSpPr>
        <p:spPr/>
        <p:txBody>
          <a:bodyPr/>
          <a:lstStyle/>
          <a:p>
            <a:endParaRPr kumimoji="1" lang="ja-JP" altLang="en-US"/>
          </a:p>
        </p:txBody>
      </p:sp>
      <p:grpSp>
        <p:nvGrpSpPr>
          <p:cNvPr id="3" name="グループ化 2">
            <a:extLst>
              <a:ext uri="{FF2B5EF4-FFF2-40B4-BE49-F238E27FC236}">
                <a16:creationId xmlns:a16="http://schemas.microsoft.com/office/drawing/2014/main" id="{788BAC57-7E70-44A5-87F3-86CD7EDEEE04}"/>
              </a:ext>
            </a:extLst>
          </p:cNvPr>
          <p:cNvGrpSpPr/>
          <p:nvPr/>
        </p:nvGrpSpPr>
        <p:grpSpPr>
          <a:xfrm>
            <a:off x="-25257" y="-1"/>
            <a:ext cx="9243797" cy="2631074"/>
            <a:chOff x="-25257" y="-1"/>
            <a:chExt cx="9243797" cy="2631074"/>
          </a:xfrm>
        </p:grpSpPr>
        <p:sp>
          <p:nvSpPr>
            <p:cNvPr id="156" name="Rectangle 46">
              <a:extLst>
                <a:ext uri="{FF2B5EF4-FFF2-40B4-BE49-F238E27FC236}">
                  <a16:creationId xmlns:a16="http://schemas.microsoft.com/office/drawing/2014/main" id="{92095926-80DE-4772-8C0C-2D8E501368D7}"/>
                </a:ext>
              </a:extLst>
            </p:cNvPr>
            <p:cNvSpPr>
              <a:spLocks noChangeArrowheads="1"/>
            </p:cNvSpPr>
            <p:nvPr/>
          </p:nvSpPr>
          <p:spPr bwMode="auto">
            <a:xfrm>
              <a:off x="1" y="-1"/>
              <a:ext cx="9143999" cy="2583936"/>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163" name="Rectangle 12">
              <a:extLst>
                <a:ext uri="{FF2B5EF4-FFF2-40B4-BE49-F238E27FC236}">
                  <a16:creationId xmlns:a16="http://schemas.microsoft.com/office/drawing/2014/main" id="{11A40273-C8DA-4CBD-A8C4-8A7116D488CA}"/>
                </a:ext>
              </a:extLst>
            </p:cNvPr>
            <p:cNvSpPr txBox="1">
              <a:spLocks noChangeArrowheads="1"/>
            </p:cNvSpPr>
            <p:nvPr/>
          </p:nvSpPr>
          <p:spPr bwMode="auto">
            <a:xfrm>
              <a:off x="0" y="0"/>
              <a:ext cx="46593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tx1"/>
                  </a:solidFill>
                </a:rPr>
                <a:t>トルク</a:t>
              </a:r>
              <a:r>
                <a:rPr lang="en-US" altLang="ja-JP" sz="2800" kern="0" dirty="0">
                  <a:solidFill>
                    <a:schemeClr val="tx1"/>
                  </a:solidFill>
                </a:rPr>
                <a:t>(</a:t>
              </a:r>
              <a:r>
                <a:rPr lang="ja-JP" altLang="en-US" sz="2800" kern="0" dirty="0">
                  <a:solidFill>
                    <a:schemeClr val="tx1"/>
                  </a:solidFill>
                </a:rPr>
                <a:t>力のモーメント</a:t>
              </a:r>
              <a:r>
                <a:rPr lang="en-US" altLang="ja-JP" sz="2800" kern="0" dirty="0">
                  <a:solidFill>
                    <a:schemeClr val="tx1"/>
                  </a:solidFill>
                </a:rPr>
                <a:t>) </a:t>
              </a:r>
            </a:p>
          </p:txBody>
        </p:sp>
        <p:sp>
          <p:nvSpPr>
            <p:cNvPr id="164" name="Rectangle 71">
              <a:extLst>
                <a:ext uri="{FF2B5EF4-FFF2-40B4-BE49-F238E27FC236}">
                  <a16:creationId xmlns:a16="http://schemas.microsoft.com/office/drawing/2014/main" id="{EAD024E3-BE70-4455-8C4A-9F5F016E4C6B}"/>
                </a:ext>
              </a:extLst>
            </p:cNvPr>
            <p:cNvSpPr>
              <a:spLocks noChangeArrowheads="1"/>
            </p:cNvSpPr>
            <p:nvPr/>
          </p:nvSpPr>
          <p:spPr bwMode="auto">
            <a:xfrm>
              <a:off x="4725353" y="0"/>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65" name="Rectangle 73">
              <a:extLst>
                <a:ext uri="{FF2B5EF4-FFF2-40B4-BE49-F238E27FC236}">
                  <a16:creationId xmlns:a16="http://schemas.microsoft.com/office/drawing/2014/main" id="{D0ACBA21-5B44-4974-8648-41DF0D319345}"/>
                </a:ext>
              </a:extLst>
            </p:cNvPr>
            <p:cNvSpPr>
              <a:spLocks noChangeArrowheads="1"/>
            </p:cNvSpPr>
            <p:nvPr/>
          </p:nvSpPr>
          <p:spPr bwMode="auto">
            <a:xfrm>
              <a:off x="6175566" y="0"/>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66" name="Rectangle 76">
              <a:extLst>
                <a:ext uri="{FF2B5EF4-FFF2-40B4-BE49-F238E27FC236}">
                  <a16:creationId xmlns:a16="http://schemas.microsoft.com/office/drawing/2014/main" id="{41835A79-F20B-4E0E-A17C-0DACEA8BE4C6}"/>
                </a:ext>
              </a:extLst>
            </p:cNvPr>
            <p:cNvSpPr>
              <a:spLocks noChangeArrowheads="1"/>
            </p:cNvSpPr>
            <p:nvPr/>
          </p:nvSpPr>
          <p:spPr bwMode="auto">
            <a:xfrm>
              <a:off x="5013445" y="0"/>
              <a:ext cx="16032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167" name="Rectangle 70">
              <a:extLst>
                <a:ext uri="{FF2B5EF4-FFF2-40B4-BE49-F238E27FC236}">
                  <a16:creationId xmlns:a16="http://schemas.microsoft.com/office/drawing/2014/main" id="{67548DFC-248D-4D8B-BF20-6392B7BFBB96}"/>
                </a:ext>
              </a:extLst>
            </p:cNvPr>
            <p:cNvSpPr>
              <a:spLocks noChangeArrowheads="1"/>
            </p:cNvSpPr>
            <p:nvPr/>
          </p:nvSpPr>
          <p:spPr bwMode="auto">
            <a:xfrm>
              <a:off x="4060179" y="0"/>
              <a:ext cx="9922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en-US" altLang="ja-JP" baseline="-25000" dirty="0">
                  <a:solidFill>
                    <a:srgbClr val="000000"/>
                  </a:solidFill>
                  <a:latin typeface="Bookman Old Style" pitchFamily="18" charset="0"/>
                  <a:ea typeface="ＭＳ Ｐゴシック" pitchFamily="50" charset="-128"/>
                </a:rPr>
                <a:t>⊥</a:t>
              </a:r>
            </a:p>
          </p:txBody>
        </p:sp>
        <p:sp>
          <p:nvSpPr>
            <p:cNvPr id="171" name="Rectangle 88">
              <a:extLst>
                <a:ext uri="{FF2B5EF4-FFF2-40B4-BE49-F238E27FC236}">
                  <a16:creationId xmlns:a16="http://schemas.microsoft.com/office/drawing/2014/main" id="{B4F2296B-3561-480F-B57D-5F7493EB52CC}"/>
                </a:ext>
              </a:extLst>
            </p:cNvPr>
            <p:cNvSpPr>
              <a:spLocks noChangeArrowheads="1"/>
            </p:cNvSpPr>
            <p:nvPr/>
          </p:nvSpPr>
          <p:spPr bwMode="auto">
            <a:xfrm>
              <a:off x="6442629" y="9525"/>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172" name="Rectangle 89">
              <a:extLst>
                <a:ext uri="{FF2B5EF4-FFF2-40B4-BE49-F238E27FC236}">
                  <a16:creationId xmlns:a16="http://schemas.microsoft.com/office/drawing/2014/main" id="{5DACC1A5-193D-4FAC-AB12-FBBC5B769105}"/>
                </a:ext>
              </a:extLst>
            </p:cNvPr>
            <p:cNvSpPr>
              <a:spLocks noChangeArrowheads="1"/>
            </p:cNvSpPr>
            <p:nvPr/>
          </p:nvSpPr>
          <p:spPr bwMode="auto">
            <a:xfrm>
              <a:off x="6753519" y="0"/>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173" name="Rectangle 73">
              <a:extLst>
                <a:ext uri="{FF2B5EF4-FFF2-40B4-BE49-F238E27FC236}">
                  <a16:creationId xmlns:a16="http://schemas.microsoft.com/office/drawing/2014/main" id="{8E731D4A-147F-4422-8E26-94886FCBB0F6}"/>
                </a:ext>
              </a:extLst>
            </p:cNvPr>
            <p:cNvSpPr>
              <a:spLocks noChangeArrowheads="1"/>
            </p:cNvSpPr>
            <p:nvPr/>
          </p:nvSpPr>
          <p:spPr bwMode="auto">
            <a:xfrm>
              <a:off x="7119337" y="0"/>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174" name="オブジェクト 173">
              <a:extLst>
                <a:ext uri="{FF2B5EF4-FFF2-40B4-BE49-F238E27FC236}">
                  <a16:creationId xmlns:a16="http://schemas.microsoft.com/office/drawing/2014/main" id="{39E88F47-19DC-4F21-BE67-D0DC277B6274}"/>
                </a:ext>
              </a:extLst>
            </p:cNvPr>
            <p:cNvGraphicFramePr>
              <a:graphicFrameLocks noChangeAspect="1"/>
            </p:cNvGraphicFramePr>
            <p:nvPr>
              <p:extLst>
                <p:ext uri="{D42A27DB-BD31-4B8C-83A1-F6EECF244321}">
                  <p14:modId xmlns:p14="http://schemas.microsoft.com/office/powerpoint/2010/main" val="2469556591"/>
                </p:ext>
              </p:extLst>
            </p:nvPr>
          </p:nvGraphicFramePr>
          <p:xfrm>
            <a:off x="7513638" y="0"/>
            <a:ext cx="1630362" cy="587375"/>
          </p:xfrm>
          <a:graphic>
            <a:graphicData uri="http://schemas.openxmlformats.org/presentationml/2006/ole">
              <mc:AlternateContent xmlns:mc="http://schemas.openxmlformats.org/markup-compatibility/2006">
                <mc:Choice xmlns:v="urn:schemas-microsoft-com:vml" Requires="v">
                  <p:oleObj spid="_x0000_s55566" name="数式" r:id="rId4" imgW="672840" imgH="241200" progId="Equation.3">
                    <p:embed/>
                  </p:oleObj>
                </mc:Choice>
                <mc:Fallback>
                  <p:oleObj name="数式" r:id="rId4" imgW="672840" imgH="241200" progId="Equation.3">
                    <p:embed/>
                    <p:pic>
                      <p:nvPicPr>
                        <p:cNvPr id="191" name="オブジェクト 190">
                          <a:extLst>
                            <a:ext uri="{FF2B5EF4-FFF2-40B4-BE49-F238E27FC236}">
                              <a16:creationId xmlns:a16="http://schemas.microsoft.com/office/drawing/2014/main" id="{80863DAC-15BB-40C1-8324-3CF752E3444B}"/>
                            </a:ext>
                          </a:extLst>
                        </p:cNvPr>
                        <p:cNvPicPr>
                          <a:picLocks noChangeAspect="1" noChangeArrowheads="1"/>
                        </p:cNvPicPr>
                        <p:nvPr/>
                      </p:nvPicPr>
                      <p:blipFill>
                        <a:blip r:embed="rId5"/>
                        <a:srcRect/>
                        <a:stretch>
                          <a:fillRect/>
                        </a:stretch>
                      </p:blipFill>
                      <p:spPr bwMode="auto">
                        <a:xfrm>
                          <a:off x="7513638" y="0"/>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5" name="正方形/長方形 90">
              <a:extLst>
                <a:ext uri="{FF2B5EF4-FFF2-40B4-BE49-F238E27FC236}">
                  <a16:creationId xmlns:a16="http://schemas.microsoft.com/office/drawing/2014/main" id="{0900F973-1C9F-4025-B85F-F6F91DD4D253}"/>
                </a:ext>
              </a:extLst>
            </p:cNvPr>
            <p:cNvSpPr>
              <a:spLocks noChangeArrowheads="1"/>
            </p:cNvSpPr>
            <p:nvPr/>
          </p:nvSpPr>
          <p:spPr bwMode="auto">
            <a:xfrm>
              <a:off x="3352356" y="0"/>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N</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176" name="Rectangle 12">
              <a:extLst>
                <a:ext uri="{FF2B5EF4-FFF2-40B4-BE49-F238E27FC236}">
                  <a16:creationId xmlns:a16="http://schemas.microsoft.com/office/drawing/2014/main" id="{18DB2296-7389-4961-85F2-475B261C5986}"/>
                </a:ext>
              </a:extLst>
            </p:cNvPr>
            <p:cNvSpPr txBox="1">
              <a:spLocks noChangeArrowheads="1"/>
            </p:cNvSpPr>
            <p:nvPr/>
          </p:nvSpPr>
          <p:spPr bwMode="auto">
            <a:xfrm>
              <a:off x="3072984" y="431428"/>
              <a:ext cx="33034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chemeClr val="tx1"/>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支点・作用点の距離</a:t>
              </a:r>
              <a:endParaRPr lang="en-US" altLang="ja-JP" sz="2400" kern="0" dirty="0">
                <a:solidFill>
                  <a:srgbClr val="7030A0"/>
                </a:solidFill>
              </a:endParaRPr>
            </a:p>
          </p:txBody>
        </p:sp>
        <p:sp>
          <p:nvSpPr>
            <p:cNvPr id="177" name="Rectangle 12">
              <a:extLst>
                <a:ext uri="{FF2B5EF4-FFF2-40B4-BE49-F238E27FC236}">
                  <a16:creationId xmlns:a16="http://schemas.microsoft.com/office/drawing/2014/main" id="{F43E9651-522C-4E7D-A280-3FE32BF8DED6}"/>
                </a:ext>
              </a:extLst>
            </p:cNvPr>
            <p:cNvSpPr txBox="1">
              <a:spLocks noChangeArrowheads="1"/>
            </p:cNvSpPr>
            <p:nvPr/>
          </p:nvSpPr>
          <p:spPr bwMode="auto">
            <a:xfrm>
              <a:off x="-25257" y="413935"/>
              <a:ext cx="3023701"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F</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力の動径</a:t>
              </a:r>
              <a:r>
                <a:rPr lang="ja-JP" altLang="en-US" sz="2400" kern="0" dirty="0">
                  <a:solidFill>
                    <a:srgbClr val="7030A0"/>
                  </a:solidFill>
                </a:rPr>
                <a:t>垂直成分</a:t>
              </a:r>
              <a:endParaRPr lang="en-US" altLang="ja-JP" sz="2400" kern="0" dirty="0">
                <a:solidFill>
                  <a:srgbClr val="7030A0"/>
                </a:solidFill>
              </a:endParaRPr>
            </a:p>
          </p:txBody>
        </p:sp>
        <p:sp>
          <p:nvSpPr>
            <p:cNvPr id="178" name="Rectangle 12">
              <a:extLst>
                <a:ext uri="{FF2B5EF4-FFF2-40B4-BE49-F238E27FC236}">
                  <a16:creationId xmlns:a16="http://schemas.microsoft.com/office/drawing/2014/main" id="{084AD234-7375-4901-AC68-C6F595BF7EA4}"/>
                </a:ext>
              </a:extLst>
            </p:cNvPr>
            <p:cNvSpPr txBox="1">
              <a:spLocks noChangeArrowheads="1"/>
            </p:cNvSpPr>
            <p:nvPr/>
          </p:nvSpPr>
          <p:spPr bwMode="auto">
            <a:xfrm>
              <a:off x="6042272" y="415112"/>
              <a:ext cx="31762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chemeClr val="tx1"/>
                  </a:solidFill>
                  <a:latin typeface="Bookman Old Style" pitchFamily="18" charset="0"/>
                  <a:ea typeface="ＭＳ Ｐゴシック" pitchFamily="50" charset="-128"/>
                </a:rPr>
                <a:t>r</a:t>
              </a:r>
              <a:r>
                <a:rPr lang="en-US" altLang="ja-JP" sz="2400" baseline="-25000" dirty="0">
                  <a:solidFill>
                    <a:schemeClr val="tx1"/>
                  </a:solidFill>
                  <a:latin typeface="Bookman Old Style" pitchFamily="18" charset="0"/>
                  <a:ea typeface="ＭＳ Ｐゴシック" pitchFamily="50" charset="-128"/>
                </a:rPr>
                <a:t>⊥</a:t>
              </a:r>
              <a:r>
                <a:rPr lang="ja-JP" altLang="en-US" sz="2400" kern="0" dirty="0">
                  <a:solidFill>
                    <a:srgbClr val="7030A0"/>
                  </a:solidFill>
                </a:rPr>
                <a:t>支点・作用線の距離</a:t>
              </a:r>
              <a:endParaRPr lang="en-US" altLang="ja-JP" sz="2400" kern="0" dirty="0">
                <a:solidFill>
                  <a:srgbClr val="7030A0"/>
                </a:solidFill>
              </a:endParaRPr>
            </a:p>
          </p:txBody>
        </p:sp>
        <p:graphicFrame>
          <p:nvGraphicFramePr>
            <p:cNvPr id="182" name="オブジェクト 181">
              <a:extLst>
                <a:ext uri="{FF2B5EF4-FFF2-40B4-BE49-F238E27FC236}">
                  <a16:creationId xmlns:a16="http://schemas.microsoft.com/office/drawing/2014/main" id="{1473227B-CA59-489E-8390-058A09E6A776}"/>
                </a:ext>
              </a:extLst>
            </p:cNvPr>
            <p:cNvGraphicFramePr>
              <a:graphicFrameLocks noChangeAspect="1"/>
            </p:cNvGraphicFramePr>
            <p:nvPr>
              <p:extLst>
                <p:ext uri="{D42A27DB-BD31-4B8C-83A1-F6EECF244321}">
                  <p14:modId xmlns:p14="http://schemas.microsoft.com/office/powerpoint/2010/main" val="4249574286"/>
                </p:ext>
              </p:extLst>
            </p:nvPr>
          </p:nvGraphicFramePr>
          <p:xfrm>
            <a:off x="3237952" y="1655089"/>
            <a:ext cx="1322388" cy="958850"/>
          </p:xfrm>
          <a:graphic>
            <a:graphicData uri="http://schemas.openxmlformats.org/presentationml/2006/ole">
              <mc:AlternateContent xmlns:mc="http://schemas.openxmlformats.org/markup-compatibility/2006">
                <mc:Choice xmlns:v="urn:schemas-microsoft-com:vml" Requires="v">
                  <p:oleObj spid="_x0000_s55567" name="数式" r:id="rId6" imgW="545760" imgH="393480" progId="Equation.3">
                    <p:embed/>
                  </p:oleObj>
                </mc:Choice>
                <mc:Fallback>
                  <p:oleObj name="数式" r:id="rId6" imgW="545760" imgH="393480" progId="Equation.3">
                    <p:embed/>
                    <p:pic>
                      <p:nvPicPr>
                        <p:cNvPr id="193" name="オブジェクト 192">
                          <a:extLst>
                            <a:ext uri="{FF2B5EF4-FFF2-40B4-BE49-F238E27FC236}">
                              <a16:creationId xmlns:a16="http://schemas.microsoft.com/office/drawing/2014/main" id="{9FD72E75-9E46-4BD0-A344-69BC9D2F3B0D}"/>
                            </a:ext>
                          </a:extLst>
                        </p:cNvPr>
                        <p:cNvPicPr>
                          <a:picLocks noChangeAspect="1" noChangeArrowheads="1"/>
                        </p:cNvPicPr>
                        <p:nvPr/>
                      </p:nvPicPr>
                      <p:blipFill>
                        <a:blip r:embed="rId7"/>
                        <a:srcRect/>
                        <a:stretch>
                          <a:fillRect/>
                        </a:stretch>
                      </p:blipFill>
                      <p:spPr bwMode="auto">
                        <a:xfrm>
                          <a:off x="3237952" y="1655089"/>
                          <a:ext cx="1322388"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3" name="Rectangle 14">
              <a:extLst>
                <a:ext uri="{FF2B5EF4-FFF2-40B4-BE49-F238E27FC236}">
                  <a16:creationId xmlns:a16="http://schemas.microsoft.com/office/drawing/2014/main" id="{272A0BE7-69DF-480E-B633-C9C191FB0151}"/>
                </a:ext>
              </a:extLst>
            </p:cNvPr>
            <p:cNvSpPr>
              <a:spLocks noChangeArrowheads="1"/>
            </p:cNvSpPr>
            <p:nvPr/>
          </p:nvSpPr>
          <p:spPr bwMode="auto">
            <a:xfrm>
              <a:off x="5583400" y="2107853"/>
              <a:ext cx="17346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ea typeface="ＭＳ 明朝" charset="-128"/>
                </a:rPr>
                <a:t>N </a:t>
              </a:r>
              <a:r>
                <a:rPr lang="en-US" altLang="ja-JP" dirty="0">
                  <a:solidFill>
                    <a:srgbClr val="000000"/>
                  </a:solidFill>
                  <a:latin typeface="Symbol" pitchFamily="18" charset="2"/>
                  <a:ea typeface="ＭＳ 明朝" charset="-128"/>
                </a:rPr>
                <a:t>= </a:t>
              </a:r>
              <a:r>
                <a:rPr lang="en-US" altLang="ja-JP" dirty="0">
                  <a:solidFill>
                    <a:srgbClr val="000000"/>
                  </a:solidFill>
                  <a:latin typeface="+mn-lt"/>
                  <a:ea typeface="ＭＳ 明朝" charset="-128"/>
                </a:rPr>
                <a:t>0 </a:t>
              </a:r>
            </a:p>
          </p:txBody>
        </p:sp>
        <p:sp>
          <p:nvSpPr>
            <p:cNvPr id="184" name="Rectangle 14">
              <a:extLst>
                <a:ext uri="{FF2B5EF4-FFF2-40B4-BE49-F238E27FC236}">
                  <a16:creationId xmlns:a16="http://schemas.microsoft.com/office/drawing/2014/main" id="{0909EE5F-32EA-440C-962A-1C5B992FA7F2}"/>
                </a:ext>
              </a:extLst>
            </p:cNvPr>
            <p:cNvSpPr>
              <a:spLocks noChangeArrowheads="1"/>
            </p:cNvSpPr>
            <p:nvPr/>
          </p:nvSpPr>
          <p:spPr bwMode="auto">
            <a:xfrm>
              <a:off x="5206854" y="1643460"/>
              <a:ext cx="34591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角運動量保存の法則</a:t>
              </a:r>
              <a:endParaRPr lang="en-US" altLang="ja-JP" dirty="0">
                <a:solidFill>
                  <a:schemeClr val="accent2"/>
                </a:solidFill>
                <a:latin typeface="Symbol" pitchFamily="18" charset="2"/>
                <a:ea typeface="ＭＳ 明朝" charset="-128"/>
              </a:endParaRPr>
            </a:p>
          </p:txBody>
        </p:sp>
        <p:sp>
          <p:nvSpPr>
            <p:cNvPr id="185" name="正方形/長方形 184">
              <a:extLst>
                <a:ext uri="{FF2B5EF4-FFF2-40B4-BE49-F238E27FC236}">
                  <a16:creationId xmlns:a16="http://schemas.microsoft.com/office/drawing/2014/main" id="{FCDB20FE-2CC6-4ACC-A656-1F3866FE6239}"/>
                </a:ext>
              </a:extLst>
            </p:cNvPr>
            <p:cNvSpPr/>
            <p:nvPr/>
          </p:nvSpPr>
          <p:spPr>
            <a:xfrm>
              <a:off x="6630967" y="2099140"/>
              <a:ext cx="1686680" cy="523220"/>
            </a:xfrm>
            <a:prstGeom prst="rect">
              <a:avLst/>
            </a:prstGeom>
          </p:spPr>
          <p:txBody>
            <a:bodyPr wrap="none">
              <a:spAutoFit/>
            </a:bodyPr>
            <a:lstStyle/>
            <a:p>
              <a:pPr>
                <a:spcBef>
                  <a:spcPts val="0"/>
                </a:spcBef>
              </a:pPr>
              <a:r>
                <a:rPr lang="ja-JP" altLang="en-US" dirty="0">
                  <a:solidFill>
                    <a:srgbClr val="000000"/>
                  </a:solidFill>
                  <a:latin typeface="+mn-lt"/>
                  <a:ea typeface="ＭＳ 明朝" charset="-128"/>
                </a:rPr>
                <a:t>⇒</a:t>
              </a:r>
              <a:r>
                <a:rPr lang="ja-JP" altLang="en-US" dirty="0">
                  <a:solidFill>
                    <a:srgbClr val="000000"/>
                  </a:solidFill>
                  <a:latin typeface="+mn-ea"/>
                  <a:ea typeface="+mn-ea"/>
                </a:rPr>
                <a:t> </a:t>
              </a:r>
              <a:r>
                <a:rPr lang="en-US" altLang="ja-JP" i="1" dirty="0">
                  <a:solidFill>
                    <a:srgbClr val="000000"/>
                  </a:solidFill>
                  <a:latin typeface="Bookman Old Style" panose="02050604050505020204" pitchFamily="18" charset="0"/>
                  <a:ea typeface="ＭＳ 明朝" charset="-128"/>
                </a:rPr>
                <a:t>L </a:t>
              </a:r>
              <a:r>
                <a:rPr lang="ja-JP" altLang="en-US" dirty="0">
                  <a:solidFill>
                    <a:srgbClr val="000000"/>
                  </a:solidFill>
                  <a:latin typeface="+mn-ea"/>
                  <a:ea typeface="+mn-ea"/>
                </a:rPr>
                <a:t>一定</a:t>
              </a:r>
              <a:endParaRPr lang="en-US" altLang="ja-JP" dirty="0">
                <a:solidFill>
                  <a:srgbClr val="000000"/>
                </a:solidFill>
                <a:latin typeface="Symbol" pitchFamily="18" charset="2"/>
                <a:ea typeface="ＭＳ 明朝" charset="-128"/>
              </a:endParaRPr>
            </a:p>
          </p:txBody>
        </p:sp>
        <p:sp>
          <p:nvSpPr>
            <p:cNvPr id="186" name="Rectangle 12">
              <a:extLst>
                <a:ext uri="{FF2B5EF4-FFF2-40B4-BE49-F238E27FC236}">
                  <a16:creationId xmlns:a16="http://schemas.microsoft.com/office/drawing/2014/main" id="{A62DC652-C1DE-48D3-A553-616499B74BFF}"/>
                </a:ext>
              </a:extLst>
            </p:cNvPr>
            <p:cNvSpPr txBox="1">
              <a:spLocks noChangeArrowheads="1"/>
            </p:cNvSpPr>
            <p:nvPr/>
          </p:nvSpPr>
          <p:spPr bwMode="auto">
            <a:xfrm>
              <a:off x="3723976" y="1266089"/>
              <a:ext cx="3209797"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質点・支点の距離</a:t>
              </a:r>
              <a:endParaRPr lang="en-US" altLang="ja-JP" sz="2400" kern="0" dirty="0">
                <a:solidFill>
                  <a:srgbClr val="7030A0"/>
                </a:solidFill>
              </a:endParaRPr>
            </a:p>
          </p:txBody>
        </p:sp>
        <p:sp>
          <p:nvSpPr>
            <p:cNvPr id="187" name="Rectangle 12">
              <a:extLst>
                <a:ext uri="{FF2B5EF4-FFF2-40B4-BE49-F238E27FC236}">
                  <a16:creationId xmlns:a16="http://schemas.microsoft.com/office/drawing/2014/main" id="{7B84A58B-07CF-4906-9552-769D889F8069}"/>
                </a:ext>
              </a:extLst>
            </p:cNvPr>
            <p:cNvSpPr txBox="1">
              <a:spLocks noChangeArrowheads="1"/>
            </p:cNvSpPr>
            <p:nvPr/>
          </p:nvSpPr>
          <p:spPr bwMode="auto">
            <a:xfrm>
              <a:off x="-1741" y="1268041"/>
              <a:ext cx="370479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p</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運動量の動径</a:t>
              </a:r>
              <a:r>
                <a:rPr lang="ja-JP" altLang="en-US" sz="2400" kern="0" dirty="0">
                  <a:solidFill>
                    <a:srgbClr val="7030A0"/>
                  </a:solidFill>
                </a:rPr>
                <a:t>垂直成分</a:t>
              </a:r>
              <a:endParaRPr lang="en-US" altLang="ja-JP" sz="2400" kern="0" dirty="0">
                <a:solidFill>
                  <a:srgbClr val="7030A0"/>
                </a:solidFill>
              </a:endParaRPr>
            </a:p>
          </p:txBody>
        </p:sp>
        <p:sp>
          <p:nvSpPr>
            <p:cNvPr id="188" name="Rectangle 12">
              <a:extLst>
                <a:ext uri="{FF2B5EF4-FFF2-40B4-BE49-F238E27FC236}">
                  <a16:creationId xmlns:a16="http://schemas.microsoft.com/office/drawing/2014/main" id="{6D891FB7-571A-462E-9945-E61E1CE39782}"/>
                </a:ext>
              </a:extLst>
            </p:cNvPr>
            <p:cNvSpPr txBox="1">
              <a:spLocks noChangeArrowheads="1"/>
            </p:cNvSpPr>
            <p:nvPr/>
          </p:nvSpPr>
          <p:spPr bwMode="auto">
            <a:xfrm>
              <a:off x="-7042" y="828603"/>
              <a:ext cx="188976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a:solidFill>
                    <a:schemeClr val="accent2"/>
                  </a:solidFill>
                </a:rPr>
                <a:t>角運動量</a:t>
              </a:r>
              <a:endParaRPr lang="en-US" altLang="ja-JP" sz="2800" kern="0" dirty="0">
                <a:solidFill>
                  <a:schemeClr val="tx1"/>
                </a:solidFill>
              </a:endParaRPr>
            </a:p>
          </p:txBody>
        </p:sp>
        <p:graphicFrame>
          <p:nvGraphicFramePr>
            <p:cNvPr id="189" name="オブジェクト 188">
              <a:extLst>
                <a:ext uri="{FF2B5EF4-FFF2-40B4-BE49-F238E27FC236}">
                  <a16:creationId xmlns:a16="http://schemas.microsoft.com/office/drawing/2014/main" id="{F7FAE57D-ADD2-49D0-B995-49AC27D480B4}"/>
                </a:ext>
              </a:extLst>
            </p:cNvPr>
            <p:cNvGraphicFramePr>
              <a:graphicFrameLocks noChangeAspect="1"/>
            </p:cNvGraphicFramePr>
            <p:nvPr>
              <p:extLst>
                <p:ext uri="{D42A27DB-BD31-4B8C-83A1-F6EECF244321}">
                  <p14:modId xmlns:p14="http://schemas.microsoft.com/office/powerpoint/2010/main" val="1128815613"/>
                </p:ext>
              </p:extLst>
            </p:nvPr>
          </p:nvGraphicFramePr>
          <p:xfrm>
            <a:off x="6933773" y="855113"/>
            <a:ext cx="2272554" cy="587375"/>
          </p:xfrm>
          <a:graphic>
            <a:graphicData uri="http://schemas.openxmlformats.org/presentationml/2006/ole">
              <mc:AlternateContent xmlns:mc="http://schemas.openxmlformats.org/markup-compatibility/2006">
                <mc:Choice xmlns:v="urn:schemas-microsoft-com:vml" Requires="v">
                  <p:oleObj spid="_x0000_s55568" name="数式" r:id="rId8" imgW="927000" imgH="241200" progId="Equation.3">
                    <p:embed/>
                  </p:oleObj>
                </mc:Choice>
                <mc:Fallback>
                  <p:oleObj name="数式" r:id="rId8" imgW="927000" imgH="241200" progId="Equation.3">
                    <p:embed/>
                    <p:pic>
                      <p:nvPicPr>
                        <p:cNvPr id="201" name="オブジェクト 200">
                          <a:extLst>
                            <a:ext uri="{FF2B5EF4-FFF2-40B4-BE49-F238E27FC236}">
                              <a16:creationId xmlns:a16="http://schemas.microsoft.com/office/drawing/2014/main" id="{641D7837-90A6-4FAF-921F-2602DACA0E50}"/>
                            </a:ext>
                          </a:extLst>
                        </p:cNvPr>
                        <p:cNvPicPr>
                          <a:picLocks noChangeAspect="1" noChangeArrowheads="1"/>
                        </p:cNvPicPr>
                        <p:nvPr/>
                      </p:nvPicPr>
                      <p:blipFill>
                        <a:blip r:embed="rId9"/>
                        <a:srcRect/>
                        <a:stretch>
                          <a:fillRect/>
                        </a:stretch>
                      </p:blipFill>
                      <p:spPr bwMode="auto">
                        <a:xfrm>
                          <a:off x="6933773" y="855113"/>
                          <a:ext cx="2272554" cy="587375"/>
                        </a:xfrm>
                        <a:prstGeom prst="rect">
                          <a:avLst/>
                        </a:prstGeom>
                        <a:noFill/>
                        <a:ln>
                          <a:noFill/>
                        </a:ln>
                      </p:spPr>
                    </p:pic>
                  </p:oleObj>
                </mc:Fallback>
              </mc:AlternateContent>
            </a:graphicData>
          </a:graphic>
        </p:graphicFrame>
        <p:sp>
          <p:nvSpPr>
            <p:cNvPr id="190" name="Rectangle 73">
              <a:extLst>
                <a:ext uri="{FF2B5EF4-FFF2-40B4-BE49-F238E27FC236}">
                  <a16:creationId xmlns:a16="http://schemas.microsoft.com/office/drawing/2014/main" id="{D91EC8D7-64A2-4E67-8ECE-19640E7A7EAD}"/>
                </a:ext>
              </a:extLst>
            </p:cNvPr>
            <p:cNvSpPr>
              <a:spLocks noChangeArrowheads="1"/>
            </p:cNvSpPr>
            <p:nvPr/>
          </p:nvSpPr>
          <p:spPr bwMode="auto">
            <a:xfrm>
              <a:off x="6666686" y="836785"/>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91" name="Rectangle 73">
              <a:extLst>
                <a:ext uri="{FF2B5EF4-FFF2-40B4-BE49-F238E27FC236}">
                  <a16:creationId xmlns:a16="http://schemas.microsoft.com/office/drawing/2014/main" id="{48123331-E0BC-42D1-A706-F6F9A6A6FE17}"/>
                </a:ext>
              </a:extLst>
            </p:cNvPr>
            <p:cNvSpPr>
              <a:spLocks noChangeArrowheads="1"/>
            </p:cNvSpPr>
            <p:nvPr/>
          </p:nvSpPr>
          <p:spPr bwMode="auto">
            <a:xfrm>
              <a:off x="4876728" y="812401"/>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192" name="オブジェクト 191">
              <a:extLst>
                <a:ext uri="{FF2B5EF4-FFF2-40B4-BE49-F238E27FC236}">
                  <a16:creationId xmlns:a16="http://schemas.microsoft.com/office/drawing/2014/main" id="{468E25BD-D5F2-43BF-8188-631AB328600C}"/>
                </a:ext>
              </a:extLst>
            </p:cNvPr>
            <p:cNvGraphicFramePr>
              <a:graphicFrameLocks noChangeAspect="1"/>
            </p:cNvGraphicFramePr>
            <p:nvPr>
              <p:extLst>
                <p:ext uri="{D42A27DB-BD31-4B8C-83A1-F6EECF244321}">
                  <p14:modId xmlns:p14="http://schemas.microsoft.com/office/powerpoint/2010/main" val="7104933"/>
                </p:ext>
              </p:extLst>
            </p:nvPr>
          </p:nvGraphicFramePr>
          <p:xfrm>
            <a:off x="5206854" y="831162"/>
            <a:ext cx="1525857" cy="587375"/>
          </p:xfrm>
          <a:graphic>
            <a:graphicData uri="http://schemas.openxmlformats.org/presentationml/2006/ole">
              <mc:AlternateContent xmlns:mc="http://schemas.openxmlformats.org/markup-compatibility/2006">
                <mc:Choice xmlns:v="urn:schemas-microsoft-com:vml" Requires="v">
                  <p:oleObj spid="_x0000_s55569" name="数式" r:id="rId10" imgW="672840" imgH="241200" progId="Equation.3">
                    <p:embed/>
                  </p:oleObj>
                </mc:Choice>
                <mc:Fallback>
                  <p:oleObj name="数式" r:id="rId10" imgW="672840" imgH="241200" progId="Equation.3">
                    <p:embed/>
                    <p:pic>
                      <p:nvPicPr>
                        <p:cNvPr id="205" name="オブジェクト 204">
                          <a:extLst>
                            <a:ext uri="{FF2B5EF4-FFF2-40B4-BE49-F238E27FC236}">
                              <a16:creationId xmlns:a16="http://schemas.microsoft.com/office/drawing/2014/main" id="{5BBEAF16-38C1-46EA-98B0-EB2047814438}"/>
                            </a:ext>
                          </a:extLst>
                        </p:cNvPr>
                        <p:cNvPicPr>
                          <a:picLocks noChangeAspect="1" noChangeArrowheads="1"/>
                        </p:cNvPicPr>
                        <p:nvPr/>
                      </p:nvPicPr>
                      <p:blipFill>
                        <a:blip r:embed="rId11"/>
                        <a:srcRect/>
                        <a:stretch>
                          <a:fillRect/>
                        </a:stretch>
                      </p:blipFill>
                      <p:spPr bwMode="auto">
                        <a:xfrm>
                          <a:off x="5206854" y="831162"/>
                          <a:ext cx="1525857"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3" name="Rectangle 71">
              <a:extLst>
                <a:ext uri="{FF2B5EF4-FFF2-40B4-BE49-F238E27FC236}">
                  <a16:creationId xmlns:a16="http://schemas.microsoft.com/office/drawing/2014/main" id="{C39EFC89-7A7F-468E-B0F5-030FD1FEB90C}"/>
                </a:ext>
              </a:extLst>
            </p:cNvPr>
            <p:cNvSpPr>
              <a:spLocks noChangeArrowheads="1"/>
            </p:cNvSpPr>
            <p:nvPr/>
          </p:nvSpPr>
          <p:spPr bwMode="auto">
            <a:xfrm>
              <a:off x="2538803" y="804474"/>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94" name="Rectangle 73">
              <a:extLst>
                <a:ext uri="{FF2B5EF4-FFF2-40B4-BE49-F238E27FC236}">
                  <a16:creationId xmlns:a16="http://schemas.microsoft.com/office/drawing/2014/main" id="{BA00C83B-5485-4430-BE4A-045EDE87EDCD}"/>
                </a:ext>
              </a:extLst>
            </p:cNvPr>
            <p:cNvSpPr>
              <a:spLocks noChangeArrowheads="1"/>
            </p:cNvSpPr>
            <p:nvPr/>
          </p:nvSpPr>
          <p:spPr bwMode="auto">
            <a:xfrm>
              <a:off x="3966557" y="791027"/>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95" name="Rectangle 76">
              <a:extLst>
                <a:ext uri="{FF2B5EF4-FFF2-40B4-BE49-F238E27FC236}">
                  <a16:creationId xmlns:a16="http://schemas.microsoft.com/office/drawing/2014/main" id="{89A25780-287A-458F-B655-B6E6AE558AE7}"/>
                </a:ext>
              </a:extLst>
            </p:cNvPr>
            <p:cNvSpPr>
              <a:spLocks noChangeArrowheads="1"/>
            </p:cNvSpPr>
            <p:nvPr/>
          </p:nvSpPr>
          <p:spPr bwMode="auto">
            <a:xfrm>
              <a:off x="2799054" y="815369"/>
              <a:ext cx="12527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196" name="正方形/長方形 90">
              <a:extLst>
                <a:ext uri="{FF2B5EF4-FFF2-40B4-BE49-F238E27FC236}">
                  <a16:creationId xmlns:a16="http://schemas.microsoft.com/office/drawing/2014/main" id="{A959F753-3341-40D4-B92D-F34A5F5CBB6A}"/>
                </a:ext>
              </a:extLst>
            </p:cNvPr>
            <p:cNvSpPr>
              <a:spLocks noChangeArrowheads="1"/>
            </p:cNvSpPr>
            <p:nvPr/>
          </p:nvSpPr>
          <p:spPr bwMode="auto">
            <a:xfrm>
              <a:off x="1339797" y="828193"/>
              <a:ext cx="7204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L</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197" name="Rectangle 70">
              <a:extLst>
                <a:ext uri="{FF2B5EF4-FFF2-40B4-BE49-F238E27FC236}">
                  <a16:creationId xmlns:a16="http://schemas.microsoft.com/office/drawing/2014/main" id="{CCE05F7B-487B-4C0B-84F1-DE128FCC4CCA}"/>
                </a:ext>
              </a:extLst>
            </p:cNvPr>
            <p:cNvSpPr>
              <a:spLocks noChangeArrowheads="1"/>
            </p:cNvSpPr>
            <p:nvPr/>
          </p:nvSpPr>
          <p:spPr bwMode="auto">
            <a:xfrm>
              <a:off x="1986765" y="823654"/>
              <a:ext cx="8859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en-US" altLang="ja-JP" baseline="-25000" dirty="0">
                  <a:solidFill>
                    <a:srgbClr val="000000"/>
                  </a:solidFill>
                  <a:latin typeface="Bookman Old Style" pitchFamily="18" charset="0"/>
                  <a:ea typeface="ＭＳ Ｐゴシック" pitchFamily="50" charset="-128"/>
                </a:rPr>
                <a:t>⊥</a:t>
              </a:r>
            </a:p>
          </p:txBody>
        </p:sp>
        <p:sp>
          <p:nvSpPr>
            <p:cNvPr id="198" name="Rectangle 88">
              <a:extLst>
                <a:ext uri="{FF2B5EF4-FFF2-40B4-BE49-F238E27FC236}">
                  <a16:creationId xmlns:a16="http://schemas.microsoft.com/office/drawing/2014/main" id="{24B67323-BF58-43EC-9AE7-8BCE1FFA264C}"/>
                </a:ext>
              </a:extLst>
            </p:cNvPr>
            <p:cNvSpPr>
              <a:spLocks noChangeArrowheads="1"/>
            </p:cNvSpPr>
            <p:nvPr/>
          </p:nvSpPr>
          <p:spPr bwMode="auto">
            <a:xfrm>
              <a:off x="4243395" y="798679"/>
              <a:ext cx="780896"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199" name="Rectangle 89">
              <a:extLst>
                <a:ext uri="{FF2B5EF4-FFF2-40B4-BE49-F238E27FC236}">
                  <a16:creationId xmlns:a16="http://schemas.microsoft.com/office/drawing/2014/main" id="{A1F1CBC3-FD63-4A22-A4CF-44EFA5EAB405}"/>
                </a:ext>
              </a:extLst>
            </p:cNvPr>
            <p:cNvSpPr>
              <a:spLocks noChangeArrowheads="1"/>
            </p:cNvSpPr>
            <p:nvPr/>
          </p:nvSpPr>
          <p:spPr bwMode="auto">
            <a:xfrm>
              <a:off x="4615040" y="789154"/>
              <a:ext cx="50515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p</a:t>
              </a:r>
              <a:endParaRPr lang="en-US" altLang="ja-JP" baseline="-25000" dirty="0">
                <a:solidFill>
                  <a:srgbClr val="000000"/>
                </a:solidFill>
                <a:latin typeface="Bookman Old Style" pitchFamily="18" charset="0"/>
                <a:ea typeface="ＭＳ Ｐゴシック" pitchFamily="50" charset="-128"/>
              </a:endParaRPr>
            </a:p>
          </p:txBody>
        </p:sp>
      </p:grpSp>
      <p:sp>
        <p:nvSpPr>
          <p:cNvPr id="200" name="Rectangle 14">
            <a:extLst>
              <a:ext uri="{FF2B5EF4-FFF2-40B4-BE49-F238E27FC236}">
                <a16:creationId xmlns:a16="http://schemas.microsoft.com/office/drawing/2014/main" id="{40D381C3-8D84-4A51-AE01-840ACC4A71AB}"/>
              </a:ext>
            </a:extLst>
          </p:cNvPr>
          <p:cNvSpPr>
            <a:spLocks noChangeArrowheads="1"/>
          </p:cNvSpPr>
          <p:nvPr/>
        </p:nvSpPr>
        <p:spPr bwMode="auto">
          <a:xfrm>
            <a:off x="-14012" y="1683009"/>
            <a:ext cx="334357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回転の運動方程式</a:t>
            </a:r>
            <a:endParaRPr lang="en-US" altLang="ja-JP" dirty="0">
              <a:solidFill>
                <a:schemeClr val="accent2"/>
              </a:solidFill>
              <a:latin typeface="Symbol" pitchFamily="18" charset="2"/>
              <a:ea typeface="ＭＳ 明朝" charset="-128"/>
            </a:endParaRPr>
          </a:p>
        </p:txBody>
      </p:sp>
      <p:sp>
        <p:nvSpPr>
          <p:cNvPr id="201" name="正方形/長方形 200">
            <a:extLst>
              <a:ext uri="{FF2B5EF4-FFF2-40B4-BE49-F238E27FC236}">
                <a16:creationId xmlns:a16="http://schemas.microsoft.com/office/drawing/2014/main" id="{3ABABF95-1AB4-4CAD-958D-6BAF0C48F822}"/>
              </a:ext>
            </a:extLst>
          </p:cNvPr>
          <p:cNvSpPr/>
          <p:nvPr/>
        </p:nvSpPr>
        <p:spPr>
          <a:xfrm>
            <a:off x="239586" y="2113261"/>
            <a:ext cx="2820003"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時間を</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r>
              <a:rPr lang="ja-JP" altLang="en-US" dirty="0">
                <a:solidFill>
                  <a:srgbClr val="000000"/>
                </a:solidFill>
                <a:ea typeface="ＭＳ ゴシック" pitchFamily="49" charset="-128"/>
                <a:cs typeface="Times New Roman" panose="02020603050405020304" pitchFamily="18" charset="0"/>
              </a:rPr>
              <a:t>とする。</a:t>
            </a:r>
            <a:endParaRPr lang="ja-JP" altLang="en-US" dirty="0"/>
          </a:p>
        </p:txBody>
      </p:sp>
      <p:sp>
        <p:nvSpPr>
          <p:cNvPr id="78" name="AutoShape 3">
            <a:extLst>
              <a:ext uri="{FF2B5EF4-FFF2-40B4-BE49-F238E27FC236}">
                <a16:creationId xmlns:a16="http://schemas.microsoft.com/office/drawing/2014/main" id="{5A7B8C5C-4332-4F96-B223-45349EFC4BED}"/>
              </a:ext>
            </a:extLst>
          </p:cNvPr>
          <p:cNvSpPr>
            <a:spLocks noChangeArrowheads="1"/>
          </p:cNvSpPr>
          <p:nvPr/>
        </p:nvSpPr>
        <p:spPr bwMode="auto">
          <a:xfrm>
            <a:off x="3517611" y="49530"/>
            <a:ext cx="3648700"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79" name="Line 5">
            <a:extLst>
              <a:ext uri="{FF2B5EF4-FFF2-40B4-BE49-F238E27FC236}">
                <a16:creationId xmlns:a16="http://schemas.microsoft.com/office/drawing/2014/main" id="{7DEF4059-2A95-4FF5-BA78-4959E35D9E74}"/>
              </a:ext>
            </a:extLst>
          </p:cNvPr>
          <p:cNvSpPr>
            <a:spLocks noChangeShapeType="1"/>
          </p:cNvSpPr>
          <p:nvPr/>
        </p:nvSpPr>
        <p:spPr bwMode="auto">
          <a:xfrm flipH="1">
            <a:off x="4753563" y="468362"/>
            <a:ext cx="1928353" cy="370552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0" name="AutoShape 10">
            <a:extLst>
              <a:ext uri="{FF2B5EF4-FFF2-40B4-BE49-F238E27FC236}">
                <a16:creationId xmlns:a16="http://schemas.microsoft.com/office/drawing/2014/main" id="{FE51207E-9B93-421E-9E75-7D0FC7D963AA}"/>
              </a:ext>
            </a:extLst>
          </p:cNvPr>
          <p:cNvSpPr>
            <a:spLocks noChangeArrowheads="1"/>
          </p:cNvSpPr>
          <p:nvPr/>
        </p:nvSpPr>
        <p:spPr bwMode="auto">
          <a:xfrm>
            <a:off x="2658215" y="4179872"/>
            <a:ext cx="1439988"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1" name="Line 13">
            <a:extLst>
              <a:ext uri="{FF2B5EF4-FFF2-40B4-BE49-F238E27FC236}">
                <a16:creationId xmlns:a16="http://schemas.microsoft.com/office/drawing/2014/main" id="{FE51223E-7D8C-4CDF-8409-61760CD6ADC9}"/>
              </a:ext>
            </a:extLst>
          </p:cNvPr>
          <p:cNvSpPr>
            <a:spLocks noChangeShapeType="1"/>
          </p:cNvSpPr>
          <p:nvPr/>
        </p:nvSpPr>
        <p:spPr bwMode="auto">
          <a:xfrm flipV="1">
            <a:off x="3354820" y="513202"/>
            <a:ext cx="431414" cy="363283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0" name="正方形/長方形 89">
            <a:extLst>
              <a:ext uri="{FF2B5EF4-FFF2-40B4-BE49-F238E27FC236}">
                <a16:creationId xmlns:a16="http://schemas.microsoft.com/office/drawing/2014/main" id="{4322CBEF-4798-4A8A-9D46-76EC660224BE}"/>
              </a:ext>
            </a:extLst>
          </p:cNvPr>
          <p:cNvSpPr/>
          <p:nvPr/>
        </p:nvSpPr>
        <p:spPr>
          <a:xfrm>
            <a:off x="4961470" y="4190860"/>
            <a:ext cx="489236"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000000"/>
              </a:solidFill>
            </a:endParaRPr>
          </a:p>
        </p:txBody>
      </p:sp>
      <p:sp>
        <p:nvSpPr>
          <p:cNvPr id="91" name="正方形/長方形 90">
            <a:extLst>
              <a:ext uri="{FF2B5EF4-FFF2-40B4-BE49-F238E27FC236}">
                <a16:creationId xmlns:a16="http://schemas.microsoft.com/office/drawing/2014/main" id="{28455594-7CB9-453E-8718-F9D2B6524936}"/>
              </a:ext>
            </a:extLst>
          </p:cNvPr>
          <p:cNvSpPr/>
          <p:nvPr/>
        </p:nvSpPr>
        <p:spPr>
          <a:xfrm>
            <a:off x="5238326" y="4167136"/>
            <a:ext cx="1182815" cy="523220"/>
          </a:xfrm>
          <a:prstGeom prst="rect">
            <a:avLst/>
          </a:prstGeom>
        </p:spPr>
        <p:txBody>
          <a:bodyPr wrap="square">
            <a:spAutoFit/>
          </a:bodyPr>
          <a:lstStyle/>
          <a:p>
            <a:r>
              <a:rPr lang="en-US" altLang="ja-JP" i="1" dirty="0">
                <a:solidFill>
                  <a:srgbClr val="CC00FF"/>
                </a:solidFill>
                <a:latin typeface="Bookman Old Style" panose="02050604050505020204" pitchFamily="18" charset="0"/>
                <a:ea typeface="ＭＳ ゴシック" pitchFamily="49" charset="-128"/>
                <a:cs typeface="Times New Roman" pitchFamily="18" charset="0"/>
              </a:rPr>
              <a:t>mar</a:t>
            </a:r>
            <a:endParaRPr lang="ja-JP" altLang="en-US" dirty="0">
              <a:solidFill>
                <a:srgbClr val="CC00FF"/>
              </a:solidFill>
            </a:endParaRPr>
          </a:p>
        </p:txBody>
      </p:sp>
      <p:sp>
        <p:nvSpPr>
          <p:cNvPr id="92" name="Rectangle 75">
            <a:extLst>
              <a:ext uri="{FF2B5EF4-FFF2-40B4-BE49-F238E27FC236}">
                <a16:creationId xmlns:a16="http://schemas.microsoft.com/office/drawing/2014/main" id="{1B951692-32D9-4B2C-89FF-9E9A2732DC72}"/>
              </a:ext>
            </a:extLst>
          </p:cNvPr>
          <p:cNvSpPr>
            <a:spLocks noChangeArrowheads="1"/>
          </p:cNvSpPr>
          <p:nvPr/>
        </p:nvSpPr>
        <p:spPr bwMode="auto">
          <a:xfrm>
            <a:off x="5267139" y="4141256"/>
            <a:ext cx="1075550" cy="55377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94" name="正方形/長方形 93">
            <a:extLst>
              <a:ext uri="{FF2B5EF4-FFF2-40B4-BE49-F238E27FC236}">
                <a16:creationId xmlns:a16="http://schemas.microsoft.com/office/drawing/2014/main" id="{ED0B0F62-9578-4154-BB36-C4BFA6636685}"/>
              </a:ext>
            </a:extLst>
          </p:cNvPr>
          <p:cNvSpPr/>
          <p:nvPr/>
        </p:nvSpPr>
        <p:spPr>
          <a:xfrm>
            <a:off x="2051574" y="5751069"/>
            <a:ext cx="1096775" cy="523220"/>
          </a:xfrm>
          <a:prstGeom prst="rect">
            <a:avLst/>
          </a:prstGeom>
        </p:spPr>
        <p:txBody>
          <a:bodyPr wrap="none">
            <a:spAutoFit/>
          </a:bodyPr>
          <a:lstStyle/>
          <a:p>
            <a:r>
              <a:rPr lang="en-US" altLang="ja-JP" i="1" dirty="0" err="1">
                <a:solidFill>
                  <a:srgbClr val="CC00FF"/>
                </a:solidFill>
                <a:latin typeface="Bookman Old Style" panose="02050604050505020204" pitchFamily="18" charset="0"/>
                <a:ea typeface="ＭＳ ゴシック" pitchFamily="49" charset="-128"/>
                <a:cs typeface="Times New Roman" pitchFamily="18" charset="0"/>
              </a:rPr>
              <a:t>matr</a:t>
            </a:r>
            <a:r>
              <a:rPr lang="ja-JP" altLang="en-US" i="1" dirty="0">
                <a:solidFill>
                  <a:srgbClr val="CC00FF"/>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CC00FF"/>
              </a:solidFill>
            </a:endParaRPr>
          </a:p>
        </p:txBody>
      </p:sp>
      <p:sp>
        <p:nvSpPr>
          <p:cNvPr id="95" name="正方形/長方形 94">
            <a:extLst>
              <a:ext uri="{FF2B5EF4-FFF2-40B4-BE49-F238E27FC236}">
                <a16:creationId xmlns:a16="http://schemas.microsoft.com/office/drawing/2014/main" id="{B60120A0-8EB6-4593-AD7B-CD89FFD2D4BA}"/>
              </a:ext>
            </a:extLst>
          </p:cNvPr>
          <p:cNvSpPr/>
          <p:nvPr/>
        </p:nvSpPr>
        <p:spPr>
          <a:xfrm>
            <a:off x="1720409" y="5745463"/>
            <a:ext cx="489236" cy="523220"/>
          </a:xfrm>
          <a:prstGeom prst="rect">
            <a:avLst/>
          </a:prstGeom>
        </p:spPr>
        <p:txBody>
          <a:bodyPr wrap="square">
            <a:spAutoFit/>
          </a:bodyPr>
          <a:lstStyle/>
          <a:p>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p>
        </p:txBody>
      </p:sp>
      <p:sp>
        <p:nvSpPr>
          <p:cNvPr id="96" name="Rectangle 75">
            <a:extLst>
              <a:ext uri="{FF2B5EF4-FFF2-40B4-BE49-F238E27FC236}">
                <a16:creationId xmlns:a16="http://schemas.microsoft.com/office/drawing/2014/main" id="{6DC9DCD8-2504-4413-8C0A-CAD4B6800AE2}"/>
              </a:ext>
            </a:extLst>
          </p:cNvPr>
          <p:cNvSpPr>
            <a:spLocks noChangeArrowheads="1"/>
          </p:cNvSpPr>
          <p:nvPr/>
        </p:nvSpPr>
        <p:spPr bwMode="auto">
          <a:xfrm>
            <a:off x="2032146" y="5800011"/>
            <a:ext cx="1204577" cy="49495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97" name="AutoShape 3">
            <a:extLst>
              <a:ext uri="{FF2B5EF4-FFF2-40B4-BE49-F238E27FC236}">
                <a16:creationId xmlns:a16="http://schemas.microsoft.com/office/drawing/2014/main" id="{E88D99AF-7C85-4A13-A1C7-4582B1B0C0B3}"/>
              </a:ext>
            </a:extLst>
          </p:cNvPr>
          <p:cNvSpPr>
            <a:spLocks noChangeArrowheads="1"/>
          </p:cNvSpPr>
          <p:nvPr/>
        </p:nvSpPr>
        <p:spPr bwMode="auto">
          <a:xfrm>
            <a:off x="1446856" y="829883"/>
            <a:ext cx="3648700"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8" name="Line 5">
            <a:extLst>
              <a:ext uri="{FF2B5EF4-FFF2-40B4-BE49-F238E27FC236}">
                <a16:creationId xmlns:a16="http://schemas.microsoft.com/office/drawing/2014/main" id="{A34F18F4-4919-4D4B-8F37-3E64D3EC295D}"/>
              </a:ext>
            </a:extLst>
          </p:cNvPr>
          <p:cNvSpPr>
            <a:spLocks noChangeShapeType="1"/>
          </p:cNvSpPr>
          <p:nvPr/>
        </p:nvSpPr>
        <p:spPr bwMode="auto">
          <a:xfrm flipH="1">
            <a:off x="1246447" y="1327557"/>
            <a:ext cx="3306054" cy="439788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9" name="AutoShape 10">
            <a:extLst>
              <a:ext uri="{FF2B5EF4-FFF2-40B4-BE49-F238E27FC236}">
                <a16:creationId xmlns:a16="http://schemas.microsoft.com/office/drawing/2014/main" id="{994E5DDB-4859-4E74-89AC-310D3DF3C57E}"/>
              </a:ext>
            </a:extLst>
          </p:cNvPr>
          <p:cNvSpPr>
            <a:spLocks noChangeArrowheads="1"/>
          </p:cNvSpPr>
          <p:nvPr/>
        </p:nvSpPr>
        <p:spPr bwMode="auto">
          <a:xfrm>
            <a:off x="39114" y="5795708"/>
            <a:ext cx="479234"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0" name="Line 13">
            <a:extLst>
              <a:ext uri="{FF2B5EF4-FFF2-40B4-BE49-F238E27FC236}">
                <a16:creationId xmlns:a16="http://schemas.microsoft.com/office/drawing/2014/main" id="{C2A57564-263F-4006-A001-BDE64D4804F7}"/>
              </a:ext>
            </a:extLst>
          </p:cNvPr>
          <p:cNvSpPr>
            <a:spLocks noChangeShapeType="1"/>
          </p:cNvSpPr>
          <p:nvPr/>
        </p:nvSpPr>
        <p:spPr bwMode="auto">
          <a:xfrm flipV="1">
            <a:off x="418978" y="1292191"/>
            <a:ext cx="1149390" cy="431224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1" name="等号 4">
            <a:extLst>
              <a:ext uri="{FF2B5EF4-FFF2-40B4-BE49-F238E27FC236}">
                <a16:creationId xmlns:a16="http://schemas.microsoft.com/office/drawing/2014/main" id="{F8233711-6BBB-4484-908B-E07ADE2F98AF}"/>
              </a:ext>
            </a:extLst>
          </p:cNvPr>
          <p:cNvSpPr/>
          <p:nvPr/>
        </p:nvSpPr>
        <p:spPr bwMode="auto">
          <a:xfrm rot="5777729">
            <a:off x="4717362" y="5059496"/>
            <a:ext cx="1939347" cy="357580"/>
          </a:xfrm>
          <a:prstGeom prst="mathEqual">
            <a:avLst>
              <a:gd name="adj1" fmla="val 8435"/>
              <a:gd name="adj2" fmla="val 24074"/>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10" name="AutoShape 3">
            <a:extLst>
              <a:ext uri="{FF2B5EF4-FFF2-40B4-BE49-F238E27FC236}">
                <a16:creationId xmlns:a16="http://schemas.microsoft.com/office/drawing/2014/main" id="{000DCA86-91DA-43B1-AFD7-B300E303A249}"/>
              </a:ext>
            </a:extLst>
          </p:cNvPr>
          <p:cNvSpPr>
            <a:spLocks noChangeArrowheads="1"/>
          </p:cNvSpPr>
          <p:nvPr/>
        </p:nvSpPr>
        <p:spPr bwMode="auto">
          <a:xfrm>
            <a:off x="3132313" y="1646549"/>
            <a:ext cx="1535962" cy="96137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1" name="Line 5">
            <a:extLst>
              <a:ext uri="{FF2B5EF4-FFF2-40B4-BE49-F238E27FC236}">
                <a16:creationId xmlns:a16="http://schemas.microsoft.com/office/drawing/2014/main" id="{942FDE78-2EB8-4AAE-AD65-B874DFEB131D}"/>
              </a:ext>
            </a:extLst>
          </p:cNvPr>
          <p:cNvSpPr>
            <a:spLocks noChangeShapeType="1"/>
          </p:cNvSpPr>
          <p:nvPr/>
        </p:nvSpPr>
        <p:spPr bwMode="auto">
          <a:xfrm>
            <a:off x="4334117" y="2702656"/>
            <a:ext cx="716956" cy="151009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2" name="AutoShape 10">
            <a:extLst>
              <a:ext uri="{FF2B5EF4-FFF2-40B4-BE49-F238E27FC236}">
                <a16:creationId xmlns:a16="http://schemas.microsoft.com/office/drawing/2014/main" id="{897CB92F-4824-4318-91F3-490061A86AB3}"/>
              </a:ext>
            </a:extLst>
          </p:cNvPr>
          <p:cNvSpPr>
            <a:spLocks noChangeArrowheads="1"/>
          </p:cNvSpPr>
          <p:nvPr/>
        </p:nvSpPr>
        <p:spPr bwMode="auto">
          <a:xfrm>
            <a:off x="418978" y="6330671"/>
            <a:ext cx="290729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3" name="Line 13">
            <a:extLst>
              <a:ext uri="{FF2B5EF4-FFF2-40B4-BE49-F238E27FC236}">
                <a16:creationId xmlns:a16="http://schemas.microsoft.com/office/drawing/2014/main" id="{15D8AEAE-70D7-4BBA-BA78-10114C2DFD59}"/>
              </a:ext>
            </a:extLst>
          </p:cNvPr>
          <p:cNvSpPr>
            <a:spLocks noChangeShapeType="1"/>
          </p:cNvSpPr>
          <p:nvPr/>
        </p:nvSpPr>
        <p:spPr bwMode="auto">
          <a:xfrm flipV="1">
            <a:off x="2194249" y="2600249"/>
            <a:ext cx="1249682" cy="376713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51" name="AutoShape 3">
            <a:extLst>
              <a:ext uri="{FF2B5EF4-FFF2-40B4-BE49-F238E27FC236}">
                <a16:creationId xmlns:a16="http://schemas.microsoft.com/office/drawing/2014/main" id="{A148C44D-99EE-4C8D-B4C5-9A0AF8733403}"/>
              </a:ext>
            </a:extLst>
          </p:cNvPr>
          <p:cNvSpPr>
            <a:spLocks noChangeArrowheads="1"/>
          </p:cNvSpPr>
          <p:nvPr/>
        </p:nvSpPr>
        <p:spPr bwMode="auto">
          <a:xfrm>
            <a:off x="3754029" y="4127528"/>
            <a:ext cx="2501501" cy="48033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2" name="AutoShape 3">
            <a:extLst>
              <a:ext uri="{FF2B5EF4-FFF2-40B4-BE49-F238E27FC236}">
                <a16:creationId xmlns:a16="http://schemas.microsoft.com/office/drawing/2014/main" id="{822E99C5-43F8-440D-8DEC-95EDEB142336}"/>
              </a:ext>
            </a:extLst>
          </p:cNvPr>
          <p:cNvSpPr>
            <a:spLocks noChangeArrowheads="1"/>
          </p:cNvSpPr>
          <p:nvPr/>
        </p:nvSpPr>
        <p:spPr bwMode="auto">
          <a:xfrm>
            <a:off x="3772119" y="5835715"/>
            <a:ext cx="2570570" cy="494956"/>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6" name="Line 7">
            <a:extLst>
              <a:ext uri="{FF2B5EF4-FFF2-40B4-BE49-F238E27FC236}">
                <a16:creationId xmlns:a16="http://schemas.microsoft.com/office/drawing/2014/main" id="{E0C2A269-E9F6-49B7-9EB0-9234514690F4}"/>
              </a:ext>
            </a:extLst>
          </p:cNvPr>
          <p:cNvSpPr>
            <a:spLocks noChangeShapeType="1"/>
          </p:cNvSpPr>
          <p:nvPr/>
        </p:nvSpPr>
        <p:spPr bwMode="auto">
          <a:xfrm flipV="1">
            <a:off x="5702068" y="3569534"/>
            <a:ext cx="691985" cy="67207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7" name="Line 7">
            <a:extLst>
              <a:ext uri="{FF2B5EF4-FFF2-40B4-BE49-F238E27FC236}">
                <a16:creationId xmlns:a16="http://schemas.microsoft.com/office/drawing/2014/main" id="{3C64AFF4-A37E-453D-939D-EC6A546FB544}"/>
              </a:ext>
            </a:extLst>
          </p:cNvPr>
          <p:cNvSpPr>
            <a:spLocks noChangeShapeType="1"/>
          </p:cNvSpPr>
          <p:nvPr/>
        </p:nvSpPr>
        <p:spPr bwMode="auto">
          <a:xfrm flipV="1">
            <a:off x="3181383" y="3631395"/>
            <a:ext cx="4416201" cy="2411235"/>
          </a:xfrm>
          <a:custGeom>
            <a:avLst/>
            <a:gdLst>
              <a:gd name="connsiteX0" fmla="*/ 0 w 4754088"/>
              <a:gd name="connsiteY0" fmla="*/ 0 h 2244355"/>
              <a:gd name="connsiteX1" fmla="*/ 4754088 w 4754088"/>
              <a:gd name="connsiteY1" fmla="*/ 2244355 h 2244355"/>
              <a:gd name="connsiteX0" fmla="*/ 0 w 4495671"/>
              <a:gd name="connsiteY0" fmla="*/ 0 h 2264234"/>
              <a:gd name="connsiteX1" fmla="*/ 4495671 w 4495671"/>
              <a:gd name="connsiteY1" fmla="*/ 2264234 h 2264234"/>
              <a:gd name="connsiteX0" fmla="*/ 0 w 4495671"/>
              <a:gd name="connsiteY0" fmla="*/ 0 h 2264234"/>
              <a:gd name="connsiteX1" fmla="*/ 4495671 w 4495671"/>
              <a:gd name="connsiteY1" fmla="*/ 2264234 h 2264234"/>
              <a:gd name="connsiteX0" fmla="*/ 0 w 4485732"/>
              <a:gd name="connsiteY0" fmla="*/ 0 h 2264234"/>
              <a:gd name="connsiteX1" fmla="*/ 4485732 w 4485732"/>
              <a:gd name="connsiteY1" fmla="*/ 2264234 h 2264234"/>
              <a:gd name="connsiteX0" fmla="*/ 0 w 4485732"/>
              <a:gd name="connsiteY0" fmla="*/ 0 h 2264234"/>
              <a:gd name="connsiteX1" fmla="*/ 4485732 w 4485732"/>
              <a:gd name="connsiteY1" fmla="*/ 2264234 h 2264234"/>
              <a:gd name="connsiteX0" fmla="*/ 0 w 4247193"/>
              <a:gd name="connsiteY0" fmla="*/ 0 h 2184721"/>
              <a:gd name="connsiteX1" fmla="*/ 4247193 w 4247193"/>
              <a:gd name="connsiteY1" fmla="*/ 2184721 h 2184721"/>
            </a:gdLst>
            <a:ahLst/>
            <a:cxnLst>
              <a:cxn ang="0">
                <a:pos x="connsiteX0" y="connsiteY0"/>
              </a:cxn>
              <a:cxn ang="0">
                <a:pos x="connsiteX1" y="connsiteY1"/>
              </a:cxn>
            </a:cxnLst>
            <a:rect l="l" t="t" r="r" b="b"/>
            <a:pathLst>
              <a:path w="4247193" h="2184721">
                <a:moveTo>
                  <a:pt x="0" y="0"/>
                </a:moveTo>
                <a:cubicBezTo>
                  <a:pt x="1703966" y="519518"/>
                  <a:pt x="2821523" y="899890"/>
                  <a:pt x="4247193" y="2184721"/>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2801069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6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7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0"/>
                                        </p:tgtEl>
                                        <p:attrNameLst>
                                          <p:attrName>style.visibility</p:attrName>
                                        </p:attrNameLst>
                                      </p:cBhvr>
                                      <p:to>
                                        <p:strVal val="visible"/>
                                      </p:to>
                                    </p:set>
                                  </p:childTnLst>
                                </p:cTn>
                              </p:par>
                              <p:par>
                                <p:cTn id="59" presetID="35" presetClass="emph" presetSubtype="0" repeatCount="10000" fill="hold" grpId="1" nodeType="withEffect">
                                  <p:stCondLst>
                                    <p:cond delay="0"/>
                                  </p:stCondLst>
                                  <p:childTnLst>
                                    <p:anim calcmode="discrete" valueType="str">
                                      <p:cBhvr>
                                        <p:cTn id="60" dur="500" fill="hold"/>
                                        <p:tgtEl>
                                          <p:spTgt spid="80"/>
                                        </p:tgtEl>
                                        <p:attrNameLst>
                                          <p:attrName>style.visibility</p:attrName>
                                        </p:attrNameLst>
                                      </p:cBhvr>
                                      <p:tavLst>
                                        <p:tav tm="0">
                                          <p:val>
                                            <p:strVal val="hidden"/>
                                          </p:val>
                                        </p:tav>
                                        <p:tav tm="50000">
                                          <p:val>
                                            <p:strVal val="visible"/>
                                          </p:val>
                                        </p:tav>
                                      </p:tavLst>
                                    </p:anim>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81"/>
                                        </p:tgtEl>
                                        <p:attrNameLst>
                                          <p:attrName>style.visibility</p:attrName>
                                        </p:attrNameLst>
                                      </p:cBhvr>
                                      <p:to>
                                        <p:strVal val="visible"/>
                                      </p:to>
                                    </p:set>
                                    <p:animEffect transition="in" filter="wipe(down)">
                                      <p:cBhvr>
                                        <p:cTn id="65" dur="500"/>
                                        <p:tgtEl>
                                          <p:spTgt spid="81"/>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78"/>
                                        </p:tgtEl>
                                        <p:attrNameLst>
                                          <p:attrName>style.visibility</p:attrName>
                                        </p:attrNameLst>
                                      </p:cBhvr>
                                      <p:to>
                                        <p:strVal val="visible"/>
                                      </p:to>
                                    </p:set>
                                  </p:childTnLst>
                                </p:cTn>
                              </p:par>
                              <p:par>
                                <p:cTn id="70" presetID="35" presetClass="emph" presetSubtype="0" repeatCount="10000" fill="hold" grpId="1" nodeType="withEffect">
                                  <p:stCondLst>
                                    <p:cond delay="0"/>
                                  </p:stCondLst>
                                  <p:childTnLst>
                                    <p:anim calcmode="discrete" valueType="str">
                                      <p:cBhvr>
                                        <p:cTn id="71" dur="500" fill="hold"/>
                                        <p:tgtEl>
                                          <p:spTgt spid="78"/>
                                        </p:tgtEl>
                                        <p:attrNameLst>
                                          <p:attrName>style.visibility</p:attrName>
                                        </p:attrNameLst>
                                      </p:cBhvr>
                                      <p:tavLst>
                                        <p:tav tm="0">
                                          <p:val>
                                            <p:strVal val="hidden"/>
                                          </p:val>
                                        </p:tav>
                                        <p:tav tm="50000">
                                          <p:val>
                                            <p:strVal val="visible"/>
                                          </p:val>
                                        </p:tav>
                                      </p:tavLst>
                                    </p:anim>
                                  </p:childTnLst>
                                </p:cTn>
                              </p:par>
                            </p:childTnLst>
                          </p:cTn>
                        </p:par>
                      </p:childTnLst>
                    </p:cTn>
                  </p:par>
                  <p:par>
                    <p:cTn id="72" fill="hold">
                      <p:stCondLst>
                        <p:cond delay="indefinite"/>
                      </p:stCondLst>
                      <p:childTnLst>
                        <p:par>
                          <p:cTn id="73" fill="hold">
                            <p:stCondLst>
                              <p:cond delay="0"/>
                            </p:stCondLst>
                            <p:childTnLst>
                              <p:par>
                                <p:cTn id="74" presetID="22" presetClass="entr" presetSubtype="1" fill="hold" grpId="0" nodeType="clickEffect">
                                  <p:stCondLst>
                                    <p:cond delay="0"/>
                                  </p:stCondLst>
                                  <p:childTnLst>
                                    <p:set>
                                      <p:cBhvr>
                                        <p:cTn id="75" dur="1" fill="hold">
                                          <p:stCondLst>
                                            <p:cond delay="0"/>
                                          </p:stCondLst>
                                        </p:cTn>
                                        <p:tgtEl>
                                          <p:spTgt spid="79"/>
                                        </p:tgtEl>
                                        <p:attrNameLst>
                                          <p:attrName>style.visibility</p:attrName>
                                        </p:attrNameLst>
                                      </p:cBhvr>
                                      <p:to>
                                        <p:strVal val="visible"/>
                                      </p:to>
                                    </p:set>
                                    <p:animEffect transition="in" filter="wipe(up)">
                                      <p:cBhvr>
                                        <p:cTn id="76" dur="500"/>
                                        <p:tgtEl>
                                          <p:spTgt spid="79"/>
                                        </p:tgtEl>
                                      </p:cBhvr>
                                    </p:animEffec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69"/>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90"/>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9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91"/>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2" nodeType="clickEffect">
                                  <p:stCondLst>
                                    <p:cond delay="0"/>
                                  </p:stCondLst>
                                  <p:childTnLst>
                                    <p:set>
                                      <p:cBhvr>
                                        <p:cTn id="94" dur="1" fill="hold">
                                          <p:stCondLst>
                                            <p:cond delay="0"/>
                                          </p:stCondLst>
                                        </p:cTn>
                                        <p:tgtEl>
                                          <p:spTgt spid="80"/>
                                        </p:tgtEl>
                                        <p:attrNameLst>
                                          <p:attrName>style.visibility</p:attrName>
                                        </p:attrNameLst>
                                      </p:cBhvr>
                                      <p:to>
                                        <p:strVal val="hidden"/>
                                      </p:to>
                                    </p:set>
                                  </p:childTnLst>
                                </p:cTn>
                              </p:par>
                              <p:par>
                                <p:cTn id="95" presetID="1" presetClass="exit" presetSubtype="0" fill="hold" grpId="1" nodeType="withEffect">
                                  <p:stCondLst>
                                    <p:cond delay="0"/>
                                  </p:stCondLst>
                                  <p:childTnLst>
                                    <p:set>
                                      <p:cBhvr>
                                        <p:cTn id="96" dur="1" fill="hold">
                                          <p:stCondLst>
                                            <p:cond delay="0"/>
                                          </p:stCondLst>
                                        </p:cTn>
                                        <p:tgtEl>
                                          <p:spTgt spid="81"/>
                                        </p:tgtEl>
                                        <p:attrNameLst>
                                          <p:attrName>style.visibility</p:attrName>
                                        </p:attrNameLst>
                                      </p:cBhvr>
                                      <p:to>
                                        <p:strVal val="hidden"/>
                                      </p:to>
                                    </p:set>
                                  </p:childTnLst>
                                </p:cTn>
                              </p:par>
                              <p:par>
                                <p:cTn id="97" presetID="1" presetClass="exit" presetSubtype="0" fill="hold" grpId="2" nodeType="withEffect">
                                  <p:stCondLst>
                                    <p:cond delay="0"/>
                                  </p:stCondLst>
                                  <p:childTnLst>
                                    <p:set>
                                      <p:cBhvr>
                                        <p:cTn id="98" dur="1" fill="hold">
                                          <p:stCondLst>
                                            <p:cond delay="0"/>
                                          </p:stCondLst>
                                        </p:cTn>
                                        <p:tgtEl>
                                          <p:spTgt spid="78"/>
                                        </p:tgtEl>
                                        <p:attrNameLst>
                                          <p:attrName>style.visibility</p:attrName>
                                        </p:attrNameLst>
                                      </p:cBhvr>
                                      <p:to>
                                        <p:strVal val="hidden"/>
                                      </p:to>
                                    </p:set>
                                  </p:childTnLst>
                                </p:cTn>
                              </p:par>
                              <p:par>
                                <p:cTn id="99" presetID="1" presetClass="exit" presetSubtype="0" fill="hold" grpId="1" nodeType="withEffect">
                                  <p:stCondLst>
                                    <p:cond delay="0"/>
                                  </p:stCondLst>
                                  <p:childTnLst>
                                    <p:set>
                                      <p:cBhvr>
                                        <p:cTn id="100" dur="1" fill="hold">
                                          <p:stCondLst>
                                            <p:cond delay="0"/>
                                          </p:stCondLst>
                                        </p:cTn>
                                        <p:tgtEl>
                                          <p:spTgt spid="79"/>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83"/>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31"/>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84"/>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29"/>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132"/>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147"/>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139"/>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130"/>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85"/>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133"/>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134"/>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99"/>
                                        </p:tgtEl>
                                        <p:attrNameLst>
                                          <p:attrName>style.visibility</p:attrName>
                                        </p:attrNameLst>
                                      </p:cBhvr>
                                      <p:to>
                                        <p:strVal val="visible"/>
                                      </p:to>
                                    </p:set>
                                  </p:childTnLst>
                                </p:cTn>
                              </p:par>
                              <p:par>
                                <p:cTn id="141" presetID="35" presetClass="emph" presetSubtype="0" repeatCount="10000" fill="hold" grpId="1" nodeType="withEffect">
                                  <p:stCondLst>
                                    <p:cond delay="0"/>
                                  </p:stCondLst>
                                  <p:childTnLst>
                                    <p:anim calcmode="discrete" valueType="str">
                                      <p:cBhvr>
                                        <p:cTn id="142" dur="500" fill="hold"/>
                                        <p:tgtEl>
                                          <p:spTgt spid="99"/>
                                        </p:tgtEl>
                                        <p:attrNameLst>
                                          <p:attrName>style.visibility</p:attrName>
                                        </p:attrNameLst>
                                      </p:cBhvr>
                                      <p:tavLst>
                                        <p:tav tm="0">
                                          <p:val>
                                            <p:strVal val="hidden"/>
                                          </p:val>
                                        </p:tav>
                                        <p:tav tm="50000">
                                          <p:val>
                                            <p:strVal val="visible"/>
                                          </p:val>
                                        </p:tav>
                                      </p:tavLst>
                                    </p:anim>
                                  </p:childTnLst>
                                </p:cTn>
                              </p:par>
                            </p:childTnLst>
                          </p:cTn>
                        </p:par>
                      </p:childTnLst>
                    </p:cTn>
                  </p:par>
                  <p:par>
                    <p:cTn id="143" fill="hold">
                      <p:stCondLst>
                        <p:cond delay="indefinite"/>
                      </p:stCondLst>
                      <p:childTnLst>
                        <p:par>
                          <p:cTn id="144" fill="hold">
                            <p:stCondLst>
                              <p:cond delay="0"/>
                            </p:stCondLst>
                            <p:childTnLst>
                              <p:par>
                                <p:cTn id="145" presetID="22" presetClass="entr" presetSubtype="4" fill="hold" grpId="0" nodeType="clickEffect">
                                  <p:stCondLst>
                                    <p:cond delay="0"/>
                                  </p:stCondLst>
                                  <p:childTnLst>
                                    <p:set>
                                      <p:cBhvr>
                                        <p:cTn id="146" dur="1" fill="hold">
                                          <p:stCondLst>
                                            <p:cond delay="0"/>
                                          </p:stCondLst>
                                        </p:cTn>
                                        <p:tgtEl>
                                          <p:spTgt spid="100"/>
                                        </p:tgtEl>
                                        <p:attrNameLst>
                                          <p:attrName>style.visibility</p:attrName>
                                        </p:attrNameLst>
                                      </p:cBhvr>
                                      <p:to>
                                        <p:strVal val="visible"/>
                                      </p:to>
                                    </p:set>
                                    <p:animEffect transition="in" filter="wipe(down)">
                                      <p:cBhvr>
                                        <p:cTn id="147" dur="500"/>
                                        <p:tgtEl>
                                          <p:spTgt spid="100"/>
                                        </p:tgtEl>
                                      </p:cBhvr>
                                    </p:animEffect>
                                  </p:childTnLst>
                                </p:cTn>
                              </p:par>
                            </p:childTnLst>
                          </p:cTn>
                        </p:par>
                      </p:childTnLst>
                    </p:cTn>
                  </p:par>
                  <p:par>
                    <p:cTn id="148" fill="hold">
                      <p:stCondLst>
                        <p:cond delay="indefinite"/>
                      </p:stCondLst>
                      <p:childTnLst>
                        <p:par>
                          <p:cTn id="149" fill="hold">
                            <p:stCondLst>
                              <p:cond delay="0"/>
                            </p:stCondLst>
                            <p:childTnLst>
                              <p:par>
                                <p:cTn id="150" presetID="1" presetClass="entr" presetSubtype="0" fill="hold" grpId="0" nodeType="clickEffect">
                                  <p:stCondLst>
                                    <p:cond delay="0"/>
                                  </p:stCondLst>
                                  <p:childTnLst>
                                    <p:set>
                                      <p:cBhvr>
                                        <p:cTn id="151" dur="1" fill="hold">
                                          <p:stCondLst>
                                            <p:cond delay="0"/>
                                          </p:stCondLst>
                                        </p:cTn>
                                        <p:tgtEl>
                                          <p:spTgt spid="97"/>
                                        </p:tgtEl>
                                        <p:attrNameLst>
                                          <p:attrName>style.visibility</p:attrName>
                                        </p:attrNameLst>
                                      </p:cBhvr>
                                      <p:to>
                                        <p:strVal val="visible"/>
                                      </p:to>
                                    </p:set>
                                  </p:childTnLst>
                                </p:cTn>
                              </p:par>
                              <p:par>
                                <p:cTn id="152" presetID="35" presetClass="emph" presetSubtype="0" repeatCount="10000" fill="hold" grpId="1" nodeType="withEffect">
                                  <p:stCondLst>
                                    <p:cond delay="0"/>
                                  </p:stCondLst>
                                  <p:childTnLst>
                                    <p:anim calcmode="discrete" valueType="str">
                                      <p:cBhvr>
                                        <p:cTn id="153" dur="500" fill="hold"/>
                                        <p:tgtEl>
                                          <p:spTgt spid="97"/>
                                        </p:tgtEl>
                                        <p:attrNameLst>
                                          <p:attrName>style.visibility</p:attrName>
                                        </p:attrNameLst>
                                      </p:cBhvr>
                                      <p:tavLst>
                                        <p:tav tm="0">
                                          <p:val>
                                            <p:strVal val="hidden"/>
                                          </p:val>
                                        </p:tav>
                                        <p:tav tm="50000">
                                          <p:val>
                                            <p:strVal val="visible"/>
                                          </p:val>
                                        </p:tav>
                                      </p:tavLst>
                                    </p:anim>
                                  </p:childTnLst>
                                </p:cTn>
                              </p:par>
                            </p:childTnLst>
                          </p:cTn>
                        </p:par>
                      </p:childTnLst>
                    </p:cTn>
                  </p:par>
                  <p:par>
                    <p:cTn id="154" fill="hold">
                      <p:stCondLst>
                        <p:cond delay="indefinite"/>
                      </p:stCondLst>
                      <p:childTnLst>
                        <p:par>
                          <p:cTn id="155" fill="hold">
                            <p:stCondLst>
                              <p:cond delay="0"/>
                            </p:stCondLst>
                            <p:childTnLst>
                              <p:par>
                                <p:cTn id="156" presetID="22" presetClass="entr" presetSubtype="1" fill="hold" grpId="0" nodeType="clickEffect">
                                  <p:stCondLst>
                                    <p:cond delay="0"/>
                                  </p:stCondLst>
                                  <p:childTnLst>
                                    <p:set>
                                      <p:cBhvr>
                                        <p:cTn id="157" dur="1" fill="hold">
                                          <p:stCondLst>
                                            <p:cond delay="0"/>
                                          </p:stCondLst>
                                        </p:cTn>
                                        <p:tgtEl>
                                          <p:spTgt spid="98"/>
                                        </p:tgtEl>
                                        <p:attrNameLst>
                                          <p:attrName>style.visibility</p:attrName>
                                        </p:attrNameLst>
                                      </p:cBhvr>
                                      <p:to>
                                        <p:strVal val="visible"/>
                                      </p:to>
                                    </p:set>
                                    <p:animEffect transition="in" filter="wipe(up)">
                                      <p:cBhvr>
                                        <p:cTn id="158" dur="500"/>
                                        <p:tgtEl>
                                          <p:spTgt spid="98"/>
                                        </p:tgtEl>
                                      </p:cBhvr>
                                    </p:animEffec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86"/>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95"/>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96"/>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grpId="0" nodeType="clickEffect">
                                  <p:stCondLst>
                                    <p:cond delay="0"/>
                                  </p:stCondLst>
                                  <p:childTnLst>
                                    <p:set>
                                      <p:cBhvr>
                                        <p:cTn id="172" dur="1" fill="hold">
                                          <p:stCondLst>
                                            <p:cond delay="0"/>
                                          </p:stCondLst>
                                        </p:cTn>
                                        <p:tgtEl>
                                          <p:spTgt spid="94"/>
                                        </p:tgtEl>
                                        <p:attrNameLst>
                                          <p:attrName>style.visibility</p:attrName>
                                        </p:attrNameLst>
                                      </p:cBhvr>
                                      <p:to>
                                        <p:strVal val="visible"/>
                                      </p:to>
                                    </p:set>
                                  </p:childTnLst>
                                </p:cTn>
                              </p:par>
                            </p:childTnLst>
                          </p:cTn>
                        </p:par>
                      </p:childTnLst>
                    </p:cTn>
                  </p:par>
                  <p:par>
                    <p:cTn id="173" fill="hold">
                      <p:stCondLst>
                        <p:cond delay="indefinite"/>
                      </p:stCondLst>
                      <p:childTnLst>
                        <p:par>
                          <p:cTn id="174" fill="hold">
                            <p:stCondLst>
                              <p:cond delay="0"/>
                            </p:stCondLst>
                            <p:childTnLst>
                              <p:par>
                                <p:cTn id="175" presetID="1" presetClass="entr" presetSubtype="0" fill="hold" grpId="0" nodeType="clickEffect">
                                  <p:stCondLst>
                                    <p:cond delay="0"/>
                                  </p:stCondLst>
                                  <p:childTnLst>
                                    <p:set>
                                      <p:cBhvr>
                                        <p:cTn id="176" dur="1" fill="hold">
                                          <p:stCondLst>
                                            <p:cond delay="0"/>
                                          </p:stCondLst>
                                        </p:cTn>
                                        <p:tgtEl>
                                          <p:spTgt spid="137"/>
                                        </p:tgtEl>
                                        <p:attrNameLst>
                                          <p:attrName>style.visibility</p:attrName>
                                        </p:attrNameLst>
                                      </p:cBhvr>
                                      <p:to>
                                        <p:strVal val="visible"/>
                                      </p:to>
                                    </p:set>
                                  </p:childTnLst>
                                </p:cTn>
                              </p:par>
                            </p:childTnLst>
                          </p:cTn>
                        </p:par>
                      </p:childTnLst>
                    </p:cTn>
                  </p:par>
                  <p:par>
                    <p:cTn id="177" fill="hold">
                      <p:stCondLst>
                        <p:cond delay="indefinite"/>
                      </p:stCondLst>
                      <p:childTnLst>
                        <p:par>
                          <p:cTn id="178" fill="hold">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141"/>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135"/>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140"/>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xit" presetSubtype="0" fill="hold" grpId="2" nodeType="clickEffect">
                                  <p:stCondLst>
                                    <p:cond delay="0"/>
                                  </p:stCondLst>
                                  <p:childTnLst>
                                    <p:set>
                                      <p:cBhvr>
                                        <p:cTn id="190" dur="1" fill="hold">
                                          <p:stCondLst>
                                            <p:cond delay="0"/>
                                          </p:stCondLst>
                                        </p:cTn>
                                        <p:tgtEl>
                                          <p:spTgt spid="99"/>
                                        </p:tgtEl>
                                        <p:attrNameLst>
                                          <p:attrName>style.visibility</p:attrName>
                                        </p:attrNameLst>
                                      </p:cBhvr>
                                      <p:to>
                                        <p:strVal val="hidden"/>
                                      </p:to>
                                    </p:set>
                                  </p:childTnLst>
                                </p:cTn>
                              </p:par>
                              <p:par>
                                <p:cTn id="191" presetID="1" presetClass="exit" presetSubtype="0" fill="hold" grpId="1" nodeType="withEffect">
                                  <p:stCondLst>
                                    <p:cond delay="0"/>
                                  </p:stCondLst>
                                  <p:childTnLst>
                                    <p:set>
                                      <p:cBhvr>
                                        <p:cTn id="192" dur="1" fill="hold">
                                          <p:stCondLst>
                                            <p:cond delay="0"/>
                                          </p:stCondLst>
                                        </p:cTn>
                                        <p:tgtEl>
                                          <p:spTgt spid="100"/>
                                        </p:tgtEl>
                                        <p:attrNameLst>
                                          <p:attrName>style.visibility</p:attrName>
                                        </p:attrNameLst>
                                      </p:cBhvr>
                                      <p:to>
                                        <p:strVal val="hidden"/>
                                      </p:to>
                                    </p:set>
                                  </p:childTnLst>
                                </p:cTn>
                              </p:par>
                              <p:par>
                                <p:cTn id="193" presetID="1" presetClass="exit" presetSubtype="0" fill="hold" grpId="2" nodeType="withEffect">
                                  <p:stCondLst>
                                    <p:cond delay="0"/>
                                  </p:stCondLst>
                                  <p:childTnLst>
                                    <p:set>
                                      <p:cBhvr>
                                        <p:cTn id="194" dur="1" fill="hold">
                                          <p:stCondLst>
                                            <p:cond delay="0"/>
                                          </p:stCondLst>
                                        </p:cTn>
                                        <p:tgtEl>
                                          <p:spTgt spid="97"/>
                                        </p:tgtEl>
                                        <p:attrNameLst>
                                          <p:attrName>style.visibility</p:attrName>
                                        </p:attrNameLst>
                                      </p:cBhvr>
                                      <p:to>
                                        <p:strVal val="hidden"/>
                                      </p:to>
                                    </p:set>
                                  </p:childTnLst>
                                </p:cTn>
                              </p:par>
                              <p:par>
                                <p:cTn id="195" presetID="1" presetClass="exit" presetSubtype="0" fill="hold" grpId="1" nodeType="withEffect">
                                  <p:stCondLst>
                                    <p:cond delay="0"/>
                                  </p:stCondLst>
                                  <p:childTnLst>
                                    <p:set>
                                      <p:cBhvr>
                                        <p:cTn id="196" dur="1" fill="hold">
                                          <p:stCondLst>
                                            <p:cond delay="0"/>
                                          </p:stCondLst>
                                        </p:cTn>
                                        <p:tgtEl>
                                          <p:spTgt spid="98"/>
                                        </p:tgtEl>
                                        <p:attrNameLst>
                                          <p:attrName>style.visibility</p:attrName>
                                        </p:attrNameLst>
                                      </p:cBhvr>
                                      <p:to>
                                        <p:strVal val="hidden"/>
                                      </p:to>
                                    </p:set>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grpId="0" nodeType="clickEffect">
                                  <p:stCondLst>
                                    <p:cond delay="0"/>
                                  </p:stCondLst>
                                  <p:childTnLst>
                                    <p:set>
                                      <p:cBhvr>
                                        <p:cTn id="200" dur="1" fill="hold">
                                          <p:stCondLst>
                                            <p:cond delay="0"/>
                                          </p:stCondLst>
                                        </p:cTn>
                                        <p:tgtEl>
                                          <p:spTgt spid="142"/>
                                        </p:tgtEl>
                                        <p:attrNameLst>
                                          <p:attrName>style.visibility</p:attrName>
                                        </p:attrNameLst>
                                      </p:cBhvr>
                                      <p:to>
                                        <p:strVal val="visible"/>
                                      </p:to>
                                    </p:set>
                                  </p:childTnLst>
                                </p:cTn>
                              </p:par>
                            </p:childTnLst>
                          </p:cTn>
                        </p:par>
                      </p:childTnLst>
                    </p:cTn>
                  </p:par>
                  <p:par>
                    <p:cTn id="201" fill="hold">
                      <p:stCondLst>
                        <p:cond delay="indefinite"/>
                      </p:stCondLst>
                      <p:childTnLst>
                        <p:par>
                          <p:cTn id="202" fill="hold">
                            <p:stCondLst>
                              <p:cond delay="0"/>
                            </p:stCondLst>
                            <p:childTnLst>
                              <p:par>
                                <p:cTn id="203" presetID="1" presetClass="entr" presetSubtype="0" fill="hold" grpId="0" nodeType="clickEffect">
                                  <p:stCondLst>
                                    <p:cond delay="0"/>
                                  </p:stCondLst>
                                  <p:childTnLst>
                                    <p:set>
                                      <p:cBhvr>
                                        <p:cTn id="204" dur="1" fill="hold">
                                          <p:stCondLst>
                                            <p:cond delay="0"/>
                                          </p:stCondLst>
                                        </p:cTn>
                                        <p:tgtEl>
                                          <p:spTgt spid="143"/>
                                        </p:tgtEl>
                                        <p:attrNameLst>
                                          <p:attrName>style.visibility</p:attrName>
                                        </p:attrNameLst>
                                      </p:cBhvr>
                                      <p:to>
                                        <p:strVal val="visible"/>
                                      </p:to>
                                    </p:set>
                                  </p:childTnLst>
                                </p:cTn>
                              </p:par>
                              <p:par>
                                <p:cTn id="205" presetID="1" presetClass="entr" presetSubtype="0" fill="hold" grpId="0" nodeType="withEffect">
                                  <p:stCondLst>
                                    <p:cond delay="0"/>
                                  </p:stCondLst>
                                  <p:childTnLst>
                                    <p:set>
                                      <p:cBhvr>
                                        <p:cTn id="206" dur="1" fill="hold">
                                          <p:stCondLst>
                                            <p:cond delay="0"/>
                                          </p:stCondLst>
                                        </p:cTn>
                                        <p:tgtEl>
                                          <p:spTgt spid="144"/>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grpId="0" nodeType="clickEffect">
                                  <p:stCondLst>
                                    <p:cond delay="0"/>
                                  </p:stCondLst>
                                  <p:childTnLst>
                                    <p:set>
                                      <p:cBhvr>
                                        <p:cTn id="210" dur="1" fill="hold">
                                          <p:stCondLst>
                                            <p:cond delay="0"/>
                                          </p:stCondLst>
                                        </p:cTn>
                                        <p:tgtEl>
                                          <p:spTgt spid="112"/>
                                        </p:tgtEl>
                                        <p:attrNameLst>
                                          <p:attrName>style.visibility</p:attrName>
                                        </p:attrNameLst>
                                      </p:cBhvr>
                                      <p:to>
                                        <p:strVal val="visible"/>
                                      </p:to>
                                    </p:set>
                                  </p:childTnLst>
                                </p:cTn>
                              </p:par>
                              <p:par>
                                <p:cTn id="211" presetID="35" presetClass="emph" presetSubtype="0" repeatCount="10000" fill="hold" grpId="1" nodeType="withEffect">
                                  <p:stCondLst>
                                    <p:cond delay="0"/>
                                  </p:stCondLst>
                                  <p:childTnLst>
                                    <p:anim calcmode="discrete" valueType="str">
                                      <p:cBhvr>
                                        <p:cTn id="212" dur="500" fill="hold"/>
                                        <p:tgtEl>
                                          <p:spTgt spid="112"/>
                                        </p:tgtEl>
                                        <p:attrNameLst>
                                          <p:attrName>style.visibility</p:attrName>
                                        </p:attrNameLst>
                                      </p:cBhvr>
                                      <p:tavLst>
                                        <p:tav tm="0">
                                          <p:val>
                                            <p:strVal val="hidden"/>
                                          </p:val>
                                        </p:tav>
                                        <p:tav tm="50000">
                                          <p:val>
                                            <p:strVal val="visible"/>
                                          </p:val>
                                        </p:tav>
                                      </p:tavLst>
                                    </p:anim>
                                  </p:childTnLst>
                                </p:cTn>
                              </p:par>
                            </p:childTnLst>
                          </p:cTn>
                        </p:par>
                      </p:childTnLst>
                    </p:cTn>
                  </p:par>
                  <p:par>
                    <p:cTn id="213" fill="hold">
                      <p:stCondLst>
                        <p:cond delay="indefinite"/>
                      </p:stCondLst>
                      <p:childTnLst>
                        <p:par>
                          <p:cTn id="214" fill="hold">
                            <p:stCondLst>
                              <p:cond delay="0"/>
                            </p:stCondLst>
                            <p:childTnLst>
                              <p:par>
                                <p:cTn id="215" presetID="22" presetClass="entr" presetSubtype="4" fill="hold" grpId="0" nodeType="clickEffect">
                                  <p:stCondLst>
                                    <p:cond delay="0"/>
                                  </p:stCondLst>
                                  <p:childTnLst>
                                    <p:set>
                                      <p:cBhvr>
                                        <p:cTn id="216" dur="1" fill="hold">
                                          <p:stCondLst>
                                            <p:cond delay="0"/>
                                          </p:stCondLst>
                                        </p:cTn>
                                        <p:tgtEl>
                                          <p:spTgt spid="113"/>
                                        </p:tgtEl>
                                        <p:attrNameLst>
                                          <p:attrName>style.visibility</p:attrName>
                                        </p:attrNameLst>
                                      </p:cBhvr>
                                      <p:to>
                                        <p:strVal val="visible"/>
                                      </p:to>
                                    </p:set>
                                    <p:animEffect transition="in" filter="wipe(down)">
                                      <p:cBhvr>
                                        <p:cTn id="217" dur="500"/>
                                        <p:tgtEl>
                                          <p:spTgt spid="113"/>
                                        </p:tgtEl>
                                      </p:cBhvr>
                                    </p:animEffect>
                                  </p:childTnLst>
                                </p:cTn>
                              </p:par>
                            </p:childTnLst>
                          </p:cTn>
                        </p:par>
                      </p:childTnLst>
                    </p:cTn>
                  </p:par>
                  <p:par>
                    <p:cTn id="218" fill="hold">
                      <p:stCondLst>
                        <p:cond delay="indefinite"/>
                      </p:stCondLst>
                      <p:childTnLst>
                        <p:par>
                          <p:cTn id="219" fill="hold">
                            <p:stCondLst>
                              <p:cond delay="0"/>
                            </p:stCondLst>
                            <p:childTnLst>
                              <p:par>
                                <p:cTn id="220" presetID="1" presetClass="entr" presetSubtype="0" fill="hold" grpId="0" nodeType="clickEffect">
                                  <p:stCondLst>
                                    <p:cond delay="0"/>
                                  </p:stCondLst>
                                  <p:childTnLst>
                                    <p:set>
                                      <p:cBhvr>
                                        <p:cTn id="221" dur="1" fill="hold">
                                          <p:stCondLst>
                                            <p:cond delay="0"/>
                                          </p:stCondLst>
                                        </p:cTn>
                                        <p:tgtEl>
                                          <p:spTgt spid="110"/>
                                        </p:tgtEl>
                                        <p:attrNameLst>
                                          <p:attrName>style.visibility</p:attrName>
                                        </p:attrNameLst>
                                      </p:cBhvr>
                                      <p:to>
                                        <p:strVal val="visible"/>
                                      </p:to>
                                    </p:set>
                                  </p:childTnLst>
                                </p:cTn>
                              </p:par>
                              <p:par>
                                <p:cTn id="222" presetID="35" presetClass="emph" presetSubtype="0" repeatCount="10000" fill="hold" grpId="1" nodeType="withEffect">
                                  <p:stCondLst>
                                    <p:cond delay="0"/>
                                  </p:stCondLst>
                                  <p:childTnLst>
                                    <p:anim calcmode="discrete" valueType="str">
                                      <p:cBhvr>
                                        <p:cTn id="223" dur="500" fill="hold"/>
                                        <p:tgtEl>
                                          <p:spTgt spid="110"/>
                                        </p:tgtEl>
                                        <p:attrNameLst>
                                          <p:attrName>style.visibility</p:attrName>
                                        </p:attrNameLst>
                                      </p:cBhvr>
                                      <p:tavLst>
                                        <p:tav tm="0">
                                          <p:val>
                                            <p:strVal val="hidden"/>
                                          </p:val>
                                        </p:tav>
                                        <p:tav tm="50000">
                                          <p:val>
                                            <p:strVal val="visible"/>
                                          </p:val>
                                        </p:tav>
                                      </p:tavLst>
                                    </p:anim>
                                  </p:childTnLst>
                                </p:cTn>
                              </p:par>
                            </p:childTnLst>
                          </p:cTn>
                        </p:par>
                      </p:childTnLst>
                    </p:cTn>
                  </p:par>
                  <p:par>
                    <p:cTn id="224" fill="hold">
                      <p:stCondLst>
                        <p:cond delay="indefinite"/>
                      </p:stCondLst>
                      <p:childTnLst>
                        <p:par>
                          <p:cTn id="225" fill="hold">
                            <p:stCondLst>
                              <p:cond delay="0"/>
                            </p:stCondLst>
                            <p:childTnLst>
                              <p:par>
                                <p:cTn id="226" presetID="22" presetClass="entr" presetSubtype="1" fill="hold" grpId="0" nodeType="clickEffect">
                                  <p:stCondLst>
                                    <p:cond delay="0"/>
                                  </p:stCondLst>
                                  <p:childTnLst>
                                    <p:set>
                                      <p:cBhvr>
                                        <p:cTn id="227" dur="1" fill="hold">
                                          <p:stCondLst>
                                            <p:cond delay="0"/>
                                          </p:stCondLst>
                                        </p:cTn>
                                        <p:tgtEl>
                                          <p:spTgt spid="111"/>
                                        </p:tgtEl>
                                        <p:attrNameLst>
                                          <p:attrName>style.visibility</p:attrName>
                                        </p:attrNameLst>
                                      </p:cBhvr>
                                      <p:to>
                                        <p:strVal val="visible"/>
                                      </p:to>
                                    </p:set>
                                    <p:animEffect transition="in" filter="wipe(up)">
                                      <p:cBhvr>
                                        <p:cTn id="228" dur="500"/>
                                        <p:tgtEl>
                                          <p:spTgt spid="111"/>
                                        </p:tgtEl>
                                      </p:cBhvr>
                                    </p:animEffect>
                                  </p:childTnLst>
                                </p:cTn>
                              </p:par>
                            </p:childTnLst>
                          </p:cTn>
                        </p:par>
                      </p:childTnLst>
                    </p:cTn>
                  </p:par>
                  <p:par>
                    <p:cTn id="229" fill="hold">
                      <p:stCondLst>
                        <p:cond delay="indefinite"/>
                      </p:stCondLst>
                      <p:childTnLst>
                        <p:par>
                          <p:cTn id="230" fill="hold">
                            <p:stCondLst>
                              <p:cond delay="0"/>
                            </p:stCondLst>
                            <p:childTnLst>
                              <p:par>
                                <p:cTn id="231" presetID="1" presetClass="entr" presetSubtype="0" fill="hold" grpId="0" nodeType="clickEffect">
                                  <p:stCondLst>
                                    <p:cond delay="0"/>
                                  </p:stCondLst>
                                  <p:childTnLst>
                                    <p:set>
                                      <p:cBhvr>
                                        <p:cTn id="232" dur="1" fill="hold">
                                          <p:stCondLst>
                                            <p:cond delay="0"/>
                                          </p:stCondLst>
                                        </p:cTn>
                                        <p:tgtEl>
                                          <p:spTgt spid="151"/>
                                        </p:tgtEl>
                                        <p:attrNameLst>
                                          <p:attrName>style.visibility</p:attrName>
                                        </p:attrNameLst>
                                      </p:cBhvr>
                                      <p:to>
                                        <p:strVal val="visible"/>
                                      </p:to>
                                    </p:set>
                                  </p:childTnLst>
                                </p:cTn>
                              </p:par>
                              <p:par>
                                <p:cTn id="233" presetID="35" presetClass="emph" presetSubtype="0" repeatCount="10000" fill="hold" grpId="1" nodeType="withEffect">
                                  <p:stCondLst>
                                    <p:cond delay="0"/>
                                  </p:stCondLst>
                                  <p:childTnLst>
                                    <p:anim calcmode="discrete" valueType="str">
                                      <p:cBhvr>
                                        <p:cTn id="234" dur="500" fill="hold"/>
                                        <p:tgtEl>
                                          <p:spTgt spid="151"/>
                                        </p:tgtEl>
                                        <p:attrNameLst>
                                          <p:attrName>style.visibility</p:attrName>
                                        </p:attrNameLst>
                                      </p:cBhvr>
                                      <p:tavLst>
                                        <p:tav tm="0">
                                          <p:val>
                                            <p:strVal val="hidden"/>
                                          </p:val>
                                        </p:tav>
                                        <p:tav tm="50000">
                                          <p:val>
                                            <p:strVal val="visible"/>
                                          </p:val>
                                        </p:tav>
                                      </p:tavLst>
                                    </p:anim>
                                  </p:childTnLst>
                                </p:cTn>
                              </p:par>
                              <p:par>
                                <p:cTn id="235" presetID="1" presetClass="entr" presetSubtype="0" fill="hold" grpId="0" nodeType="withEffect">
                                  <p:stCondLst>
                                    <p:cond delay="0"/>
                                  </p:stCondLst>
                                  <p:childTnLst>
                                    <p:set>
                                      <p:cBhvr>
                                        <p:cTn id="236" dur="1" fill="hold">
                                          <p:stCondLst>
                                            <p:cond delay="0"/>
                                          </p:stCondLst>
                                        </p:cTn>
                                        <p:tgtEl>
                                          <p:spTgt spid="152"/>
                                        </p:tgtEl>
                                        <p:attrNameLst>
                                          <p:attrName>style.visibility</p:attrName>
                                        </p:attrNameLst>
                                      </p:cBhvr>
                                      <p:to>
                                        <p:strVal val="visible"/>
                                      </p:to>
                                    </p:set>
                                  </p:childTnLst>
                                </p:cTn>
                              </p:par>
                              <p:par>
                                <p:cTn id="237" presetID="35" presetClass="emph" presetSubtype="0" repeatCount="10000" fill="hold" grpId="1" nodeType="withEffect">
                                  <p:stCondLst>
                                    <p:cond delay="0"/>
                                  </p:stCondLst>
                                  <p:childTnLst>
                                    <p:anim calcmode="discrete" valueType="str">
                                      <p:cBhvr>
                                        <p:cTn id="238" dur="500" fill="hold"/>
                                        <p:tgtEl>
                                          <p:spTgt spid="152"/>
                                        </p:tgtEl>
                                        <p:attrNameLst>
                                          <p:attrName>style.visibility</p:attrName>
                                        </p:attrNameLst>
                                      </p:cBhvr>
                                      <p:tavLst>
                                        <p:tav tm="0">
                                          <p:val>
                                            <p:strVal val="hidden"/>
                                          </p:val>
                                        </p:tav>
                                        <p:tav tm="50000">
                                          <p:val>
                                            <p:strVal val="visible"/>
                                          </p:val>
                                        </p:tav>
                                      </p:tavLst>
                                    </p:anim>
                                  </p:childTnLst>
                                </p:cTn>
                              </p:par>
                            </p:childTnLst>
                          </p:cTn>
                        </p:par>
                      </p:childTnLst>
                    </p:cTn>
                  </p:par>
                  <p:par>
                    <p:cTn id="239" fill="hold">
                      <p:stCondLst>
                        <p:cond delay="indefinite"/>
                      </p:stCondLst>
                      <p:childTnLst>
                        <p:par>
                          <p:cTn id="240" fill="hold">
                            <p:stCondLst>
                              <p:cond delay="0"/>
                            </p:stCondLst>
                            <p:childTnLst>
                              <p:par>
                                <p:cTn id="241" presetID="1" presetClass="entr" presetSubtype="0" fill="hold" grpId="0" nodeType="clickEffect">
                                  <p:stCondLst>
                                    <p:cond delay="0"/>
                                  </p:stCondLst>
                                  <p:childTnLst>
                                    <p:set>
                                      <p:cBhvr>
                                        <p:cTn id="242" dur="1" fill="hold">
                                          <p:stCondLst>
                                            <p:cond delay="0"/>
                                          </p:stCondLst>
                                        </p:cTn>
                                        <p:tgtEl>
                                          <p:spTgt spid="101"/>
                                        </p:tgtEl>
                                        <p:attrNameLst>
                                          <p:attrName>style.visibility</p:attrName>
                                        </p:attrNameLst>
                                      </p:cBhvr>
                                      <p:to>
                                        <p:strVal val="visible"/>
                                      </p:to>
                                    </p:set>
                                  </p:childTnLst>
                                </p:cTn>
                              </p:par>
                              <p:par>
                                <p:cTn id="243" presetID="35" presetClass="emph" presetSubtype="0" repeatCount="10000" fill="hold" grpId="1" nodeType="withEffect">
                                  <p:stCondLst>
                                    <p:cond delay="0"/>
                                  </p:stCondLst>
                                  <p:childTnLst>
                                    <p:anim calcmode="discrete" valueType="str">
                                      <p:cBhvr>
                                        <p:cTn id="244" dur="500" fill="hold"/>
                                        <p:tgtEl>
                                          <p:spTgt spid="101"/>
                                        </p:tgtEl>
                                        <p:attrNameLst>
                                          <p:attrName>style.visibility</p:attrName>
                                        </p:attrNameLst>
                                      </p:cBhvr>
                                      <p:tavLst>
                                        <p:tav tm="0">
                                          <p:val>
                                            <p:strVal val="hidden"/>
                                          </p:val>
                                        </p:tav>
                                        <p:tav tm="50000">
                                          <p:val>
                                            <p:strVal val="visible"/>
                                          </p:val>
                                        </p:tav>
                                      </p:tavLst>
                                    </p:anim>
                                  </p:childTnLst>
                                </p:cTn>
                              </p:par>
                            </p:childTnLst>
                          </p:cTn>
                        </p:par>
                      </p:childTnLst>
                    </p:cTn>
                  </p:par>
                  <p:par>
                    <p:cTn id="245" fill="hold">
                      <p:stCondLst>
                        <p:cond delay="indefinite"/>
                      </p:stCondLst>
                      <p:childTnLst>
                        <p:par>
                          <p:cTn id="246" fill="hold">
                            <p:stCondLst>
                              <p:cond delay="0"/>
                            </p:stCondLst>
                            <p:childTnLst>
                              <p:par>
                                <p:cTn id="247" presetID="1" presetClass="entr" presetSubtype="0" fill="hold" grpId="0" nodeType="clickEffect">
                                  <p:stCondLst>
                                    <p:cond delay="0"/>
                                  </p:stCondLst>
                                  <p:childTnLst>
                                    <p:set>
                                      <p:cBhvr>
                                        <p:cTn id="248" dur="1" fill="hold">
                                          <p:stCondLst>
                                            <p:cond delay="0"/>
                                          </p:stCondLst>
                                        </p:cTn>
                                        <p:tgtEl>
                                          <p:spTgt spid="145"/>
                                        </p:tgtEl>
                                        <p:attrNameLst>
                                          <p:attrName>style.visibility</p:attrName>
                                        </p:attrNameLst>
                                      </p:cBhvr>
                                      <p:to>
                                        <p:strVal val="visible"/>
                                      </p:to>
                                    </p:set>
                                  </p:childTnLst>
                                </p:cTn>
                              </p:par>
                            </p:childTnLst>
                          </p:cTn>
                        </p:par>
                      </p:childTnLst>
                    </p:cTn>
                  </p:par>
                  <p:par>
                    <p:cTn id="249" fill="hold">
                      <p:stCondLst>
                        <p:cond delay="indefinite"/>
                      </p:stCondLst>
                      <p:childTnLst>
                        <p:par>
                          <p:cTn id="250" fill="hold">
                            <p:stCondLst>
                              <p:cond delay="0"/>
                            </p:stCondLst>
                            <p:childTnLst>
                              <p:par>
                                <p:cTn id="251" presetID="1" presetClass="exit" presetSubtype="0" fill="hold" grpId="2" nodeType="clickEffect">
                                  <p:stCondLst>
                                    <p:cond delay="0"/>
                                  </p:stCondLst>
                                  <p:childTnLst>
                                    <p:set>
                                      <p:cBhvr>
                                        <p:cTn id="252" dur="1" fill="hold">
                                          <p:stCondLst>
                                            <p:cond delay="0"/>
                                          </p:stCondLst>
                                        </p:cTn>
                                        <p:tgtEl>
                                          <p:spTgt spid="112"/>
                                        </p:tgtEl>
                                        <p:attrNameLst>
                                          <p:attrName>style.visibility</p:attrName>
                                        </p:attrNameLst>
                                      </p:cBhvr>
                                      <p:to>
                                        <p:strVal val="hidden"/>
                                      </p:to>
                                    </p:set>
                                  </p:childTnLst>
                                </p:cTn>
                              </p:par>
                              <p:par>
                                <p:cTn id="253" presetID="1" presetClass="exit" presetSubtype="0" fill="hold" grpId="1" nodeType="withEffect">
                                  <p:stCondLst>
                                    <p:cond delay="0"/>
                                  </p:stCondLst>
                                  <p:childTnLst>
                                    <p:set>
                                      <p:cBhvr>
                                        <p:cTn id="254" dur="1" fill="hold">
                                          <p:stCondLst>
                                            <p:cond delay="0"/>
                                          </p:stCondLst>
                                        </p:cTn>
                                        <p:tgtEl>
                                          <p:spTgt spid="113"/>
                                        </p:tgtEl>
                                        <p:attrNameLst>
                                          <p:attrName>style.visibility</p:attrName>
                                        </p:attrNameLst>
                                      </p:cBhvr>
                                      <p:to>
                                        <p:strVal val="hidden"/>
                                      </p:to>
                                    </p:set>
                                  </p:childTnLst>
                                </p:cTn>
                              </p:par>
                              <p:par>
                                <p:cTn id="255" presetID="1" presetClass="exit" presetSubtype="0" fill="hold" grpId="2" nodeType="withEffect">
                                  <p:stCondLst>
                                    <p:cond delay="0"/>
                                  </p:stCondLst>
                                  <p:childTnLst>
                                    <p:set>
                                      <p:cBhvr>
                                        <p:cTn id="256" dur="1" fill="hold">
                                          <p:stCondLst>
                                            <p:cond delay="0"/>
                                          </p:stCondLst>
                                        </p:cTn>
                                        <p:tgtEl>
                                          <p:spTgt spid="110"/>
                                        </p:tgtEl>
                                        <p:attrNameLst>
                                          <p:attrName>style.visibility</p:attrName>
                                        </p:attrNameLst>
                                      </p:cBhvr>
                                      <p:to>
                                        <p:strVal val="hidden"/>
                                      </p:to>
                                    </p:set>
                                  </p:childTnLst>
                                </p:cTn>
                              </p:par>
                              <p:par>
                                <p:cTn id="257" presetID="1" presetClass="exit" presetSubtype="0" fill="hold" grpId="1" nodeType="withEffect">
                                  <p:stCondLst>
                                    <p:cond delay="0"/>
                                  </p:stCondLst>
                                  <p:childTnLst>
                                    <p:set>
                                      <p:cBhvr>
                                        <p:cTn id="258" dur="1" fill="hold">
                                          <p:stCondLst>
                                            <p:cond delay="0"/>
                                          </p:stCondLst>
                                        </p:cTn>
                                        <p:tgtEl>
                                          <p:spTgt spid="111"/>
                                        </p:tgtEl>
                                        <p:attrNameLst>
                                          <p:attrName>style.visibility</p:attrName>
                                        </p:attrNameLst>
                                      </p:cBhvr>
                                      <p:to>
                                        <p:strVal val="hidden"/>
                                      </p:to>
                                    </p:set>
                                  </p:childTnLst>
                                </p:cTn>
                              </p:par>
                              <p:par>
                                <p:cTn id="259" presetID="1" presetClass="exit" presetSubtype="0" fill="hold" grpId="2" nodeType="withEffect">
                                  <p:stCondLst>
                                    <p:cond delay="0"/>
                                  </p:stCondLst>
                                  <p:childTnLst>
                                    <p:set>
                                      <p:cBhvr>
                                        <p:cTn id="260" dur="1" fill="hold">
                                          <p:stCondLst>
                                            <p:cond delay="0"/>
                                          </p:stCondLst>
                                        </p:cTn>
                                        <p:tgtEl>
                                          <p:spTgt spid="101"/>
                                        </p:tgtEl>
                                        <p:attrNameLst>
                                          <p:attrName>style.visibility</p:attrName>
                                        </p:attrNameLst>
                                      </p:cBhvr>
                                      <p:to>
                                        <p:strVal val="hidden"/>
                                      </p:to>
                                    </p:set>
                                  </p:childTnLst>
                                </p:cTn>
                              </p:par>
                              <p:par>
                                <p:cTn id="261" presetID="1" presetClass="exit" presetSubtype="0" fill="hold" grpId="2" nodeType="withEffect">
                                  <p:stCondLst>
                                    <p:cond delay="0"/>
                                  </p:stCondLst>
                                  <p:childTnLst>
                                    <p:set>
                                      <p:cBhvr>
                                        <p:cTn id="262" dur="1" fill="hold">
                                          <p:stCondLst>
                                            <p:cond delay="0"/>
                                          </p:stCondLst>
                                        </p:cTn>
                                        <p:tgtEl>
                                          <p:spTgt spid="151"/>
                                        </p:tgtEl>
                                        <p:attrNameLst>
                                          <p:attrName>style.visibility</p:attrName>
                                        </p:attrNameLst>
                                      </p:cBhvr>
                                      <p:to>
                                        <p:strVal val="hidden"/>
                                      </p:to>
                                    </p:set>
                                  </p:childTnLst>
                                </p:cTn>
                              </p:par>
                              <p:par>
                                <p:cTn id="263" presetID="1" presetClass="exit" presetSubtype="0" fill="hold" grpId="2" nodeType="withEffect">
                                  <p:stCondLst>
                                    <p:cond delay="0"/>
                                  </p:stCondLst>
                                  <p:childTnLst>
                                    <p:set>
                                      <p:cBhvr>
                                        <p:cTn id="264" dur="1" fill="hold">
                                          <p:stCondLst>
                                            <p:cond delay="0"/>
                                          </p:stCondLst>
                                        </p:cTn>
                                        <p:tgtEl>
                                          <p:spTgt spid="152"/>
                                        </p:tgtEl>
                                        <p:attrNameLst>
                                          <p:attrName>style.visibility</p:attrName>
                                        </p:attrNameLst>
                                      </p:cBhvr>
                                      <p:to>
                                        <p:strVal val="hidden"/>
                                      </p:to>
                                    </p:set>
                                  </p:childTnLst>
                                </p:cTn>
                              </p:par>
                            </p:childTnLst>
                          </p:cTn>
                        </p:par>
                      </p:childTnLst>
                    </p:cTn>
                  </p:par>
                  <p:par>
                    <p:cTn id="265" fill="hold">
                      <p:stCondLst>
                        <p:cond delay="indefinite"/>
                      </p:stCondLst>
                      <p:childTnLst>
                        <p:par>
                          <p:cTn id="266" fill="hold">
                            <p:stCondLst>
                              <p:cond delay="0"/>
                            </p:stCondLst>
                            <p:childTnLst>
                              <p:par>
                                <p:cTn id="267" presetID="1" presetClass="entr" presetSubtype="0" fill="hold" grpId="0" nodeType="clickEffect">
                                  <p:stCondLst>
                                    <p:cond delay="0"/>
                                  </p:stCondLst>
                                  <p:childTnLst>
                                    <p:set>
                                      <p:cBhvr>
                                        <p:cTn id="268" dur="1" fill="hold">
                                          <p:stCondLst>
                                            <p:cond delay="0"/>
                                          </p:stCondLst>
                                        </p:cTn>
                                        <p:tgtEl>
                                          <p:spTgt spid="108"/>
                                        </p:tgtEl>
                                        <p:attrNameLst>
                                          <p:attrName>style.visibility</p:attrName>
                                        </p:attrNameLst>
                                      </p:cBhvr>
                                      <p:to>
                                        <p:strVal val="visible"/>
                                      </p:to>
                                    </p:set>
                                  </p:childTnLst>
                                </p:cTn>
                              </p:par>
                            </p:childTnLst>
                          </p:cTn>
                        </p:par>
                      </p:childTnLst>
                    </p:cTn>
                  </p:par>
                  <p:par>
                    <p:cTn id="269" fill="hold">
                      <p:stCondLst>
                        <p:cond delay="indefinite"/>
                      </p:stCondLst>
                      <p:childTnLst>
                        <p:par>
                          <p:cTn id="270" fill="hold">
                            <p:stCondLst>
                              <p:cond delay="0"/>
                            </p:stCondLst>
                            <p:childTnLst>
                              <p:par>
                                <p:cTn id="271" presetID="22" presetClass="entr" presetSubtype="4" fill="hold" grpId="0" nodeType="clickEffect">
                                  <p:stCondLst>
                                    <p:cond delay="0"/>
                                  </p:stCondLst>
                                  <p:childTnLst>
                                    <p:set>
                                      <p:cBhvr>
                                        <p:cTn id="272" dur="1" fill="hold">
                                          <p:stCondLst>
                                            <p:cond delay="0"/>
                                          </p:stCondLst>
                                        </p:cTn>
                                        <p:tgtEl>
                                          <p:spTgt spid="116"/>
                                        </p:tgtEl>
                                        <p:attrNameLst>
                                          <p:attrName>style.visibility</p:attrName>
                                        </p:attrNameLst>
                                      </p:cBhvr>
                                      <p:to>
                                        <p:strVal val="visible"/>
                                      </p:to>
                                    </p:set>
                                    <p:animEffect transition="in" filter="wipe(down)">
                                      <p:cBhvr>
                                        <p:cTn id="273" dur="500"/>
                                        <p:tgtEl>
                                          <p:spTgt spid="116"/>
                                        </p:tgtEl>
                                      </p:cBhvr>
                                    </p:animEffect>
                                  </p:childTnLst>
                                </p:cTn>
                              </p:par>
                            </p:childTnLst>
                          </p:cTn>
                        </p:par>
                      </p:childTnLst>
                    </p:cTn>
                  </p:par>
                  <p:par>
                    <p:cTn id="274" fill="hold">
                      <p:stCondLst>
                        <p:cond delay="indefinite"/>
                      </p:stCondLst>
                      <p:childTnLst>
                        <p:par>
                          <p:cTn id="275" fill="hold">
                            <p:stCondLst>
                              <p:cond delay="0"/>
                            </p:stCondLst>
                            <p:childTnLst>
                              <p:par>
                                <p:cTn id="276" presetID="1" presetClass="entr" presetSubtype="0" fill="hold" grpId="0" nodeType="clickEffect">
                                  <p:stCondLst>
                                    <p:cond delay="0"/>
                                  </p:stCondLst>
                                  <p:childTnLst>
                                    <p:set>
                                      <p:cBhvr>
                                        <p:cTn id="277" dur="1" fill="hold">
                                          <p:stCondLst>
                                            <p:cond delay="0"/>
                                          </p:stCondLst>
                                        </p:cTn>
                                        <p:tgtEl>
                                          <p:spTgt spid="114"/>
                                        </p:tgtEl>
                                        <p:attrNameLst>
                                          <p:attrName>style.visibility</p:attrName>
                                        </p:attrNameLst>
                                      </p:cBhvr>
                                      <p:to>
                                        <p:strVal val="visible"/>
                                      </p:to>
                                    </p:set>
                                  </p:childTnLst>
                                </p:cTn>
                              </p:par>
                            </p:childTnLst>
                          </p:cTn>
                        </p:par>
                      </p:childTnLst>
                    </p:cTn>
                  </p:par>
                  <p:par>
                    <p:cTn id="278" fill="hold">
                      <p:stCondLst>
                        <p:cond delay="indefinite"/>
                      </p:stCondLst>
                      <p:childTnLst>
                        <p:par>
                          <p:cTn id="279" fill="hold">
                            <p:stCondLst>
                              <p:cond delay="0"/>
                            </p:stCondLst>
                            <p:childTnLst>
                              <p:par>
                                <p:cTn id="280" presetID="22" presetClass="entr" presetSubtype="4" fill="hold" grpId="0" nodeType="clickEffect">
                                  <p:stCondLst>
                                    <p:cond delay="0"/>
                                  </p:stCondLst>
                                  <p:childTnLst>
                                    <p:set>
                                      <p:cBhvr>
                                        <p:cTn id="281" dur="1" fill="hold">
                                          <p:stCondLst>
                                            <p:cond delay="0"/>
                                          </p:stCondLst>
                                        </p:cTn>
                                        <p:tgtEl>
                                          <p:spTgt spid="117"/>
                                        </p:tgtEl>
                                        <p:attrNameLst>
                                          <p:attrName>style.visibility</p:attrName>
                                        </p:attrNameLst>
                                      </p:cBhvr>
                                      <p:to>
                                        <p:strVal val="visible"/>
                                      </p:to>
                                    </p:set>
                                    <p:animEffect transition="in" filter="wipe(down)">
                                      <p:cBhvr>
                                        <p:cTn id="282" dur="500"/>
                                        <p:tgtEl>
                                          <p:spTgt spid="117"/>
                                        </p:tgtEl>
                                      </p:cBhvr>
                                    </p:animEffect>
                                  </p:childTnLst>
                                </p:cTn>
                              </p:par>
                            </p:childTnLst>
                          </p:cTn>
                        </p:par>
                      </p:childTnLst>
                    </p:cTn>
                  </p:par>
                  <p:par>
                    <p:cTn id="283" fill="hold">
                      <p:stCondLst>
                        <p:cond delay="indefinite"/>
                      </p:stCondLst>
                      <p:childTnLst>
                        <p:par>
                          <p:cTn id="284" fill="hold">
                            <p:stCondLst>
                              <p:cond delay="0"/>
                            </p:stCondLst>
                            <p:childTnLst>
                              <p:par>
                                <p:cTn id="285" presetID="1" presetClass="entr" presetSubtype="0" fill="hold" grpId="0" nodeType="clickEffect">
                                  <p:stCondLst>
                                    <p:cond delay="0"/>
                                  </p:stCondLst>
                                  <p:childTnLst>
                                    <p:set>
                                      <p:cBhvr>
                                        <p:cTn id="286" dur="1" fill="hold">
                                          <p:stCondLst>
                                            <p:cond delay="0"/>
                                          </p:stCondLst>
                                        </p:cTn>
                                        <p:tgtEl>
                                          <p:spTgt spid="115"/>
                                        </p:tgtEl>
                                        <p:attrNameLst>
                                          <p:attrName>style.visibility</p:attrName>
                                        </p:attrNameLst>
                                      </p:cBhvr>
                                      <p:to>
                                        <p:strVal val="visible"/>
                                      </p:to>
                                    </p:set>
                                  </p:childTnLst>
                                </p:cTn>
                              </p:par>
                            </p:childTnLst>
                          </p:cTn>
                        </p:par>
                      </p:childTnLst>
                    </p:cTn>
                  </p:par>
                  <p:par>
                    <p:cTn id="287" fill="hold">
                      <p:stCondLst>
                        <p:cond delay="indefinite"/>
                      </p:stCondLst>
                      <p:childTnLst>
                        <p:par>
                          <p:cTn id="288" fill="hold">
                            <p:stCondLst>
                              <p:cond delay="0"/>
                            </p:stCondLst>
                            <p:childTnLst>
                              <p:par>
                                <p:cTn id="289" presetID="1" presetClass="exit" presetSubtype="0" fill="hold" grpId="1" nodeType="clickEffect">
                                  <p:stCondLst>
                                    <p:cond delay="0"/>
                                  </p:stCondLst>
                                  <p:childTnLst>
                                    <p:set>
                                      <p:cBhvr>
                                        <p:cTn id="290" dur="1" fill="hold">
                                          <p:stCondLst>
                                            <p:cond delay="0"/>
                                          </p:stCondLst>
                                        </p:cTn>
                                        <p:tgtEl>
                                          <p:spTgt spid="116"/>
                                        </p:tgtEl>
                                        <p:attrNameLst>
                                          <p:attrName>style.visibility</p:attrName>
                                        </p:attrNameLst>
                                      </p:cBhvr>
                                      <p:to>
                                        <p:strVal val="hidden"/>
                                      </p:to>
                                    </p:set>
                                  </p:childTnLst>
                                </p:cTn>
                              </p:par>
                              <p:par>
                                <p:cTn id="291" presetID="1" presetClass="exit" presetSubtype="0" fill="hold" grpId="1" nodeType="withEffect">
                                  <p:stCondLst>
                                    <p:cond delay="0"/>
                                  </p:stCondLst>
                                  <p:childTnLst>
                                    <p:set>
                                      <p:cBhvr>
                                        <p:cTn id="292" dur="1" fill="hold">
                                          <p:stCondLst>
                                            <p:cond delay="0"/>
                                          </p:stCondLst>
                                        </p:cTn>
                                        <p:tgtEl>
                                          <p:spTgt spid="117"/>
                                        </p:tgtEl>
                                        <p:attrNameLst>
                                          <p:attrName>style.visibility</p:attrName>
                                        </p:attrNameLst>
                                      </p:cBhvr>
                                      <p:to>
                                        <p:strVal val="hidden"/>
                                      </p:to>
                                    </p:set>
                                  </p:childTnLst>
                                </p:cTn>
                              </p:par>
                              <p:par>
                                <p:cTn id="293" presetID="1" presetClass="exit" presetSubtype="0" fill="hold" nodeType="withEffect">
                                  <p:stCondLst>
                                    <p:cond delay="0"/>
                                  </p:stCondLst>
                                  <p:childTnLst>
                                    <p:set>
                                      <p:cBhvr>
                                        <p:cTn id="294" dur="1" fill="hold">
                                          <p:stCondLst>
                                            <p:cond delay="0"/>
                                          </p:stCondLst>
                                        </p:cTn>
                                        <p:tgtEl>
                                          <p:spTgt spid="122"/>
                                        </p:tgtEl>
                                        <p:attrNameLst>
                                          <p:attrName>style.visibility</p:attrName>
                                        </p:attrNameLst>
                                      </p:cBhvr>
                                      <p:to>
                                        <p:strVal val="hidden"/>
                                      </p:to>
                                    </p:set>
                                  </p:childTnLst>
                                </p:cTn>
                              </p:par>
                              <p:par>
                                <p:cTn id="295" presetID="1" presetClass="exit" presetSubtype="0" fill="hold" nodeType="withEffect">
                                  <p:stCondLst>
                                    <p:cond delay="0"/>
                                  </p:stCondLst>
                                  <p:childTnLst>
                                    <p:set>
                                      <p:cBhvr>
                                        <p:cTn id="296" dur="1" fill="hold">
                                          <p:stCondLst>
                                            <p:cond delay="0"/>
                                          </p:stCondLst>
                                        </p:cTn>
                                        <p:tgtEl>
                                          <p:spTgt spid="124"/>
                                        </p:tgtEl>
                                        <p:attrNameLst>
                                          <p:attrName>style.visibility</p:attrName>
                                        </p:attrNameLst>
                                      </p:cBhvr>
                                      <p:to>
                                        <p:strVal val="hidden"/>
                                      </p:to>
                                    </p:set>
                                  </p:childTnLst>
                                </p:cTn>
                              </p:par>
                              <p:par>
                                <p:cTn id="297" presetID="1" presetClass="exit" presetSubtype="0" fill="hold" grpId="1" nodeType="withEffect">
                                  <p:stCondLst>
                                    <p:cond delay="0"/>
                                  </p:stCondLst>
                                  <p:childTnLst>
                                    <p:set>
                                      <p:cBhvr>
                                        <p:cTn id="298" dur="1" fill="hold">
                                          <p:stCondLst>
                                            <p:cond delay="0"/>
                                          </p:stCondLst>
                                        </p:cTn>
                                        <p:tgtEl>
                                          <p:spTgt spid="136"/>
                                        </p:tgtEl>
                                        <p:attrNameLst>
                                          <p:attrName>style.visibility</p:attrName>
                                        </p:attrNameLst>
                                      </p:cBhvr>
                                      <p:to>
                                        <p:strVal val="hidden"/>
                                      </p:to>
                                    </p:set>
                                  </p:childTnLst>
                                </p:cTn>
                              </p:par>
                              <p:par>
                                <p:cTn id="299" presetID="1" presetClass="exit" presetSubtype="0" fill="hold" grpId="1" nodeType="withEffect">
                                  <p:stCondLst>
                                    <p:cond delay="0"/>
                                  </p:stCondLst>
                                  <p:childTnLst>
                                    <p:set>
                                      <p:cBhvr>
                                        <p:cTn id="300" dur="1" fill="hold">
                                          <p:stCondLst>
                                            <p:cond delay="0"/>
                                          </p:stCondLst>
                                        </p:cTn>
                                        <p:tgtEl>
                                          <p:spTgt spid="119"/>
                                        </p:tgtEl>
                                        <p:attrNameLst>
                                          <p:attrName>style.visibility</p:attrName>
                                        </p:attrNameLst>
                                      </p:cBhvr>
                                      <p:to>
                                        <p:strVal val="hidden"/>
                                      </p:to>
                                    </p:set>
                                  </p:childTnLst>
                                </p:cTn>
                              </p:par>
                              <p:par>
                                <p:cTn id="301" presetID="1" presetClass="exit" presetSubtype="0" fill="hold" grpId="1" nodeType="withEffect">
                                  <p:stCondLst>
                                    <p:cond delay="0"/>
                                  </p:stCondLst>
                                  <p:childTnLst>
                                    <p:set>
                                      <p:cBhvr>
                                        <p:cTn id="302" dur="1" fill="hold">
                                          <p:stCondLst>
                                            <p:cond delay="0"/>
                                          </p:stCondLst>
                                        </p:cTn>
                                        <p:tgtEl>
                                          <p:spTgt spid="123"/>
                                        </p:tgtEl>
                                        <p:attrNameLst>
                                          <p:attrName>style.visibility</p:attrName>
                                        </p:attrNameLst>
                                      </p:cBhvr>
                                      <p:to>
                                        <p:strVal val="hidden"/>
                                      </p:to>
                                    </p:set>
                                  </p:childTnLst>
                                </p:cTn>
                              </p:par>
                              <p:par>
                                <p:cTn id="303" presetID="1" presetClass="exit" presetSubtype="0" fill="hold" grpId="1" nodeType="withEffect">
                                  <p:stCondLst>
                                    <p:cond delay="0"/>
                                  </p:stCondLst>
                                  <p:childTnLst>
                                    <p:set>
                                      <p:cBhvr>
                                        <p:cTn id="304" dur="1" fill="hold">
                                          <p:stCondLst>
                                            <p:cond delay="0"/>
                                          </p:stCondLst>
                                        </p:cTn>
                                        <p:tgtEl>
                                          <p:spTgt spid="158"/>
                                        </p:tgtEl>
                                        <p:attrNameLst>
                                          <p:attrName>style.visibility</p:attrName>
                                        </p:attrNameLst>
                                      </p:cBhvr>
                                      <p:to>
                                        <p:strVal val="hidden"/>
                                      </p:to>
                                    </p:set>
                                  </p:childTnLst>
                                </p:cTn>
                              </p:par>
                              <p:par>
                                <p:cTn id="305" presetID="1" presetClass="exit" presetSubtype="0" fill="hold" grpId="1" nodeType="withEffect">
                                  <p:stCondLst>
                                    <p:cond delay="0"/>
                                  </p:stCondLst>
                                  <p:childTnLst>
                                    <p:set>
                                      <p:cBhvr>
                                        <p:cTn id="306" dur="1" fill="hold">
                                          <p:stCondLst>
                                            <p:cond delay="0"/>
                                          </p:stCondLst>
                                        </p:cTn>
                                        <p:tgtEl>
                                          <p:spTgt spid="160"/>
                                        </p:tgtEl>
                                        <p:attrNameLst>
                                          <p:attrName>style.visibility</p:attrName>
                                        </p:attrNameLst>
                                      </p:cBhvr>
                                      <p:to>
                                        <p:strVal val="hidden"/>
                                      </p:to>
                                    </p:set>
                                  </p:childTnLst>
                                </p:cTn>
                              </p:par>
                              <p:par>
                                <p:cTn id="307" presetID="1" presetClass="exit" presetSubtype="0" fill="hold" grpId="1" nodeType="withEffect">
                                  <p:stCondLst>
                                    <p:cond delay="0"/>
                                  </p:stCondLst>
                                  <p:childTnLst>
                                    <p:set>
                                      <p:cBhvr>
                                        <p:cTn id="308" dur="1" fill="hold">
                                          <p:stCondLst>
                                            <p:cond delay="0"/>
                                          </p:stCondLst>
                                        </p:cTn>
                                        <p:tgtEl>
                                          <p:spTgt spid="121"/>
                                        </p:tgtEl>
                                        <p:attrNameLst>
                                          <p:attrName>style.visibility</p:attrName>
                                        </p:attrNameLst>
                                      </p:cBhvr>
                                      <p:to>
                                        <p:strVal val="hidden"/>
                                      </p:to>
                                    </p:set>
                                  </p:childTnLst>
                                </p:cTn>
                              </p:par>
                              <p:par>
                                <p:cTn id="309" presetID="1" presetClass="exit" presetSubtype="0" fill="hold" grpId="1" nodeType="withEffect">
                                  <p:stCondLst>
                                    <p:cond delay="0"/>
                                  </p:stCondLst>
                                  <p:childTnLst>
                                    <p:set>
                                      <p:cBhvr>
                                        <p:cTn id="310" dur="1" fill="hold">
                                          <p:stCondLst>
                                            <p:cond delay="0"/>
                                          </p:stCondLst>
                                        </p:cTn>
                                        <p:tgtEl>
                                          <p:spTgt spid="146"/>
                                        </p:tgtEl>
                                        <p:attrNameLst>
                                          <p:attrName>style.visibility</p:attrName>
                                        </p:attrNameLst>
                                      </p:cBhvr>
                                      <p:to>
                                        <p:strVal val="hidden"/>
                                      </p:to>
                                    </p:set>
                                  </p:childTnLst>
                                </p:cTn>
                              </p:par>
                              <p:par>
                                <p:cTn id="311" presetID="1" presetClass="exit" presetSubtype="0" fill="hold" grpId="1" nodeType="withEffect">
                                  <p:stCondLst>
                                    <p:cond delay="0"/>
                                  </p:stCondLst>
                                  <p:childTnLst>
                                    <p:set>
                                      <p:cBhvr>
                                        <p:cTn id="312" dur="1" fill="hold">
                                          <p:stCondLst>
                                            <p:cond delay="0"/>
                                          </p:stCondLst>
                                        </p:cTn>
                                        <p:tgtEl>
                                          <p:spTgt spid="159"/>
                                        </p:tgtEl>
                                        <p:attrNameLst>
                                          <p:attrName>style.visibility</p:attrName>
                                        </p:attrNameLst>
                                      </p:cBhvr>
                                      <p:to>
                                        <p:strVal val="hidden"/>
                                      </p:to>
                                    </p:set>
                                  </p:childTnLst>
                                </p:cTn>
                              </p:par>
                              <p:par>
                                <p:cTn id="313" presetID="1" presetClass="exit" presetSubtype="0" fill="hold" grpId="1" nodeType="withEffect">
                                  <p:stCondLst>
                                    <p:cond delay="0"/>
                                  </p:stCondLst>
                                  <p:childTnLst>
                                    <p:set>
                                      <p:cBhvr>
                                        <p:cTn id="314" dur="1" fill="hold">
                                          <p:stCondLst>
                                            <p:cond delay="0"/>
                                          </p:stCondLst>
                                        </p:cTn>
                                        <p:tgtEl>
                                          <p:spTgt spid="72"/>
                                        </p:tgtEl>
                                        <p:attrNameLst>
                                          <p:attrName>style.visibility</p:attrName>
                                        </p:attrNameLst>
                                      </p:cBhvr>
                                      <p:to>
                                        <p:strVal val="hidden"/>
                                      </p:to>
                                    </p:set>
                                  </p:childTnLst>
                                </p:cTn>
                              </p:par>
                              <p:par>
                                <p:cTn id="315" presetID="1" presetClass="exit" presetSubtype="0" fill="hold" grpId="1" nodeType="withEffect">
                                  <p:stCondLst>
                                    <p:cond delay="0"/>
                                  </p:stCondLst>
                                  <p:childTnLst>
                                    <p:set>
                                      <p:cBhvr>
                                        <p:cTn id="316" dur="1" fill="hold">
                                          <p:stCondLst>
                                            <p:cond delay="0"/>
                                          </p:stCondLst>
                                        </p:cTn>
                                        <p:tgtEl>
                                          <p:spTgt spid="74"/>
                                        </p:tgtEl>
                                        <p:attrNameLst>
                                          <p:attrName>style.visibility</p:attrName>
                                        </p:attrNameLst>
                                      </p:cBhvr>
                                      <p:to>
                                        <p:strVal val="hidden"/>
                                      </p:to>
                                    </p:set>
                                  </p:childTnLst>
                                </p:cTn>
                              </p:par>
                              <p:par>
                                <p:cTn id="317" presetID="1" presetClass="exit" presetSubtype="0" fill="hold" grpId="1" nodeType="withEffect">
                                  <p:stCondLst>
                                    <p:cond delay="0"/>
                                  </p:stCondLst>
                                  <p:childTnLst>
                                    <p:set>
                                      <p:cBhvr>
                                        <p:cTn id="318" dur="1" fill="hold">
                                          <p:stCondLst>
                                            <p:cond delay="0"/>
                                          </p:stCondLst>
                                        </p:cTn>
                                        <p:tgtEl>
                                          <p:spTgt spid="73"/>
                                        </p:tgtEl>
                                        <p:attrNameLst>
                                          <p:attrName>style.visibility</p:attrName>
                                        </p:attrNameLst>
                                      </p:cBhvr>
                                      <p:to>
                                        <p:strVal val="hidden"/>
                                      </p:to>
                                    </p:set>
                                  </p:childTnLst>
                                </p:cTn>
                              </p:par>
                              <p:par>
                                <p:cTn id="319" presetID="1" presetClass="exit" presetSubtype="0" fill="hold" grpId="1" nodeType="withEffect">
                                  <p:stCondLst>
                                    <p:cond delay="0"/>
                                  </p:stCondLst>
                                  <p:childTnLst>
                                    <p:set>
                                      <p:cBhvr>
                                        <p:cTn id="320" dur="1" fill="hold">
                                          <p:stCondLst>
                                            <p:cond delay="0"/>
                                          </p:stCondLst>
                                        </p:cTn>
                                        <p:tgtEl>
                                          <p:spTgt spid="161"/>
                                        </p:tgtEl>
                                        <p:attrNameLst>
                                          <p:attrName>style.visibility</p:attrName>
                                        </p:attrNameLst>
                                      </p:cBhvr>
                                      <p:to>
                                        <p:strVal val="hidden"/>
                                      </p:to>
                                    </p:set>
                                  </p:childTnLst>
                                </p:cTn>
                              </p:par>
                              <p:par>
                                <p:cTn id="321" presetID="1" presetClass="exit" presetSubtype="0" fill="hold" grpId="1" nodeType="withEffect">
                                  <p:stCondLst>
                                    <p:cond delay="0"/>
                                  </p:stCondLst>
                                  <p:childTnLst>
                                    <p:set>
                                      <p:cBhvr>
                                        <p:cTn id="322" dur="1" fill="hold">
                                          <p:stCondLst>
                                            <p:cond delay="0"/>
                                          </p:stCondLst>
                                        </p:cTn>
                                        <p:tgtEl>
                                          <p:spTgt spid="168"/>
                                        </p:tgtEl>
                                        <p:attrNameLst>
                                          <p:attrName>style.visibility</p:attrName>
                                        </p:attrNameLst>
                                      </p:cBhvr>
                                      <p:to>
                                        <p:strVal val="hidden"/>
                                      </p:to>
                                    </p:set>
                                  </p:childTnLst>
                                </p:cTn>
                              </p:par>
                              <p:par>
                                <p:cTn id="323" presetID="1" presetClass="exit" presetSubtype="0" fill="hold" grpId="1" nodeType="withEffect">
                                  <p:stCondLst>
                                    <p:cond delay="0"/>
                                  </p:stCondLst>
                                  <p:childTnLst>
                                    <p:set>
                                      <p:cBhvr>
                                        <p:cTn id="324" dur="1" fill="hold">
                                          <p:stCondLst>
                                            <p:cond delay="0"/>
                                          </p:stCondLst>
                                        </p:cTn>
                                        <p:tgtEl>
                                          <p:spTgt spid="170"/>
                                        </p:tgtEl>
                                        <p:attrNameLst>
                                          <p:attrName>style.visibility</p:attrName>
                                        </p:attrNameLst>
                                      </p:cBhvr>
                                      <p:to>
                                        <p:strVal val="hidden"/>
                                      </p:to>
                                    </p:set>
                                  </p:childTnLst>
                                </p:cTn>
                              </p:par>
                              <p:par>
                                <p:cTn id="325" presetID="1" presetClass="exit" presetSubtype="0" fill="hold" grpId="1" nodeType="withEffect">
                                  <p:stCondLst>
                                    <p:cond delay="0"/>
                                  </p:stCondLst>
                                  <p:childTnLst>
                                    <p:set>
                                      <p:cBhvr>
                                        <p:cTn id="326" dur="1" fill="hold">
                                          <p:stCondLst>
                                            <p:cond delay="0"/>
                                          </p:stCondLst>
                                        </p:cTn>
                                        <p:tgtEl>
                                          <p:spTgt spid="169"/>
                                        </p:tgtEl>
                                        <p:attrNameLst>
                                          <p:attrName>style.visibility</p:attrName>
                                        </p:attrNameLst>
                                      </p:cBhvr>
                                      <p:to>
                                        <p:strVal val="hidden"/>
                                      </p:to>
                                    </p:set>
                                  </p:childTnLst>
                                </p:cTn>
                              </p:par>
                              <p:par>
                                <p:cTn id="327" presetID="1" presetClass="exit" presetSubtype="0" fill="hold" grpId="1" nodeType="withEffect">
                                  <p:stCondLst>
                                    <p:cond delay="0"/>
                                  </p:stCondLst>
                                  <p:childTnLst>
                                    <p:set>
                                      <p:cBhvr>
                                        <p:cTn id="328" dur="1" fill="hold">
                                          <p:stCondLst>
                                            <p:cond delay="0"/>
                                          </p:stCondLst>
                                        </p:cTn>
                                        <p:tgtEl>
                                          <p:spTgt spid="90"/>
                                        </p:tgtEl>
                                        <p:attrNameLst>
                                          <p:attrName>style.visibility</p:attrName>
                                        </p:attrNameLst>
                                      </p:cBhvr>
                                      <p:to>
                                        <p:strVal val="hidden"/>
                                      </p:to>
                                    </p:set>
                                  </p:childTnLst>
                                </p:cTn>
                              </p:par>
                              <p:par>
                                <p:cTn id="329" presetID="1" presetClass="exit" presetSubtype="0" fill="hold" grpId="1" nodeType="withEffect">
                                  <p:stCondLst>
                                    <p:cond delay="0"/>
                                  </p:stCondLst>
                                  <p:childTnLst>
                                    <p:set>
                                      <p:cBhvr>
                                        <p:cTn id="330" dur="1" fill="hold">
                                          <p:stCondLst>
                                            <p:cond delay="0"/>
                                          </p:stCondLst>
                                        </p:cTn>
                                        <p:tgtEl>
                                          <p:spTgt spid="92"/>
                                        </p:tgtEl>
                                        <p:attrNameLst>
                                          <p:attrName>style.visibility</p:attrName>
                                        </p:attrNameLst>
                                      </p:cBhvr>
                                      <p:to>
                                        <p:strVal val="hidden"/>
                                      </p:to>
                                    </p:set>
                                  </p:childTnLst>
                                </p:cTn>
                              </p:par>
                              <p:par>
                                <p:cTn id="331" presetID="1" presetClass="exit" presetSubtype="0" fill="hold" grpId="1" nodeType="withEffect">
                                  <p:stCondLst>
                                    <p:cond delay="0"/>
                                  </p:stCondLst>
                                  <p:childTnLst>
                                    <p:set>
                                      <p:cBhvr>
                                        <p:cTn id="332" dur="1" fill="hold">
                                          <p:stCondLst>
                                            <p:cond delay="0"/>
                                          </p:stCondLst>
                                        </p:cTn>
                                        <p:tgtEl>
                                          <p:spTgt spid="91"/>
                                        </p:tgtEl>
                                        <p:attrNameLst>
                                          <p:attrName>style.visibility</p:attrName>
                                        </p:attrNameLst>
                                      </p:cBhvr>
                                      <p:to>
                                        <p:strVal val="hidden"/>
                                      </p:to>
                                    </p:set>
                                  </p:childTnLst>
                                </p:cTn>
                              </p:par>
                              <p:par>
                                <p:cTn id="333" presetID="1" presetClass="exit" presetSubtype="0" fill="hold" grpId="1" nodeType="withEffect">
                                  <p:stCondLst>
                                    <p:cond delay="0"/>
                                  </p:stCondLst>
                                  <p:childTnLst>
                                    <p:set>
                                      <p:cBhvr>
                                        <p:cTn id="334" dur="1" fill="hold">
                                          <p:stCondLst>
                                            <p:cond delay="0"/>
                                          </p:stCondLst>
                                        </p:cTn>
                                        <p:tgtEl>
                                          <p:spTgt spid="83"/>
                                        </p:tgtEl>
                                        <p:attrNameLst>
                                          <p:attrName>style.visibility</p:attrName>
                                        </p:attrNameLst>
                                      </p:cBhvr>
                                      <p:to>
                                        <p:strVal val="hidden"/>
                                      </p:to>
                                    </p:set>
                                  </p:childTnLst>
                                </p:cTn>
                              </p:par>
                              <p:par>
                                <p:cTn id="335" presetID="1" presetClass="exit" presetSubtype="0" fill="hold" grpId="1" nodeType="withEffect">
                                  <p:stCondLst>
                                    <p:cond delay="0"/>
                                  </p:stCondLst>
                                  <p:childTnLst>
                                    <p:set>
                                      <p:cBhvr>
                                        <p:cTn id="336" dur="1" fill="hold">
                                          <p:stCondLst>
                                            <p:cond delay="0"/>
                                          </p:stCondLst>
                                        </p:cTn>
                                        <p:tgtEl>
                                          <p:spTgt spid="131"/>
                                        </p:tgtEl>
                                        <p:attrNameLst>
                                          <p:attrName>style.visibility</p:attrName>
                                        </p:attrNameLst>
                                      </p:cBhvr>
                                      <p:to>
                                        <p:strVal val="hidden"/>
                                      </p:to>
                                    </p:set>
                                  </p:childTnLst>
                                </p:cTn>
                              </p:par>
                              <p:par>
                                <p:cTn id="337" presetID="1" presetClass="exit" presetSubtype="0" fill="hold" grpId="1" nodeType="withEffect">
                                  <p:stCondLst>
                                    <p:cond delay="0"/>
                                  </p:stCondLst>
                                  <p:childTnLst>
                                    <p:set>
                                      <p:cBhvr>
                                        <p:cTn id="338" dur="1" fill="hold">
                                          <p:stCondLst>
                                            <p:cond delay="0"/>
                                          </p:stCondLst>
                                        </p:cTn>
                                        <p:tgtEl>
                                          <p:spTgt spid="84"/>
                                        </p:tgtEl>
                                        <p:attrNameLst>
                                          <p:attrName>style.visibility</p:attrName>
                                        </p:attrNameLst>
                                      </p:cBhvr>
                                      <p:to>
                                        <p:strVal val="hidden"/>
                                      </p:to>
                                    </p:set>
                                  </p:childTnLst>
                                </p:cTn>
                              </p:par>
                              <p:par>
                                <p:cTn id="339" presetID="1" presetClass="exit" presetSubtype="0" fill="hold" grpId="1" nodeType="withEffect">
                                  <p:stCondLst>
                                    <p:cond delay="0"/>
                                  </p:stCondLst>
                                  <p:childTnLst>
                                    <p:set>
                                      <p:cBhvr>
                                        <p:cTn id="340" dur="1" fill="hold">
                                          <p:stCondLst>
                                            <p:cond delay="0"/>
                                          </p:stCondLst>
                                        </p:cTn>
                                        <p:tgtEl>
                                          <p:spTgt spid="129"/>
                                        </p:tgtEl>
                                        <p:attrNameLst>
                                          <p:attrName>style.visibility</p:attrName>
                                        </p:attrNameLst>
                                      </p:cBhvr>
                                      <p:to>
                                        <p:strVal val="hidden"/>
                                      </p:to>
                                    </p:set>
                                  </p:childTnLst>
                                </p:cTn>
                              </p:par>
                              <p:par>
                                <p:cTn id="341" presetID="1" presetClass="exit" presetSubtype="0" fill="hold" grpId="1" nodeType="withEffect">
                                  <p:stCondLst>
                                    <p:cond delay="0"/>
                                  </p:stCondLst>
                                  <p:childTnLst>
                                    <p:set>
                                      <p:cBhvr>
                                        <p:cTn id="342" dur="1" fill="hold">
                                          <p:stCondLst>
                                            <p:cond delay="0"/>
                                          </p:stCondLst>
                                        </p:cTn>
                                        <p:tgtEl>
                                          <p:spTgt spid="132"/>
                                        </p:tgtEl>
                                        <p:attrNameLst>
                                          <p:attrName>style.visibility</p:attrName>
                                        </p:attrNameLst>
                                      </p:cBhvr>
                                      <p:to>
                                        <p:strVal val="hidden"/>
                                      </p:to>
                                    </p:set>
                                  </p:childTnLst>
                                </p:cTn>
                              </p:par>
                              <p:par>
                                <p:cTn id="343" presetID="1" presetClass="exit" presetSubtype="0" fill="hold" grpId="1" nodeType="withEffect">
                                  <p:stCondLst>
                                    <p:cond delay="0"/>
                                  </p:stCondLst>
                                  <p:childTnLst>
                                    <p:set>
                                      <p:cBhvr>
                                        <p:cTn id="344" dur="1" fill="hold">
                                          <p:stCondLst>
                                            <p:cond delay="0"/>
                                          </p:stCondLst>
                                        </p:cTn>
                                        <p:tgtEl>
                                          <p:spTgt spid="147"/>
                                        </p:tgtEl>
                                        <p:attrNameLst>
                                          <p:attrName>style.visibility</p:attrName>
                                        </p:attrNameLst>
                                      </p:cBhvr>
                                      <p:to>
                                        <p:strVal val="hidden"/>
                                      </p:to>
                                    </p:set>
                                  </p:childTnLst>
                                </p:cTn>
                              </p:par>
                              <p:par>
                                <p:cTn id="345" presetID="1" presetClass="exit" presetSubtype="0" fill="hold" grpId="1" nodeType="withEffect">
                                  <p:stCondLst>
                                    <p:cond delay="0"/>
                                  </p:stCondLst>
                                  <p:childTnLst>
                                    <p:set>
                                      <p:cBhvr>
                                        <p:cTn id="346" dur="1" fill="hold">
                                          <p:stCondLst>
                                            <p:cond delay="0"/>
                                          </p:stCondLst>
                                        </p:cTn>
                                        <p:tgtEl>
                                          <p:spTgt spid="139"/>
                                        </p:tgtEl>
                                        <p:attrNameLst>
                                          <p:attrName>style.visibility</p:attrName>
                                        </p:attrNameLst>
                                      </p:cBhvr>
                                      <p:to>
                                        <p:strVal val="hidden"/>
                                      </p:to>
                                    </p:set>
                                  </p:childTnLst>
                                </p:cTn>
                              </p:par>
                              <p:par>
                                <p:cTn id="347" presetID="1" presetClass="exit" presetSubtype="0" fill="hold" grpId="1" nodeType="withEffect">
                                  <p:stCondLst>
                                    <p:cond delay="0"/>
                                  </p:stCondLst>
                                  <p:childTnLst>
                                    <p:set>
                                      <p:cBhvr>
                                        <p:cTn id="348" dur="1" fill="hold">
                                          <p:stCondLst>
                                            <p:cond delay="0"/>
                                          </p:stCondLst>
                                        </p:cTn>
                                        <p:tgtEl>
                                          <p:spTgt spid="130"/>
                                        </p:tgtEl>
                                        <p:attrNameLst>
                                          <p:attrName>style.visibility</p:attrName>
                                        </p:attrNameLst>
                                      </p:cBhvr>
                                      <p:to>
                                        <p:strVal val="hidden"/>
                                      </p:to>
                                    </p:set>
                                  </p:childTnLst>
                                </p:cTn>
                              </p:par>
                              <p:par>
                                <p:cTn id="349" presetID="1" presetClass="exit" presetSubtype="0" fill="hold" grpId="1" nodeType="withEffect">
                                  <p:stCondLst>
                                    <p:cond delay="0"/>
                                  </p:stCondLst>
                                  <p:childTnLst>
                                    <p:set>
                                      <p:cBhvr>
                                        <p:cTn id="350" dur="1" fill="hold">
                                          <p:stCondLst>
                                            <p:cond delay="0"/>
                                          </p:stCondLst>
                                        </p:cTn>
                                        <p:tgtEl>
                                          <p:spTgt spid="85"/>
                                        </p:tgtEl>
                                        <p:attrNameLst>
                                          <p:attrName>style.visibility</p:attrName>
                                        </p:attrNameLst>
                                      </p:cBhvr>
                                      <p:to>
                                        <p:strVal val="hidden"/>
                                      </p:to>
                                    </p:set>
                                  </p:childTnLst>
                                </p:cTn>
                              </p:par>
                              <p:par>
                                <p:cTn id="351" presetID="1" presetClass="exit" presetSubtype="0" fill="hold" grpId="1" nodeType="withEffect">
                                  <p:stCondLst>
                                    <p:cond delay="0"/>
                                  </p:stCondLst>
                                  <p:childTnLst>
                                    <p:set>
                                      <p:cBhvr>
                                        <p:cTn id="352" dur="1" fill="hold">
                                          <p:stCondLst>
                                            <p:cond delay="0"/>
                                          </p:stCondLst>
                                        </p:cTn>
                                        <p:tgtEl>
                                          <p:spTgt spid="133"/>
                                        </p:tgtEl>
                                        <p:attrNameLst>
                                          <p:attrName>style.visibility</p:attrName>
                                        </p:attrNameLst>
                                      </p:cBhvr>
                                      <p:to>
                                        <p:strVal val="hidden"/>
                                      </p:to>
                                    </p:set>
                                  </p:childTnLst>
                                </p:cTn>
                              </p:par>
                              <p:par>
                                <p:cTn id="353" presetID="1" presetClass="exit" presetSubtype="0" fill="hold" grpId="1" nodeType="withEffect">
                                  <p:stCondLst>
                                    <p:cond delay="0"/>
                                  </p:stCondLst>
                                  <p:childTnLst>
                                    <p:set>
                                      <p:cBhvr>
                                        <p:cTn id="354" dur="1" fill="hold">
                                          <p:stCondLst>
                                            <p:cond delay="0"/>
                                          </p:stCondLst>
                                        </p:cTn>
                                        <p:tgtEl>
                                          <p:spTgt spid="134"/>
                                        </p:tgtEl>
                                        <p:attrNameLst>
                                          <p:attrName>style.visibility</p:attrName>
                                        </p:attrNameLst>
                                      </p:cBhvr>
                                      <p:to>
                                        <p:strVal val="hidden"/>
                                      </p:to>
                                    </p:set>
                                  </p:childTnLst>
                                </p:cTn>
                              </p:par>
                              <p:par>
                                <p:cTn id="355" presetID="1" presetClass="exit" presetSubtype="0" fill="hold" grpId="1" nodeType="withEffect">
                                  <p:stCondLst>
                                    <p:cond delay="0"/>
                                  </p:stCondLst>
                                  <p:childTnLst>
                                    <p:set>
                                      <p:cBhvr>
                                        <p:cTn id="356" dur="1" fill="hold">
                                          <p:stCondLst>
                                            <p:cond delay="0"/>
                                          </p:stCondLst>
                                        </p:cTn>
                                        <p:tgtEl>
                                          <p:spTgt spid="86"/>
                                        </p:tgtEl>
                                        <p:attrNameLst>
                                          <p:attrName>style.visibility</p:attrName>
                                        </p:attrNameLst>
                                      </p:cBhvr>
                                      <p:to>
                                        <p:strVal val="hidden"/>
                                      </p:to>
                                    </p:set>
                                  </p:childTnLst>
                                </p:cTn>
                              </p:par>
                              <p:par>
                                <p:cTn id="357" presetID="1" presetClass="exit" presetSubtype="0" fill="hold" grpId="1" nodeType="withEffect">
                                  <p:stCondLst>
                                    <p:cond delay="0"/>
                                  </p:stCondLst>
                                  <p:childTnLst>
                                    <p:set>
                                      <p:cBhvr>
                                        <p:cTn id="358" dur="1" fill="hold">
                                          <p:stCondLst>
                                            <p:cond delay="0"/>
                                          </p:stCondLst>
                                        </p:cTn>
                                        <p:tgtEl>
                                          <p:spTgt spid="95"/>
                                        </p:tgtEl>
                                        <p:attrNameLst>
                                          <p:attrName>style.visibility</p:attrName>
                                        </p:attrNameLst>
                                      </p:cBhvr>
                                      <p:to>
                                        <p:strVal val="hidden"/>
                                      </p:to>
                                    </p:set>
                                  </p:childTnLst>
                                </p:cTn>
                              </p:par>
                              <p:par>
                                <p:cTn id="359" presetID="1" presetClass="exit" presetSubtype="0" fill="hold" grpId="1" nodeType="withEffect">
                                  <p:stCondLst>
                                    <p:cond delay="0"/>
                                  </p:stCondLst>
                                  <p:childTnLst>
                                    <p:set>
                                      <p:cBhvr>
                                        <p:cTn id="360" dur="1" fill="hold">
                                          <p:stCondLst>
                                            <p:cond delay="0"/>
                                          </p:stCondLst>
                                        </p:cTn>
                                        <p:tgtEl>
                                          <p:spTgt spid="96"/>
                                        </p:tgtEl>
                                        <p:attrNameLst>
                                          <p:attrName>style.visibility</p:attrName>
                                        </p:attrNameLst>
                                      </p:cBhvr>
                                      <p:to>
                                        <p:strVal val="hidden"/>
                                      </p:to>
                                    </p:set>
                                  </p:childTnLst>
                                </p:cTn>
                              </p:par>
                              <p:par>
                                <p:cTn id="361" presetID="1" presetClass="exit" presetSubtype="0" fill="hold" grpId="1" nodeType="withEffect">
                                  <p:stCondLst>
                                    <p:cond delay="0"/>
                                  </p:stCondLst>
                                  <p:childTnLst>
                                    <p:set>
                                      <p:cBhvr>
                                        <p:cTn id="362" dur="1" fill="hold">
                                          <p:stCondLst>
                                            <p:cond delay="0"/>
                                          </p:stCondLst>
                                        </p:cTn>
                                        <p:tgtEl>
                                          <p:spTgt spid="94"/>
                                        </p:tgtEl>
                                        <p:attrNameLst>
                                          <p:attrName>style.visibility</p:attrName>
                                        </p:attrNameLst>
                                      </p:cBhvr>
                                      <p:to>
                                        <p:strVal val="hidden"/>
                                      </p:to>
                                    </p:set>
                                  </p:childTnLst>
                                </p:cTn>
                              </p:par>
                              <p:par>
                                <p:cTn id="363" presetID="1" presetClass="exit" presetSubtype="0" fill="hold" grpId="1" nodeType="withEffect">
                                  <p:stCondLst>
                                    <p:cond delay="0"/>
                                  </p:stCondLst>
                                  <p:childTnLst>
                                    <p:set>
                                      <p:cBhvr>
                                        <p:cTn id="364" dur="1" fill="hold">
                                          <p:stCondLst>
                                            <p:cond delay="0"/>
                                          </p:stCondLst>
                                        </p:cTn>
                                        <p:tgtEl>
                                          <p:spTgt spid="137"/>
                                        </p:tgtEl>
                                        <p:attrNameLst>
                                          <p:attrName>style.visibility</p:attrName>
                                        </p:attrNameLst>
                                      </p:cBhvr>
                                      <p:to>
                                        <p:strVal val="hidden"/>
                                      </p:to>
                                    </p:set>
                                  </p:childTnLst>
                                </p:cTn>
                              </p:par>
                              <p:par>
                                <p:cTn id="365" presetID="1" presetClass="exit" presetSubtype="0" fill="hold" grpId="1" nodeType="withEffect">
                                  <p:stCondLst>
                                    <p:cond delay="0"/>
                                  </p:stCondLst>
                                  <p:childTnLst>
                                    <p:set>
                                      <p:cBhvr>
                                        <p:cTn id="366" dur="1" fill="hold">
                                          <p:stCondLst>
                                            <p:cond delay="0"/>
                                          </p:stCondLst>
                                        </p:cTn>
                                        <p:tgtEl>
                                          <p:spTgt spid="141"/>
                                        </p:tgtEl>
                                        <p:attrNameLst>
                                          <p:attrName>style.visibility</p:attrName>
                                        </p:attrNameLst>
                                      </p:cBhvr>
                                      <p:to>
                                        <p:strVal val="hidden"/>
                                      </p:to>
                                    </p:set>
                                  </p:childTnLst>
                                </p:cTn>
                              </p:par>
                              <p:par>
                                <p:cTn id="367" presetID="1" presetClass="exit" presetSubtype="0" fill="hold" grpId="1" nodeType="withEffect">
                                  <p:stCondLst>
                                    <p:cond delay="0"/>
                                  </p:stCondLst>
                                  <p:childTnLst>
                                    <p:set>
                                      <p:cBhvr>
                                        <p:cTn id="368" dur="1" fill="hold">
                                          <p:stCondLst>
                                            <p:cond delay="0"/>
                                          </p:stCondLst>
                                        </p:cTn>
                                        <p:tgtEl>
                                          <p:spTgt spid="135"/>
                                        </p:tgtEl>
                                        <p:attrNameLst>
                                          <p:attrName>style.visibility</p:attrName>
                                        </p:attrNameLst>
                                      </p:cBhvr>
                                      <p:to>
                                        <p:strVal val="hidden"/>
                                      </p:to>
                                    </p:set>
                                  </p:childTnLst>
                                </p:cTn>
                              </p:par>
                              <p:par>
                                <p:cTn id="369" presetID="1" presetClass="exit" presetSubtype="0" fill="hold" grpId="1" nodeType="withEffect">
                                  <p:stCondLst>
                                    <p:cond delay="0"/>
                                  </p:stCondLst>
                                  <p:childTnLst>
                                    <p:set>
                                      <p:cBhvr>
                                        <p:cTn id="370" dur="1" fill="hold">
                                          <p:stCondLst>
                                            <p:cond delay="0"/>
                                          </p:stCondLst>
                                        </p:cTn>
                                        <p:tgtEl>
                                          <p:spTgt spid="140"/>
                                        </p:tgtEl>
                                        <p:attrNameLst>
                                          <p:attrName>style.visibility</p:attrName>
                                        </p:attrNameLst>
                                      </p:cBhvr>
                                      <p:to>
                                        <p:strVal val="hidden"/>
                                      </p:to>
                                    </p:set>
                                  </p:childTnLst>
                                </p:cTn>
                              </p:par>
                              <p:par>
                                <p:cTn id="371" presetID="1" presetClass="exit" presetSubtype="0" fill="hold" grpId="1" nodeType="withEffect">
                                  <p:stCondLst>
                                    <p:cond delay="0"/>
                                  </p:stCondLst>
                                  <p:childTnLst>
                                    <p:set>
                                      <p:cBhvr>
                                        <p:cTn id="372" dur="1" fill="hold">
                                          <p:stCondLst>
                                            <p:cond delay="0"/>
                                          </p:stCondLst>
                                        </p:cTn>
                                        <p:tgtEl>
                                          <p:spTgt spid="142"/>
                                        </p:tgtEl>
                                        <p:attrNameLst>
                                          <p:attrName>style.visibility</p:attrName>
                                        </p:attrNameLst>
                                      </p:cBhvr>
                                      <p:to>
                                        <p:strVal val="hidden"/>
                                      </p:to>
                                    </p:set>
                                  </p:childTnLst>
                                </p:cTn>
                              </p:par>
                              <p:par>
                                <p:cTn id="373" presetID="1" presetClass="exit" presetSubtype="0" fill="hold" grpId="1" nodeType="withEffect">
                                  <p:stCondLst>
                                    <p:cond delay="0"/>
                                  </p:stCondLst>
                                  <p:childTnLst>
                                    <p:set>
                                      <p:cBhvr>
                                        <p:cTn id="374" dur="1" fill="hold">
                                          <p:stCondLst>
                                            <p:cond delay="0"/>
                                          </p:stCondLst>
                                        </p:cTn>
                                        <p:tgtEl>
                                          <p:spTgt spid="143"/>
                                        </p:tgtEl>
                                        <p:attrNameLst>
                                          <p:attrName>style.visibility</p:attrName>
                                        </p:attrNameLst>
                                      </p:cBhvr>
                                      <p:to>
                                        <p:strVal val="hidden"/>
                                      </p:to>
                                    </p:set>
                                  </p:childTnLst>
                                </p:cTn>
                              </p:par>
                              <p:par>
                                <p:cTn id="375" presetID="1" presetClass="exit" presetSubtype="0" fill="hold" grpId="1" nodeType="withEffect">
                                  <p:stCondLst>
                                    <p:cond delay="0"/>
                                  </p:stCondLst>
                                  <p:childTnLst>
                                    <p:set>
                                      <p:cBhvr>
                                        <p:cTn id="376" dur="1" fill="hold">
                                          <p:stCondLst>
                                            <p:cond delay="0"/>
                                          </p:stCondLst>
                                        </p:cTn>
                                        <p:tgtEl>
                                          <p:spTgt spid="144"/>
                                        </p:tgtEl>
                                        <p:attrNameLst>
                                          <p:attrName>style.visibility</p:attrName>
                                        </p:attrNameLst>
                                      </p:cBhvr>
                                      <p:to>
                                        <p:strVal val="hidden"/>
                                      </p:to>
                                    </p:set>
                                  </p:childTnLst>
                                </p:cTn>
                              </p:par>
                              <p:par>
                                <p:cTn id="377" presetID="1" presetClass="exit" presetSubtype="0" fill="hold" grpId="3" nodeType="withEffect">
                                  <p:stCondLst>
                                    <p:cond delay="0"/>
                                  </p:stCondLst>
                                  <p:childTnLst>
                                    <p:set>
                                      <p:cBhvr>
                                        <p:cTn id="378" dur="1" fill="hold">
                                          <p:stCondLst>
                                            <p:cond delay="0"/>
                                          </p:stCondLst>
                                        </p:cTn>
                                        <p:tgtEl>
                                          <p:spTgt spid="101"/>
                                        </p:tgtEl>
                                        <p:attrNameLst>
                                          <p:attrName>style.visibility</p:attrName>
                                        </p:attrNameLst>
                                      </p:cBhvr>
                                      <p:to>
                                        <p:strVal val="hidden"/>
                                      </p:to>
                                    </p:set>
                                  </p:childTnLst>
                                </p:cTn>
                              </p:par>
                              <p:par>
                                <p:cTn id="379" presetID="1" presetClass="exit" presetSubtype="0" fill="hold" grpId="1" nodeType="withEffect">
                                  <p:stCondLst>
                                    <p:cond delay="0"/>
                                  </p:stCondLst>
                                  <p:childTnLst>
                                    <p:set>
                                      <p:cBhvr>
                                        <p:cTn id="380" dur="1" fill="hold">
                                          <p:stCondLst>
                                            <p:cond delay="0"/>
                                          </p:stCondLst>
                                        </p:cTn>
                                        <p:tgtEl>
                                          <p:spTgt spid="145"/>
                                        </p:tgtEl>
                                        <p:attrNameLst>
                                          <p:attrName>style.visibility</p:attrName>
                                        </p:attrNameLst>
                                      </p:cBhvr>
                                      <p:to>
                                        <p:strVal val="hidden"/>
                                      </p:to>
                                    </p:set>
                                  </p:childTnLst>
                                </p:cTn>
                              </p:par>
                              <p:par>
                                <p:cTn id="381" presetID="1" presetClass="exit" presetSubtype="0" fill="hold" grpId="2" nodeType="withEffect">
                                  <p:stCondLst>
                                    <p:cond delay="0"/>
                                  </p:stCondLst>
                                  <p:childTnLst>
                                    <p:set>
                                      <p:cBhvr>
                                        <p:cTn id="382" dur="1" fill="hold">
                                          <p:stCondLst>
                                            <p:cond delay="0"/>
                                          </p:stCondLst>
                                        </p:cTn>
                                        <p:tgtEl>
                                          <p:spTgt spid="116"/>
                                        </p:tgtEl>
                                        <p:attrNameLst>
                                          <p:attrName>style.visibility</p:attrName>
                                        </p:attrNameLst>
                                      </p:cBhvr>
                                      <p:to>
                                        <p:strVal val="hidden"/>
                                      </p:to>
                                    </p:set>
                                  </p:childTnLst>
                                </p:cTn>
                              </p:par>
                              <p:par>
                                <p:cTn id="383" presetID="1" presetClass="exit" presetSubtype="0" fill="hold" grpId="2" nodeType="withEffect">
                                  <p:stCondLst>
                                    <p:cond delay="0"/>
                                  </p:stCondLst>
                                  <p:childTnLst>
                                    <p:set>
                                      <p:cBhvr>
                                        <p:cTn id="384" dur="1" fill="hold">
                                          <p:stCondLst>
                                            <p:cond delay="0"/>
                                          </p:stCondLst>
                                        </p:cTn>
                                        <p:tgtEl>
                                          <p:spTgt spid="117"/>
                                        </p:tgtEl>
                                        <p:attrNameLst>
                                          <p:attrName>style.visibility</p:attrName>
                                        </p:attrNameLst>
                                      </p:cBhvr>
                                      <p:to>
                                        <p:strVal val="hidden"/>
                                      </p:to>
                                    </p:set>
                                  </p:childTnLst>
                                </p:cTn>
                              </p:par>
                            </p:childTnLst>
                          </p:cTn>
                        </p:par>
                      </p:childTnLst>
                    </p:cTn>
                  </p:par>
                  <p:par>
                    <p:cTn id="385" fill="hold">
                      <p:stCondLst>
                        <p:cond delay="indefinite"/>
                      </p:stCondLst>
                      <p:childTnLst>
                        <p:par>
                          <p:cTn id="386" fill="hold">
                            <p:stCondLst>
                              <p:cond delay="0"/>
                            </p:stCondLst>
                            <p:childTnLst>
                              <p:par>
                                <p:cTn id="387" presetID="2" presetClass="exit" presetSubtype="8" fill="hold" grpId="1" nodeType="clickEffect">
                                  <p:stCondLst>
                                    <p:cond delay="0"/>
                                  </p:stCondLst>
                                  <p:childTnLst>
                                    <p:anim calcmode="lin" valueType="num">
                                      <p:cBhvr additive="base">
                                        <p:cTn id="388" dur="500"/>
                                        <p:tgtEl>
                                          <p:spTgt spid="109"/>
                                        </p:tgtEl>
                                        <p:attrNameLst>
                                          <p:attrName>ppt_x</p:attrName>
                                        </p:attrNameLst>
                                      </p:cBhvr>
                                      <p:tavLst>
                                        <p:tav tm="0">
                                          <p:val>
                                            <p:strVal val="ppt_x"/>
                                          </p:val>
                                        </p:tav>
                                        <p:tav tm="100000">
                                          <p:val>
                                            <p:strVal val="0-ppt_w/2"/>
                                          </p:val>
                                        </p:tav>
                                      </p:tavLst>
                                    </p:anim>
                                    <p:anim calcmode="lin" valueType="num">
                                      <p:cBhvr additive="base">
                                        <p:cTn id="389" dur="500"/>
                                        <p:tgtEl>
                                          <p:spTgt spid="109"/>
                                        </p:tgtEl>
                                        <p:attrNameLst>
                                          <p:attrName>ppt_y</p:attrName>
                                        </p:attrNameLst>
                                      </p:cBhvr>
                                      <p:tavLst>
                                        <p:tav tm="0">
                                          <p:val>
                                            <p:strVal val="ppt_y"/>
                                          </p:val>
                                        </p:tav>
                                        <p:tav tm="100000">
                                          <p:val>
                                            <p:strVal val="ppt_y"/>
                                          </p:val>
                                        </p:tav>
                                      </p:tavLst>
                                    </p:anim>
                                    <p:set>
                                      <p:cBhvr>
                                        <p:cTn id="390" dur="1" fill="hold">
                                          <p:stCondLst>
                                            <p:cond delay="499"/>
                                          </p:stCondLst>
                                        </p:cTn>
                                        <p:tgtEl>
                                          <p:spTgt spid="109"/>
                                        </p:tgtEl>
                                        <p:attrNameLst>
                                          <p:attrName>style.visibility</p:attrName>
                                        </p:attrNameLst>
                                      </p:cBhvr>
                                      <p:to>
                                        <p:strVal val="hidden"/>
                                      </p:to>
                                    </p:set>
                                  </p:childTnLst>
                                </p:cTn>
                              </p:par>
                              <p:par>
                                <p:cTn id="391" presetID="2" presetClass="exit" presetSubtype="8" fill="hold" grpId="1" nodeType="withEffect">
                                  <p:stCondLst>
                                    <p:cond delay="0"/>
                                  </p:stCondLst>
                                  <p:childTnLst>
                                    <p:anim calcmode="lin" valueType="num">
                                      <p:cBhvr additive="base">
                                        <p:cTn id="392" dur="500"/>
                                        <p:tgtEl>
                                          <p:spTgt spid="108"/>
                                        </p:tgtEl>
                                        <p:attrNameLst>
                                          <p:attrName>ppt_x</p:attrName>
                                        </p:attrNameLst>
                                      </p:cBhvr>
                                      <p:tavLst>
                                        <p:tav tm="0">
                                          <p:val>
                                            <p:strVal val="ppt_x"/>
                                          </p:val>
                                        </p:tav>
                                        <p:tav tm="100000">
                                          <p:val>
                                            <p:strVal val="0-ppt_w/2"/>
                                          </p:val>
                                        </p:tav>
                                      </p:tavLst>
                                    </p:anim>
                                    <p:anim calcmode="lin" valueType="num">
                                      <p:cBhvr additive="base">
                                        <p:cTn id="393" dur="500"/>
                                        <p:tgtEl>
                                          <p:spTgt spid="108"/>
                                        </p:tgtEl>
                                        <p:attrNameLst>
                                          <p:attrName>ppt_y</p:attrName>
                                        </p:attrNameLst>
                                      </p:cBhvr>
                                      <p:tavLst>
                                        <p:tav tm="0">
                                          <p:val>
                                            <p:strVal val="ppt_y"/>
                                          </p:val>
                                        </p:tav>
                                        <p:tav tm="100000">
                                          <p:val>
                                            <p:strVal val="ppt_y"/>
                                          </p:val>
                                        </p:tav>
                                      </p:tavLst>
                                    </p:anim>
                                    <p:set>
                                      <p:cBhvr>
                                        <p:cTn id="394" dur="1" fill="hold">
                                          <p:stCondLst>
                                            <p:cond delay="499"/>
                                          </p:stCondLst>
                                        </p:cTn>
                                        <p:tgtEl>
                                          <p:spTgt spid="108"/>
                                        </p:tgtEl>
                                        <p:attrNameLst>
                                          <p:attrName>style.visibility</p:attrName>
                                        </p:attrNameLst>
                                      </p:cBhvr>
                                      <p:to>
                                        <p:strVal val="hidden"/>
                                      </p:to>
                                    </p:set>
                                  </p:childTnLst>
                                </p:cTn>
                              </p:par>
                              <p:par>
                                <p:cTn id="395" presetID="2" presetClass="exit" presetSubtype="8" fill="hold" grpId="1" nodeType="withEffect">
                                  <p:stCondLst>
                                    <p:cond delay="0"/>
                                  </p:stCondLst>
                                  <p:childTnLst>
                                    <p:anim calcmode="lin" valueType="num">
                                      <p:cBhvr additive="base">
                                        <p:cTn id="396" dur="500"/>
                                        <p:tgtEl>
                                          <p:spTgt spid="114"/>
                                        </p:tgtEl>
                                        <p:attrNameLst>
                                          <p:attrName>ppt_x</p:attrName>
                                        </p:attrNameLst>
                                      </p:cBhvr>
                                      <p:tavLst>
                                        <p:tav tm="0">
                                          <p:val>
                                            <p:strVal val="ppt_x"/>
                                          </p:val>
                                        </p:tav>
                                        <p:tav tm="100000">
                                          <p:val>
                                            <p:strVal val="0-ppt_w/2"/>
                                          </p:val>
                                        </p:tav>
                                      </p:tavLst>
                                    </p:anim>
                                    <p:anim calcmode="lin" valueType="num">
                                      <p:cBhvr additive="base">
                                        <p:cTn id="397" dur="500"/>
                                        <p:tgtEl>
                                          <p:spTgt spid="114"/>
                                        </p:tgtEl>
                                        <p:attrNameLst>
                                          <p:attrName>ppt_y</p:attrName>
                                        </p:attrNameLst>
                                      </p:cBhvr>
                                      <p:tavLst>
                                        <p:tav tm="0">
                                          <p:val>
                                            <p:strVal val="ppt_y"/>
                                          </p:val>
                                        </p:tav>
                                        <p:tav tm="100000">
                                          <p:val>
                                            <p:strVal val="ppt_y"/>
                                          </p:val>
                                        </p:tav>
                                      </p:tavLst>
                                    </p:anim>
                                    <p:set>
                                      <p:cBhvr>
                                        <p:cTn id="398" dur="1" fill="hold">
                                          <p:stCondLst>
                                            <p:cond delay="499"/>
                                          </p:stCondLst>
                                        </p:cTn>
                                        <p:tgtEl>
                                          <p:spTgt spid="114"/>
                                        </p:tgtEl>
                                        <p:attrNameLst>
                                          <p:attrName>style.visibility</p:attrName>
                                        </p:attrNameLst>
                                      </p:cBhvr>
                                      <p:to>
                                        <p:strVal val="hidden"/>
                                      </p:to>
                                    </p:set>
                                  </p:childTnLst>
                                </p:cTn>
                              </p:par>
                              <p:par>
                                <p:cTn id="399" presetID="2" presetClass="exit" presetSubtype="8" fill="hold" grpId="1" nodeType="withEffect">
                                  <p:stCondLst>
                                    <p:cond delay="0"/>
                                  </p:stCondLst>
                                  <p:childTnLst>
                                    <p:anim calcmode="lin" valueType="num">
                                      <p:cBhvr additive="base">
                                        <p:cTn id="400" dur="500"/>
                                        <p:tgtEl>
                                          <p:spTgt spid="115"/>
                                        </p:tgtEl>
                                        <p:attrNameLst>
                                          <p:attrName>ppt_x</p:attrName>
                                        </p:attrNameLst>
                                      </p:cBhvr>
                                      <p:tavLst>
                                        <p:tav tm="0">
                                          <p:val>
                                            <p:strVal val="ppt_x"/>
                                          </p:val>
                                        </p:tav>
                                        <p:tav tm="100000">
                                          <p:val>
                                            <p:strVal val="0-ppt_w/2"/>
                                          </p:val>
                                        </p:tav>
                                      </p:tavLst>
                                    </p:anim>
                                    <p:anim calcmode="lin" valueType="num">
                                      <p:cBhvr additive="base">
                                        <p:cTn id="401" dur="500"/>
                                        <p:tgtEl>
                                          <p:spTgt spid="115"/>
                                        </p:tgtEl>
                                        <p:attrNameLst>
                                          <p:attrName>ppt_y</p:attrName>
                                        </p:attrNameLst>
                                      </p:cBhvr>
                                      <p:tavLst>
                                        <p:tav tm="0">
                                          <p:val>
                                            <p:strVal val="ppt_y"/>
                                          </p:val>
                                        </p:tav>
                                        <p:tav tm="100000">
                                          <p:val>
                                            <p:strVal val="ppt_y"/>
                                          </p:val>
                                        </p:tav>
                                      </p:tavLst>
                                    </p:anim>
                                    <p:set>
                                      <p:cBhvr>
                                        <p:cTn id="402" dur="1" fill="hold">
                                          <p:stCondLst>
                                            <p:cond delay="499"/>
                                          </p:stCondLst>
                                        </p:cTn>
                                        <p:tgtEl>
                                          <p:spTgt spid="1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 grpId="0" animBg="1"/>
      <p:bldP spid="108" grpId="1" animBg="1"/>
      <p:bldP spid="109" grpId="0"/>
      <p:bldP spid="109" grpId="1"/>
      <p:bldP spid="114" grpId="0"/>
      <p:bldP spid="114" grpId="1"/>
      <p:bldP spid="115" grpId="0"/>
      <p:bldP spid="115" grpId="1"/>
      <p:bldP spid="119" grpId="0"/>
      <p:bldP spid="119" grpId="1"/>
      <p:bldP spid="121" grpId="0" animBg="1"/>
      <p:bldP spid="121" grpId="1" animBg="1"/>
      <p:bldP spid="123" grpId="0"/>
      <p:bldP spid="123" grpId="1"/>
      <p:bldP spid="136" grpId="0"/>
      <p:bldP spid="136" grpId="1"/>
      <p:bldP spid="139" grpId="0" animBg="1"/>
      <p:bldP spid="139" grpId="1" animBg="1"/>
      <p:bldP spid="146" grpId="0"/>
      <p:bldP spid="146" grpId="1"/>
      <p:bldP spid="147" grpId="0"/>
      <p:bldP spid="147" grpId="1"/>
      <p:bldP spid="158" grpId="0"/>
      <p:bldP spid="158" grpId="1"/>
      <p:bldP spid="159" grpId="0"/>
      <p:bldP spid="159" grpId="1"/>
      <p:bldP spid="160" grpId="0" animBg="1"/>
      <p:bldP spid="160" grpId="1" animBg="1"/>
      <p:bldP spid="161" grpId="0"/>
      <p:bldP spid="161" grpId="1"/>
      <p:bldP spid="168" grpId="0"/>
      <p:bldP spid="168" grpId="1"/>
      <p:bldP spid="169" grpId="0"/>
      <p:bldP spid="169" grpId="1"/>
      <p:bldP spid="170" grpId="0" animBg="1"/>
      <p:bldP spid="170" grpId="1" animBg="1"/>
      <p:bldP spid="72" grpId="0"/>
      <p:bldP spid="72" grpId="1"/>
      <p:bldP spid="73" grpId="0"/>
      <p:bldP spid="73" grpId="1"/>
      <p:bldP spid="74" grpId="0" animBg="1"/>
      <p:bldP spid="74" grpId="1" animBg="1"/>
      <p:bldP spid="83" grpId="0"/>
      <p:bldP spid="83" grpId="1"/>
      <p:bldP spid="84" grpId="0"/>
      <p:bldP spid="84" grpId="1"/>
      <p:bldP spid="85" grpId="0"/>
      <p:bldP spid="85" grpId="1"/>
      <p:bldP spid="86" grpId="0"/>
      <p:bldP spid="86" grpId="1"/>
      <p:bldP spid="129" grpId="0"/>
      <p:bldP spid="129" grpId="1"/>
      <p:bldP spid="130" grpId="0"/>
      <p:bldP spid="130" grpId="1"/>
      <p:bldP spid="131" grpId="0" animBg="1"/>
      <p:bldP spid="131" grpId="1" animBg="1"/>
      <p:bldP spid="132" grpId="0" animBg="1"/>
      <p:bldP spid="132" grpId="1" animBg="1"/>
      <p:bldP spid="133" grpId="0"/>
      <p:bldP spid="133" grpId="1"/>
      <p:bldP spid="134" grpId="0" animBg="1"/>
      <p:bldP spid="134" grpId="1" animBg="1"/>
      <p:bldP spid="135" grpId="0" animBg="1"/>
      <p:bldP spid="135" grpId="1" animBg="1"/>
      <p:bldP spid="137" grpId="0"/>
      <p:bldP spid="137" grpId="1"/>
      <p:bldP spid="140" grpId="0"/>
      <p:bldP spid="140" grpId="1"/>
      <p:bldP spid="141" grpId="0"/>
      <p:bldP spid="141" grpId="1"/>
      <p:bldP spid="142" grpId="0"/>
      <p:bldP spid="142" grpId="1"/>
      <p:bldP spid="143" grpId="0"/>
      <p:bldP spid="143" grpId="1"/>
      <p:bldP spid="144" grpId="0" animBg="1"/>
      <p:bldP spid="144" grpId="1" animBg="1"/>
      <p:bldP spid="145" grpId="0"/>
      <p:bldP spid="145" grpId="1"/>
      <p:bldP spid="78" grpId="0" animBg="1"/>
      <p:bldP spid="78" grpId="1" animBg="1"/>
      <p:bldP spid="78" grpId="2" animBg="1"/>
      <p:bldP spid="79" grpId="0" animBg="1"/>
      <p:bldP spid="79" grpId="1" animBg="1"/>
      <p:bldP spid="80" grpId="0" animBg="1"/>
      <p:bldP spid="80" grpId="1" animBg="1"/>
      <p:bldP spid="80" grpId="2" animBg="1"/>
      <p:bldP spid="81" grpId="0" animBg="1"/>
      <p:bldP spid="81" grpId="1" animBg="1"/>
      <p:bldP spid="90" grpId="0"/>
      <p:bldP spid="90" grpId="1"/>
      <p:bldP spid="91" grpId="0"/>
      <p:bldP spid="91" grpId="1"/>
      <p:bldP spid="92" grpId="0" animBg="1"/>
      <p:bldP spid="92" grpId="1" animBg="1"/>
      <p:bldP spid="94" grpId="0"/>
      <p:bldP spid="94" grpId="1"/>
      <p:bldP spid="95" grpId="0"/>
      <p:bldP spid="95" grpId="1"/>
      <p:bldP spid="96" grpId="0" animBg="1"/>
      <p:bldP spid="96" grpId="1" animBg="1"/>
      <p:bldP spid="97" grpId="0" animBg="1"/>
      <p:bldP spid="97" grpId="1" animBg="1"/>
      <p:bldP spid="97" grpId="2" animBg="1"/>
      <p:bldP spid="98" grpId="0" animBg="1"/>
      <p:bldP spid="98" grpId="1" animBg="1"/>
      <p:bldP spid="99" grpId="0" animBg="1"/>
      <p:bldP spid="99" grpId="1" animBg="1"/>
      <p:bldP spid="99" grpId="2" animBg="1"/>
      <p:bldP spid="100" grpId="0" animBg="1"/>
      <p:bldP spid="100" grpId="1" animBg="1"/>
      <p:bldP spid="101" grpId="0" animBg="1"/>
      <p:bldP spid="101" grpId="1" animBg="1"/>
      <p:bldP spid="101" grpId="2" animBg="1"/>
      <p:bldP spid="101" grpId="3" animBg="1"/>
      <p:bldP spid="110" grpId="0" animBg="1"/>
      <p:bldP spid="110" grpId="1" animBg="1"/>
      <p:bldP spid="110" grpId="2" animBg="1"/>
      <p:bldP spid="111" grpId="0" animBg="1"/>
      <p:bldP spid="111" grpId="1" animBg="1"/>
      <p:bldP spid="112" grpId="0" animBg="1"/>
      <p:bldP spid="112" grpId="1" animBg="1"/>
      <p:bldP spid="112" grpId="2" animBg="1"/>
      <p:bldP spid="113" grpId="0" animBg="1"/>
      <p:bldP spid="113" grpId="1" animBg="1"/>
      <p:bldP spid="151" grpId="0" animBg="1"/>
      <p:bldP spid="151" grpId="1" animBg="1"/>
      <p:bldP spid="151" grpId="2" animBg="1"/>
      <p:bldP spid="152" grpId="0" animBg="1"/>
      <p:bldP spid="152" grpId="1" animBg="1"/>
      <p:bldP spid="152" grpId="2" animBg="1"/>
      <p:bldP spid="116" grpId="0" animBg="1"/>
      <p:bldP spid="116" grpId="1" animBg="1"/>
      <p:bldP spid="116" grpId="2" animBg="1"/>
      <p:bldP spid="117" grpId="0" animBg="1"/>
      <p:bldP spid="117" grpId="1" animBg="1"/>
      <p:bldP spid="117" grpId="2"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AutoShape 10">
            <a:extLst>
              <a:ext uri="{FF2B5EF4-FFF2-40B4-BE49-F238E27FC236}">
                <a16:creationId xmlns:a16="http://schemas.microsoft.com/office/drawing/2014/main" id="{703A24B9-F6C0-4FEB-A7E2-BA6451B14ACD}"/>
              </a:ext>
            </a:extLst>
          </p:cNvPr>
          <p:cNvSpPr>
            <a:spLocks noChangeArrowheads="1"/>
          </p:cNvSpPr>
          <p:nvPr/>
        </p:nvSpPr>
        <p:spPr bwMode="auto">
          <a:xfrm>
            <a:off x="3805652" y="4218626"/>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2" name="AutoShape 10">
            <a:extLst>
              <a:ext uri="{FF2B5EF4-FFF2-40B4-BE49-F238E27FC236}">
                <a16:creationId xmlns:a16="http://schemas.microsoft.com/office/drawing/2014/main" id="{68E78C83-52BE-4816-837E-0BCB180022AE}"/>
              </a:ext>
            </a:extLst>
          </p:cNvPr>
          <p:cNvSpPr>
            <a:spLocks noChangeArrowheads="1"/>
          </p:cNvSpPr>
          <p:nvPr/>
        </p:nvSpPr>
        <p:spPr bwMode="auto">
          <a:xfrm>
            <a:off x="4130641" y="4226365"/>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6" name="AutoShape 10">
            <a:extLst>
              <a:ext uri="{FF2B5EF4-FFF2-40B4-BE49-F238E27FC236}">
                <a16:creationId xmlns:a16="http://schemas.microsoft.com/office/drawing/2014/main" id="{728624BE-B0FD-40CC-B139-EA2AF025FAD5}"/>
              </a:ext>
            </a:extLst>
          </p:cNvPr>
          <p:cNvSpPr>
            <a:spLocks noChangeArrowheads="1"/>
          </p:cNvSpPr>
          <p:nvPr/>
        </p:nvSpPr>
        <p:spPr bwMode="auto">
          <a:xfrm>
            <a:off x="4791760" y="4252191"/>
            <a:ext cx="358489"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4" name="AutoShape 10">
            <a:extLst>
              <a:ext uri="{FF2B5EF4-FFF2-40B4-BE49-F238E27FC236}">
                <a16:creationId xmlns:a16="http://schemas.microsoft.com/office/drawing/2014/main" id="{655DAA50-A328-42E9-8812-10917613B505}"/>
              </a:ext>
            </a:extLst>
          </p:cNvPr>
          <p:cNvSpPr>
            <a:spLocks noChangeArrowheads="1"/>
          </p:cNvSpPr>
          <p:nvPr/>
        </p:nvSpPr>
        <p:spPr bwMode="auto">
          <a:xfrm>
            <a:off x="5037696" y="4253296"/>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7" name="Rectangle 80">
            <a:extLst>
              <a:ext uri="{FF2B5EF4-FFF2-40B4-BE49-F238E27FC236}">
                <a16:creationId xmlns:a16="http://schemas.microsoft.com/office/drawing/2014/main" id="{86A52730-05C9-49AE-946A-7C4ED261DCA3}"/>
              </a:ext>
            </a:extLst>
          </p:cNvPr>
          <p:cNvSpPr>
            <a:spLocks noChangeArrowheads="1"/>
          </p:cNvSpPr>
          <p:nvPr/>
        </p:nvSpPr>
        <p:spPr bwMode="auto">
          <a:xfrm>
            <a:off x="-25257" y="2655142"/>
            <a:ext cx="918624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例</a:t>
            </a:r>
            <a:r>
              <a:rPr lang="en-US" altLang="ja-JP" dirty="0">
                <a:solidFill>
                  <a:srgbClr val="0000FF"/>
                </a:solidFill>
                <a:latin typeface="ＭＳ ゴシック" pitchFamily="49" charset="-128"/>
                <a:ea typeface="ＭＳ ゴシック" pitchFamily="49" charset="-128"/>
                <a:cs typeface="Times New Roman" pitchFamily="18" charset="0"/>
              </a:rPr>
              <a:t>3 </a:t>
            </a:r>
            <a:r>
              <a:rPr lang="ja-JP" altLang="en-US" dirty="0">
                <a:solidFill>
                  <a:schemeClr val="accent4"/>
                </a:solidFill>
                <a:latin typeface="ＭＳ ゴシック" pitchFamily="49" charset="-128"/>
                <a:ea typeface="ＭＳ ゴシック" pitchFamily="49" charset="-128"/>
                <a:cs typeface="Times New Roman" pitchFamily="18" charset="0"/>
              </a:rPr>
              <a:t>原点から</a:t>
            </a:r>
            <a:r>
              <a:rPr lang="en-US" altLang="ja-JP" dirty="0">
                <a:solidFill>
                  <a:schemeClr val="accent4"/>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初速度</a:t>
            </a:r>
            <a:r>
              <a:rPr lang="en-US" altLang="ja-JP" dirty="0">
                <a:solidFill>
                  <a:srgbClr val="000000"/>
                </a:solidFill>
                <a:latin typeface="+mn-lt"/>
                <a:ea typeface="ＭＳ ゴシック" panose="020B0609070205080204"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u</a:t>
            </a:r>
            <a:r>
              <a:rPr lang="en-US" altLang="ja-JP" baseline="-25000" dirty="0">
                <a:solidFill>
                  <a:srgbClr val="000000"/>
                </a:solidFill>
                <a:latin typeface="+mn-lt"/>
                <a:ea typeface="ＭＳ ゴシック" panose="020B0609070205080204" pitchFamily="49" charset="-128"/>
                <a:cs typeface="Times New Roman" pitchFamily="18" charset="0"/>
              </a:rPr>
              <a:t>0</a:t>
            </a:r>
            <a:r>
              <a:rPr lang="en-US" altLang="ja-JP" dirty="0">
                <a:solidFill>
                  <a:srgbClr val="000000"/>
                </a:solidFill>
                <a:latin typeface="+mn-lt"/>
                <a:ea typeface="ＭＳ ゴシック" panose="020B0609070205080204"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 v</a:t>
            </a:r>
            <a:r>
              <a:rPr lang="en-US" altLang="ja-JP" baseline="-25000" dirty="0">
                <a:solidFill>
                  <a:srgbClr val="000000"/>
                </a:solidFill>
                <a:latin typeface="+mn-lt"/>
                <a:ea typeface="ＭＳ ゴシック" panose="020B0609070205080204" pitchFamily="49" charset="-128"/>
                <a:cs typeface="Times New Roman" pitchFamily="18" charset="0"/>
              </a:rPr>
              <a:t>0</a:t>
            </a:r>
            <a:r>
              <a:rPr lang="en-US" altLang="ja-JP" dirty="0">
                <a:solidFill>
                  <a:srgbClr val="000000"/>
                </a:solidFill>
                <a:latin typeface="+mn-lt"/>
                <a:ea typeface="ＭＳ ゴシック" panose="020B0609070205080204" pitchFamily="49" charset="-128"/>
                <a:cs typeface="Times New Roman" pitchFamily="18" charset="0"/>
              </a:rPr>
              <a:t>), </a:t>
            </a:r>
            <a:r>
              <a:rPr lang="ja-JP" altLang="en-US" dirty="0">
                <a:solidFill>
                  <a:srgbClr val="000000"/>
                </a:solidFill>
                <a:ea typeface="ＭＳ ゴシック" pitchFamily="49" charset="-128"/>
                <a:cs typeface="Times New Roman" panose="02020603050405020304" pitchFamily="18" charset="0"/>
              </a:rPr>
              <a:t>加速度</a:t>
            </a:r>
            <a:r>
              <a:rPr lang="en-US" altLang="ja-JP" dirty="0">
                <a:solidFill>
                  <a:srgbClr val="000000"/>
                </a:solidFill>
                <a:latin typeface="+mn-lt"/>
                <a:ea typeface="ＭＳ ゴシック" panose="020B0609070205080204" pitchFamily="49" charset="-128"/>
                <a:cs typeface="Times New Roman" pitchFamily="18" charset="0"/>
              </a:rPr>
              <a:t>(0,</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g</a:t>
            </a:r>
            <a:r>
              <a:rPr lang="en-US" altLang="ja-JP" dirty="0">
                <a:solidFill>
                  <a:srgbClr val="000000"/>
                </a:solidFill>
                <a:latin typeface="+mn-lt"/>
                <a:ea typeface="ＭＳ ゴシック" panose="020B0609070205080204" pitchFamily="49" charset="-128"/>
                <a:cs typeface="Times New Roman" pitchFamily="18" charset="0"/>
              </a:rPr>
              <a:t>)</a:t>
            </a:r>
            <a:r>
              <a:rPr lang="ja-JP" altLang="en-US" dirty="0">
                <a:solidFill>
                  <a:srgbClr val="000000"/>
                </a:solidFill>
                <a:latin typeface="+mn-lt"/>
                <a:ea typeface="ＭＳ ゴシック" panose="020B0609070205080204" pitchFamily="49" charset="-128"/>
                <a:cs typeface="Times New Roman" pitchFamily="18" charset="0"/>
              </a:rPr>
              <a:t>の放物運動</a:t>
            </a:r>
            <a:r>
              <a:rPr lang="ja-JP" altLang="en-US" dirty="0">
                <a:solidFill>
                  <a:srgbClr val="000000"/>
                </a:solidFill>
                <a:ea typeface="ＭＳ ゴシック" pitchFamily="49" charset="-128"/>
                <a:cs typeface="Times New Roman" panose="02020603050405020304" pitchFamily="18" charset="0"/>
              </a:rPr>
              <a:t>。</a:t>
            </a:r>
            <a:endParaRPr lang="en-US" altLang="ja-JP" i="1" dirty="0">
              <a:solidFill>
                <a:srgbClr val="000000"/>
              </a:solidFill>
              <a:ea typeface="ＭＳ ゴシック" pitchFamily="49" charset="-128"/>
              <a:cs typeface="Times New Roman" panose="02020603050405020304" pitchFamily="18" charset="0"/>
            </a:endParaRPr>
          </a:p>
        </p:txBody>
      </p:sp>
      <p:sp>
        <p:nvSpPr>
          <p:cNvPr id="80" name="Rectangle 80">
            <a:extLst>
              <a:ext uri="{FF2B5EF4-FFF2-40B4-BE49-F238E27FC236}">
                <a16:creationId xmlns:a16="http://schemas.microsoft.com/office/drawing/2014/main" id="{7EBB868B-96C2-43FB-B032-E17844F33A5E}"/>
              </a:ext>
            </a:extLst>
          </p:cNvPr>
          <p:cNvSpPr>
            <a:spLocks noChangeArrowheads="1"/>
          </p:cNvSpPr>
          <p:nvPr/>
        </p:nvSpPr>
        <p:spPr bwMode="auto">
          <a:xfrm>
            <a:off x="-25257" y="3160703"/>
            <a:ext cx="402730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速度</a:t>
            </a:r>
            <a:r>
              <a:rPr lang="en-US" altLang="ja-JP" dirty="0">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u</a:t>
            </a:r>
            <a:r>
              <a:rPr lang="en-US" altLang="ja-JP" dirty="0" err="1">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v</a:t>
            </a:r>
            <a:r>
              <a:rPr lang="en-US" altLang="ja-JP" dirty="0">
                <a:solidFill>
                  <a:srgbClr val="000000"/>
                </a:solidFill>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 =</a:t>
            </a:r>
            <a:r>
              <a:rPr lang="en-US" altLang="ja-JP" dirty="0">
                <a:solidFill>
                  <a:srgbClr val="000000"/>
                </a:solidFill>
                <a:latin typeface="+mn-lt"/>
                <a:ea typeface="ＭＳ ゴシック" panose="020B0609070205080204"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u</a:t>
            </a:r>
            <a:r>
              <a:rPr lang="en-US" altLang="ja-JP" baseline="-25000" dirty="0">
                <a:solidFill>
                  <a:srgbClr val="000000"/>
                </a:solidFill>
                <a:latin typeface="+mn-lt"/>
                <a:ea typeface="ＭＳ ゴシック" panose="020B0609070205080204" pitchFamily="49" charset="-128"/>
                <a:cs typeface="Times New Roman" pitchFamily="18" charset="0"/>
              </a:rPr>
              <a:t>0</a:t>
            </a:r>
            <a:r>
              <a:rPr lang="en-US" altLang="ja-JP" dirty="0">
                <a:solidFill>
                  <a:srgbClr val="000000"/>
                </a:solidFill>
                <a:latin typeface="+mn-lt"/>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gt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v</a:t>
            </a:r>
            <a:r>
              <a:rPr lang="en-US" altLang="ja-JP" baseline="-25000" dirty="0">
                <a:solidFill>
                  <a:srgbClr val="000000"/>
                </a:solidFill>
                <a:latin typeface="+mn-lt"/>
                <a:ea typeface="ＭＳ ゴシック" panose="020B0609070205080204" pitchFamily="49" charset="-128"/>
                <a:cs typeface="Times New Roman" pitchFamily="18" charset="0"/>
              </a:rPr>
              <a:t>0</a:t>
            </a:r>
            <a:r>
              <a:rPr lang="en-US" altLang="ja-JP" dirty="0">
                <a:solidFill>
                  <a:srgbClr val="000000"/>
                </a:solidFill>
                <a:latin typeface="+mn-lt"/>
                <a:ea typeface="ＭＳ ゴシック" panose="020B0609070205080204" pitchFamily="49" charset="-128"/>
                <a:cs typeface="Times New Roman" pitchFamily="18" charset="0"/>
              </a:rPr>
              <a:t>)</a:t>
            </a:r>
            <a:endParaRPr lang="en-US" altLang="ja-JP" i="1" dirty="0">
              <a:solidFill>
                <a:srgbClr val="000000"/>
              </a:solidFill>
              <a:ea typeface="ＭＳ ゴシック" pitchFamily="49" charset="-128"/>
              <a:cs typeface="Times New Roman" panose="02020603050405020304" pitchFamily="18" charset="0"/>
            </a:endParaRPr>
          </a:p>
        </p:txBody>
      </p:sp>
      <p:sp>
        <p:nvSpPr>
          <p:cNvPr id="81" name="Rectangle 80">
            <a:extLst>
              <a:ext uri="{FF2B5EF4-FFF2-40B4-BE49-F238E27FC236}">
                <a16:creationId xmlns:a16="http://schemas.microsoft.com/office/drawing/2014/main" id="{2EB51CA6-6414-44DC-866A-32AE841B5F2B}"/>
              </a:ext>
            </a:extLst>
          </p:cNvPr>
          <p:cNvSpPr>
            <a:spLocks noChangeArrowheads="1"/>
          </p:cNvSpPr>
          <p:nvPr/>
        </p:nvSpPr>
        <p:spPr bwMode="auto">
          <a:xfrm>
            <a:off x="-12985" y="3628369"/>
            <a:ext cx="462802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座標</a:t>
            </a:r>
            <a:r>
              <a:rPr lang="en-US" altLang="ja-JP" dirty="0">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x</a:t>
            </a:r>
            <a:r>
              <a:rPr lang="en-US" altLang="ja-JP" dirty="0" err="1">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y</a:t>
            </a:r>
            <a:r>
              <a:rPr lang="en-US" altLang="ja-JP" dirty="0">
                <a:solidFill>
                  <a:srgbClr val="000000"/>
                </a:solidFill>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 =</a:t>
            </a:r>
            <a:r>
              <a:rPr lang="en-US" altLang="ja-JP" dirty="0">
                <a:solidFill>
                  <a:srgbClr val="000000"/>
                </a:solidFill>
                <a:latin typeface="+mn-lt"/>
                <a:ea typeface="ＭＳ ゴシック" panose="020B0609070205080204"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u</a:t>
            </a:r>
            <a:r>
              <a:rPr lang="en-US" altLang="ja-JP" baseline="-25000" dirty="0">
                <a:solidFill>
                  <a:srgbClr val="000000"/>
                </a:solidFill>
                <a:latin typeface="+mn-lt"/>
                <a:ea typeface="ＭＳ ゴシック" panose="020B0609070205080204" pitchFamily="49" charset="-128"/>
                <a:cs typeface="Times New Roman" pitchFamily="18" charset="0"/>
              </a:rPr>
              <a:t>0</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r>
              <a:rPr lang="en-US" altLang="ja-JP" dirty="0">
                <a:solidFill>
                  <a:srgbClr val="000000"/>
                </a:solidFill>
                <a:latin typeface="+mn-lt"/>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gt</a:t>
            </a:r>
            <a:r>
              <a:rPr lang="en-US" altLang="ja-JP" baseline="30000" dirty="0">
                <a:solidFill>
                  <a:srgbClr val="000000"/>
                </a:solidFill>
                <a:latin typeface="+mn-lt"/>
                <a:ea typeface="ＭＳ ゴシック" panose="020B0609070205080204" pitchFamily="49" charset="-128"/>
                <a:cs typeface="Times New Roman" pitchFamily="18" charset="0"/>
              </a:rPr>
              <a:t>2</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dirty="0">
                <a:solidFill>
                  <a:srgbClr val="000000"/>
                </a:solidFill>
                <a:latin typeface="+mn-lt"/>
                <a:ea typeface="ＭＳ ゴシック" panose="020B0609070205080204" pitchFamily="49" charset="-128"/>
                <a:cs typeface="Times New Roman" pitchFamily="18" charset="0"/>
              </a:rPr>
              <a:t>2</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v</a:t>
            </a:r>
            <a:r>
              <a:rPr lang="en-US" altLang="ja-JP" baseline="-25000" dirty="0">
                <a:solidFill>
                  <a:srgbClr val="000000"/>
                </a:solidFill>
                <a:latin typeface="+mn-lt"/>
                <a:ea typeface="ＭＳ ゴシック" panose="020B0609070205080204" pitchFamily="49" charset="-128"/>
                <a:cs typeface="Times New Roman" pitchFamily="18" charset="0"/>
              </a:rPr>
              <a:t>0</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r>
              <a:rPr lang="en-US" altLang="ja-JP" dirty="0">
                <a:solidFill>
                  <a:srgbClr val="000000"/>
                </a:solidFill>
                <a:latin typeface="+mn-lt"/>
                <a:ea typeface="ＭＳ ゴシック" panose="020B0609070205080204" pitchFamily="49" charset="-128"/>
                <a:cs typeface="Times New Roman" pitchFamily="18" charset="0"/>
              </a:rPr>
              <a:t>)</a:t>
            </a:r>
            <a:endParaRPr lang="en-US" altLang="ja-JP" i="1" dirty="0">
              <a:solidFill>
                <a:srgbClr val="000000"/>
              </a:solidFill>
              <a:ea typeface="ＭＳ ゴシック" pitchFamily="49" charset="-128"/>
              <a:cs typeface="Times New Roman" panose="02020603050405020304" pitchFamily="18" charset="0"/>
            </a:endParaRPr>
          </a:p>
        </p:txBody>
      </p:sp>
      <p:sp>
        <p:nvSpPr>
          <p:cNvPr id="82" name="Rectangle 80">
            <a:extLst>
              <a:ext uri="{FF2B5EF4-FFF2-40B4-BE49-F238E27FC236}">
                <a16:creationId xmlns:a16="http://schemas.microsoft.com/office/drawing/2014/main" id="{5158F55A-5651-4E5A-9FE0-C420CBDCD98F}"/>
              </a:ext>
            </a:extLst>
          </p:cNvPr>
          <p:cNvSpPr>
            <a:spLocks noChangeArrowheads="1"/>
          </p:cNvSpPr>
          <p:nvPr/>
        </p:nvSpPr>
        <p:spPr bwMode="auto">
          <a:xfrm>
            <a:off x="4407425" y="3162897"/>
            <a:ext cx="402730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力</a:t>
            </a:r>
            <a:r>
              <a:rPr lang="en-US" altLang="ja-JP" dirty="0">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F</a:t>
            </a:r>
            <a:r>
              <a:rPr lang="en-US" altLang="ja-JP" i="1" baseline="-25000" dirty="0" err="1">
                <a:solidFill>
                  <a:srgbClr val="000000"/>
                </a:solidFill>
                <a:latin typeface="Bookman Old Style" panose="02050604050505020204" pitchFamily="18" charset="0"/>
                <a:ea typeface="ＭＳ ゴシック" pitchFamily="49" charset="-128"/>
                <a:cs typeface="Times New Roman" pitchFamily="18" charset="0"/>
              </a:rPr>
              <a:t>x</a:t>
            </a:r>
            <a:r>
              <a:rPr lang="en-US" altLang="ja-JP" dirty="0">
                <a:solidFill>
                  <a:srgbClr val="000000"/>
                </a:solidFill>
                <a:ea typeface="ＭＳ ゴシック" panose="020B0609070205080204"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 </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F</a:t>
            </a:r>
            <a:r>
              <a:rPr lang="en-US" altLang="ja-JP" i="1" baseline="-25000" dirty="0" err="1">
                <a:solidFill>
                  <a:srgbClr val="000000"/>
                </a:solidFill>
                <a:latin typeface="Bookman Old Style" panose="02050604050505020204" pitchFamily="18" charset="0"/>
                <a:ea typeface="ＭＳ ゴシック" pitchFamily="49" charset="-128"/>
                <a:cs typeface="Times New Roman" pitchFamily="18" charset="0"/>
              </a:rPr>
              <a:t>y</a:t>
            </a:r>
            <a:r>
              <a:rPr lang="en-US" altLang="ja-JP" dirty="0">
                <a:solidFill>
                  <a:srgbClr val="000000"/>
                </a:solidFill>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 =</a:t>
            </a:r>
            <a:r>
              <a:rPr lang="en-US" altLang="ja-JP" dirty="0">
                <a:solidFill>
                  <a:srgbClr val="000000"/>
                </a:solidFill>
                <a:ea typeface="ＭＳ ゴシック" panose="020B0609070205080204" pitchFamily="49" charset="-128"/>
                <a:cs typeface="Times New Roman" pitchFamily="18" charset="0"/>
              </a:rPr>
              <a:t> (0,</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mg</a:t>
            </a:r>
            <a:r>
              <a:rPr lang="en-US" altLang="ja-JP" dirty="0">
                <a:solidFill>
                  <a:srgbClr val="000000"/>
                </a:solidFill>
                <a:ea typeface="ＭＳ ゴシック" panose="020B0609070205080204" pitchFamily="49" charset="-128"/>
                <a:cs typeface="Times New Roman" pitchFamily="18" charset="0"/>
              </a:rPr>
              <a:t>)</a:t>
            </a:r>
            <a:endParaRPr lang="en-US" altLang="ja-JP" i="1" dirty="0">
              <a:solidFill>
                <a:srgbClr val="000000"/>
              </a:solidFill>
              <a:ea typeface="ＭＳ ゴシック" pitchFamily="49" charset="-128"/>
              <a:cs typeface="Times New Roman" panose="02020603050405020304" pitchFamily="18" charset="0"/>
            </a:endParaRPr>
          </a:p>
        </p:txBody>
      </p:sp>
      <p:sp>
        <p:nvSpPr>
          <p:cNvPr id="148" name="Rectangle 80">
            <a:extLst>
              <a:ext uri="{FF2B5EF4-FFF2-40B4-BE49-F238E27FC236}">
                <a16:creationId xmlns:a16="http://schemas.microsoft.com/office/drawing/2014/main" id="{089D1188-5F62-4B68-9A94-0C0C740AF002}"/>
              </a:ext>
            </a:extLst>
          </p:cNvPr>
          <p:cNvSpPr>
            <a:spLocks noChangeArrowheads="1"/>
          </p:cNvSpPr>
          <p:nvPr/>
        </p:nvSpPr>
        <p:spPr bwMode="auto">
          <a:xfrm>
            <a:off x="4419697" y="3669766"/>
            <a:ext cx="462602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運動量</a:t>
            </a:r>
            <a:r>
              <a:rPr lang="en-US" altLang="ja-JP" dirty="0">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p</a:t>
            </a:r>
            <a:r>
              <a:rPr lang="en-US" altLang="ja-JP" i="1" baseline="-25000" dirty="0" err="1">
                <a:solidFill>
                  <a:srgbClr val="000000"/>
                </a:solidFill>
                <a:latin typeface="Bookman Old Style" panose="02050604050505020204" pitchFamily="18" charset="0"/>
                <a:ea typeface="ＭＳ ゴシック" pitchFamily="49" charset="-128"/>
                <a:cs typeface="Times New Roman" pitchFamily="18" charset="0"/>
              </a:rPr>
              <a:t>x</a:t>
            </a:r>
            <a:r>
              <a:rPr lang="en-US" altLang="ja-JP" dirty="0" err="1">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p</a:t>
            </a:r>
            <a:r>
              <a:rPr lang="en-US" altLang="ja-JP" i="1" baseline="-25000" dirty="0" err="1">
                <a:solidFill>
                  <a:srgbClr val="000000"/>
                </a:solidFill>
                <a:latin typeface="Bookman Old Style" panose="02050604050505020204" pitchFamily="18" charset="0"/>
                <a:ea typeface="ＭＳ ゴシック" pitchFamily="49" charset="-128"/>
                <a:cs typeface="Times New Roman" pitchFamily="18" charset="0"/>
              </a:rPr>
              <a:t>y</a:t>
            </a:r>
            <a:r>
              <a:rPr lang="en-US" altLang="ja-JP" dirty="0">
                <a:solidFill>
                  <a:srgbClr val="000000"/>
                </a:solidFill>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 =</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a:t>
            </a:r>
            <a:r>
              <a:rPr lang="en-US" altLang="ja-JP" dirty="0">
                <a:solidFill>
                  <a:srgbClr val="000000"/>
                </a:solidFill>
                <a:ea typeface="ＭＳ ゴシック" panose="020B0609070205080204"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u</a:t>
            </a:r>
            <a:r>
              <a:rPr lang="en-US" altLang="ja-JP" baseline="-25000" dirty="0">
                <a:solidFill>
                  <a:srgbClr val="000000"/>
                </a:solidFill>
                <a:ea typeface="ＭＳ ゴシック" panose="020B0609070205080204" pitchFamily="49" charset="-128"/>
                <a:cs typeface="Times New Roman" pitchFamily="18" charset="0"/>
              </a:rPr>
              <a:t>0</a:t>
            </a:r>
            <a:r>
              <a:rPr lang="en-US" altLang="ja-JP" dirty="0">
                <a:solidFill>
                  <a:srgbClr val="000000"/>
                </a:solidFill>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gt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v</a:t>
            </a:r>
            <a:r>
              <a:rPr lang="en-US" altLang="ja-JP" baseline="-25000" dirty="0">
                <a:solidFill>
                  <a:srgbClr val="000000"/>
                </a:solidFill>
                <a:ea typeface="ＭＳ ゴシック" panose="020B0609070205080204" pitchFamily="49" charset="-128"/>
                <a:cs typeface="Times New Roman" pitchFamily="18" charset="0"/>
              </a:rPr>
              <a:t>0</a:t>
            </a:r>
            <a:r>
              <a:rPr lang="en-US" altLang="ja-JP" dirty="0">
                <a:solidFill>
                  <a:srgbClr val="000000"/>
                </a:solidFill>
                <a:ea typeface="ＭＳ ゴシック" panose="020B0609070205080204" pitchFamily="49" charset="-128"/>
                <a:cs typeface="Times New Roman" pitchFamily="18" charset="0"/>
              </a:rPr>
              <a:t>)</a:t>
            </a:r>
            <a:endParaRPr lang="en-US" altLang="ja-JP" i="1" dirty="0">
              <a:solidFill>
                <a:srgbClr val="000000"/>
              </a:solidFill>
              <a:ea typeface="ＭＳ ゴシック" pitchFamily="49" charset="-128"/>
              <a:cs typeface="Times New Roman" panose="02020603050405020304" pitchFamily="18" charset="0"/>
            </a:endParaRPr>
          </a:p>
        </p:txBody>
      </p:sp>
      <p:sp>
        <p:nvSpPr>
          <p:cNvPr id="149" name="Rectangle 80">
            <a:extLst>
              <a:ext uri="{FF2B5EF4-FFF2-40B4-BE49-F238E27FC236}">
                <a16:creationId xmlns:a16="http://schemas.microsoft.com/office/drawing/2014/main" id="{CEFC53C3-B30A-4488-8228-09F3A3BA6609}"/>
              </a:ext>
            </a:extLst>
          </p:cNvPr>
          <p:cNvSpPr>
            <a:spLocks noChangeArrowheads="1"/>
          </p:cNvSpPr>
          <p:nvPr/>
        </p:nvSpPr>
        <p:spPr bwMode="auto">
          <a:xfrm>
            <a:off x="7752276" y="3177846"/>
            <a:ext cx="136491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en-US" altLang="ja-JP" i="1" dirty="0">
                <a:solidFill>
                  <a:schemeClr val="accent1">
                    <a:lumMod val="75000"/>
                  </a:schemeClr>
                </a:solidFill>
                <a:latin typeface="Bookman Old Style" panose="02050604050505020204" pitchFamily="18" charset="0"/>
                <a:ea typeface="ＭＳ ゴシック" pitchFamily="49" charset="-128"/>
                <a:cs typeface="Times New Roman" pitchFamily="18" charset="0"/>
              </a:rPr>
              <a:t>m</a:t>
            </a:r>
            <a:r>
              <a:rPr lang="en-US" altLang="ja-JP" dirty="0">
                <a:solidFill>
                  <a:schemeClr val="accent1">
                    <a:lumMod val="75000"/>
                  </a:schemeClr>
                </a:solidFill>
                <a:ea typeface="ＭＳ ゴシック" panose="020B0609070205080204" pitchFamily="49" charset="-128"/>
                <a:cs typeface="Times New Roman" pitchFamily="18" charset="0"/>
              </a:rPr>
              <a:t>:</a:t>
            </a:r>
            <a:r>
              <a:rPr lang="ja-JP" altLang="en-US" dirty="0">
                <a:solidFill>
                  <a:schemeClr val="accent1">
                    <a:lumMod val="75000"/>
                  </a:schemeClr>
                </a:solidFill>
                <a:ea typeface="ＭＳ ゴシック" panose="020B0609070205080204" pitchFamily="49" charset="-128"/>
                <a:cs typeface="Times New Roman" pitchFamily="18" charset="0"/>
              </a:rPr>
              <a:t>質量</a:t>
            </a:r>
            <a:endParaRPr lang="en-US" altLang="ja-JP" i="1" dirty="0">
              <a:solidFill>
                <a:schemeClr val="accent1">
                  <a:lumMod val="75000"/>
                </a:schemeClr>
              </a:solidFill>
              <a:ea typeface="ＭＳ ゴシック" pitchFamily="49" charset="-128"/>
              <a:cs typeface="Times New Roman" panose="02020603050405020304" pitchFamily="18" charset="0"/>
            </a:endParaRPr>
          </a:p>
        </p:txBody>
      </p:sp>
      <p:sp>
        <p:nvSpPr>
          <p:cNvPr id="201" name="正方形/長方形 200">
            <a:extLst>
              <a:ext uri="{FF2B5EF4-FFF2-40B4-BE49-F238E27FC236}">
                <a16:creationId xmlns:a16="http://schemas.microsoft.com/office/drawing/2014/main" id="{6CE1D55C-F836-4A8E-8543-CABCFD19778E}"/>
              </a:ext>
            </a:extLst>
          </p:cNvPr>
          <p:cNvSpPr/>
          <p:nvPr/>
        </p:nvSpPr>
        <p:spPr>
          <a:xfrm>
            <a:off x="-25257" y="4195893"/>
            <a:ext cx="3961341"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原点まわりのトルク</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N</a:t>
            </a:r>
            <a:r>
              <a:rPr lang="en-US" altLang="ja-JP" dirty="0">
                <a:solidFill>
                  <a:srgbClr val="CC00FF"/>
                </a:solidFill>
                <a:latin typeface="Symbol" panose="05050102010706020507" pitchFamily="18" charset="2"/>
                <a:ea typeface="ＭＳ ゴシック" pitchFamily="49" charset="-128"/>
                <a:cs typeface="Times New Roman" pitchFamily="18" charset="0"/>
              </a:rPr>
              <a:t> =</a:t>
            </a:r>
            <a:endParaRPr lang="ja-JP" altLang="en-US" dirty="0">
              <a:solidFill>
                <a:srgbClr val="CC00FF"/>
              </a:solidFill>
            </a:endParaRPr>
          </a:p>
        </p:txBody>
      </p:sp>
      <p:sp>
        <p:nvSpPr>
          <p:cNvPr id="202" name="正方形/長方形 201">
            <a:extLst>
              <a:ext uri="{FF2B5EF4-FFF2-40B4-BE49-F238E27FC236}">
                <a16:creationId xmlns:a16="http://schemas.microsoft.com/office/drawing/2014/main" id="{BCE205E5-C0E5-46A1-A2EF-E6D346CEBF46}"/>
              </a:ext>
            </a:extLst>
          </p:cNvPr>
          <p:cNvSpPr/>
          <p:nvPr/>
        </p:nvSpPr>
        <p:spPr>
          <a:xfrm>
            <a:off x="-82060" y="4674382"/>
            <a:ext cx="489236"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000000"/>
              </a:solidFill>
            </a:endParaRPr>
          </a:p>
        </p:txBody>
      </p:sp>
      <p:sp>
        <p:nvSpPr>
          <p:cNvPr id="203" name="正方形/長方形 202">
            <a:extLst>
              <a:ext uri="{FF2B5EF4-FFF2-40B4-BE49-F238E27FC236}">
                <a16:creationId xmlns:a16="http://schemas.microsoft.com/office/drawing/2014/main" id="{62EE2202-A128-4D61-8A90-DAA671C5ABF0}"/>
              </a:ext>
            </a:extLst>
          </p:cNvPr>
          <p:cNvSpPr/>
          <p:nvPr/>
        </p:nvSpPr>
        <p:spPr>
          <a:xfrm>
            <a:off x="346388" y="4663518"/>
            <a:ext cx="768976" cy="523220"/>
          </a:xfrm>
          <a:prstGeom prst="rect">
            <a:avLst/>
          </a:prstGeom>
        </p:spPr>
        <p:txBody>
          <a:bodyPr wrap="squar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u</a:t>
            </a:r>
            <a:r>
              <a:rPr lang="en-US" altLang="ja-JP" baseline="-25000" dirty="0">
                <a:solidFill>
                  <a:srgbClr val="000000"/>
                </a:solidFill>
                <a:latin typeface="+mn-lt"/>
                <a:ea typeface="ＭＳ ゴシック" panose="020B0609070205080204" pitchFamily="49" charset="-128"/>
                <a:cs typeface="Times New Roman" pitchFamily="18" charset="0"/>
              </a:rPr>
              <a:t>0</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endParaRPr lang="ja-JP" altLang="en-US" dirty="0">
              <a:solidFill>
                <a:srgbClr val="000000"/>
              </a:solidFill>
            </a:endParaRPr>
          </a:p>
        </p:txBody>
      </p:sp>
      <p:sp>
        <p:nvSpPr>
          <p:cNvPr id="204" name="Rectangle 75">
            <a:extLst>
              <a:ext uri="{FF2B5EF4-FFF2-40B4-BE49-F238E27FC236}">
                <a16:creationId xmlns:a16="http://schemas.microsoft.com/office/drawing/2014/main" id="{58BEA777-CB25-4138-9268-B9848D5DC4F9}"/>
              </a:ext>
            </a:extLst>
          </p:cNvPr>
          <p:cNvSpPr>
            <a:spLocks noChangeArrowheads="1"/>
          </p:cNvSpPr>
          <p:nvPr/>
        </p:nvSpPr>
        <p:spPr bwMode="auto">
          <a:xfrm>
            <a:off x="275015" y="4669124"/>
            <a:ext cx="4011200"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dirty="0">
              <a:solidFill>
                <a:srgbClr val="000000"/>
              </a:solidFill>
              <a:ea typeface="ＭＳ Ｐゴシック" pitchFamily="50" charset="-128"/>
            </a:endParaRPr>
          </a:p>
        </p:txBody>
      </p:sp>
      <p:sp>
        <p:nvSpPr>
          <p:cNvPr id="205" name="正方形/長方形 204">
            <a:extLst>
              <a:ext uri="{FF2B5EF4-FFF2-40B4-BE49-F238E27FC236}">
                <a16:creationId xmlns:a16="http://schemas.microsoft.com/office/drawing/2014/main" id="{52EB6AB3-904F-4ED3-913B-86E910CEB424}"/>
              </a:ext>
            </a:extLst>
          </p:cNvPr>
          <p:cNvSpPr/>
          <p:nvPr/>
        </p:nvSpPr>
        <p:spPr>
          <a:xfrm>
            <a:off x="-82060" y="5194789"/>
            <a:ext cx="4180953"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原点まわりの角運動量</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L</a:t>
            </a:r>
            <a:r>
              <a:rPr lang="en-US" altLang="ja-JP" dirty="0">
                <a:solidFill>
                  <a:srgbClr val="CC00FF"/>
                </a:solidFill>
                <a:latin typeface="Symbol" panose="05050102010706020507" pitchFamily="18" charset="2"/>
                <a:ea typeface="ＭＳ ゴシック" pitchFamily="49" charset="-128"/>
                <a:cs typeface="Times New Roman" pitchFamily="18" charset="0"/>
              </a:rPr>
              <a:t>=</a:t>
            </a:r>
            <a:endParaRPr lang="ja-JP" altLang="en-US" dirty="0">
              <a:solidFill>
                <a:srgbClr val="CC00FF"/>
              </a:solidFill>
            </a:endParaRPr>
          </a:p>
        </p:txBody>
      </p:sp>
      <p:sp>
        <p:nvSpPr>
          <p:cNvPr id="214" name="正方形/長方形 213">
            <a:extLst>
              <a:ext uri="{FF2B5EF4-FFF2-40B4-BE49-F238E27FC236}">
                <a16:creationId xmlns:a16="http://schemas.microsoft.com/office/drawing/2014/main" id="{35C8F794-32C8-4091-BDB1-4BADFC5E7F9D}"/>
              </a:ext>
            </a:extLst>
          </p:cNvPr>
          <p:cNvSpPr/>
          <p:nvPr/>
        </p:nvSpPr>
        <p:spPr>
          <a:xfrm>
            <a:off x="4262773" y="4684401"/>
            <a:ext cx="489236"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000000"/>
              </a:solidFill>
            </a:endParaRPr>
          </a:p>
        </p:txBody>
      </p:sp>
      <p:sp>
        <p:nvSpPr>
          <p:cNvPr id="215" name="正方形/長方形 214">
            <a:extLst>
              <a:ext uri="{FF2B5EF4-FFF2-40B4-BE49-F238E27FC236}">
                <a16:creationId xmlns:a16="http://schemas.microsoft.com/office/drawing/2014/main" id="{DD6FEE4E-A40C-4E1F-9A1D-0B4E1C41BA3B}"/>
              </a:ext>
            </a:extLst>
          </p:cNvPr>
          <p:cNvSpPr/>
          <p:nvPr/>
        </p:nvSpPr>
        <p:spPr>
          <a:xfrm>
            <a:off x="4671379" y="4663047"/>
            <a:ext cx="1594187" cy="523220"/>
          </a:xfrm>
          <a:prstGeom prst="rect">
            <a:avLst/>
          </a:prstGeom>
        </p:spPr>
        <p:txBody>
          <a:bodyPr wrap="square">
            <a:spAutoFit/>
          </a:bodyPr>
          <a:lstStyle/>
          <a:p>
            <a:r>
              <a:rPr lang="en-US" altLang="ja-JP" dirty="0">
                <a:solidFill>
                  <a:srgbClr val="CC00FF"/>
                </a:solidFill>
                <a:latin typeface="Symbol" panose="05050102010706020507" pitchFamily="18" charset="2"/>
                <a:ea typeface="ＭＳ ゴシック" pitchFamily="49" charset="-128"/>
                <a:cs typeface="Times New Roman" pitchFamily="18" charset="0"/>
              </a:rPr>
              <a:t>-</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mu</a:t>
            </a:r>
            <a:r>
              <a:rPr lang="en-US" altLang="ja-JP" baseline="-25000" dirty="0">
                <a:solidFill>
                  <a:srgbClr val="CC00FF"/>
                </a:solidFill>
                <a:latin typeface="+mn-lt"/>
                <a:ea typeface="ＭＳ ゴシック" panose="020B0609070205080204" pitchFamily="49" charset="-128"/>
                <a:cs typeface="Times New Roman" pitchFamily="18" charset="0"/>
              </a:rPr>
              <a:t>0</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gt</a:t>
            </a:r>
            <a:endParaRPr lang="ja-JP" altLang="en-US" dirty="0">
              <a:solidFill>
                <a:srgbClr val="CC00FF"/>
              </a:solidFill>
            </a:endParaRPr>
          </a:p>
        </p:txBody>
      </p:sp>
      <p:sp>
        <p:nvSpPr>
          <p:cNvPr id="216" name="Rectangle 75">
            <a:extLst>
              <a:ext uri="{FF2B5EF4-FFF2-40B4-BE49-F238E27FC236}">
                <a16:creationId xmlns:a16="http://schemas.microsoft.com/office/drawing/2014/main" id="{169BCFEE-F64F-4749-9D18-525E63912FDD}"/>
              </a:ext>
            </a:extLst>
          </p:cNvPr>
          <p:cNvSpPr>
            <a:spLocks noChangeArrowheads="1"/>
          </p:cNvSpPr>
          <p:nvPr/>
        </p:nvSpPr>
        <p:spPr bwMode="auto">
          <a:xfrm>
            <a:off x="4615040" y="4683725"/>
            <a:ext cx="1490622"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dirty="0">
              <a:solidFill>
                <a:srgbClr val="000000"/>
              </a:solidFill>
              <a:ea typeface="ＭＳ Ｐゴシック" pitchFamily="50" charset="-128"/>
            </a:endParaRPr>
          </a:p>
        </p:txBody>
      </p:sp>
      <p:graphicFrame>
        <p:nvGraphicFramePr>
          <p:cNvPr id="223" name="オブジェクト 222">
            <a:extLst>
              <a:ext uri="{FF2B5EF4-FFF2-40B4-BE49-F238E27FC236}">
                <a16:creationId xmlns:a16="http://schemas.microsoft.com/office/drawing/2014/main" id="{4DE5E63C-E2DD-44E8-B6F9-5D063816D72F}"/>
              </a:ext>
            </a:extLst>
          </p:cNvPr>
          <p:cNvGraphicFramePr>
            <a:graphicFrameLocks noChangeAspect="1"/>
          </p:cNvGraphicFramePr>
          <p:nvPr>
            <p:extLst>
              <p:ext uri="{D42A27DB-BD31-4B8C-83A1-F6EECF244321}">
                <p14:modId xmlns:p14="http://schemas.microsoft.com/office/powerpoint/2010/main" val="2215522747"/>
              </p:ext>
            </p:extLst>
          </p:nvPr>
        </p:nvGraphicFramePr>
        <p:xfrm>
          <a:off x="4077895" y="5193020"/>
          <a:ext cx="1525857" cy="587375"/>
        </p:xfrm>
        <a:graphic>
          <a:graphicData uri="http://schemas.openxmlformats.org/presentationml/2006/ole">
            <mc:AlternateContent xmlns:mc="http://schemas.openxmlformats.org/markup-compatibility/2006">
              <mc:Choice xmlns:v="urn:schemas-microsoft-com:vml" Requires="v">
                <p:oleObj spid="_x0000_s56728" name="数式" r:id="rId4" imgW="672840" imgH="241200" progId="Equation.3">
                  <p:embed/>
                </p:oleObj>
              </mc:Choice>
              <mc:Fallback>
                <p:oleObj name="数式" r:id="rId4" imgW="672840" imgH="241200" progId="Equation.3">
                  <p:embed/>
                  <p:pic>
                    <p:nvPicPr>
                      <p:cNvPr id="164" name="オブジェクト 163">
                        <a:extLst>
                          <a:ext uri="{FF2B5EF4-FFF2-40B4-BE49-F238E27FC236}">
                            <a16:creationId xmlns:a16="http://schemas.microsoft.com/office/drawing/2014/main" id="{3D4C3CB4-20FC-49CE-88DF-BB74F3DDA832}"/>
                          </a:ext>
                        </a:extLst>
                      </p:cNvPr>
                      <p:cNvPicPr>
                        <a:picLocks noChangeAspect="1" noChangeArrowheads="1"/>
                      </p:cNvPicPr>
                      <p:nvPr/>
                    </p:nvPicPr>
                    <p:blipFill>
                      <a:blip r:embed="rId5"/>
                      <a:srcRect/>
                      <a:stretch>
                        <a:fillRect/>
                      </a:stretch>
                    </p:blipFill>
                    <p:spPr bwMode="auto">
                      <a:xfrm>
                        <a:off x="4077895" y="5193020"/>
                        <a:ext cx="1525857"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4" name="オブジェクト 223">
            <a:extLst>
              <a:ext uri="{FF2B5EF4-FFF2-40B4-BE49-F238E27FC236}">
                <a16:creationId xmlns:a16="http://schemas.microsoft.com/office/drawing/2014/main" id="{2D9F0902-21E9-4C12-A35C-EA80D7E602E5}"/>
              </a:ext>
            </a:extLst>
          </p:cNvPr>
          <p:cNvGraphicFramePr>
            <a:graphicFrameLocks noChangeAspect="1"/>
          </p:cNvGraphicFramePr>
          <p:nvPr>
            <p:extLst>
              <p:ext uri="{D42A27DB-BD31-4B8C-83A1-F6EECF244321}">
                <p14:modId xmlns:p14="http://schemas.microsoft.com/office/powerpoint/2010/main" val="3567337837"/>
              </p:ext>
            </p:extLst>
          </p:nvPr>
        </p:nvGraphicFramePr>
        <p:xfrm>
          <a:off x="3888682" y="4202636"/>
          <a:ext cx="1630362" cy="587375"/>
        </p:xfrm>
        <a:graphic>
          <a:graphicData uri="http://schemas.openxmlformats.org/presentationml/2006/ole">
            <mc:AlternateContent xmlns:mc="http://schemas.openxmlformats.org/markup-compatibility/2006">
              <mc:Choice xmlns:v="urn:schemas-microsoft-com:vml" Requires="v">
                <p:oleObj spid="_x0000_s56729" name="数式" r:id="rId6" imgW="672840" imgH="241200" progId="Equation.3">
                  <p:embed/>
                </p:oleObj>
              </mc:Choice>
              <mc:Fallback>
                <p:oleObj name="数式" r:id="rId6" imgW="672840" imgH="241200" progId="Equation.3">
                  <p:embed/>
                  <p:pic>
                    <p:nvPicPr>
                      <p:cNvPr id="165" name="オブジェクト 164">
                        <a:extLst>
                          <a:ext uri="{FF2B5EF4-FFF2-40B4-BE49-F238E27FC236}">
                            <a16:creationId xmlns:a16="http://schemas.microsoft.com/office/drawing/2014/main" id="{D8D5F0E4-6C0F-4696-87ED-00FF1D981703}"/>
                          </a:ext>
                        </a:extLst>
                      </p:cNvPr>
                      <p:cNvPicPr>
                        <a:picLocks noChangeAspect="1" noChangeArrowheads="1"/>
                      </p:cNvPicPr>
                      <p:nvPr/>
                    </p:nvPicPr>
                    <p:blipFill>
                      <a:blip r:embed="rId7"/>
                      <a:srcRect/>
                      <a:stretch>
                        <a:fillRect/>
                      </a:stretch>
                    </p:blipFill>
                    <p:spPr bwMode="auto">
                      <a:xfrm>
                        <a:off x="3888682" y="4202636"/>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25" name="グループ化 224">
            <a:extLst>
              <a:ext uri="{FF2B5EF4-FFF2-40B4-BE49-F238E27FC236}">
                <a16:creationId xmlns:a16="http://schemas.microsoft.com/office/drawing/2014/main" id="{5881B891-7EDC-4F22-AB4B-C489C2738A5D}"/>
              </a:ext>
            </a:extLst>
          </p:cNvPr>
          <p:cNvGrpSpPr/>
          <p:nvPr/>
        </p:nvGrpSpPr>
        <p:grpSpPr>
          <a:xfrm>
            <a:off x="6173236" y="4065390"/>
            <a:ext cx="2843212" cy="1784965"/>
            <a:chOff x="6300788" y="1515448"/>
            <a:chExt cx="2843212" cy="1784965"/>
          </a:xfrm>
        </p:grpSpPr>
        <p:sp>
          <p:nvSpPr>
            <p:cNvPr id="226" name="Rectangle 8">
              <a:extLst>
                <a:ext uri="{FF2B5EF4-FFF2-40B4-BE49-F238E27FC236}">
                  <a16:creationId xmlns:a16="http://schemas.microsoft.com/office/drawing/2014/main" id="{E985B988-178A-4DBF-B4A6-2572D5E66E92}"/>
                </a:ext>
              </a:extLst>
            </p:cNvPr>
            <p:cNvSpPr>
              <a:spLocks noChangeArrowheads="1"/>
            </p:cNvSpPr>
            <p:nvPr/>
          </p:nvSpPr>
          <p:spPr bwMode="auto">
            <a:xfrm>
              <a:off x="6727571" y="1515448"/>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i="1" dirty="0">
                  <a:latin typeface="Bookman Old Style" pitchFamily="18" charset="0"/>
                </a:rPr>
                <a:t>y</a:t>
              </a:r>
              <a:endParaRPr lang="en-US" altLang="ja-JP" sz="2800" dirty="0">
                <a:latin typeface="Bookman Old Style" pitchFamily="18" charset="0"/>
              </a:endParaRPr>
            </a:p>
          </p:txBody>
        </p:sp>
        <p:sp>
          <p:nvSpPr>
            <p:cNvPr id="227" name="Line 31">
              <a:extLst>
                <a:ext uri="{FF2B5EF4-FFF2-40B4-BE49-F238E27FC236}">
                  <a16:creationId xmlns:a16="http://schemas.microsoft.com/office/drawing/2014/main" id="{68385408-09B3-41D7-BF56-3F9BBF9BB12B}"/>
                </a:ext>
              </a:extLst>
            </p:cNvPr>
            <p:cNvSpPr>
              <a:spLocks noChangeShapeType="1"/>
            </p:cNvSpPr>
            <p:nvPr/>
          </p:nvSpPr>
          <p:spPr bwMode="auto">
            <a:xfrm flipV="1">
              <a:off x="6551613" y="2781300"/>
              <a:ext cx="2592387" cy="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28" name="Line 32">
              <a:extLst>
                <a:ext uri="{FF2B5EF4-FFF2-40B4-BE49-F238E27FC236}">
                  <a16:creationId xmlns:a16="http://schemas.microsoft.com/office/drawing/2014/main" id="{F597E114-3CF1-4891-B7DA-595021D86C91}"/>
                </a:ext>
              </a:extLst>
            </p:cNvPr>
            <p:cNvSpPr>
              <a:spLocks noChangeShapeType="1"/>
            </p:cNvSpPr>
            <p:nvPr/>
          </p:nvSpPr>
          <p:spPr bwMode="auto">
            <a:xfrm flipV="1">
              <a:off x="6659563" y="1701800"/>
              <a:ext cx="0" cy="1296988"/>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29" name="Rectangle 33">
              <a:extLst>
                <a:ext uri="{FF2B5EF4-FFF2-40B4-BE49-F238E27FC236}">
                  <a16:creationId xmlns:a16="http://schemas.microsoft.com/office/drawing/2014/main" id="{1527ED9D-0A8E-4DE8-8BF5-4CE122016963}"/>
                </a:ext>
              </a:extLst>
            </p:cNvPr>
            <p:cNvSpPr>
              <a:spLocks noChangeArrowheads="1"/>
            </p:cNvSpPr>
            <p:nvPr/>
          </p:nvSpPr>
          <p:spPr bwMode="auto">
            <a:xfrm>
              <a:off x="8747125" y="2632075"/>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i="1">
                  <a:latin typeface="Bookman Old Style" pitchFamily="18" charset="0"/>
                </a:rPr>
                <a:t>x</a:t>
              </a:r>
              <a:endParaRPr lang="en-US" altLang="ja-JP" sz="2800">
                <a:latin typeface="Bookman Old Style" pitchFamily="18" charset="0"/>
              </a:endParaRPr>
            </a:p>
          </p:txBody>
        </p:sp>
        <p:sp>
          <p:nvSpPr>
            <p:cNvPr id="230" name="Freeform 34">
              <a:extLst>
                <a:ext uri="{FF2B5EF4-FFF2-40B4-BE49-F238E27FC236}">
                  <a16:creationId xmlns:a16="http://schemas.microsoft.com/office/drawing/2014/main" id="{5611732F-500A-4749-9B7A-04256056B024}"/>
                </a:ext>
              </a:extLst>
            </p:cNvPr>
            <p:cNvSpPr>
              <a:spLocks/>
            </p:cNvSpPr>
            <p:nvPr/>
          </p:nvSpPr>
          <p:spPr bwMode="auto">
            <a:xfrm>
              <a:off x="7740650" y="1848921"/>
              <a:ext cx="1107526" cy="942318"/>
            </a:xfrm>
            <a:custGeom>
              <a:avLst/>
              <a:gdLst>
                <a:gd name="T0" fmla="*/ 0 w 817"/>
                <a:gd name="T1" fmla="*/ 4943 h 816"/>
                <a:gd name="T2" fmla="*/ 144021 w 817"/>
                <a:gd name="T3" fmla="*/ 10593 h 816"/>
                <a:gd name="T4" fmla="*/ 358072 w 817"/>
                <a:gd name="T5" fmla="*/ 69208 h 816"/>
                <a:gd name="T6" fmla="*/ 713501 w 817"/>
                <a:gd name="T7" fmla="*/ 261295 h 816"/>
                <a:gd name="T8" fmla="*/ 1079500 w 817"/>
                <a:gd name="T9" fmla="*/ 576262 h 816"/>
                <a:gd name="T10" fmla="*/ 0 60000 65536"/>
                <a:gd name="T11" fmla="*/ 0 60000 65536"/>
                <a:gd name="T12" fmla="*/ 0 60000 65536"/>
                <a:gd name="T13" fmla="*/ 0 60000 65536"/>
                <a:gd name="T14" fmla="*/ 0 60000 65536"/>
                <a:gd name="T15" fmla="*/ 0 w 817"/>
                <a:gd name="T16" fmla="*/ 0 h 816"/>
                <a:gd name="T17" fmla="*/ 817 w 817"/>
                <a:gd name="T18" fmla="*/ 816 h 816"/>
              </a:gdLst>
              <a:ahLst/>
              <a:cxnLst>
                <a:cxn ang="T10">
                  <a:pos x="T0" y="T1"/>
                </a:cxn>
                <a:cxn ang="T11">
                  <a:pos x="T2" y="T3"/>
                </a:cxn>
                <a:cxn ang="T12">
                  <a:pos x="T4" y="T5"/>
                </a:cxn>
                <a:cxn ang="T13">
                  <a:pos x="T6" y="T7"/>
                </a:cxn>
                <a:cxn ang="T14">
                  <a:pos x="T8" y="T9"/>
                </a:cxn>
              </a:cxnLst>
              <a:rect l="T15" t="T16" r="T17" b="T18"/>
              <a:pathLst>
                <a:path w="817" h="816">
                  <a:moveTo>
                    <a:pt x="0" y="7"/>
                  </a:moveTo>
                  <a:cubicBezTo>
                    <a:pt x="18" y="8"/>
                    <a:pt x="64" y="0"/>
                    <a:pt x="109" y="15"/>
                  </a:cubicBezTo>
                  <a:cubicBezTo>
                    <a:pt x="154" y="30"/>
                    <a:pt x="199" y="39"/>
                    <a:pt x="271" y="98"/>
                  </a:cubicBezTo>
                  <a:cubicBezTo>
                    <a:pt x="343" y="157"/>
                    <a:pt x="449" y="250"/>
                    <a:pt x="540" y="370"/>
                  </a:cubicBezTo>
                  <a:cubicBezTo>
                    <a:pt x="632" y="490"/>
                    <a:pt x="771" y="742"/>
                    <a:pt x="817" y="816"/>
                  </a:cubicBezTo>
                </a:path>
              </a:pathLst>
            </a:custGeom>
            <a:noFill/>
            <a:ln w="57150" cap="flat" cmpd="sng">
              <a:solidFill>
                <a:srgbClr val="FF3399"/>
              </a:solidFill>
              <a:prstDash val="solid"/>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31" name="Freeform 35">
              <a:extLst>
                <a:ext uri="{FF2B5EF4-FFF2-40B4-BE49-F238E27FC236}">
                  <a16:creationId xmlns:a16="http://schemas.microsoft.com/office/drawing/2014/main" id="{6F5D59C2-FDA7-4F5F-A4E1-39066A898C22}"/>
                </a:ext>
              </a:extLst>
            </p:cNvPr>
            <p:cNvSpPr>
              <a:spLocks/>
            </p:cNvSpPr>
            <p:nvPr/>
          </p:nvSpPr>
          <p:spPr bwMode="auto">
            <a:xfrm>
              <a:off x="6659563" y="1839990"/>
              <a:ext cx="1109154" cy="939723"/>
            </a:xfrm>
            <a:custGeom>
              <a:avLst/>
              <a:gdLst>
                <a:gd name="T0" fmla="*/ 1081087 w 545"/>
                <a:gd name="T1" fmla="*/ 7851 h 366"/>
                <a:gd name="T2" fmla="*/ 864870 w 545"/>
                <a:gd name="T3" fmla="*/ 23552 h 366"/>
                <a:gd name="T4" fmla="*/ 539552 w 545"/>
                <a:gd name="T5" fmla="*/ 150734 h 366"/>
                <a:gd name="T6" fmla="*/ 0 w 545"/>
                <a:gd name="T7" fmla="*/ 574675 h 366"/>
                <a:gd name="T8" fmla="*/ 0 60000 65536"/>
                <a:gd name="T9" fmla="*/ 0 60000 65536"/>
                <a:gd name="T10" fmla="*/ 0 60000 65536"/>
                <a:gd name="T11" fmla="*/ 0 60000 65536"/>
                <a:gd name="T12" fmla="*/ 0 w 545"/>
                <a:gd name="T13" fmla="*/ 0 h 366"/>
                <a:gd name="T14" fmla="*/ 545 w 545"/>
                <a:gd name="T15" fmla="*/ 366 h 366"/>
              </a:gdLst>
              <a:ahLst/>
              <a:cxnLst>
                <a:cxn ang="T8">
                  <a:pos x="T0" y="T1"/>
                </a:cxn>
                <a:cxn ang="T9">
                  <a:pos x="T2" y="T3"/>
                </a:cxn>
                <a:cxn ang="T10">
                  <a:pos x="T4" y="T5"/>
                </a:cxn>
                <a:cxn ang="T11">
                  <a:pos x="T6" y="T7"/>
                </a:cxn>
              </a:cxnLst>
              <a:rect l="T12" t="T13" r="T14" b="T15"/>
              <a:pathLst>
                <a:path w="545" h="366">
                  <a:moveTo>
                    <a:pt x="545" y="5"/>
                  </a:moveTo>
                  <a:cubicBezTo>
                    <a:pt x="527" y="7"/>
                    <a:pt x="481" y="0"/>
                    <a:pt x="436" y="15"/>
                  </a:cubicBezTo>
                  <a:cubicBezTo>
                    <a:pt x="391" y="30"/>
                    <a:pt x="345" y="38"/>
                    <a:pt x="272" y="96"/>
                  </a:cubicBezTo>
                  <a:cubicBezTo>
                    <a:pt x="199" y="154"/>
                    <a:pt x="45" y="321"/>
                    <a:pt x="0" y="366"/>
                  </a:cubicBezTo>
                </a:path>
              </a:pathLst>
            </a:custGeom>
            <a:noFill/>
            <a:ln w="57150" cap="flat" cmpd="sng">
              <a:solidFill>
                <a:srgbClr val="FF3399"/>
              </a:solidFill>
              <a:prstDash val="solid"/>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32" name="Rectangle 36">
              <a:extLst>
                <a:ext uri="{FF2B5EF4-FFF2-40B4-BE49-F238E27FC236}">
                  <a16:creationId xmlns:a16="http://schemas.microsoft.com/office/drawing/2014/main" id="{9CBBB4F5-853D-4E41-BCBF-C2130C70AFBC}"/>
                </a:ext>
              </a:extLst>
            </p:cNvPr>
            <p:cNvSpPr>
              <a:spLocks noChangeArrowheads="1"/>
            </p:cNvSpPr>
            <p:nvPr/>
          </p:nvSpPr>
          <p:spPr bwMode="auto">
            <a:xfrm>
              <a:off x="6300788" y="27813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a:t>0</a:t>
              </a:r>
            </a:p>
          </p:txBody>
        </p:sp>
        <p:sp>
          <p:nvSpPr>
            <p:cNvPr id="233" name="Line 62">
              <a:extLst>
                <a:ext uri="{FF2B5EF4-FFF2-40B4-BE49-F238E27FC236}">
                  <a16:creationId xmlns:a16="http://schemas.microsoft.com/office/drawing/2014/main" id="{FA5230F8-3B7D-4FA8-9F6D-950FD1144478}"/>
                </a:ext>
              </a:extLst>
            </p:cNvPr>
            <p:cNvSpPr>
              <a:spLocks noChangeShapeType="1"/>
            </p:cNvSpPr>
            <p:nvPr/>
          </p:nvSpPr>
          <p:spPr bwMode="auto">
            <a:xfrm flipV="1">
              <a:off x="6551613" y="2781300"/>
              <a:ext cx="25923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34" name="Oval 63">
              <a:extLst>
                <a:ext uri="{FF2B5EF4-FFF2-40B4-BE49-F238E27FC236}">
                  <a16:creationId xmlns:a16="http://schemas.microsoft.com/office/drawing/2014/main" id="{596436E0-74B8-44F8-8362-6CEB1AC38DAA}"/>
                </a:ext>
              </a:extLst>
            </p:cNvPr>
            <p:cNvSpPr>
              <a:spLocks noChangeArrowheads="1"/>
            </p:cNvSpPr>
            <p:nvPr/>
          </p:nvSpPr>
          <p:spPr bwMode="auto">
            <a:xfrm>
              <a:off x="6516688" y="2638425"/>
              <a:ext cx="287337" cy="288925"/>
            </a:xfrm>
            <a:prstGeom prst="ellipse">
              <a:avLst/>
            </a:prstGeom>
            <a:solidFill>
              <a:srgbClr val="FFCC66"/>
            </a:solidFill>
            <a:ln w="28575">
              <a:solidFill>
                <a:srgbClr val="FF6600"/>
              </a:solidFill>
              <a:round/>
              <a:headEnd/>
              <a:tailEnd/>
            </a:ln>
          </p:spPr>
          <p:txBody>
            <a:bodyPr anchor="ctr">
              <a:spAutoFit/>
            </a:bodyPr>
            <a:lstStyle/>
            <a:p>
              <a:endParaRPr lang="ja-JP" altLang="en-US"/>
            </a:p>
          </p:txBody>
        </p:sp>
      </p:grpSp>
      <p:sp>
        <p:nvSpPr>
          <p:cNvPr id="235" name="Line 54">
            <a:extLst>
              <a:ext uri="{FF2B5EF4-FFF2-40B4-BE49-F238E27FC236}">
                <a16:creationId xmlns:a16="http://schemas.microsoft.com/office/drawing/2014/main" id="{965B3C0C-57F3-4A87-8C26-F75A5AFF4711}"/>
              </a:ext>
            </a:extLst>
          </p:cNvPr>
          <p:cNvSpPr>
            <a:spLocks noChangeShapeType="1"/>
          </p:cNvSpPr>
          <p:nvPr/>
        </p:nvSpPr>
        <p:spPr bwMode="auto">
          <a:xfrm rot="9998123">
            <a:off x="8198776" y="4566472"/>
            <a:ext cx="370452" cy="479012"/>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36" name="Line 54">
            <a:extLst>
              <a:ext uri="{FF2B5EF4-FFF2-40B4-BE49-F238E27FC236}">
                <a16:creationId xmlns:a16="http://schemas.microsoft.com/office/drawing/2014/main" id="{8D369430-E5B8-419E-97AF-BE86F122D936}"/>
              </a:ext>
            </a:extLst>
          </p:cNvPr>
          <p:cNvSpPr>
            <a:spLocks noChangeShapeType="1"/>
          </p:cNvSpPr>
          <p:nvPr/>
        </p:nvSpPr>
        <p:spPr bwMode="auto">
          <a:xfrm rot="9998123" flipH="1">
            <a:off x="8142554" y="4688349"/>
            <a:ext cx="97065" cy="487002"/>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37" name="正方形/長方形 236">
            <a:extLst>
              <a:ext uri="{FF2B5EF4-FFF2-40B4-BE49-F238E27FC236}">
                <a16:creationId xmlns:a16="http://schemas.microsoft.com/office/drawing/2014/main" id="{0C45FFD2-CB5E-47C2-876F-DF3474ECA394}"/>
              </a:ext>
            </a:extLst>
          </p:cNvPr>
          <p:cNvSpPr/>
          <p:nvPr/>
        </p:nvSpPr>
        <p:spPr>
          <a:xfrm>
            <a:off x="7292024" y="5073252"/>
            <a:ext cx="1342034" cy="523220"/>
          </a:xfrm>
          <a:prstGeom prst="rect">
            <a:avLst/>
          </a:prstGeom>
        </p:spPr>
        <p:txBody>
          <a:bodyPr wrap="none">
            <a:spAutoFit/>
          </a:bodyPr>
          <a:lstStyle/>
          <a:p>
            <a:r>
              <a:rPr lang="en-US" altLang="ja-JP" dirty="0">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F</a:t>
            </a:r>
            <a:r>
              <a:rPr lang="en-US" altLang="ja-JP" i="1" baseline="-25000" dirty="0" err="1">
                <a:solidFill>
                  <a:srgbClr val="000000"/>
                </a:solidFill>
                <a:latin typeface="Bookman Old Style" panose="02050604050505020204" pitchFamily="18" charset="0"/>
                <a:ea typeface="ＭＳ ゴシック" pitchFamily="49" charset="-128"/>
                <a:cs typeface="Times New Roman" pitchFamily="18" charset="0"/>
              </a:rPr>
              <a:t>x</a:t>
            </a:r>
            <a:r>
              <a:rPr lang="en-US" altLang="ja-JP" dirty="0">
                <a:solidFill>
                  <a:srgbClr val="000000"/>
                </a:solidFill>
                <a:ea typeface="ＭＳ ゴシック" panose="020B0609070205080204"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 </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F</a:t>
            </a:r>
            <a:r>
              <a:rPr lang="en-US" altLang="ja-JP" i="1" baseline="-25000" dirty="0" err="1">
                <a:solidFill>
                  <a:srgbClr val="000000"/>
                </a:solidFill>
                <a:latin typeface="Bookman Old Style" panose="02050604050505020204" pitchFamily="18" charset="0"/>
                <a:ea typeface="ＭＳ ゴシック" pitchFamily="49" charset="-128"/>
                <a:cs typeface="Times New Roman" pitchFamily="18" charset="0"/>
              </a:rPr>
              <a:t>y</a:t>
            </a:r>
            <a:r>
              <a:rPr lang="en-US" altLang="ja-JP" dirty="0">
                <a:solidFill>
                  <a:srgbClr val="000000"/>
                </a:solidFill>
                <a:ea typeface="ＭＳ ゴシック" panose="020B0609070205080204" pitchFamily="49" charset="-128"/>
                <a:cs typeface="Times New Roman" pitchFamily="18" charset="0"/>
              </a:rPr>
              <a:t>)</a:t>
            </a:r>
            <a:endParaRPr lang="en-US" altLang="ja-JP" b="1" baseline="-25000" dirty="0">
              <a:solidFill>
                <a:srgbClr val="000000"/>
              </a:solidFill>
              <a:latin typeface="Bookman Old Style" pitchFamily="18" charset="0"/>
              <a:ea typeface="ＭＳ Ｐゴシック" pitchFamily="50" charset="-128"/>
            </a:endParaRPr>
          </a:p>
        </p:txBody>
      </p:sp>
      <p:sp>
        <p:nvSpPr>
          <p:cNvPr id="238" name="正方形/長方形 237">
            <a:extLst>
              <a:ext uri="{FF2B5EF4-FFF2-40B4-BE49-F238E27FC236}">
                <a16:creationId xmlns:a16="http://schemas.microsoft.com/office/drawing/2014/main" id="{B432601E-D3CA-4910-826C-1BB274127AEC}"/>
              </a:ext>
            </a:extLst>
          </p:cNvPr>
          <p:cNvSpPr/>
          <p:nvPr/>
        </p:nvSpPr>
        <p:spPr>
          <a:xfrm>
            <a:off x="7981812" y="4159038"/>
            <a:ext cx="1218603" cy="523220"/>
          </a:xfrm>
          <a:prstGeom prst="rect">
            <a:avLst/>
          </a:prstGeom>
        </p:spPr>
        <p:txBody>
          <a:bodyPr wrap="none">
            <a:spAutoFit/>
          </a:bodyPr>
          <a:lstStyle/>
          <a:p>
            <a:r>
              <a:rPr lang="en-US" altLang="ja-JP" dirty="0">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p</a:t>
            </a:r>
            <a:r>
              <a:rPr lang="en-US" altLang="ja-JP" i="1" baseline="-25000" dirty="0" err="1">
                <a:solidFill>
                  <a:srgbClr val="000000"/>
                </a:solidFill>
                <a:latin typeface="Bookman Old Style" panose="02050604050505020204" pitchFamily="18" charset="0"/>
                <a:ea typeface="ＭＳ ゴシック" pitchFamily="49" charset="-128"/>
                <a:cs typeface="Times New Roman" pitchFamily="18" charset="0"/>
              </a:rPr>
              <a:t>x</a:t>
            </a:r>
            <a:r>
              <a:rPr lang="en-US" altLang="ja-JP" dirty="0" err="1">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p</a:t>
            </a:r>
            <a:r>
              <a:rPr lang="en-US" altLang="ja-JP" i="1" baseline="-25000" dirty="0" err="1">
                <a:solidFill>
                  <a:srgbClr val="000000"/>
                </a:solidFill>
                <a:latin typeface="Bookman Old Style" panose="02050604050505020204" pitchFamily="18" charset="0"/>
                <a:ea typeface="ＭＳ ゴシック" pitchFamily="49" charset="-128"/>
                <a:cs typeface="Times New Roman" pitchFamily="18" charset="0"/>
              </a:rPr>
              <a:t>y</a:t>
            </a:r>
            <a:r>
              <a:rPr lang="en-US" altLang="ja-JP" dirty="0">
                <a:solidFill>
                  <a:srgbClr val="000000"/>
                </a:solidFill>
                <a:ea typeface="ＭＳ ゴシック" panose="020B0609070205080204" pitchFamily="49" charset="-128"/>
                <a:cs typeface="Times New Roman" pitchFamily="18" charset="0"/>
              </a:rPr>
              <a:t>)</a:t>
            </a:r>
            <a:endParaRPr lang="ja-JP" altLang="en-US" b="1" dirty="0">
              <a:solidFill>
                <a:srgbClr val="000000"/>
              </a:solidFill>
            </a:endParaRPr>
          </a:p>
        </p:txBody>
      </p:sp>
      <p:sp>
        <p:nvSpPr>
          <p:cNvPr id="239" name="正方形/長方形 238">
            <a:extLst>
              <a:ext uri="{FF2B5EF4-FFF2-40B4-BE49-F238E27FC236}">
                <a16:creationId xmlns:a16="http://schemas.microsoft.com/office/drawing/2014/main" id="{3C6B5FFB-E29F-4E6E-94AD-585328C563F7}"/>
              </a:ext>
            </a:extLst>
          </p:cNvPr>
          <p:cNvSpPr/>
          <p:nvPr/>
        </p:nvSpPr>
        <p:spPr>
          <a:xfrm>
            <a:off x="6981486" y="4534227"/>
            <a:ext cx="923651" cy="523220"/>
          </a:xfrm>
          <a:prstGeom prst="rect">
            <a:avLst/>
          </a:prstGeom>
        </p:spPr>
        <p:txBody>
          <a:bodyPr wrap="none">
            <a:spAutoFit/>
          </a:bodyPr>
          <a:lstStyle/>
          <a:p>
            <a:r>
              <a:rPr lang="en-US" altLang="ja-JP" dirty="0">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x</a:t>
            </a:r>
            <a:r>
              <a:rPr lang="en-US" altLang="ja-JP" dirty="0" err="1">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y</a:t>
            </a:r>
            <a:r>
              <a:rPr lang="en-US" altLang="ja-JP" dirty="0">
                <a:solidFill>
                  <a:srgbClr val="000000"/>
                </a:solidFill>
                <a:ea typeface="ＭＳ ゴシック" panose="020B0609070205080204" pitchFamily="49" charset="-128"/>
                <a:cs typeface="Times New Roman" pitchFamily="18" charset="0"/>
              </a:rPr>
              <a:t>)</a:t>
            </a:r>
            <a:endParaRPr lang="ja-JP" altLang="en-US" b="1" dirty="0">
              <a:solidFill>
                <a:srgbClr val="000000"/>
              </a:solidFill>
            </a:endParaRPr>
          </a:p>
        </p:txBody>
      </p:sp>
      <p:sp>
        <p:nvSpPr>
          <p:cNvPr id="240" name="Line 37">
            <a:extLst>
              <a:ext uri="{FF2B5EF4-FFF2-40B4-BE49-F238E27FC236}">
                <a16:creationId xmlns:a16="http://schemas.microsoft.com/office/drawing/2014/main" id="{91788E18-D395-472D-A54F-117F34F2EB3A}"/>
              </a:ext>
            </a:extLst>
          </p:cNvPr>
          <p:cNvSpPr>
            <a:spLocks noChangeShapeType="1"/>
          </p:cNvSpPr>
          <p:nvPr/>
        </p:nvSpPr>
        <p:spPr bwMode="auto">
          <a:xfrm flipV="1">
            <a:off x="6532010" y="4642981"/>
            <a:ext cx="1676651" cy="696199"/>
          </a:xfrm>
          <a:prstGeom prst="line">
            <a:avLst/>
          </a:prstGeom>
          <a:noFill/>
          <a:ln w="57150">
            <a:solidFill>
              <a:schemeClr val="accent2"/>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4" name="タイトル 3">
            <a:extLst>
              <a:ext uri="{FF2B5EF4-FFF2-40B4-BE49-F238E27FC236}">
                <a16:creationId xmlns:a16="http://schemas.microsoft.com/office/drawing/2014/main" id="{BA426E8C-E9A0-4FB6-9D2E-5A9AE65B3CB3}"/>
              </a:ext>
            </a:extLst>
          </p:cNvPr>
          <p:cNvSpPr>
            <a:spLocks noGrp="1"/>
          </p:cNvSpPr>
          <p:nvPr>
            <p:ph type="title"/>
          </p:nvPr>
        </p:nvSpPr>
        <p:spPr/>
        <p:txBody>
          <a:bodyPr/>
          <a:lstStyle/>
          <a:p>
            <a:endParaRPr kumimoji="1" lang="ja-JP" altLang="en-US"/>
          </a:p>
        </p:txBody>
      </p:sp>
      <p:grpSp>
        <p:nvGrpSpPr>
          <p:cNvPr id="249" name="グループ化 248">
            <a:extLst>
              <a:ext uri="{FF2B5EF4-FFF2-40B4-BE49-F238E27FC236}">
                <a16:creationId xmlns:a16="http://schemas.microsoft.com/office/drawing/2014/main" id="{105FC297-989B-4DF7-8A47-521B7260B546}"/>
              </a:ext>
            </a:extLst>
          </p:cNvPr>
          <p:cNvGrpSpPr/>
          <p:nvPr/>
        </p:nvGrpSpPr>
        <p:grpSpPr>
          <a:xfrm>
            <a:off x="-25257" y="-1"/>
            <a:ext cx="9243797" cy="2631074"/>
            <a:chOff x="-25257" y="-1"/>
            <a:chExt cx="9243797" cy="2631074"/>
          </a:xfrm>
        </p:grpSpPr>
        <p:sp>
          <p:nvSpPr>
            <p:cNvPr id="250" name="Rectangle 46">
              <a:extLst>
                <a:ext uri="{FF2B5EF4-FFF2-40B4-BE49-F238E27FC236}">
                  <a16:creationId xmlns:a16="http://schemas.microsoft.com/office/drawing/2014/main" id="{852A5CB6-6342-4A76-8FFD-2257EFCBDA51}"/>
                </a:ext>
              </a:extLst>
            </p:cNvPr>
            <p:cNvSpPr>
              <a:spLocks noChangeArrowheads="1"/>
            </p:cNvSpPr>
            <p:nvPr/>
          </p:nvSpPr>
          <p:spPr bwMode="auto">
            <a:xfrm>
              <a:off x="1" y="-1"/>
              <a:ext cx="9143999" cy="2583936"/>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252" name="Rectangle 12">
              <a:extLst>
                <a:ext uri="{FF2B5EF4-FFF2-40B4-BE49-F238E27FC236}">
                  <a16:creationId xmlns:a16="http://schemas.microsoft.com/office/drawing/2014/main" id="{E61743C6-34BF-4AC3-868C-F83EDC597ACB}"/>
                </a:ext>
              </a:extLst>
            </p:cNvPr>
            <p:cNvSpPr txBox="1">
              <a:spLocks noChangeArrowheads="1"/>
            </p:cNvSpPr>
            <p:nvPr/>
          </p:nvSpPr>
          <p:spPr bwMode="auto">
            <a:xfrm>
              <a:off x="0" y="0"/>
              <a:ext cx="46593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tx1"/>
                  </a:solidFill>
                </a:rPr>
                <a:t>トルク</a:t>
              </a:r>
              <a:r>
                <a:rPr lang="en-US" altLang="ja-JP" sz="2800" kern="0" dirty="0">
                  <a:solidFill>
                    <a:schemeClr val="tx1"/>
                  </a:solidFill>
                </a:rPr>
                <a:t>(</a:t>
              </a:r>
              <a:r>
                <a:rPr lang="ja-JP" altLang="en-US" sz="2800" kern="0" dirty="0">
                  <a:solidFill>
                    <a:schemeClr val="tx1"/>
                  </a:solidFill>
                </a:rPr>
                <a:t>力のモーメント</a:t>
              </a:r>
              <a:r>
                <a:rPr lang="en-US" altLang="ja-JP" sz="2800" kern="0" dirty="0">
                  <a:solidFill>
                    <a:schemeClr val="tx1"/>
                  </a:solidFill>
                </a:rPr>
                <a:t>) </a:t>
              </a:r>
            </a:p>
          </p:txBody>
        </p:sp>
        <p:sp>
          <p:nvSpPr>
            <p:cNvPr id="253" name="Rectangle 71">
              <a:extLst>
                <a:ext uri="{FF2B5EF4-FFF2-40B4-BE49-F238E27FC236}">
                  <a16:creationId xmlns:a16="http://schemas.microsoft.com/office/drawing/2014/main" id="{111FD81F-AA84-4A4E-B042-E3A5F014C817}"/>
                </a:ext>
              </a:extLst>
            </p:cNvPr>
            <p:cNvSpPr>
              <a:spLocks noChangeArrowheads="1"/>
            </p:cNvSpPr>
            <p:nvPr/>
          </p:nvSpPr>
          <p:spPr bwMode="auto">
            <a:xfrm>
              <a:off x="4725353" y="0"/>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54" name="Rectangle 73">
              <a:extLst>
                <a:ext uri="{FF2B5EF4-FFF2-40B4-BE49-F238E27FC236}">
                  <a16:creationId xmlns:a16="http://schemas.microsoft.com/office/drawing/2014/main" id="{D82CBDCF-5F05-4299-A380-154B4B48571A}"/>
                </a:ext>
              </a:extLst>
            </p:cNvPr>
            <p:cNvSpPr>
              <a:spLocks noChangeArrowheads="1"/>
            </p:cNvSpPr>
            <p:nvPr/>
          </p:nvSpPr>
          <p:spPr bwMode="auto">
            <a:xfrm>
              <a:off x="6175566" y="0"/>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55" name="Rectangle 76">
              <a:extLst>
                <a:ext uri="{FF2B5EF4-FFF2-40B4-BE49-F238E27FC236}">
                  <a16:creationId xmlns:a16="http://schemas.microsoft.com/office/drawing/2014/main" id="{00E35A24-200B-425F-A2BC-F6241A83028F}"/>
                </a:ext>
              </a:extLst>
            </p:cNvPr>
            <p:cNvSpPr>
              <a:spLocks noChangeArrowheads="1"/>
            </p:cNvSpPr>
            <p:nvPr/>
          </p:nvSpPr>
          <p:spPr bwMode="auto">
            <a:xfrm>
              <a:off x="5013445" y="0"/>
              <a:ext cx="16032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256" name="Rectangle 70">
              <a:extLst>
                <a:ext uri="{FF2B5EF4-FFF2-40B4-BE49-F238E27FC236}">
                  <a16:creationId xmlns:a16="http://schemas.microsoft.com/office/drawing/2014/main" id="{5A028290-378C-4D07-9196-1A7D13CC6DE1}"/>
                </a:ext>
              </a:extLst>
            </p:cNvPr>
            <p:cNvSpPr>
              <a:spLocks noChangeArrowheads="1"/>
            </p:cNvSpPr>
            <p:nvPr/>
          </p:nvSpPr>
          <p:spPr bwMode="auto">
            <a:xfrm>
              <a:off x="4060179" y="0"/>
              <a:ext cx="9922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en-US" altLang="ja-JP" baseline="-25000" dirty="0">
                  <a:solidFill>
                    <a:srgbClr val="000000"/>
                  </a:solidFill>
                  <a:latin typeface="Bookman Old Style" pitchFamily="18" charset="0"/>
                  <a:ea typeface="ＭＳ Ｐゴシック" pitchFamily="50" charset="-128"/>
                </a:rPr>
                <a:t>⊥</a:t>
              </a:r>
            </a:p>
          </p:txBody>
        </p:sp>
        <p:sp>
          <p:nvSpPr>
            <p:cNvPr id="257" name="Rectangle 88">
              <a:extLst>
                <a:ext uri="{FF2B5EF4-FFF2-40B4-BE49-F238E27FC236}">
                  <a16:creationId xmlns:a16="http://schemas.microsoft.com/office/drawing/2014/main" id="{DDB236E4-FE3E-4B5E-98BE-171449BF9656}"/>
                </a:ext>
              </a:extLst>
            </p:cNvPr>
            <p:cNvSpPr>
              <a:spLocks noChangeArrowheads="1"/>
            </p:cNvSpPr>
            <p:nvPr/>
          </p:nvSpPr>
          <p:spPr bwMode="auto">
            <a:xfrm>
              <a:off x="6442629" y="9525"/>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258" name="Rectangle 89">
              <a:extLst>
                <a:ext uri="{FF2B5EF4-FFF2-40B4-BE49-F238E27FC236}">
                  <a16:creationId xmlns:a16="http://schemas.microsoft.com/office/drawing/2014/main" id="{C09AE186-A3D4-409C-8191-BD20B80A3835}"/>
                </a:ext>
              </a:extLst>
            </p:cNvPr>
            <p:cNvSpPr>
              <a:spLocks noChangeArrowheads="1"/>
            </p:cNvSpPr>
            <p:nvPr/>
          </p:nvSpPr>
          <p:spPr bwMode="auto">
            <a:xfrm>
              <a:off x="6753519" y="0"/>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259" name="Rectangle 73">
              <a:extLst>
                <a:ext uri="{FF2B5EF4-FFF2-40B4-BE49-F238E27FC236}">
                  <a16:creationId xmlns:a16="http://schemas.microsoft.com/office/drawing/2014/main" id="{15646A83-9E7A-4C77-86A8-8FD6F1C79249}"/>
                </a:ext>
              </a:extLst>
            </p:cNvPr>
            <p:cNvSpPr>
              <a:spLocks noChangeArrowheads="1"/>
            </p:cNvSpPr>
            <p:nvPr/>
          </p:nvSpPr>
          <p:spPr bwMode="auto">
            <a:xfrm>
              <a:off x="7119337" y="0"/>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260" name="オブジェクト 259">
              <a:extLst>
                <a:ext uri="{FF2B5EF4-FFF2-40B4-BE49-F238E27FC236}">
                  <a16:creationId xmlns:a16="http://schemas.microsoft.com/office/drawing/2014/main" id="{7DCB5B00-CED2-4DB3-B602-9F706C07FB57}"/>
                </a:ext>
              </a:extLst>
            </p:cNvPr>
            <p:cNvGraphicFramePr>
              <a:graphicFrameLocks noChangeAspect="1"/>
            </p:cNvGraphicFramePr>
            <p:nvPr>
              <p:extLst>
                <p:ext uri="{D42A27DB-BD31-4B8C-83A1-F6EECF244321}">
                  <p14:modId xmlns:p14="http://schemas.microsoft.com/office/powerpoint/2010/main" val="2759075220"/>
                </p:ext>
              </p:extLst>
            </p:nvPr>
          </p:nvGraphicFramePr>
          <p:xfrm>
            <a:off x="7513638" y="0"/>
            <a:ext cx="1630362" cy="587375"/>
          </p:xfrm>
          <a:graphic>
            <a:graphicData uri="http://schemas.openxmlformats.org/presentationml/2006/ole">
              <mc:AlternateContent xmlns:mc="http://schemas.openxmlformats.org/markup-compatibility/2006">
                <mc:Choice xmlns:v="urn:schemas-microsoft-com:vml" Requires="v">
                  <p:oleObj spid="_x0000_s56730" name="数式" r:id="rId6" imgW="672840" imgH="241200" progId="Equation.3">
                    <p:embed/>
                  </p:oleObj>
                </mc:Choice>
                <mc:Fallback>
                  <p:oleObj name="数式" r:id="rId6" imgW="672840" imgH="241200" progId="Equation.3">
                    <p:embed/>
                    <p:pic>
                      <p:nvPicPr>
                        <p:cNvPr id="174" name="オブジェクト 173">
                          <a:extLst>
                            <a:ext uri="{FF2B5EF4-FFF2-40B4-BE49-F238E27FC236}">
                              <a16:creationId xmlns:a16="http://schemas.microsoft.com/office/drawing/2014/main" id="{39E88F47-19DC-4F21-BE67-D0DC277B6274}"/>
                            </a:ext>
                          </a:extLst>
                        </p:cNvPr>
                        <p:cNvPicPr>
                          <a:picLocks noChangeAspect="1" noChangeArrowheads="1"/>
                        </p:cNvPicPr>
                        <p:nvPr/>
                      </p:nvPicPr>
                      <p:blipFill>
                        <a:blip r:embed="rId7"/>
                        <a:srcRect/>
                        <a:stretch>
                          <a:fillRect/>
                        </a:stretch>
                      </p:blipFill>
                      <p:spPr bwMode="auto">
                        <a:xfrm>
                          <a:off x="7513638" y="0"/>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1" name="正方形/長方形 90">
              <a:extLst>
                <a:ext uri="{FF2B5EF4-FFF2-40B4-BE49-F238E27FC236}">
                  <a16:creationId xmlns:a16="http://schemas.microsoft.com/office/drawing/2014/main" id="{C5E3F4D6-834D-4844-A9CB-763523C34676}"/>
                </a:ext>
              </a:extLst>
            </p:cNvPr>
            <p:cNvSpPr>
              <a:spLocks noChangeArrowheads="1"/>
            </p:cNvSpPr>
            <p:nvPr/>
          </p:nvSpPr>
          <p:spPr bwMode="auto">
            <a:xfrm>
              <a:off x="3352356" y="0"/>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N</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262" name="Rectangle 12">
              <a:extLst>
                <a:ext uri="{FF2B5EF4-FFF2-40B4-BE49-F238E27FC236}">
                  <a16:creationId xmlns:a16="http://schemas.microsoft.com/office/drawing/2014/main" id="{9BBA9635-F242-4DE8-BF99-D834F2189EE5}"/>
                </a:ext>
              </a:extLst>
            </p:cNvPr>
            <p:cNvSpPr txBox="1">
              <a:spLocks noChangeArrowheads="1"/>
            </p:cNvSpPr>
            <p:nvPr/>
          </p:nvSpPr>
          <p:spPr bwMode="auto">
            <a:xfrm>
              <a:off x="3072984" y="431428"/>
              <a:ext cx="33034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chemeClr val="tx1"/>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支点・作用点の距離</a:t>
              </a:r>
              <a:endParaRPr lang="en-US" altLang="ja-JP" sz="2400" kern="0" dirty="0">
                <a:solidFill>
                  <a:srgbClr val="7030A0"/>
                </a:solidFill>
              </a:endParaRPr>
            </a:p>
          </p:txBody>
        </p:sp>
        <p:sp>
          <p:nvSpPr>
            <p:cNvPr id="263" name="Rectangle 12">
              <a:extLst>
                <a:ext uri="{FF2B5EF4-FFF2-40B4-BE49-F238E27FC236}">
                  <a16:creationId xmlns:a16="http://schemas.microsoft.com/office/drawing/2014/main" id="{D9ADB34E-9FF5-4FA5-99E1-6403EA2A6D7A}"/>
                </a:ext>
              </a:extLst>
            </p:cNvPr>
            <p:cNvSpPr txBox="1">
              <a:spLocks noChangeArrowheads="1"/>
            </p:cNvSpPr>
            <p:nvPr/>
          </p:nvSpPr>
          <p:spPr bwMode="auto">
            <a:xfrm>
              <a:off x="-25257" y="413935"/>
              <a:ext cx="3023701"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F</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力の動径</a:t>
              </a:r>
              <a:r>
                <a:rPr lang="ja-JP" altLang="en-US" sz="2400" kern="0" dirty="0">
                  <a:solidFill>
                    <a:srgbClr val="7030A0"/>
                  </a:solidFill>
                </a:rPr>
                <a:t>垂直成分</a:t>
              </a:r>
              <a:endParaRPr lang="en-US" altLang="ja-JP" sz="2400" kern="0" dirty="0">
                <a:solidFill>
                  <a:srgbClr val="7030A0"/>
                </a:solidFill>
              </a:endParaRPr>
            </a:p>
          </p:txBody>
        </p:sp>
        <p:sp>
          <p:nvSpPr>
            <p:cNvPr id="264" name="Rectangle 12">
              <a:extLst>
                <a:ext uri="{FF2B5EF4-FFF2-40B4-BE49-F238E27FC236}">
                  <a16:creationId xmlns:a16="http://schemas.microsoft.com/office/drawing/2014/main" id="{1B5ADC04-B5F4-4A9A-B008-83029AF9126F}"/>
                </a:ext>
              </a:extLst>
            </p:cNvPr>
            <p:cNvSpPr txBox="1">
              <a:spLocks noChangeArrowheads="1"/>
            </p:cNvSpPr>
            <p:nvPr/>
          </p:nvSpPr>
          <p:spPr bwMode="auto">
            <a:xfrm>
              <a:off x="6042272" y="415112"/>
              <a:ext cx="31762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chemeClr val="tx1"/>
                  </a:solidFill>
                  <a:latin typeface="Bookman Old Style" pitchFamily="18" charset="0"/>
                  <a:ea typeface="ＭＳ Ｐゴシック" pitchFamily="50" charset="-128"/>
                </a:rPr>
                <a:t>r</a:t>
              </a:r>
              <a:r>
                <a:rPr lang="en-US" altLang="ja-JP" sz="2400" baseline="-25000" dirty="0">
                  <a:solidFill>
                    <a:schemeClr val="tx1"/>
                  </a:solidFill>
                  <a:latin typeface="Bookman Old Style" pitchFamily="18" charset="0"/>
                  <a:ea typeface="ＭＳ Ｐゴシック" pitchFamily="50" charset="-128"/>
                </a:rPr>
                <a:t>⊥</a:t>
              </a:r>
              <a:r>
                <a:rPr lang="ja-JP" altLang="en-US" sz="2400" kern="0" dirty="0">
                  <a:solidFill>
                    <a:srgbClr val="7030A0"/>
                  </a:solidFill>
                </a:rPr>
                <a:t>支点・作用線の距離</a:t>
              </a:r>
              <a:endParaRPr lang="en-US" altLang="ja-JP" sz="2400" kern="0" dirty="0">
                <a:solidFill>
                  <a:srgbClr val="7030A0"/>
                </a:solidFill>
              </a:endParaRPr>
            </a:p>
          </p:txBody>
        </p:sp>
        <p:graphicFrame>
          <p:nvGraphicFramePr>
            <p:cNvPr id="265" name="オブジェクト 264">
              <a:extLst>
                <a:ext uri="{FF2B5EF4-FFF2-40B4-BE49-F238E27FC236}">
                  <a16:creationId xmlns:a16="http://schemas.microsoft.com/office/drawing/2014/main" id="{830EF188-5D06-4F33-8E8B-D5159CDDDA86}"/>
                </a:ext>
              </a:extLst>
            </p:cNvPr>
            <p:cNvGraphicFramePr>
              <a:graphicFrameLocks noChangeAspect="1"/>
            </p:cNvGraphicFramePr>
            <p:nvPr>
              <p:extLst>
                <p:ext uri="{D42A27DB-BD31-4B8C-83A1-F6EECF244321}">
                  <p14:modId xmlns:p14="http://schemas.microsoft.com/office/powerpoint/2010/main" val="3038832430"/>
                </p:ext>
              </p:extLst>
            </p:nvPr>
          </p:nvGraphicFramePr>
          <p:xfrm>
            <a:off x="3237952" y="1655089"/>
            <a:ext cx="1322388" cy="958850"/>
          </p:xfrm>
          <a:graphic>
            <a:graphicData uri="http://schemas.openxmlformats.org/presentationml/2006/ole">
              <mc:AlternateContent xmlns:mc="http://schemas.openxmlformats.org/markup-compatibility/2006">
                <mc:Choice xmlns:v="urn:schemas-microsoft-com:vml" Requires="v">
                  <p:oleObj spid="_x0000_s56731" name="数式" r:id="rId8" imgW="545760" imgH="393480" progId="Equation.3">
                    <p:embed/>
                  </p:oleObj>
                </mc:Choice>
                <mc:Fallback>
                  <p:oleObj name="数式" r:id="rId8" imgW="545760" imgH="393480" progId="Equation.3">
                    <p:embed/>
                    <p:pic>
                      <p:nvPicPr>
                        <p:cNvPr id="182" name="オブジェクト 181">
                          <a:extLst>
                            <a:ext uri="{FF2B5EF4-FFF2-40B4-BE49-F238E27FC236}">
                              <a16:creationId xmlns:a16="http://schemas.microsoft.com/office/drawing/2014/main" id="{1473227B-CA59-489E-8390-058A09E6A776}"/>
                            </a:ext>
                          </a:extLst>
                        </p:cNvPr>
                        <p:cNvPicPr>
                          <a:picLocks noChangeAspect="1" noChangeArrowheads="1"/>
                        </p:cNvPicPr>
                        <p:nvPr/>
                      </p:nvPicPr>
                      <p:blipFill>
                        <a:blip r:embed="rId9"/>
                        <a:srcRect/>
                        <a:stretch>
                          <a:fillRect/>
                        </a:stretch>
                      </p:blipFill>
                      <p:spPr bwMode="auto">
                        <a:xfrm>
                          <a:off x="3237952" y="1655089"/>
                          <a:ext cx="1322388"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 name="Rectangle 14">
              <a:extLst>
                <a:ext uri="{FF2B5EF4-FFF2-40B4-BE49-F238E27FC236}">
                  <a16:creationId xmlns:a16="http://schemas.microsoft.com/office/drawing/2014/main" id="{3213DD26-BB5C-4F4D-9F33-F1DAB4BE158A}"/>
                </a:ext>
              </a:extLst>
            </p:cNvPr>
            <p:cNvSpPr>
              <a:spLocks noChangeArrowheads="1"/>
            </p:cNvSpPr>
            <p:nvPr/>
          </p:nvSpPr>
          <p:spPr bwMode="auto">
            <a:xfrm>
              <a:off x="5583400" y="2107853"/>
              <a:ext cx="17346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ea typeface="ＭＳ 明朝" charset="-128"/>
                </a:rPr>
                <a:t>N </a:t>
              </a:r>
              <a:r>
                <a:rPr lang="en-US" altLang="ja-JP" dirty="0">
                  <a:solidFill>
                    <a:srgbClr val="000000"/>
                  </a:solidFill>
                  <a:latin typeface="Symbol" pitchFamily="18" charset="2"/>
                  <a:ea typeface="ＭＳ 明朝" charset="-128"/>
                </a:rPr>
                <a:t>= </a:t>
              </a:r>
              <a:r>
                <a:rPr lang="en-US" altLang="ja-JP" dirty="0">
                  <a:solidFill>
                    <a:srgbClr val="000000"/>
                  </a:solidFill>
                  <a:latin typeface="+mn-lt"/>
                  <a:ea typeface="ＭＳ 明朝" charset="-128"/>
                </a:rPr>
                <a:t>0 </a:t>
              </a:r>
            </a:p>
          </p:txBody>
        </p:sp>
        <p:sp>
          <p:nvSpPr>
            <p:cNvPr id="267" name="Rectangle 14">
              <a:extLst>
                <a:ext uri="{FF2B5EF4-FFF2-40B4-BE49-F238E27FC236}">
                  <a16:creationId xmlns:a16="http://schemas.microsoft.com/office/drawing/2014/main" id="{B7B7391D-024A-4029-8ACD-891539888ED9}"/>
                </a:ext>
              </a:extLst>
            </p:cNvPr>
            <p:cNvSpPr>
              <a:spLocks noChangeArrowheads="1"/>
            </p:cNvSpPr>
            <p:nvPr/>
          </p:nvSpPr>
          <p:spPr bwMode="auto">
            <a:xfrm>
              <a:off x="5206854" y="1643460"/>
              <a:ext cx="34591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角運動量保存の法則</a:t>
              </a:r>
              <a:endParaRPr lang="en-US" altLang="ja-JP" dirty="0">
                <a:solidFill>
                  <a:schemeClr val="accent2"/>
                </a:solidFill>
                <a:latin typeface="Symbol" pitchFamily="18" charset="2"/>
                <a:ea typeface="ＭＳ 明朝" charset="-128"/>
              </a:endParaRPr>
            </a:p>
          </p:txBody>
        </p:sp>
        <p:sp>
          <p:nvSpPr>
            <p:cNvPr id="268" name="正方形/長方形 267">
              <a:extLst>
                <a:ext uri="{FF2B5EF4-FFF2-40B4-BE49-F238E27FC236}">
                  <a16:creationId xmlns:a16="http://schemas.microsoft.com/office/drawing/2014/main" id="{19AC3BAD-A648-4FAE-ACD7-95807D3D6B5F}"/>
                </a:ext>
              </a:extLst>
            </p:cNvPr>
            <p:cNvSpPr/>
            <p:nvPr/>
          </p:nvSpPr>
          <p:spPr>
            <a:xfrm>
              <a:off x="6630967" y="2099140"/>
              <a:ext cx="1686680" cy="523220"/>
            </a:xfrm>
            <a:prstGeom prst="rect">
              <a:avLst/>
            </a:prstGeom>
          </p:spPr>
          <p:txBody>
            <a:bodyPr wrap="none">
              <a:spAutoFit/>
            </a:bodyPr>
            <a:lstStyle/>
            <a:p>
              <a:pPr>
                <a:spcBef>
                  <a:spcPts val="0"/>
                </a:spcBef>
              </a:pPr>
              <a:r>
                <a:rPr lang="ja-JP" altLang="en-US" dirty="0">
                  <a:solidFill>
                    <a:srgbClr val="000000"/>
                  </a:solidFill>
                  <a:latin typeface="+mn-lt"/>
                  <a:ea typeface="ＭＳ 明朝" charset="-128"/>
                </a:rPr>
                <a:t>⇒</a:t>
              </a:r>
              <a:r>
                <a:rPr lang="ja-JP" altLang="en-US" dirty="0">
                  <a:solidFill>
                    <a:srgbClr val="000000"/>
                  </a:solidFill>
                  <a:latin typeface="+mn-ea"/>
                  <a:ea typeface="+mn-ea"/>
                </a:rPr>
                <a:t> </a:t>
              </a:r>
              <a:r>
                <a:rPr lang="en-US" altLang="ja-JP" i="1" dirty="0">
                  <a:solidFill>
                    <a:srgbClr val="000000"/>
                  </a:solidFill>
                  <a:latin typeface="Bookman Old Style" panose="02050604050505020204" pitchFamily="18" charset="0"/>
                  <a:ea typeface="ＭＳ 明朝" charset="-128"/>
                </a:rPr>
                <a:t>L </a:t>
              </a:r>
              <a:r>
                <a:rPr lang="ja-JP" altLang="en-US" dirty="0">
                  <a:solidFill>
                    <a:srgbClr val="000000"/>
                  </a:solidFill>
                  <a:latin typeface="+mn-ea"/>
                  <a:ea typeface="+mn-ea"/>
                </a:rPr>
                <a:t>一定</a:t>
              </a:r>
              <a:endParaRPr lang="en-US" altLang="ja-JP" dirty="0">
                <a:solidFill>
                  <a:srgbClr val="000000"/>
                </a:solidFill>
                <a:latin typeface="Symbol" pitchFamily="18" charset="2"/>
                <a:ea typeface="ＭＳ 明朝" charset="-128"/>
              </a:endParaRPr>
            </a:p>
          </p:txBody>
        </p:sp>
        <p:sp>
          <p:nvSpPr>
            <p:cNvPr id="269" name="Rectangle 12">
              <a:extLst>
                <a:ext uri="{FF2B5EF4-FFF2-40B4-BE49-F238E27FC236}">
                  <a16:creationId xmlns:a16="http://schemas.microsoft.com/office/drawing/2014/main" id="{90C8DAAE-695D-441F-9BF0-6E257AFFC6DE}"/>
                </a:ext>
              </a:extLst>
            </p:cNvPr>
            <p:cNvSpPr txBox="1">
              <a:spLocks noChangeArrowheads="1"/>
            </p:cNvSpPr>
            <p:nvPr/>
          </p:nvSpPr>
          <p:spPr bwMode="auto">
            <a:xfrm>
              <a:off x="3723976" y="1266089"/>
              <a:ext cx="3209797"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質点・支点の距離</a:t>
              </a:r>
              <a:endParaRPr lang="en-US" altLang="ja-JP" sz="2400" kern="0" dirty="0">
                <a:solidFill>
                  <a:srgbClr val="7030A0"/>
                </a:solidFill>
              </a:endParaRPr>
            </a:p>
          </p:txBody>
        </p:sp>
        <p:sp>
          <p:nvSpPr>
            <p:cNvPr id="270" name="Rectangle 12">
              <a:extLst>
                <a:ext uri="{FF2B5EF4-FFF2-40B4-BE49-F238E27FC236}">
                  <a16:creationId xmlns:a16="http://schemas.microsoft.com/office/drawing/2014/main" id="{79740964-9E19-47D4-B0FC-0B0EB81A8950}"/>
                </a:ext>
              </a:extLst>
            </p:cNvPr>
            <p:cNvSpPr txBox="1">
              <a:spLocks noChangeArrowheads="1"/>
            </p:cNvSpPr>
            <p:nvPr/>
          </p:nvSpPr>
          <p:spPr bwMode="auto">
            <a:xfrm>
              <a:off x="-1741" y="1268041"/>
              <a:ext cx="370479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p</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運動量の動径</a:t>
              </a:r>
              <a:r>
                <a:rPr lang="ja-JP" altLang="en-US" sz="2400" kern="0" dirty="0">
                  <a:solidFill>
                    <a:srgbClr val="7030A0"/>
                  </a:solidFill>
                </a:rPr>
                <a:t>垂直成分</a:t>
              </a:r>
              <a:endParaRPr lang="en-US" altLang="ja-JP" sz="2400" kern="0" dirty="0">
                <a:solidFill>
                  <a:srgbClr val="7030A0"/>
                </a:solidFill>
              </a:endParaRPr>
            </a:p>
          </p:txBody>
        </p:sp>
        <p:sp>
          <p:nvSpPr>
            <p:cNvPr id="271" name="Rectangle 12">
              <a:extLst>
                <a:ext uri="{FF2B5EF4-FFF2-40B4-BE49-F238E27FC236}">
                  <a16:creationId xmlns:a16="http://schemas.microsoft.com/office/drawing/2014/main" id="{A2CE27E9-1B4C-481C-B886-BC1BA2F36AB3}"/>
                </a:ext>
              </a:extLst>
            </p:cNvPr>
            <p:cNvSpPr txBox="1">
              <a:spLocks noChangeArrowheads="1"/>
            </p:cNvSpPr>
            <p:nvPr/>
          </p:nvSpPr>
          <p:spPr bwMode="auto">
            <a:xfrm>
              <a:off x="-7042" y="828603"/>
              <a:ext cx="188976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a:solidFill>
                    <a:schemeClr val="accent2"/>
                  </a:solidFill>
                </a:rPr>
                <a:t>角運動量</a:t>
              </a:r>
              <a:endParaRPr lang="en-US" altLang="ja-JP" sz="2800" kern="0" dirty="0">
                <a:solidFill>
                  <a:schemeClr val="tx1"/>
                </a:solidFill>
              </a:endParaRPr>
            </a:p>
          </p:txBody>
        </p:sp>
        <p:graphicFrame>
          <p:nvGraphicFramePr>
            <p:cNvPr id="272" name="オブジェクト 271">
              <a:extLst>
                <a:ext uri="{FF2B5EF4-FFF2-40B4-BE49-F238E27FC236}">
                  <a16:creationId xmlns:a16="http://schemas.microsoft.com/office/drawing/2014/main" id="{43108569-BFCB-4EEB-928F-7EF73B6C630E}"/>
                </a:ext>
              </a:extLst>
            </p:cNvPr>
            <p:cNvGraphicFramePr>
              <a:graphicFrameLocks noChangeAspect="1"/>
            </p:cNvGraphicFramePr>
            <p:nvPr>
              <p:extLst>
                <p:ext uri="{D42A27DB-BD31-4B8C-83A1-F6EECF244321}">
                  <p14:modId xmlns:p14="http://schemas.microsoft.com/office/powerpoint/2010/main" val="1066756971"/>
                </p:ext>
              </p:extLst>
            </p:nvPr>
          </p:nvGraphicFramePr>
          <p:xfrm>
            <a:off x="6933773" y="855113"/>
            <a:ext cx="2272554" cy="587375"/>
          </p:xfrm>
          <a:graphic>
            <a:graphicData uri="http://schemas.openxmlformats.org/presentationml/2006/ole">
              <mc:AlternateContent xmlns:mc="http://schemas.openxmlformats.org/markup-compatibility/2006">
                <mc:Choice xmlns:v="urn:schemas-microsoft-com:vml" Requires="v">
                  <p:oleObj spid="_x0000_s56732" name="数式" r:id="rId10" imgW="927000" imgH="241200" progId="Equation.3">
                    <p:embed/>
                  </p:oleObj>
                </mc:Choice>
                <mc:Fallback>
                  <p:oleObj name="数式" r:id="rId10" imgW="927000" imgH="241200" progId="Equation.3">
                    <p:embed/>
                    <p:pic>
                      <p:nvPicPr>
                        <p:cNvPr id="189" name="オブジェクト 188">
                          <a:extLst>
                            <a:ext uri="{FF2B5EF4-FFF2-40B4-BE49-F238E27FC236}">
                              <a16:creationId xmlns:a16="http://schemas.microsoft.com/office/drawing/2014/main" id="{F7FAE57D-ADD2-49D0-B995-49AC27D480B4}"/>
                            </a:ext>
                          </a:extLst>
                        </p:cNvPr>
                        <p:cNvPicPr>
                          <a:picLocks noChangeAspect="1" noChangeArrowheads="1"/>
                        </p:cNvPicPr>
                        <p:nvPr/>
                      </p:nvPicPr>
                      <p:blipFill>
                        <a:blip r:embed="rId11"/>
                        <a:srcRect/>
                        <a:stretch>
                          <a:fillRect/>
                        </a:stretch>
                      </p:blipFill>
                      <p:spPr bwMode="auto">
                        <a:xfrm>
                          <a:off x="6933773" y="855113"/>
                          <a:ext cx="2272554" cy="587375"/>
                        </a:xfrm>
                        <a:prstGeom prst="rect">
                          <a:avLst/>
                        </a:prstGeom>
                        <a:noFill/>
                        <a:ln>
                          <a:noFill/>
                        </a:ln>
                      </p:spPr>
                    </p:pic>
                  </p:oleObj>
                </mc:Fallback>
              </mc:AlternateContent>
            </a:graphicData>
          </a:graphic>
        </p:graphicFrame>
        <p:sp>
          <p:nvSpPr>
            <p:cNvPr id="273" name="Rectangle 73">
              <a:extLst>
                <a:ext uri="{FF2B5EF4-FFF2-40B4-BE49-F238E27FC236}">
                  <a16:creationId xmlns:a16="http://schemas.microsoft.com/office/drawing/2014/main" id="{F7078032-5811-4ED2-9763-2BC2BD650D01}"/>
                </a:ext>
              </a:extLst>
            </p:cNvPr>
            <p:cNvSpPr>
              <a:spLocks noChangeArrowheads="1"/>
            </p:cNvSpPr>
            <p:nvPr/>
          </p:nvSpPr>
          <p:spPr bwMode="auto">
            <a:xfrm>
              <a:off x="6666686" y="836785"/>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74" name="Rectangle 73">
              <a:extLst>
                <a:ext uri="{FF2B5EF4-FFF2-40B4-BE49-F238E27FC236}">
                  <a16:creationId xmlns:a16="http://schemas.microsoft.com/office/drawing/2014/main" id="{693DDD33-6196-4C02-8A63-6C0DDE414215}"/>
                </a:ext>
              </a:extLst>
            </p:cNvPr>
            <p:cNvSpPr>
              <a:spLocks noChangeArrowheads="1"/>
            </p:cNvSpPr>
            <p:nvPr/>
          </p:nvSpPr>
          <p:spPr bwMode="auto">
            <a:xfrm>
              <a:off x="4876728" y="812401"/>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275" name="オブジェクト 274">
              <a:extLst>
                <a:ext uri="{FF2B5EF4-FFF2-40B4-BE49-F238E27FC236}">
                  <a16:creationId xmlns:a16="http://schemas.microsoft.com/office/drawing/2014/main" id="{61DB39B1-219A-469C-B595-D3EDD1E6877F}"/>
                </a:ext>
              </a:extLst>
            </p:cNvPr>
            <p:cNvGraphicFramePr>
              <a:graphicFrameLocks noChangeAspect="1"/>
            </p:cNvGraphicFramePr>
            <p:nvPr>
              <p:extLst>
                <p:ext uri="{D42A27DB-BD31-4B8C-83A1-F6EECF244321}">
                  <p14:modId xmlns:p14="http://schemas.microsoft.com/office/powerpoint/2010/main" val="2812085226"/>
                </p:ext>
              </p:extLst>
            </p:nvPr>
          </p:nvGraphicFramePr>
          <p:xfrm>
            <a:off x="5206854" y="831162"/>
            <a:ext cx="1525857" cy="587375"/>
          </p:xfrm>
          <a:graphic>
            <a:graphicData uri="http://schemas.openxmlformats.org/presentationml/2006/ole">
              <mc:AlternateContent xmlns:mc="http://schemas.openxmlformats.org/markup-compatibility/2006">
                <mc:Choice xmlns:v="urn:schemas-microsoft-com:vml" Requires="v">
                  <p:oleObj spid="_x0000_s56733" name="数式" r:id="rId4" imgW="672840" imgH="241200" progId="Equation.3">
                    <p:embed/>
                  </p:oleObj>
                </mc:Choice>
                <mc:Fallback>
                  <p:oleObj name="数式" r:id="rId4" imgW="672840" imgH="241200" progId="Equation.3">
                    <p:embed/>
                    <p:pic>
                      <p:nvPicPr>
                        <p:cNvPr id="192" name="オブジェクト 191">
                          <a:extLst>
                            <a:ext uri="{FF2B5EF4-FFF2-40B4-BE49-F238E27FC236}">
                              <a16:creationId xmlns:a16="http://schemas.microsoft.com/office/drawing/2014/main" id="{468E25BD-D5F2-43BF-8188-631AB328600C}"/>
                            </a:ext>
                          </a:extLst>
                        </p:cNvPr>
                        <p:cNvPicPr>
                          <a:picLocks noChangeAspect="1" noChangeArrowheads="1"/>
                        </p:cNvPicPr>
                        <p:nvPr/>
                      </p:nvPicPr>
                      <p:blipFill>
                        <a:blip r:embed="rId5"/>
                        <a:srcRect/>
                        <a:stretch>
                          <a:fillRect/>
                        </a:stretch>
                      </p:blipFill>
                      <p:spPr bwMode="auto">
                        <a:xfrm>
                          <a:off x="5206854" y="831162"/>
                          <a:ext cx="1525857"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76" name="Rectangle 71">
              <a:extLst>
                <a:ext uri="{FF2B5EF4-FFF2-40B4-BE49-F238E27FC236}">
                  <a16:creationId xmlns:a16="http://schemas.microsoft.com/office/drawing/2014/main" id="{BE0B456E-919B-40B8-BD5F-E2364616461C}"/>
                </a:ext>
              </a:extLst>
            </p:cNvPr>
            <p:cNvSpPr>
              <a:spLocks noChangeArrowheads="1"/>
            </p:cNvSpPr>
            <p:nvPr/>
          </p:nvSpPr>
          <p:spPr bwMode="auto">
            <a:xfrm>
              <a:off x="2538803" y="804474"/>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77" name="Rectangle 73">
              <a:extLst>
                <a:ext uri="{FF2B5EF4-FFF2-40B4-BE49-F238E27FC236}">
                  <a16:creationId xmlns:a16="http://schemas.microsoft.com/office/drawing/2014/main" id="{9723D63B-4034-4C73-B3B7-67B5C5C3B4AB}"/>
                </a:ext>
              </a:extLst>
            </p:cNvPr>
            <p:cNvSpPr>
              <a:spLocks noChangeArrowheads="1"/>
            </p:cNvSpPr>
            <p:nvPr/>
          </p:nvSpPr>
          <p:spPr bwMode="auto">
            <a:xfrm>
              <a:off x="3966557" y="791027"/>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78" name="Rectangle 76">
              <a:extLst>
                <a:ext uri="{FF2B5EF4-FFF2-40B4-BE49-F238E27FC236}">
                  <a16:creationId xmlns:a16="http://schemas.microsoft.com/office/drawing/2014/main" id="{DC1F700C-625E-4380-B3DD-486D8FD59E57}"/>
                </a:ext>
              </a:extLst>
            </p:cNvPr>
            <p:cNvSpPr>
              <a:spLocks noChangeArrowheads="1"/>
            </p:cNvSpPr>
            <p:nvPr/>
          </p:nvSpPr>
          <p:spPr bwMode="auto">
            <a:xfrm>
              <a:off x="2799054" y="815369"/>
              <a:ext cx="12527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279" name="正方形/長方形 90">
              <a:extLst>
                <a:ext uri="{FF2B5EF4-FFF2-40B4-BE49-F238E27FC236}">
                  <a16:creationId xmlns:a16="http://schemas.microsoft.com/office/drawing/2014/main" id="{81024D65-0885-44AD-98A6-B0FB5B0BBDAB}"/>
                </a:ext>
              </a:extLst>
            </p:cNvPr>
            <p:cNvSpPr>
              <a:spLocks noChangeArrowheads="1"/>
            </p:cNvSpPr>
            <p:nvPr/>
          </p:nvSpPr>
          <p:spPr bwMode="auto">
            <a:xfrm>
              <a:off x="1339797" y="828193"/>
              <a:ext cx="7204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L</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280" name="Rectangle 70">
              <a:extLst>
                <a:ext uri="{FF2B5EF4-FFF2-40B4-BE49-F238E27FC236}">
                  <a16:creationId xmlns:a16="http://schemas.microsoft.com/office/drawing/2014/main" id="{01D8C36F-8B29-4438-8FB8-6CA8F557EAF3}"/>
                </a:ext>
              </a:extLst>
            </p:cNvPr>
            <p:cNvSpPr>
              <a:spLocks noChangeArrowheads="1"/>
            </p:cNvSpPr>
            <p:nvPr/>
          </p:nvSpPr>
          <p:spPr bwMode="auto">
            <a:xfrm>
              <a:off x="1986765" y="823654"/>
              <a:ext cx="8859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en-US" altLang="ja-JP" baseline="-25000" dirty="0">
                  <a:solidFill>
                    <a:srgbClr val="000000"/>
                  </a:solidFill>
                  <a:latin typeface="Bookman Old Style" pitchFamily="18" charset="0"/>
                  <a:ea typeface="ＭＳ Ｐゴシック" pitchFamily="50" charset="-128"/>
                </a:rPr>
                <a:t>⊥</a:t>
              </a:r>
            </a:p>
          </p:txBody>
        </p:sp>
        <p:sp>
          <p:nvSpPr>
            <p:cNvPr id="281" name="Rectangle 88">
              <a:extLst>
                <a:ext uri="{FF2B5EF4-FFF2-40B4-BE49-F238E27FC236}">
                  <a16:creationId xmlns:a16="http://schemas.microsoft.com/office/drawing/2014/main" id="{05CF0506-73AB-48DB-A2C9-056DD854C8C0}"/>
                </a:ext>
              </a:extLst>
            </p:cNvPr>
            <p:cNvSpPr>
              <a:spLocks noChangeArrowheads="1"/>
            </p:cNvSpPr>
            <p:nvPr/>
          </p:nvSpPr>
          <p:spPr bwMode="auto">
            <a:xfrm>
              <a:off x="4243395" y="798679"/>
              <a:ext cx="780896"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282" name="Rectangle 89">
              <a:extLst>
                <a:ext uri="{FF2B5EF4-FFF2-40B4-BE49-F238E27FC236}">
                  <a16:creationId xmlns:a16="http://schemas.microsoft.com/office/drawing/2014/main" id="{9BFB532D-02D4-439F-967F-451B318DE1C7}"/>
                </a:ext>
              </a:extLst>
            </p:cNvPr>
            <p:cNvSpPr>
              <a:spLocks noChangeArrowheads="1"/>
            </p:cNvSpPr>
            <p:nvPr/>
          </p:nvSpPr>
          <p:spPr bwMode="auto">
            <a:xfrm>
              <a:off x="4615040" y="789154"/>
              <a:ext cx="50515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p</a:t>
              </a:r>
              <a:endParaRPr lang="en-US" altLang="ja-JP" baseline="-25000" dirty="0">
                <a:solidFill>
                  <a:srgbClr val="000000"/>
                </a:solidFill>
                <a:latin typeface="Bookman Old Style" pitchFamily="18" charset="0"/>
                <a:ea typeface="ＭＳ Ｐゴシック" pitchFamily="50" charset="-128"/>
              </a:endParaRPr>
            </a:p>
          </p:txBody>
        </p:sp>
      </p:grpSp>
      <p:sp>
        <p:nvSpPr>
          <p:cNvPr id="317" name="Rectangle 14">
            <a:extLst>
              <a:ext uri="{FF2B5EF4-FFF2-40B4-BE49-F238E27FC236}">
                <a16:creationId xmlns:a16="http://schemas.microsoft.com/office/drawing/2014/main" id="{2BED5372-A50E-486E-A1B7-53473C9F3551}"/>
              </a:ext>
            </a:extLst>
          </p:cNvPr>
          <p:cNvSpPr>
            <a:spLocks noChangeArrowheads="1"/>
          </p:cNvSpPr>
          <p:nvPr/>
        </p:nvSpPr>
        <p:spPr bwMode="auto">
          <a:xfrm>
            <a:off x="-14012" y="1683009"/>
            <a:ext cx="334357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回転の運動方程式</a:t>
            </a:r>
            <a:endParaRPr lang="en-US" altLang="ja-JP" dirty="0">
              <a:solidFill>
                <a:schemeClr val="accent2"/>
              </a:solidFill>
              <a:latin typeface="Symbol" pitchFamily="18" charset="2"/>
              <a:ea typeface="ＭＳ 明朝" charset="-128"/>
            </a:endParaRPr>
          </a:p>
        </p:txBody>
      </p:sp>
      <p:sp>
        <p:nvSpPr>
          <p:cNvPr id="318" name="正方形/長方形 317">
            <a:extLst>
              <a:ext uri="{FF2B5EF4-FFF2-40B4-BE49-F238E27FC236}">
                <a16:creationId xmlns:a16="http://schemas.microsoft.com/office/drawing/2014/main" id="{F0B7E2B3-6793-4C10-A54F-893D0C2B1DB7}"/>
              </a:ext>
            </a:extLst>
          </p:cNvPr>
          <p:cNvSpPr/>
          <p:nvPr/>
        </p:nvSpPr>
        <p:spPr>
          <a:xfrm>
            <a:off x="239586" y="2113261"/>
            <a:ext cx="2820003"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時間を</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r>
              <a:rPr lang="ja-JP" altLang="en-US" dirty="0">
                <a:solidFill>
                  <a:srgbClr val="000000"/>
                </a:solidFill>
                <a:ea typeface="ＭＳ ゴシック" pitchFamily="49" charset="-128"/>
                <a:cs typeface="Times New Roman" panose="02020603050405020304" pitchFamily="18" charset="0"/>
              </a:rPr>
              <a:t>とする。</a:t>
            </a:r>
            <a:endParaRPr lang="ja-JP" altLang="en-US" dirty="0"/>
          </a:p>
        </p:txBody>
      </p:sp>
      <p:sp>
        <p:nvSpPr>
          <p:cNvPr id="89" name="AutoShape 3">
            <a:extLst>
              <a:ext uri="{FF2B5EF4-FFF2-40B4-BE49-F238E27FC236}">
                <a16:creationId xmlns:a16="http://schemas.microsoft.com/office/drawing/2014/main" id="{3A60536E-2593-4BBF-8FAC-F1D617DBDA4D}"/>
              </a:ext>
            </a:extLst>
          </p:cNvPr>
          <p:cNvSpPr>
            <a:spLocks noChangeArrowheads="1"/>
          </p:cNvSpPr>
          <p:nvPr/>
        </p:nvSpPr>
        <p:spPr bwMode="auto">
          <a:xfrm>
            <a:off x="3440310" y="-11265"/>
            <a:ext cx="5676875"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0" name="Line 5">
            <a:extLst>
              <a:ext uri="{FF2B5EF4-FFF2-40B4-BE49-F238E27FC236}">
                <a16:creationId xmlns:a16="http://schemas.microsoft.com/office/drawing/2014/main" id="{69086802-28FF-48CF-ABAB-A167A9DEAEF2}"/>
              </a:ext>
            </a:extLst>
          </p:cNvPr>
          <p:cNvSpPr>
            <a:spLocks noChangeShapeType="1"/>
          </p:cNvSpPr>
          <p:nvPr/>
        </p:nvSpPr>
        <p:spPr bwMode="auto">
          <a:xfrm flipH="1">
            <a:off x="4806597" y="498402"/>
            <a:ext cx="3298033" cy="379309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1" name="AutoShape 10">
            <a:extLst>
              <a:ext uri="{FF2B5EF4-FFF2-40B4-BE49-F238E27FC236}">
                <a16:creationId xmlns:a16="http://schemas.microsoft.com/office/drawing/2014/main" id="{8383CFDF-EC9A-4E09-B063-9269023366EC}"/>
              </a:ext>
            </a:extLst>
          </p:cNvPr>
          <p:cNvSpPr>
            <a:spLocks noChangeArrowheads="1"/>
          </p:cNvSpPr>
          <p:nvPr/>
        </p:nvSpPr>
        <p:spPr bwMode="auto">
          <a:xfrm>
            <a:off x="2231825" y="4243240"/>
            <a:ext cx="132803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2" name="Line 13">
            <a:extLst>
              <a:ext uri="{FF2B5EF4-FFF2-40B4-BE49-F238E27FC236}">
                <a16:creationId xmlns:a16="http://schemas.microsoft.com/office/drawing/2014/main" id="{BA8411CC-54EE-4CC3-BBE0-D7EF4797ED4B}"/>
              </a:ext>
            </a:extLst>
          </p:cNvPr>
          <p:cNvSpPr>
            <a:spLocks noChangeShapeType="1"/>
          </p:cNvSpPr>
          <p:nvPr/>
        </p:nvSpPr>
        <p:spPr bwMode="auto">
          <a:xfrm flipV="1">
            <a:off x="2834818" y="506208"/>
            <a:ext cx="848655" cy="378440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 name="正方形/長方形 1">
            <a:extLst>
              <a:ext uri="{FF2B5EF4-FFF2-40B4-BE49-F238E27FC236}">
                <a16:creationId xmlns:a16="http://schemas.microsoft.com/office/drawing/2014/main" id="{6DB31535-3D20-4C0C-857A-CAB77A0AD9B2}"/>
              </a:ext>
            </a:extLst>
          </p:cNvPr>
          <p:cNvSpPr/>
          <p:nvPr/>
        </p:nvSpPr>
        <p:spPr>
          <a:xfrm>
            <a:off x="3793006" y="4665802"/>
            <a:ext cx="364202" cy="523220"/>
          </a:xfrm>
          <a:prstGeom prst="rect">
            <a:avLst/>
          </a:prstGeom>
        </p:spPr>
        <p:txBody>
          <a:bodyPr wrap="none">
            <a:spAutoFit/>
          </a:bodyPr>
          <a:lstStyle/>
          <a:p>
            <a:r>
              <a:rPr lang="en-US" altLang="ja-JP" dirty="0">
                <a:solidFill>
                  <a:srgbClr val="000000"/>
                </a:solidFill>
                <a:ea typeface="ＭＳ ゴシック" panose="020B0609070205080204" pitchFamily="49" charset="-128"/>
                <a:cs typeface="Times New Roman" pitchFamily="18" charset="0"/>
              </a:rPr>
              <a:t>0</a:t>
            </a:r>
            <a:endParaRPr lang="ja-JP" altLang="en-US" dirty="0"/>
          </a:p>
        </p:txBody>
      </p:sp>
      <p:sp>
        <p:nvSpPr>
          <p:cNvPr id="3" name="正方形/長方形 2">
            <a:extLst>
              <a:ext uri="{FF2B5EF4-FFF2-40B4-BE49-F238E27FC236}">
                <a16:creationId xmlns:a16="http://schemas.microsoft.com/office/drawing/2014/main" id="{2A18A907-E54B-49B2-9CB5-CACC3F658CB0}"/>
              </a:ext>
            </a:extLst>
          </p:cNvPr>
          <p:cNvSpPr/>
          <p:nvPr/>
        </p:nvSpPr>
        <p:spPr>
          <a:xfrm>
            <a:off x="1985877" y="4655476"/>
            <a:ext cx="1976823" cy="523220"/>
          </a:xfrm>
          <a:prstGeom prst="rect">
            <a:avLst/>
          </a:prstGeom>
        </p:spPr>
        <p:txBody>
          <a:bodyPr wrap="none">
            <a:spAutoFit/>
          </a:bodyPr>
          <a:lstStyle/>
          <a:p>
            <a:r>
              <a:rPr lang="en-US" altLang="ja-JP" dirty="0">
                <a:solidFill>
                  <a:srgbClr val="000000"/>
                </a:solidFill>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gt</a:t>
            </a:r>
            <a:r>
              <a:rPr lang="en-US" altLang="ja-JP" baseline="30000" dirty="0">
                <a:solidFill>
                  <a:srgbClr val="000000"/>
                </a:solidFill>
                <a:ea typeface="ＭＳ ゴシック" panose="020B0609070205080204" pitchFamily="49" charset="-128"/>
                <a:cs typeface="Times New Roman" pitchFamily="18" charset="0"/>
              </a:rPr>
              <a:t>2</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dirty="0">
                <a:solidFill>
                  <a:srgbClr val="000000"/>
                </a:solidFill>
                <a:ea typeface="ＭＳ ゴシック" panose="020B0609070205080204" pitchFamily="49" charset="-128"/>
                <a:cs typeface="Times New Roman" pitchFamily="18" charset="0"/>
              </a:rPr>
              <a:t>2</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v</a:t>
            </a:r>
            <a:r>
              <a:rPr lang="en-US" altLang="ja-JP" baseline="-25000" dirty="0">
                <a:solidFill>
                  <a:srgbClr val="000000"/>
                </a:solidFill>
                <a:ea typeface="ＭＳ ゴシック" panose="020B0609070205080204" pitchFamily="49" charset="-128"/>
                <a:cs typeface="Times New Roman" pitchFamily="18" charset="0"/>
              </a:rPr>
              <a:t>0</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r>
              <a:rPr lang="en-US" altLang="ja-JP" dirty="0">
                <a:solidFill>
                  <a:srgbClr val="000000"/>
                </a:solidFill>
                <a:ea typeface="ＭＳ ゴシック" panose="020B0609070205080204" pitchFamily="49" charset="-128"/>
                <a:cs typeface="Times New Roman" pitchFamily="18" charset="0"/>
              </a:rPr>
              <a:t>)</a:t>
            </a:r>
            <a:endParaRPr lang="ja-JP" altLang="en-US" dirty="0"/>
          </a:p>
        </p:txBody>
      </p:sp>
      <p:sp>
        <p:nvSpPr>
          <p:cNvPr id="5" name="正方形/長方形 4">
            <a:extLst>
              <a:ext uri="{FF2B5EF4-FFF2-40B4-BE49-F238E27FC236}">
                <a16:creationId xmlns:a16="http://schemas.microsoft.com/office/drawing/2014/main" id="{6C6A843C-91FE-4BA5-AF59-B7ED73D5C7CF}"/>
              </a:ext>
            </a:extLst>
          </p:cNvPr>
          <p:cNvSpPr/>
          <p:nvPr/>
        </p:nvSpPr>
        <p:spPr>
          <a:xfrm>
            <a:off x="1771241" y="4655476"/>
            <a:ext cx="381836"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itchFamily="18" charset="0"/>
              </a:rPr>
              <a:t>-</a:t>
            </a:r>
            <a:endParaRPr lang="ja-JP" altLang="en-US" dirty="0"/>
          </a:p>
        </p:txBody>
      </p:sp>
      <p:sp>
        <p:nvSpPr>
          <p:cNvPr id="6" name="正方形/長方形 5">
            <a:extLst>
              <a:ext uri="{FF2B5EF4-FFF2-40B4-BE49-F238E27FC236}">
                <a16:creationId xmlns:a16="http://schemas.microsoft.com/office/drawing/2014/main" id="{0375E886-5D90-492F-88BD-EDA2C73C8CCA}"/>
              </a:ext>
            </a:extLst>
          </p:cNvPr>
          <p:cNvSpPr/>
          <p:nvPr/>
        </p:nvSpPr>
        <p:spPr>
          <a:xfrm>
            <a:off x="816960" y="4667665"/>
            <a:ext cx="1138453" cy="523220"/>
          </a:xfrm>
          <a:prstGeom prst="rect">
            <a:avLst/>
          </a:prstGeom>
        </p:spPr>
        <p:txBody>
          <a:bodyPr wrap="none">
            <a:spAutoFit/>
          </a:bodyPr>
          <a:lstStyle/>
          <a:p>
            <a:r>
              <a:rPr lang="en-US" altLang="ja-JP" dirty="0">
                <a:solidFill>
                  <a:srgbClr val="000000"/>
                </a:solidFill>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mg</a:t>
            </a:r>
            <a:r>
              <a:rPr lang="en-US" altLang="ja-JP" dirty="0">
                <a:solidFill>
                  <a:srgbClr val="000000"/>
                </a:solidFill>
                <a:ea typeface="ＭＳ ゴシック" panose="020B0609070205080204" pitchFamily="49" charset="-128"/>
                <a:cs typeface="Times New Roman" pitchFamily="18" charset="0"/>
              </a:rPr>
              <a:t>)</a:t>
            </a:r>
            <a:endParaRPr lang="ja-JP" altLang="en-US" dirty="0"/>
          </a:p>
        </p:txBody>
      </p:sp>
      <p:sp>
        <p:nvSpPr>
          <p:cNvPr id="96" name="AutoShape 3">
            <a:extLst>
              <a:ext uri="{FF2B5EF4-FFF2-40B4-BE49-F238E27FC236}">
                <a16:creationId xmlns:a16="http://schemas.microsoft.com/office/drawing/2014/main" id="{3717D401-58C0-4D44-A921-70EF6F7F7AEB}"/>
              </a:ext>
            </a:extLst>
          </p:cNvPr>
          <p:cNvSpPr>
            <a:spLocks noChangeArrowheads="1"/>
          </p:cNvSpPr>
          <p:nvPr/>
        </p:nvSpPr>
        <p:spPr bwMode="auto">
          <a:xfrm>
            <a:off x="1792938" y="3678171"/>
            <a:ext cx="701954"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7" name="Line 5">
            <a:extLst>
              <a:ext uri="{FF2B5EF4-FFF2-40B4-BE49-F238E27FC236}">
                <a16:creationId xmlns:a16="http://schemas.microsoft.com/office/drawing/2014/main" id="{F565EEA9-151F-47B1-BBFD-129259B83C26}"/>
              </a:ext>
            </a:extLst>
          </p:cNvPr>
          <p:cNvSpPr>
            <a:spLocks noChangeShapeType="1"/>
          </p:cNvSpPr>
          <p:nvPr/>
        </p:nvSpPr>
        <p:spPr bwMode="auto">
          <a:xfrm flipH="1">
            <a:off x="778821" y="4138892"/>
            <a:ext cx="1281398" cy="65013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9" name="Line 13">
            <a:extLst>
              <a:ext uri="{FF2B5EF4-FFF2-40B4-BE49-F238E27FC236}">
                <a16:creationId xmlns:a16="http://schemas.microsoft.com/office/drawing/2014/main" id="{A9872A85-CD5F-45D2-B5A9-27E80A13BC67}"/>
              </a:ext>
            </a:extLst>
          </p:cNvPr>
          <p:cNvSpPr>
            <a:spLocks noChangeShapeType="1"/>
          </p:cNvSpPr>
          <p:nvPr/>
        </p:nvSpPr>
        <p:spPr bwMode="auto">
          <a:xfrm flipH="1" flipV="1">
            <a:off x="1149909" y="4092271"/>
            <a:ext cx="2673925" cy="203111"/>
          </a:xfrm>
          <a:custGeom>
            <a:avLst/>
            <a:gdLst>
              <a:gd name="connsiteX0" fmla="*/ 0 w 2688047"/>
              <a:gd name="connsiteY0" fmla="*/ 0 h 146264"/>
              <a:gd name="connsiteX1" fmla="*/ 2688047 w 2688047"/>
              <a:gd name="connsiteY1" fmla="*/ 146264 h 146264"/>
              <a:gd name="connsiteX0" fmla="*/ 0 w 2688047"/>
              <a:gd name="connsiteY0" fmla="*/ 32087 h 178351"/>
              <a:gd name="connsiteX1" fmla="*/ 2688047 w 2688047"/>
              <a:gd name="connsiteY1" fmla="*/ 178351 h 178351"/>
              <a:gd name="connsiteX0" fmla="*/ 0 w 2673925"/>
              <a:gd name="connsiteY0" fmla="*/ 3889 h 203111"/>
              <a:gd name="connsiteX1" fmla="*/ 2673925 w 2673925"/>
              <a:gd name="connsiteY1" fmla="*/ 203111 h 203111"/>
            </a:gdLst>
            <a:ahLst/>
            <a:cxnLst>
              <a:cxn ang="0">
                <a:pos x="connsiteX0" y="connsiteY0"/>
              </a:cxn>
              <a:cxn ang="0">
                <a:pos x="connsiteX1" y="connsiteY1"/>
              </a:cxn>
            </a:cxnLst>
            <a:rect l="l" t="t" r="r" b="b"/>
            <a:pathLst>
              <a:path w="2673925" h="203111">
                <a:moveTo>
                  <a:pt x="0" y="3889"/>
                </a:moveTo>
                <a:cubicBezTo>
                  <a:pt x="896016" y="52644"/>
                  <a:pt x="2134490" y="-121023"/>
                  <a:pt x="2673925" y="203111"/>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0" name="AutoShape 3">
            <a:extLst>
              <a:ext uri="{FF2B5EF4-FFF2-40B4-BE49-F238E27FC236}">
                <a16:creationId xmlns:a16="http://schemas.microsoft.com/office/drawing/2014/main" id="{8E61D62D-9A65-4129-A9C3-16179F889926}"/>
              </a:ext>
            </a:extLst>
          </p:cNvPr>
          <p:cNvSpPr>
            <a:spLocks noChangeArrowheads="1"/>
          </p:cNvSpPr>
          <p:nvPr/>
        </p:nvSpPr>
        <p:spPr bwMode="auto">
          <a:xfrm>
            <a:off x="6691177" y="3230565"/>
            <a:ext cx="869541"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1" name="Line 5">
            <a:extLst>
              <a:ext uri="{FF2B5EF4-FFF2-40B4-BE49-F238E27FC236}">
                <a16:creationId xmlns:a16="http://schemas.microsoft.com/office/drawing/2014/main" id="{09D49D5B-942C-4494-80BC-FF4C28577544}"/>
              </a:ext>
            </a:extLst>
          </p:cNvPr>
          <p:cNvSpPr>
            <a:spLocks noChangeShapeType="1"/>
          </p:cNvSpPr>
          <p:nvPr/>
        </p:nvSpPr>
        <p:spPr bwMode="auto">
          <a:xfrm flipH="1">
            <a:off x="1823267" y="3732823"/>
            <a:ext cx="4956457" cy="1135058"/>
          </a:xfrm>
          <a:custGeom>
            <a:avLst/>
            <a:gdLst>
              <a:gd name="connsiteX0" fmla="*/ 0 w 4968731"/>
              <a:gd name="connsiteY0" fmla="*/ 0 h 1105533"/>
              <a:gd name="connsiteX1" fmla="*/ 4968731 w 4968731"/>
              <a:gd name="connsiteY1" fmla="*/ 1105533 h 1105533"/>
              <a:gd name="connsiteX0" fmla="*/ 0 w 4956457"/>
              <a:gd name="connsiteY0" fmla="*/ 0 h 1130080"/>
              <a:gd name="connsiteX1" fmla="*/ 4956457 w 4956457"/>
              <a:gd name="connsiteY1" fmla="*/ 1130080 h 1130080"/>
              <a:gd name="connsiteX0" fmla="*/ 0 w 4956457"/>
              <a:gd name="connsiteY0" fmla="*/ 0 h 1130830"/>
              <a:gd name="connsiteX1" fmla="*/ 4956457 w 4956457"/>
              <a:gd name="connsiteY1" fmla="*/ 1130080 h 1130830"/>
              <a:gd name="connsiteX0" fmla="*/ 0 w 4956457"/>
              <a:gd name="connsiteY0" fmla="*/ 0 h 1135058"/>
              <a:gd name="connsiteX1" fmla="*/ 4956457 w 4956457"/>
              <a:gd name="connsiteY1" fmla="*/ 1130080 h 1135058"/>
            </a:gdLst>
            <a:ahLst/>
            <a:cxnLst>
              <a:cxn ang="0">
                <a:pos x="connsiteX0" y="connsiteY0"/>
              </a:cxn>
              <a:cxn ang="0">
                <a:pos x="connsiteX1" y="connsiteY1"/>
              </a:cxn>
            </a:cxnLst>
            <a:rect l="l" t="t" r="r" b="b"/>
            <a:pathLst>
              <a:path w="4956457" h="1135058">
                <a:moveTo>
                  <a:pt x="0" y="0"/>
                </a:moveTo>
                <a:cubicBezTo>
                  <a:pt x="946407" y="1100849"/>
                  <a:pt x="2046237" y="1158424"/>
                  <a:pt x="4956457" y="1130080"/>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3" name="Line 13">
            <a:extLst>
              <a:ext uri="{FF2B5EF4-FFF2-40B4-BE49-F238E27FC236}">
                <a16:creationId xmlns:a16="http://schemas.microsoft.com/office/drawing/2014/main" id="{ABC5BCDD-1318-4B6D-ADE7-9A43F54FEA16}"/>
              </a:ext>
            </a:extLst>
          </p:cNvPr>
          <p:cNvSpPr>
            <a:spLocks noChangeShapeType="1"/>
          </p:cNvSpPr>
          <p:nvPr/>
        </p:nvSpPr>
        <p:spPr bwMode="auto">
          <a:xfrm flipV="1">
            <a:off x="4547787" y="3549916"/>
            <a:ext cx="1106742" cy="681586"/>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4" name="AutoShape 3">
            <a:extLst>
              <a:ext uri="{FF2B5EF4-FFF2-40B4-BE49-F238E27FC236}">
                <a16:creationId xmlns:a16="http://schemas.microsoft.com/office/drawing/2014/main" id="{ACEC3D77-372A-4118-ADC2-300F93327DE4}"/>
              </a:ext>
            </a:extLst>
          </p:cNvPr>
          <p:cNvSpPr>
            <a:spLocks noChangeArrowheads="1"/>
          </p:cNvSpPr>
          <p:nvPr/>
        </p:nvSpPr>
        <p:spPr bwMode="auto">
          <a:xfrm>
            <a:off x="2464261" y="3689423"/>
            <a:ext cx="1537788"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5" name="Line 5">
            <a:extLst>
              <a:ext uri="{FF2B5EF4-FFF2-40B4-BE49-F238E27FC236}">
                <a16:creationId xmlns:a16="http://schemas.microsoft.com/office/drawing/2014/main" id="{CE8D348F-50A9-435A-B118-4E02FA2E968E}"/>
              </a:ext>
            </a:extLst>
          </p:cNvPr>
          <p:cNvSpPr>
            <a:spLocks noChangeShapeType="1"/>
          </p:cNvSpPr>
          <p:nvPr/>
        </p:nvSpPr>
        <p:spPr bwMode="auto">
          <a:xfrm flipH="1">
            <a:off x="2957624" y="4180429"/>
            <a:ext cx="91188" cy="50968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7" name="Line 13">
            <a:extLst>
              <a:ext uri="{FF2B5EF4-FFF2-40B4-BE49-F238E27FC236}">
                <a16:creationId xmlns:a16="http://schemas.microsoft.com/office/drawing/2014/main" id="{988FFAD1-46A9-422A-882A-B97BCA715D5E}"/>
              </a:ext>
            </a:extLst>
          </p:cNvPr>
          <p:cNvSpPr>
            <a:spLocks noChangeShapeType="1"/>
          </p:cNvSpPr>
          <p:nvPr/>
        </p:nvSpPr>
        <p:spPr bwMode="auto">
          <a:xfrm flipH="1" flipV="1">
            <a:off x="1435053" y="4033665"/>
            <a:ext cx="3429271" cy="386018"/>
          </a:xfrm>
          <a:custGeom>
            <a:avLst/>
            <a:gdLst>
              <a:gd name="connsiteX0" fmla="*/ 0 w 3252746"/>
              <a:gd name="connsiteY0" fmla="*/ 0 h 435445"/>
              <a:gd name="connsiteX1" fmla="*/ 3252746 w 3252746"/>
              <a:gd name="connsiteY1" fmla="*/ 435445 h 435445"/>
              <a:gd name="connsiteX0" fmla="*/ 0 w 3252746"/>
              <a:gd name="connsiteY0" fmla="*/ 0 h 435445"/>
              <a:gd name="connsiteX1" fmla="*/ 3252746 w 3252746"/>
              <a:gd name="connsiteY1" fmla="*/ 435445 h 435445"/>
              <a:gd name="connsiteX0" fmla="*/ 0 w 3252746"/>
              <a:gd name="connsiteY0" fmla="*/ 0 h 435445"/>
              <a:gd name="connsiteX1" fmla="*/ 3252746 w 3252746"/>
              <a:gd name="connsiteY1" fmla="*/ 435445 h 435445"/>
              <a:gd name="connsiteX0" fmla="*/ 0 w 3252746"/>
              <a:gd name="connsiteY0" fmla="*/ 0 h 435445"/>
              <a:gd name="connsiteX1" fmla="*/ 3252746 w 3252746"/>
              <a:gd name="connsiteY1" fmla="*/ 435445 h 435445"/>
              <a:gd name="connsiteX0" fmla="*/ 0 w 3252746"/>
              <a:gd name="connsiteY0" fmla="*/ 0 h 435445"/>
              <a:gd name="connsiteX1" fmla="*/ 3252746 w 3252746"/>
              <a:gd name="connsiteY1" fmla="*/ 435445 h 435445"/>
              <a:gd name="connsiteX0" fmla="*/ 0 w 3429271"/>
              <a:gd name="connsiteY0" fmla="*/ 0 h 386018"/>
              <a:gd name="connsiteX1" fmla="*/ 3429271 w 3429271"/>
              <a:gd name="connsiteY1" fmla="*/ 386018 h 386018"/>
            </a:gdLst>
            <a:ahLst/>
            <a:cxnLst>
              <a:cxn ang="0">
                <a:pos x="connsiteX0" y="connsiteY0"/>
              </a:cxn>
              <a:cxn ang="0">
                <a:pos x="connsiteX1" y="connsiteY1"/>
              </a:cxn>
            </a:cxnLst>
            <a:rect l="l" t="t" r="r" b="b"/>
            <a:pathLst>
              <a:path w="3429271" h="386018">
                <a:moveTo>
                  <a:pt x="0" y="0"/>
                </a:moveTo>
                <a:cubicBezTo>
                  <a:pt x="261642" y="402874"/>
                  <a:pt x="3093488" y="-119241"/>
                  <a:pt x="3429271" y="386018"/>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2" name="AutoShape 3">
            <a:extLst>
              <a:ext uri="{FF2B5EF4-FFF2-40B4-BE49-F238E27FC236}">
                <a16:creationId xmlns:a16="http://schemas.microsoft.com/office/drawing/2014/main" id="{3E655616-282A-417E-8261-BD36FDF27FE9}"/>
              </a:ext>
            </a:extLst>
          </p:cNvPr>
          <p:cNvSpPr>
            <a:spLocks noChangeArrowheads="1"/>
          </p:cNvSpPr>
          <p:nvPr/>
        </p:nvSpPr>
        <p:spPr bwMode="auto">
          <a:xfrm>
            <a:off x="6373210" y="3210600"/>
            <a:ext cx="380310"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3" name="Line 5">
            <a:extLst>
              <a:ext uri="{FF2B5EF4-FFF2-40B4-BE49-F238E27FC236}">
                <a16:creationId xmlns:a16="http://schemas.microsoft.com/office/drawing/2014/main" id="{A19572ED-1D58-4A7B-8E81-4D1EE18BDBD4}"/>
              </a:ext>
            </a:extLst>
          </p:cNvPr>
          <p:cNvSpPr>
            <a:spLocks noChangeShapeType="1"/>
          </p:cNvSpPr>
          <p:nvPr/>
        </p:nvSpPr>
        <p:spPr bwMode="auto">
          <a:xfrm flipH="1">
            <a:off x="4073422" y="3660117"/>
            <a:ext cx="2313580" cy="1225024"/>
          </a:xfrm>
          <a:custGeom>
            <a:avLst/>
            <a:gdLst>
              <a:gd name="connsiteX0" fmla="*/ 0 w 2313580"/>
              <a:gd name="connsiteY0" fmla="*/ 0 h 1225024"/>
              <a:gd name="connsiteX1" fmla="*/ 2313580 w 2313580"/>
              <a:gd name="connsiteY1" fmla="*/ 1225024 h 1225024"/>
              <a:gd name="connsiteX0" fmla="*/ 0 w 2313580"/>
              <a:gd name="connsiteY0" fmla="*/ 0 h 1225024"/>
              <a:gd name="connsiteX1" fmla="*/ 2313580 w 2313580"/>
              <a:gd name="connsiteY1" fmla="*/ 1225024 h 1225024"/>
              <a:gd name="connsiteX0" fmla="*/ 0 w 2313580"/>
              <a:gd name="connsiteY0" fmla="*/ 0 h 1225024"/>
              <a:gd name="connsiteX1" fmla="*/ 2313580 w 2313580"/>
              <a:gd name="connsiteY1" fmla="*/ 1225024 h 1225024"/>
            </a:gdLst>
            <a:ahLst/>
            <a:cxnLst>
              <a:cxn ang="0">
                <a:pos x="connsiteX0" y="connsiteY0"/>
              </a:cxn>
              <a:cxn ang="0">
                <a:pos x="connsiteX1" y="connsiteY1"/>
              </a:cxn>
            </a:cxnLst>
            <a:rect l="l" t="t" r="r" b="b"/>
            <a:pathLst>
              <a:path w="2313580" h="1225024">
                <a:moveTo>
                  <a:pt x="0" y="0"/>
                </a:moveTo>
                <a:cubicBezTo>
                  <a:pt x="783466" y="1224550"/>
                  <a:pt x="959381" y="1098981"/>
                  <a:pt x="2313580" y="1225024"/>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5" name="Line 13">
            <a:extLst>
              <a:ext uri="{FF2B5EF4-FFF2-40B4-BE49-F238E27FC236}">
                <a16:creationId xmlns:a16="http://schemas.microsoft.com/office/drawing/2014/main" id="{20ED5F0B-6CC7-4614-BC4F-89A3870735ED}"/>
              </a:ext>
            </a:extLst>
          </p:cNvPr>
          <p:cNvSpPr>
            <a:spLocks noChangeShapeType="1"/>
          </p:cNvSpPr>
          <p:nvPr/>
        </p:nvSpPr>
        <p:spPr bwMode="auto">
          <a:xfrm flipH="1" flipV="1">
            <a:off x="5268308" y="3627275"/>
            <a:ext cx="6492" cy="574685"/>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6" name="AutoShape 3">
            <a:extLst>
              <a:ext uri="{FF2B5EF4-FFF2-40B4-BE49-F238E27FC236}">
                <a16:creationId xmlns:a16="http://schemas.microsoft.com/office/drawing/2014/main" id="{EE3F4529-5744-4E0D-964F-07E1A4ECC945}"/>
              </a:ext>
            </a:extLst>
          </p:cNvPr>
          <p:cNvSpPr>
            <a:spLocks noChangeArrowheads="1"/>
          </p:cNvSpPr>
          <p:nvPr/>
        </p:nvSpPr>
        <p:spPr bwMode="auto">
          <a:xfrm>
            <a:off x="1488556" y="887949"/>
            <a:ext cx="5264963"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7" name="Line 5">
            <a:extLst>
              <a:ext uri="{FF2B5EF4-FFF2-40B4-BE49-F238E27FC236}">
                <a16:creationId xmlns:a16="http://schemas.microsoft.com/office/drawing/2014/main" id="{60FF092C-0FF6-4B46-A520-F78C621A835F}"/>
              </a:ext>
            </a:extLst>
          </p:cNvPr>
          <p:cNvSpPr>
            <a:spLocks noChangeShapeType="1"/>
          </p:cNvSpPr>
          <p:nvPr/>
        </p:nvSpPr>
        <p:spPr bwMode="auto">
          <a:xfrm flipH="1">
            <a:off x="4822589" y="1312584"/>
            <a:ext cx="1231716" cy="397548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8" name="AutoShape 10">
            <a:extLst>
              <a:ext uri="{FF2B5EF4-FFF2-40B4-BE49-F238E27FC236}">
                <a16:creationId xmlns:a16="http://schemas.microsoft.com/office/drawing/2014/main" id="{031532A2-B75A-4ECB-9A24-3335CED6D212}"/>
              </a:ext>
            </a:extLst>
          </p:cNvPr>
          <p:cNvSpPr>
            <a:spLocks noChangeArrowheads="1"/>
          </p:cNvSpPr>
          <p:nvPr/>
        </p:nvSpPr>
        <p:spPr bwMode="auto">
          <a:xfrm>
            <a:off x="2106846" y="5230010"/>
            <a:ext cx="17390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9" name="Line 13">
            <a:extLst>
              <a:ext uri="{FF2B5EF4-FFF2-40B4-BE49-F238E27FC236}">
                <a16:creationId xmlns:a16="http://schemas.microsoft.com/office/drawing/2014/main" id="{68791FA6-974D-4078-BEEE-D65CF81995D4}"/>
              </a:ext>
            </a:extLst>
          </p:cNvPr>
          <p:cNvSpPr>
            <a:spLocks noChangeShapeType="1"/>
          </p:cNvSpPr>
          <p:nvPr/>
        </p:nvSpPr>
        <p:spPr bwMode="auto">
          <a:xfrm flipH="1" flipV="1">
            <a:off x="1848056" y="1338589"/>
            <a:ext cx="1029753" cy="389142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8" name="Line 65">
            <a:extLst>
              <a:ext uri="{FF2B5EF4-FFF2-40B4-BE49-F238E27FC236}">
                <a16:creationId xmlns:a16="http://schemas.microsoft.com/office/drawing/2014/main" id="{933CBDDB-6130-470E-930E-B70E44A4DF45}"/>
              </a:ext>
            </a:extLst>
          </p:cNvPr>
          <p:cNvSpPr>
            <a:spLocks noChangeShapeType="1"/>
          </p:cNvSpPr>
          <p:nvPr/>
        </p:nvSpPr>
        <p:spPr bwMode="auto">
          <a:xfrm flipH="1">
            <a:off x="1969622" y="4939554"/>
            <a:ext cx="2135952" cy="4194"/>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9" name="フリーフォーム 99">
            <a:extLst>
              <a:ext uri="{FF2B5EF4-FFF2-40B4-BE49-F238E27FC236}">
                <a16:creationId xmlns:a16="http://schemas.microsoft.com/office/drawing/2014/main" id="{BE4AA439-710F-4CD1-8E74-330605A6B337}"/>
              </a:ext>
            </a:extLst>
          </p:cNvPr>
          <p:cNvSpPr>
            <a:spLocks/>
          </p:cNvSpPr>
          <p:nvPr/>
        </p:nvSpPr>
        <p:spPr bwMode="auto">
          <a:xfrm flipV="1">
            <a:off x="1076515" y="3691926"/>
            <a:ext cx="738756" cy="96240"/>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0" name="フリーフォーム 99">
            <a:extLst>
              <a:ext uri="{FF2B5EF4-FFF2-40B4-BE49-F238E27FC236}">
                <a16:creationId xmlns:a16="http://schemas.microsoft.com/office/drawing/2014/main" id="{43EEC543-F944-450E-A3E1-91903D96E412}"/>
              </a:ext>
            </a:extLst>
          </p:cNvPr>
          <p:cNvSpPr>
            <a:spLocks/>
          </p:cNvSpPr>
          <p:nvPr/>
        </p:nvSpPr>
        <p:spPr bwMode="auto">
          <a:xfrm flipV="1">
            <a:off x="1361018" y="3654440"/>
            <a:ext cx="1099546" cy="151224"/>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1" name="フリーフォーム 99">
            <a:extLst>
              <a:ext uri="{FF2B5EF4-FFF2-40B4-BE49-F238E27FC236}">
                <a16:creationId xmlns:a16="http://schemas.microsoft.com/office/drawing/2014/main" id="{2954C79E-BFDF-4327-B74B-7317346AF1B8}"/>
              </a:ext>
            </a:extLst>
          </p:cNvPr>
          <p:cNvSpPr>
            <a:spLocks/>
          </p:cNvSpPr>
          <p:nvPr/>
        </p:nvSpPr>
        <p:spPr bwMode="auto">
          <a:xfrm flipV="1">
            <a:off x="5228035" y="3160703"/>
            <a:ext cx="1174941" cy="181298"/>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0" name="フリーフォーム 99">
            <a:extLst>
              <a:ext uri="{FF2B5EF4-FFF2-40B4-BE49-F238E27FC236}">
                <a16:creationId xmlns:a16="http://schemas.microsoft.com/office/drawing/2014/main" id="{8EC3AD2F-9B16-45C5-9E2C-DA04AD2EBD0E}"/>
              </a:ext>
            </a:extLst>
          </p:cNvPr>
          <p:cNvSpPr>
            <a:spLocks/>
          </p:cNvSpPr>
          <p:nvPr/>
        </p:nvSpPr>
        <p:spPr bwMode="auto">
          <a:xfrm flipV="1">
            <a:off x="5718917" y="3113764"/>
            <a:ext cx="1174942" cy="155698"/>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3759060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3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3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0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91"/>
                                        </p:tgtEl>
                                        <p:attrNameLst>
                                          <p:attrName>style.visibility</p:attrName>
                                        </p:attrNameLst>
                                      </p:cBhvr>
                                      <p:to>
                                        <p:strVal val="visible"/>
                                      </p:to>
                                    </p:set>
                                  </p:childTnLst>
                                </p:cTn>
                              </p:par>
                              <p:par>
                                <p:cTn id="57" presetID="35" presetClass="emph" presetSubtype="0" repeatCount="10000" fill="hold" grpId="1" nodeType="withEffect">
                                  <p:stCondLst>
                                    <p:cond delay="0"/>
                                  </p:stCondLst>
                                  <p:childTnLst>
                                    <p:anim calcmode="discrete" valueType="str">
                                      <p:cBhvr>
                                        <p:cTn id="58" dur="500" fill="hold"/>
                                        <p:tgtEl>
                                          <p:spTgt spid="91"/>
                                        </p:tgtEl>
                                        <p:attrNameLst>
                                          <p:attrName>style.visibility</p:attrName>
                                        </p:attrNameLst>
                                      </p:cBhvr>
                                      <p:tavLst>
                                        <p:tav tm="0">
                                          <p:val>
                                            <p:strVal val="hidden"/>
                                          </p:val>
                                        </p:tav>
                                        <p:tav tm="50000">
                                          <p:val>
                                            <p:strVal val="visible"/>
                                          </p:val>
                                        </p:tav>
                                      </p:tavLst>
                                    </p:anim>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92"/>
                                        </p:tgtEl>
                                        <p:attrNameLst>
                                          <p:attrName>style.visibility</p:attrName>
                                        </p:attrNameLst>
                                      </p:cBhvr>
                                      <p:to>
                                        <p:strVal val="visible"/>
                                      </p:to>
                                    </p:set>
                                    <p:animEffect transition="in" filter="wipe(down)">
                                      <p:cBhvr>
                                        <p:cTn id="63" dur="500"/>
                                        <p:tgtEl>
                                          <p:spTgt spid="92"/>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89"/>
                                        </p:tgtEl>
                                        <p:attrNameLst>
                                          <p:attrName>style.visibility</p:attrName>
                                        </p:attrNameLst>
                                      </p:cBhvr>
                                      <p:to>
                                        <p:strVal val="visible"/>
                                      </p:to>
                                    </p:set>
                                  </p:childTnLst>
                                </p:cTn>
                              </p:par>
                              <p:par>
                                <p:cTn id="68" presetID="35" presetClass="emph" presetSubtype="0" repeatCount="10000" fill="hold" grpId="1" nodeType="withEffect">
                                  <p:stCondLst>
                                    <p:cond delay="0"/>
                                  </p:stCondLst>
                                  <p:childTnLst>
                                    <p:anim calcmode="discrete" valueType="str">
                                      <p:cBhvr>
                                        <p:cTn id="69" dur="500" fill="hold"/>
                                        <p:tgtEl>
                                          <p:spTgt spid="89"/>
                                        </p:tgtEl>
                                        <p:attrNameLst>
                                          <p:attrName>style.visibility</p:attrName>
                                        </p:attrNameLst>
                                      </p:cBhvr>
                                      <p:tavLst>
                                        <p:tav tm="0">
                                          <p:val>
                                            <p:strVal val="hidden"/>
                                          </p:val>
                                        </p:tav>
                                        <p:tav tm="50000">
                                          <p:val>
                                            <p:strVal val="visible"/>
                                          </p:val>
                                        </p:tav>
                                      </p:tavLst>
                                    </p:anim>
                                  </p:childTnLst>
                                </p:cTn>
                              </p:par>
                            </p:childTnLst>
                          </p:cTn>
                        </p:par>
                      </p:childTnLst>
                    </p:cTn>
                  </p:par>
                  <p:par>
                    <p:cTn id="70" fill="hold">
                      <p:stCondLst>
                        <p:cond delay="indefinite"/>
                      </p:stCondLst>
                      <p:childTnLst>
                        <p:par>
                          <p:cTn id="71" fill="hold">
                            <p:stCondLst>
                              <p:cond delay="0"/>
                            </p:stCondLst>
                            <p:childTnLst>
                              <p:par>
                                <p:cTn id="72" presetID="22" presetClass="entr" presetSubtype="1" fill="hold" grpId="0" nodeType="clickEffect">
                                  <p:stCondLst>
                                    <p:cond delay="0"/>
                                  </p:stCondLst>
                                  <p:childTnLst>
                                    <p:set>
                                      <p:cBhvr>
                                        <p:cTn id="73" dur="1" fill="hold">
                                          <p:stCondLst>
                                            <p:cond delay="0"/>
                                          </p:stCondLst>
                                        </p:cTn>
                                        <p:tgtEl>
                                          <p:spTgt spid="90"/>
                                        </p:tgtEl>
                                        <p:attrNameLst>
                                          <p:attrName>style.visibility</p:attrName>
                                        </p:attrNameLst>
                                      </p:cBhvr>
                                      <p:to>
                                        <p:strVal val="visible"/>
                                      </p:to>
                                    </p:set>
                                    <p:animEffect transition="in" filter="wipe(up)">
                                      <p:cBhvr>
                                        <p:cTn id="74" dur="500"/>
                                        <p:tgtEl>
                                          <p:spTgt spid="90"/>
                                        </p:tgtEl>
                                      </p:cBhvr>
                                    </p:animEffec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2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2" nodeType="clickEffect">
                                  <p:stCondLst>
                                    <p:cond delay="0"/>
                                  </p:stCondLst>
                                  <p:childTnLst>
                                    <p:set>
                                      <p:cBhvr>
                                        <p:cTn id="82" dur="1" fill="hold">
                                          <p:stCondLst>
                                            <p:cond delay="0"/>
                                          </p:stCondLst>
                                        </p:cTn>
                                        <p:tgtEl>
                                          <p:spTgt spid="91"/>
                                        </p:tgtEl>
                                        <p:attrNameLst>
                                          <p:attrName>style.visibility</p:attrName>
                                        </p:attrNameLst>
                                      </p:cBhvr>
                                      <p:to>
                                        <p:strVal val="hidden"/>
                                      </p:to>
                                    </p:set>
                                  </p:childTnLst>
                                </p:cTn>
                              </p:par>
                              <p:par>
                                <p:cTn id="83" presetID="1" presetClass="exit" presetSubtype="0" fill="hold" grpId="1" nodeType="withEffect">
                                  <p:stCondLst>
                                    <p:cond delay="0"/>
                                  </p:stCondLst>
                                  <p:childTnLst>
                                    <p:set>
                                      <p:cBhvr>
                                        <p:cTn id="84" dur="1" fill="hold">
                                          <p:stCondLst>
                                            <p:cond delay="0"/>
                                          </p:stCondLst>
                                        </p:cTn>
                                        <p:tgtEl>
                                          <p:spTgt spid="92"/>
                                        </p:tgtEl>
                                        <p:attrNameLst>
                                          <p:attrName>style.visibility</p:attrName>
                                        </p:attrNameLst>
                                      </p:cBhvr>
                                      <p:to>
                                        <p:strVal val="hidden"/>
                                      </p:to>
                                    </p:set>
                                  </p:childTnLst>
                                </p:cTn>
                              </p:par>
                              <p:par>
                                <p:cTn id="85" presetID="1" presetClass="exit" presetSubtype="0" fill="hold" grpId="2" nodeType="withEffect">
                                  <p:stCondLst>
                                    <p:cond delay="0"/>
                                  </p:stCondLst>
                                  <p:childTnLst>
                                    <p:set>
                                      <p:cBhvr>
                                        <p:cTn id="86" dur="1" fill="hold">
                                          <p:stCondLst>
                                            <p:cond delay="0"/>
                                          </p:stCondLst>
                                        </p:cTn>
                                        <p:tgtEl>
                                          <p:spTgt spid="89"/>
                                        </p:tgtEl>
                                        <p:attrNameLst>
                                          <p:attrName>style.visibility</p:attrName>
                                        </p:attrNameLst>
                                      </p:cBhvr>
                                      <p:to>
                                        <p:strVal val="hidden"/>
                                      </p:to>
                                    </p:set>
                                  </p:childTnLst>
                                </p:cTn>
                              </p:par>
                              <p:par>
                                <p:cTn id="87" presetID="1" presetClass="exit" presetSubtype="0" fill="hold" grpId="1" nodeType="withEffect">
                                  <p:stCondLst>
                                    <p:cond delay="0"/>
                                  </p:stCondLst>
                                  <p:childTnLst>
                                    <p:set>
                                      <p:cBhvr>
                                        <p:cTn id="88" dur="1" fill="hold">
                                          <p:stCondLst>
                                            <p:cond delay="0"/>
                                          </p:stCondLst>
                                        </p:cTn>
                                        <p:tgtEl>
                                          <p:spTgt spid="90"/>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202"/>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204"/>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98"/>
                                        </p:tgtEl>
                                        <p:attrNameLst>
                                          <p:attrName>style.visibility</p:attrName>
                                        </p:attrNameLst>
                                      </p:cBhvr>
                                      <p:to>
                                        <p:strVal val="visible"/>
                                      </p:to>
                                    </p:set>
                                  </p:childTnLst>
                                </p:cTn>
                              </p:par>
                              <p:par>
                                <p:cTn id="99" presetID="35" presetClass="emph" presetSubtype="0" repeatCount="10000" fill="hold" grpId="1" nodeType="withEffect">
                                  <p:stCondLst>
                                    <p:cond delay="0"/>
                                  </p:stCondLst>
                                  <p:childTnLst>
                                    <p:anim calcmode="discrete" valueType="str">
                                      <p:cBhvr>
                                        <p:cTn id="100" dur="500" fill="hold"/>
                                        <p:tgtEl>
                                          <p:spTgt spid="98"/>
                                        </p:tgtEl>
                                        <p:attrNameLst>
                                          <p:attrName>style.visibility</p:attrName>
                                        </p:attrNameLst>
                                      </p:cBhvr>
                                      <p:tavLst>
                                        <p:tav tm="0">
                                          <p:val>
                                            <p:strVal val="hidden"/>
                                          </p:val>
                                        </p:tav>
                                        <p:tav tm="50000">
                                          <p:val>
                                            <p:strVal val="visible"/>
                                          </p:val>
                                        </p:tav>
                                      </p:tavLst>
                                    </p:anim>
                                  </p:childTnLst>
                                </p:cTn>
                              </p:par>
                            </p:childTnLst>
                          </p:cTn>
                        </p:par>
                      </p:childTnLst>
                    </p:cTn>
                  </p:par>
                  <p:par>
                    <p:cTn id="101" fill="hold">
                      <p:stCondLst>
                        <p:cond delay="indefinite"/>
                      </p:stCondLst>
                      <p:childTnLst>
                        <p:par>
                          <p:cTn id="102" fill="hold">
                            <p:stCondLst>
                              <p:cond delay="0"/>
                            </p:stCondLst>
                            <p:childTnLst>
                              <p:par>
                                <p:cTn id="103" presetID="22" presetClass="entr" presetSubtype="2" fill="hold" grpId="0" nodeType="clickEffect">
                                  <p:stCondLst>
                                    <p:cond delay="0"/>
                                  </p:stCondLst>
                                  <p:childTnLst>
                                    <p:set>
                                      <p:cBhvr>
                                        <p:cTn id="104" dur="1" fill="hold">
                                          <p:stCondLst>
                                            <p:cond delay="0"/>
                                          </p:stCondLst>
                                        </p:cTn>
                                        <p:tgtEl>
                                          <p:spTgt spid="99"/>
                                        </p:tgtEl>
                                        <p:attrNameLst>
                                          <p:attrName>style.visibility</p:attrName>
                                        </p:attrNameLst>
                                      </p:cBhvr>
                                      <p:to>
                                        <p:strVal val="visible"/>
                                      </p:to>
                                    </p:set>
                                    <p:animEffect transition="in" filter="wipe(right)">
                                      <p:cBhvr>
                                        <p:cTn id="105" dur="500"/>
                                        <p:tgtEl>
                                          <p:spTgt spid="99"/>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grpId="0" nodeType="clickEffect">
                                  <p:stCondLst>
                                    <p:cond delay="0"/>
                                  </p:stCondLst>
                                  <p:childTnLst>
                                    <p:set>
                                      <p:cBhvr>
                                        <p:cTn id="109" dur="1" fill="hold">
                                          <p:stCondLst>
                                            <p:cond delay="0"/>
                                          </p:stCondLst>
                                        </p:cTn>
                                        <p:tgtEl>
                                          <p:spTgt spid="109"/>
                                        </p:tgtEl>
                                        <p:attrNameLst>
                                          <p:attrName>style.visibility</p:attrName>
                                        </p:attrNameLst>
                                      </p:cBhvr>
                                      <p:to>
                                        <p:strVal val="visible"/>
                                      </p:to>
                                    </p:set>
                                    <p:animEffect transition="in" filter="wipe(left)">
                                      <p:cBhvr>
                                        <p:cTn id="110" dur="500"/>
                                        <p:tgtEl>
                                          <p:spTgt spid="109"/>
                                        </p:tgtEl>
                                      </p:cBhvr>
                                    </p:animEffec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96"/>
                                        </p:tgtEl>
                                        <p:attrNameLst>
                                          <p:attrName>style.visibility</p:attrName>
                                        </p:attrNameLst>
                                      </p:cBhvr>
                                      <p:to>
                                        <p:strVal val="visible"/>
                                      </p:to>
                                    </p:set>
                                  </p:childTnLst>
                                </p:cTn>
                              </p:par>
                              <p:par>
                                <p:cTn id="115" presetID="35" presetClass="emph" presetSubtype="0" repeatCount="10000" fill="hold" grpId="1" nodeType="withEffect">
                                  <p:stCondLst>
                                    <p:cond delay="0"/>
                                  </p:stCondLst>
                                  <p:childTnLst>
                                    <p:anim calcmode="discrete" valueType="str">
                                      <p:cBhvr>
                                        <p:cTn id="116" dur="500" fill="hold"/>
                                        <p:tgtEl>
                                          <p:spTgt spid="96"/>
                                        </p:tgtEl>
                                        <p:attrNameLst>
                                          <p:attrName>style.visibility</p:attrName>
                                        </p:attrNameLst>
                                      </p:cBhvr>
                                      <p:tavLst>
                                        <p:tav tm="0">
                                          <p:val>
                                            <p:strVal val="hidden"/>
                                          </p:val>
                                        </p:tav>
                                        <p:tav tm="50000">
                                          <p:val>
                                            <p:strVal val="visible"/>
                                          </p:val>
                                        </p:tav>
                                      </p:tavLst>
                                    </p:anim>
                                  </p:childTnLst>
                                </p:cTn>
                              </p:par>
                            </p:childTnLst>
                          </p:cTn>
                        </p:par>
                      </p:childTnLst>
                    </p:cTn>
                  </p:par>
                  <p:par>
                    <p:cTn id="117" fill="hold">
                      <p:stCondLst>
                        <p:cond delay="indefinite"/>
                      </p:stCondLst>
                      <p:childTnLst>
                        <p:par>
                          <p:cTn id="118" fill="hold">
                            <p:stCondLst>
                              <p:cond delay="0"/>
                            </p:stCondLst>
                            <p:childTnLst>
                              <p:par>
                                <p:cTn id="119" presetID="22" presetClass="entr" presetSubtype="1" fill="hold" grpId="0" nodeType="clickEffect">
                                  <p:stCondLst>
                                    <p:cond delay="0"/>
                                  </p:stCondLst>
                                  <p:childTnLst>
                                    <p:set>
                                      <p:cBhvr>
                                        <p:cTn id="120" dur="1" fill="hold">
                                          <p:stCondLst>
                                            <p:cond delay="0"/>
                                          </p:stCondLst>
                                        </p:cTn>
                                        <p:tgtEl>
                                          <p:spTgt spid="97"/>
                                        </p:tgtEl>
                                        <p:attrNameLst>
                                          <p:attrName>style.visibility</p:attrName>
                                        </p:attrNameLst>
                                      </p:cBhvr>
                                      <p:to>
                                        <p:strVal val="visible"/>
                                      </p:to>
                                    </p:set>
                                    <p:animEffect transition="in" filter="wipe(up)">
                                      <p:cBhvr>
                                        <p:cTn id="121" dur="500"/>
                                        <p:tgtEl>
                                          <p:spTgt spid="97"/>
                                        </p:tgtEl>
                                      </p:cBhvr>
                                    </p:animEffec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203"/>
                                        </p:tgtEl>
                                        <p:attrNameLst>
                                          <p:attrName>style.visibility</p:attrName>
                                        </p:attrNameLst>
                                      </p:cBhvr>
                                      <p:to>
                                        <p:strVal val="visible"/>
                                      </p:to>
                                    </p:set>
                                  </p:childTnLst>
                                </p:cTn>
                              </p:par>
                            </p:childTnLst>
                          </p:cTn>
                        </p:par>
                      </p:childTnLst>
                    </p:cTn>
                  </p:par>
                  <p:par>
                    <p:cTn id="126" fill="hold">
                      <p:stCondLst>
                        <p:cond delay="indefinite"/>
                      </p:stCondLst>
                      <p:childTnLst>
                        <p:par>
                          <p:cTn id="127" fill="hold">
                            <p:stCondLst>
                              <p:cond delay="0"/>
                            </p:stCondLst>
                            <p:childTnLst>
                              <p:par>
                                <p:cTn id="128" presetID="1" presetClass="entr" presetSubtype="0" fill="hold" grpId="0" nodeType="clickEffect">
                                  <p:stCondLst>
                                    <p:cond delay="0"/>
                                  </p:stCondLst>
                                  <p:childTnLst>
                                    <p:set>
                                      <p:cBhvr>
                                        <p:cTn id="129" dur="1" fill="hold">
                                          <p:stCondLst>
                                            <p:cond delay="0"/>
                                          </p:stCondLst>
                                        </p:cTn>
                                        <p:tgtEl>
                                          <p:spTgt spid="102"/>
                                        </p:tgtEl>
                                        <p:attrNameLst>
                                          <p:attrName>style.visibility</p:attrName>
                                        </p:attrNameLst>
                                      </p:cBhvr>
                                      <p:to>
                                        <p:strVal val="visible"/>
                                      </p:to>
                                    </p:set>
                                  </p:childTnLst>
                                </p:cTn>
                              </p:par>
                              <p:par>
                                <p:cTn id="130" presetID="35" presetClass="emph" presetSubtype="0" repeatCount="10000" fill="hold" grpId="1" nodeType="withEffect">
                                  <p:stCondLst>
                                    <p:cond delay="0"/>
                                  </p:stCondLst>
                                  <p:childTnLst>
                                    <p:anim calcmode="discrete" valueType="str">
                                      <p:cBhvr>
                                        <p:cTn id="131" dur="500" fill="hold"/>
                                        <p:tgtEl>
                                          <p:spTgt spid="102"/>
                                        </p:tgtEl>
                                        <p:attrNameLst>
                                          <p:attrName>style.visibility</p:attrName>
                                        </p:attrNameLst>
                                      </p:cBhvr>
                                      <p:tavLst>
                                        <p:tav tm="0">
                                          <p:val>
                                            <p:strVal val="hidden"/>
                                          </p:val>
                                        </p:tav>
                                        <p:tav tm="50000">
                                          <p:val>
                                            <p:strVal val="visible"/>
                                          </p:val>
                                        </p:tav>
                                      </p:tavLst>
                                    </p:anim>
                                  </p:childTnLst>
                                </p:cTn>
                              </p:par>
                            </p:childTnLst>
                          </p:cTn>
                        </p:par>
                      </p:childTnLst>
                    </p:cTn>
                  </p:par>
                  <p:par>
                    <p:cTn id="132" fill="hold">
                      <p:stCondLst>
                        <p:cond delay="indefinite"/>
                      </p:stCondLst>
                      <p:childTnLst>
                        <p:par>
                          <p:cTn id="133" fill="hold">
                            <p:stCondLst>
                              <p:cond delay="0"/>
                            </p:stCondLst>
                            <p:childTnLst>
                              <p:par>
                                <p:cTn id="134" presetID="22" presetClass="entr" presetSubtype="4" fill="hold" grpId="0" nodeType="clickEffect">
                                  <p:stCondLst>
                                    <p:cond delay="0"/>
                                  </p:stCondLst>
                                  <p:childTnLst>
                                    <p:set>
                                      <p:cBhvr>
                                        <p:cTn id="135" dur="1" fill="hold">
                                          <p:stCondLst>
                                            <p:cond delay="0"/>
                                          </p:stCondLst>
                                        </p:cTn>
                                        <p:tgtEl>
                                          <p:spTgt spid="103"/>
                                        </p:tgtEl>
                                        <p:attrNameLst>
                                          <p:attrName>style.visibility</p:attrName>
                                        </p:attrNameLst>
                                      </p:cBhvr>
                                      <p:to>
                                        <p:strVal val="visible"/>
                                      </p:to>
                                    </p:set>
                                    <p:animEffect transition="in" filter="wipe(down)">
                                      <p:cBhvr>
                                        <p:cTn id="136" dur="500"/>
                                        <p:tgtEl>
                                          <p:spTgt spid="103"/>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8" fill="hold" grpId="0" nodeType="clickEffect">
                                  <p:stCondLst>
                                    <p:cond delay="0"/>
                                  </p:stCondLst>
                                  <p:childTnLst>
                                    <p:set>
                                      <p:cBhvr>
                                        <p:cTn id="140" dur="1" fill="hold">
                                          <p:stCondLst>
                                            <p:cond delay="0"/>
                                          </p:stCondLst>
                                        </p:cTn>
                                        <p:tgtEl>
                                          <p:spTgt spid="120"/>
                                        </p:tgtEl>
                                        <p:attrNameLst>
                                          <p:attrName>style.visibility</p:attrName>
                                        </p:attrNameLst>
                                      </p:cBhvr>
                                      <p:to>
                                        <p:strVal val="visible"/>
                                      </p:to>
                                    </p:set>
                                    <p:animEffect transition="in" filter="wipe(left)">
                                      <p:cBhvr>
                                        <p:cTn id="141" dur="500"/>
                                        <p:tgtEl>
                                          <p:spTgt spid="120"/>
                                        </p:tgtEl>
                                      </p:cBhvr>
                                    </p:animEffect>
                                  </p:childTnLst>
                                </p:cTn>
                              </p:par>
                            </p:childTnLst>
                          </p:cTn>
                        </p:par>
                      </p:childTnLst>
                    </p:cTn>
                  </p:par>
                  <p:par>
                    <p:cTn id="142" fill="hold">
                      <p:stCondLst>
                        <p:cond delay="indefinite"/>
                      </p:stCondLst>
                      <p:childTnLst>
                        <p:par>
                          <p:cTn id="143" fill="hold">
                            <p:stCondLst>
                              <p:cond delay="0"/>
                            </p:stCondLst>
                            <p:childTnLst>
                              <p:par>
                                <p:cTn id="144" presetID="1" presetClass="entr" presetSubtype="0" fill="hold" grpId="0" nodeType="clickEffect">
                                  <p:stCondLst>
                                    <p:cond delay="0"/>
                                  </p:stCondLst>
                                  <p:childTnLst>
                                    <p:set>
                                      <p:cBhvr>
                                        <p:cTn id="145" dur="1" fill="hold">
                                          <p:stCondLst>
                                            <p:cond delay="0"/>
                                          </p:stCondLst>
                                        </p:cTn>
                                        <p:tgtEl>
                                          <p:spTgt spid="100"/>
                                        </p:tgtEl>
                                        <p:attrNameLst>
                                          <p:attrName>style.visibility</p:attrName>
                                        </p:attrNameLst>
                                      </p:cBhvr>
                                      <p:to>
                                        <p:strVal val="visible"/>
                                      </p:to>
                                    </p:set>
                                  </p:childTnLst>
                                </p:cTn>
                              </p:par>
                              <p:par>
                                <p:cTn id="146" presetID="35" presetClass="emph" presetSubtype="0" repeatCount="10000" fill="hold" grpId="1" nodeType="withEffect">
                                  <p:stCondLst>
                                    <p:cond delay="0"/>
                                  </p:stCondLst>
                                  <p:childTnLst>
                                    <p:anim calcmode="discrete" valueType="str">
                                      <p:cBhvr>
                                        <p:cTn id="147" dur="500" fill="hold"/>
                                        <p:tgtEl>
                                          <p:spTgt spid="100"/>
                                        </p:tgtEl>
                                        <p:attrNameLst>
                                          <p:attrName>style.visibility</p:attrName>
                                        </p:attrNameLst>
                                      </p:cBhvr>
                                      <p:tavLst>
                                        <p:tav tm="0">
                                          <p:val>
                                            <p:strVal val="hidden"/>
                                          </p:val>
                                        </p:tav>
                                        <p:tav tm="50000">
                                          <p:val>
                                            <p:strVal val="visible"/>
                                          </p:val>
                                        </p:tav>
                                      </p:tavLst>
                                    </p:anim>
                                  </p:childTnLst>
                                </p:cTn>
                              </p:par>
                            </p:childTnLst>
                          </p:cTn>
                        </p:par>
                      </p:childTnLst>
                    </p:cTn>
                  </p:par>
                  <p:par>
                    <p:cTn id="148" fill="hold">
                      <p:stCondLst>
                        <p:cond delay="indefinite"/>
                      </p:stCondLst>
                      <p:childTnLst>
                        <p:par>
                          <p:cTn id="149" fill="hold">
                            <p:stCondLst>
                              <p:cond delay="0"/>
                            </p:stCondLst>
                            <p:childTnLst>
                              <p:par>
                                <p:cTn id="150" presetID="22" presetClass="entr" presetSubtype="2" fill="hold" grpId="0" nodeType="clickEffect">
                                  <p:stCondLst>
                                    <p:cond delay="0"/>
                                  </p:stCondLst>
                                  <p:childTnLst>
                                    <p:set>
                                      <p:cBhvr>
                                        <p:cTn id="151" dur="1" fill="hold">
                                          <p:stCondLst>
                                            <p:cond delay="0"/>
                                          </p:stCondLst>
                                        </p:cTn>
                                        <p:tgtEl>
                                          <p:spTgt spid="101"/>
                                        </p:tgtEl>
                                        <p:attrNameLst>
                                          <p:attrName>style.visibility</p:attrName>
                                        </p:attrNameLst>
                                      </p:cBhvr>
                                      <p:to>
                                        <p:strVal val="visible"/>
                                      </p:to>
                                    </p:set>
                                    <p:animEffect transition="in" filter="wipe(right)">
                                      <p:cBhvr>
                                        <p:cTn id="152" dur="500"/>
                                        <p:tgtEl>
                                          <p:spTgt spid="101"/>
                                        </p:tgtEl>
                                      </p:cBhvr>
                                    </p:animEffec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6"/>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xit" presetSubtype="0" fill="hold" grpId="2" nodeType="clickEffect">
                                  <p:stCondLst>
                                    <p:cond delay="0"/>
                                  </p:stCondLst>
                                  <p:childTnLst>
                                    <p:set>
                                      <p:cBhvr>
                                        <p:cTn id="160" dur="1" fill="hold">
                                          <p:stCondLst>
                                            <p:cond delay="0"/>
                                          </p:stCondLst>
                                        </p:cTn>
                                        <p:tgtEl>
                                          <p:spTgt spid="98"/>
                                        </p:tgtEl>
                                        <p:attrNameLst>
                                          <p:attrName>style.visibility</p:attrName>
                                        </p:attrNameLst>
                                      </p:cBhvr>
                                      <p:to>
                                        <p:strVal val="hidden"/>
                                      </p:to>
                                    </p:set>
                                  </p:childTnLst>
                                </p:cTn>
                              </p:par>
                              <p:par>
                                <p:cTn id="161" presetID="1" presetClass="exit" presetSubtype="0" fill="hold" grpId="1" nodeType="withEffect">
                                  <p:stCondLst>
                                    <p:cond delay="0"/>
                                  </p:stCondLst>
                                  <p:childTnLst>
                                    <p:set>
                                      <p:cBhvr>
                                        <p:cTn id="162" dur="1" fill="hold">
                                          <p:stCondLst>
                                            <p:cond delay="0"/>
                                          </p:stCondLst>
                                        </p:cTn>
                                        <p:tgtEl>
                                          <p:spTgt spid="99"/>
                                        </p:tgtEl>
                                        <p:attrNameLst>
                                          <p:attrName>style.visibility</p:attrName>
                                        </p:attrNameLst>
                                      </p:cBhvr>
                                      <p:to>
                                        <p:strVal val="hidden"/>
                                      </p:to>
                                    </p:set>
                                  </p:childTnLst>
                                </p:cTn>
                              </p:par>
                              <p:par>
                                <p:cTn id="163" presetID="1" presetClass="exit" presetSubtype="0" fill="hold" grpId="2" nodeType="withEffect">
                                  <p:stCondLst>
                                    <p:cond delay="0"/>
                                  </p:stCondLst>
                                  <p:childTnLst>
                                    <p:set>
                                      <p:cBhvr>
                                        <p:cTn id="164" dur="1" fill="hold">
                                          <p:stCondLst>
                                            <p:cond delay="0"/>
                                          </p:stCondLst>
                                        </p:cTn>
                                        <p:tgtEl>
                                          <p:spTgt spid="96"/>
                                        </p:tgtEl>
                                        <p:attrNameLst>
                                          <p:attrName>style.visibility</p:attrName>
                                        </p:attrNameLst>
                                      </p:cBhvr>
                                      <p:to>
                                        <p:strVal val="hidden"/>
                                      </p:to>
                                    </p:set>
                                  </p:childTnLst>
                                </p:cTn>
                              </p:par>
                              <p:par>
                                <p:cTn id="165" presetID="1" presetClass="exit" presetSubtype="0" fill="hold" grpId="1" nodeType="withEffect">
                                  <p:stCondLst>
                                    <p:cond delay="0"/>
                                  </p:stCondLst>
                                  <p:childTnLst>
                                    <p:set>
                                      <p:cBhvr>
                                        <p:cTn id="166" dur="1" fill="hold">
                                          <p:stCondLst>
                                            <p:cond delay="0"/>
                                          </p:stCondLst>
                                        </p:cTn>
                                        <p:tgtEl>
                                          <p:spTgt spid="97"/>
                                        </p:tgtEl>
                                        <p:attrNameLst>
                                          <p:attrName>style.visibility</p:attrName>
                                        </p:attrNameLst>
                                      </p:cBhvr>
                                      <p:to>
                                        <p:strVal val="hidden"/>
                                      </p:to>
                                    </p:set>
                                  </p:childTnLst>
                                </p:cTn>
                              </p:par>
                              <p:par>
                                <p:cTn id="167" presetID="1" presetClass="exit" presetSubtype="0" fill="hold" grpId="2" nodeType="withEffect">
                                  <p:stCondLst>
                                    <p:cond delay="0"/>
                                  </p:stCondLst>
                                  <p:childTnLst>
                                    <p:set>
                                      <p:cBhvr>
                                        <p:cTn id="168" dur="1" fill="hold">
                                          <p:stCondLst>
                                            <p:cond delay="0"/>
                                          </p:stCondLst>
                                        </p:cTn>
                                        <p:tgtEl>
                                          <p:spTgt spid="102"/>
                                        </p:tgtEl>
                                        <p:attrNameLst>
                                          <p:attrName>style.visibility</p:attrName>
                                        </p:attrNameLst>
                                      </p:cBhvr>
                                      <p:to>
                                        <p:strVal val="hidden"/>
                                      </p:to>
                                    </p:set>
                                  </p:childTnLst>
                                </p:cTn>
                              </p:par>
                              <p:par>
                                <p:cTn id="169" presetID="1" presetClass="exit" presetSubtype="0" fill="hold" grpId="1" nodeType="withEffect">
                                  <p:stCondLst>
                                    <p:cond delay="0"/>
                                  </p:stCondLst>
                                  <p:childTnLst>
                                    <p:set>
                                      <p:cBhvr>
                                        <p:cTn id="170" dur="1" fill="hold">
                                          <p:stCondLst>
                                            <p:cond delay="0"/>
                                          </p:stCondLst>
                                        </p:cTn>
                                        <p:tgtEl>
                                          <p:spTgt spid="103"/>
                                        </p:tgtEl>
                                        <p:attrNameLst>
                                          <p:attrName>style.visibility</p:attrName>
                                        </p:attrNameLst>
                                      </p:cBhvr>
                                      <p:to>
                                        <p:strVal val="hidden"/>
                                      </p:to>
                                    </p:set>
                                  </p:childTnLst>
                                </p:cTn>
                              </p:par>
                              <p:par>
                                <p:cTn id="171" presetID="1" presetClass="exit" presetSubtype="0" fill="hold" grpId="2" nodeType="withEffect">
                                  <p:stCondLst>
                                    <p:cond delay="0"/>
                                  </p:stCondLst>
                                  <p:childTnLst>
                                    <p:set>
                                      <p:cBhvr>
                                        <p:cTn id="172" dur="1" fill="hold">
                                          <p:stCondLst>
                                            <p:cond delay="0"/>
                                          </p:stCondLst>
                                        </p:cTn>
                                        <p:tgtEl>
                                          <p:spTgt spid="100"/>
                                        </p:tgtEl>
                                        <p:attrNameLst>
                                          <p:attrName>style.visibility</p:attrName>
                                        </p:attrNameLst>
                                      </p:cBhvr>
                                      <p:to>
                                        <p:strVal val="hidden"/>
                                      </p:to>
                                    </p:set>
                                  </p:childTnLst>
                                </p:cTn>
                              </p:par>
                              <p:par>
                                <p:cTn id="173" presetID="1" presetClass="exit" presetSubtype="0" fill="hold" grpId="1" nodeType="withEffect">
                                  <p:stCondLst>
                                    <p:cond delay="0"/>
                                  </p:stCondLst>
                                  <p:childTnLst>
                                    <p:set>
                                      <p:cBhvr>
                                        <p:cTn id="174" dur="1" fill="hold">
                                          <p:stCondLst>
                                            <p:cond delay="0"/>
                                          </p:stCondLst>
                                        </p:cTn>
                                        <p:tgtEl>
                                          <p:spTgt spid="101"/>
                                        </p:tgtEl>
                                        <p:attrNameLst>
                                          <p:attrName>style.visibility</p:attrName>
                                        </p:attrNameLst>
                                      </p:cBhvr>
                                      <p:to>
                                        <p:strVal val="hidden"/>
                                      </p:to>
                                    </p:set>
                                  </p:childTnLst>
                                </p:cTn>
                              </p:par>
                              <p:par>
                                <p:cTn id="175" presetID="1" presetClass="exit" presetSubtype="0" fill="hold" grpId="1" nodeType="withEffect">
                                  <p:stCondLst>
                                    <p:cond delay="0"/>
                                  </p:stCondLst>
                                  <p:childTnLst>
                                    <p:set>
                                      <p:cBhvr>
                                        <p:cTn id="176" dur="1" fill="hold">
                                          <p:stCondLst>
                                            <p:cond delay="0"/>
                                          </p:stCondLst>
                                        </p:cTn>
                                        <p:tgtEl>
                                          <p:spTgt spid="109"/>
                                        </p:tgtEl>
                                        <p:attrNameLst>
                                          <p:attrName>style.visibility</p:attrName>
                                        </p:attrNameLst>
                                      </p:cBhvr>
                                      <p:to>
                                        <p:strVal val="hidden"/>
                                      </p:to>
                                    </p:set>
                                  </p:childTnLst>
                                </p:cTn>
                              </p:par>
                              <p:par>
                                <p:cTn id="177" presetID="1" presetClass="exit" presetSubtype="0" fill="hold" grpId="1" nodeType="withEffect">
                                  <p:stCondLst>
                                    <p:cond delay="0"/>
                                  </p:stCondLst>
                                  <p:childTnLst>
                                    <p:set>
                                      <p:cBhvr>
                                        <p:cTn id="178" dur="1" fill="hold">
                                          <p:stCondLst>
                                            <p:cond delay="0"/>
                                          </p:stCondLst>
                                        </p:cTn>
                                        <p:tgtEl>
                                          <p:spTgt spid="120"/>
                                        </p:tgtEl>
                                        <p:attrNameLst>
                                          <p:attrName>style.visibility</p:attrName>
                                        </p:attrNameLst>
                                      </p:cBhvr>
                                      <p:to>
                                        <p:strVal val="hidden"/>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5"/>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106"/>
                                        </p:tgtEl>
                                        <p:attrNameLst>
                                          <p:attrName>style.visibility</p:attrName>
                                        </p:attrNameLst>
                                      </p:cBhvr>
                                      <p:to>
                                        <p:strVal val="visible"/>
                                      </p:to>
                                    </p:set>
                                  </p:childTnLst>
                                </p:cTn>
                              </p:par>
                              <p:par>
                                <p:cTn id="187" presetID="35" presetClass="emph" presetSubtype="0" repeatCount="10000" fill="hold" grpId="1" nodeType="withEffect">
                                  <p:stCondLst>
                                    <p:cond delay="0"/>
                                  </p:stCondLst>
                                  <p:childTnLst>
                                    <p:anim calcmode="discrete" valueType="str">
                                      <p:cBhvr>
                                        <p:cTn id="188" dur="500" fill="hold"/>
                                        <p:tgtEl>
                                          <p:spTgt spid="106"/>
                                        </p:tgtEl>
                                        <p:attrNameLst>
                                          <p:attrName>style.visibility</p:attrName>
                                        </p:attrNameLst>
                                      </p:cBhvr>
                                      <p:tavLst>
                                        <p:tav tm="0">
                                          <p:val>
                                            <p:strVal val="hidden"/>
                                          </p:val>
                                        </p:tav>
                                        <p:tav tm="50000">
                                          <p:val>
                                            <p:strVal val="visible"/>
                                          </p:val>
                                        </p:tav>
                                      </p:tavLst>
                                    </p:anim>
                                  </p:childTnLst>
                                </p:cTn>
                              </p:par>
                            </p:childTnLst>
                          </p:cTn>
                        </p:par>
                      </p:childTnLst>
                    </p:cTn>
                  </p:par>
                  <p:par>
                    <p:cTn id="189" fill="hold">
                      <p:stCondLst>
                        <p:cond delay="indefinite"/>
                      </p:stCondLst>
                      <p:childTnLst>
                        <p:par>
                          <p:cTn id="190" fill="hold">
                            <p:stCondLst>
                              <p:cond delay="0"/>
                            </p:stCondLst>
                            <p:childTnLst>
                              <p:par>
                                <p:cTn id="191" presetID="22" presetClass="entr" presetSubtype="2" fill="hold" grpId="0" nodeType="clickEffect">
                                  <p:stCondLst>
                                    <p:cond delay="0"/>
                                  </p:stCondLst>
                                  <p:childTnLst>
                                    <p:set>
                                      <p:cBhvr>
                                        <p:cTn id="192" dur="1" fill="hold">
                                          <p:stCondLst>
                                            <p:cond delay="0"/>
                                          </p:stCondLst>
                                        </p:cTn>
                                        <p:tgtEl>
                                          <p:spTgt spid="107"/>
                                        </p:tgtEl>
                                        <p:attrNameLst>
                                          <p:attrName>style.visibility</p:attrName>
                                        </p:attrNameLst>
                                      </p:cBhvr>
                                      <p:to>
                                        <p:strVal val="visible"/>
                                      </p:to>
                                    </p:set>
                                    <p:animEffect transition="in" filter="wipe(right)">
                                      <p:cBhvr>
                                        <p:cTn id="193" dur="500"/>
                                        <p:tgtEl>
                                          <p:spTgt spid="107"/>
                                        </p:tgtEl>
                                      </p:cBhvr>
                                    </p:animEffect>
                                  </p:childTnLst>
                                </p:cTn>
                              </p:par>
                            </p:childTnLst>
                          </p:cTn>
                        </p:par>
                      </p:childTnLst>
                    </p:cTn>
                  </p:par>
                  <p:par>
                    <p:cTn id="194" fill="hold">
                      <p:stCondLst>
                        <p:cond delay="indefinite"/>
                      </p:stCondLst>
                      <p:childTnLst>
                        <p:par>
                          <p:cTn id="195" fill="hold">
                            <p:stCondLst>
                              <p:cond delay="0"/>
                            </p:stCondLst>
                            <p:childTnLst>
                              <p:par>
                                <p:cTn id="196" presetID="22" presetClass="entr" presetSubtype="8" fill="hold" grpId="0" nodeType="clickEffect">
                                  <p:stCondLst>
                                    <p:cond delay="0"/>
                                  </p:stCondLst>
                                  <p:childTnLst>
                                    <p:set>
                                      <p:cBhvr>
                                        <p:cTn id="197" dur="1" fill="hold">
                                          <p:stCondLst>
                                            <p:cond delay="0"/>
                                          </p:stCondLst>
                                        </p:cTn>
                                        <p:tgtEl>
                                          <p:spTgt spid="110"/>
                                        </p:tgtEl>
                                        <p:attrNameLst>
                                          <p:attrName>style.visibility</p:attrName>
                                        </p:attrNameLst>
                                      </p:cBhvr>
                                      <p:to>
                                        <p:strVal val="visible"/>
                                      </p:to>
                                    </p:set>
                                    <p:animEffect transition="in" filter="wipe(left)">
                                      <p:cBhvr>
                                        <p:cTn id="198" dur="500"/>
                                        <p:tgtEl>
                                          <p:spTgt spid="110"/>
                                        </p:tgtEl>
                                      </p:cBhvr>
                                    </p:animEffec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104"/>
                                        </p:tgtEl>
                                        <p:attrNameLst>
                                          <p:attrName>style.visibility</p:attrName>
                                        </p:attrNameLst>
                                      </p:cBhvr>
                                      <p:to>
                                        <p:strVal val="visible"/>
                                      </p:to>
                                    </p:set>
                                  </p:childTnLst>
                                </p:cTn>
                              </p:par>
                              <p:par>
                                <p:cTn id="203" presetID="35" presetClass="emph" presetSubtype="0" repeatCount="10000" fill="hold" grpId="1" nodeType="withEffect">
                                  <p:stCondLst>
                                    <p:cond delay="0"/>
                                  </p:stCondLst>
                                  <p:childTnLst>
                                    <p:anim calcmode="discrete" valueType="str">
                                      <p:cBhvr>
                                        <p:cTn id="204" dur="500" fill="hold"/>
                                        <p:tgtEl>
                                          <p:spTgt spid="104"/>
                                        </p:tgtEl>
                                        <p:attrNameLst>
                                          <p:attrName>style.visibility</p:attrName>
                                        </p:attrNameLst>
                                      </p:cBhvr>
                                      <p:tavLst>
                                        <p:tav tm="0">
                                          <p:val>
                                            <p:strVal val="hidden"/>
                                          </p:val>
                                        </p:tav>
                                        <p:tav tm="50000">
                                          <p:val>
                                            <p:strVal val="visible"/>
                                          </p:val>
                                        </p:tav>
                                      </p:tavLst>
                                    </p:anim>
                                  </p:childTnLst>
                                </p:cTn>
                              </p:par>
                            </p:childTnLst>
                          </p:cTn>
                        </p:par>
                      </p:childTnLst>
                    </p:cTn>
                  </p:par>
                  <p:par>
                    <p:cTn id="205" fill="hold">
                      <p:stCondLst>
                        <p:cond delay="indefinite"/>
                      </p:stCondLst>
                      <p:childTnLst>
                        <p:par>
                          <p:cTn id="206" fill="hold">
                            <p:stCondLst>
                              <p:cond delay="0"/>
                            </p:stCondLst>
                            <p:childTnLst>
                              <p:par>
                                <p:cTn id="207" presetID="22" presetClass="entr" presetSubtype="1" fill="hold" grpId="0" nodeType="clickEffect">
                                  <p:stCondLst>
                                    <p:cond delay="0"/>
                                  </p:stCondLst>
                                  <p:childTnLst>
                                    <p:set>
                                      <p:cBhvr>
                                        <p:cTn id="208" dur="1" fill="hold">
                                          <p:stCondLst>
                                            <p:cond delay="0"/>
                                          </p:stCondLst>
                                        </p:cTn>
                                        <p:tgtEl>
                                          <p:spTgt spid="105"/>
                                        </p:tgtEl>
                                        <p:attrNameLst>
                                          <p:attrName>style.visibility</p:attrName>
                                        </p:attrNameLst>
                                      </p:cBhvr>
                                      <p:to>
                                        <p:strVal val="visible"/>
                                      </p:to>
                                    </p:set>
                                    <p:animEffect transition="in" filter="wipe(up)">
                                      <p:cBhvr>
                                        <p:cTn id="209" dur="500"/>
                                        <p:tgtEl>
                                          <p:spTgt spid="105"/>
                                        </p:tgtEl>
                                      </p:cBhvr>
                                    </p:animEffect>
                                  </p:childTnLst>
                                </p:cTn>
                              </p:par>
                            </p:childTnLst>
                          </p:cTn>
                        </p:par>
                      </p:childTnLst>
                    </p:cTn>
                  </p:par>
                  <p:par>
                    <p:cTn id="210" fill="hold">
                      <p:stCondLst>
                        <p:cond delay="indefinite"/>
                      </p:stCondLst>
                      <p:childTnLst>
                        <p:par>
                          <p:cTn id="211" fill="hold">
                            <p:stCondLst>
                              <p:cond delay="0"/>
                            </p:stCondLst>
                            <p:childTnLst>
                              <p:par>
                                <p:cTn id="212" presetID="1" presetClass="entr" presetSubtype="0" fill="hold" grpId="0" nodeType="clickEffect">
                                  <p:stCondLst>
                                    <p:cond delay="0"/>
                                  </p:stCondLst>
                                  <p:childTnLst>
                                    <p:set>
                                      <p:cBhvr>
                                        <p:cTn id="213" dur="1" fill="hold">
                                          <p:stCondLst>
                                            <p:cond delay="0"/>
                                          </p:stCondLst>
                                        </p:cTn>
                                        <p:tgtEl>
                                          <p:spTgt spid="3"/>
                                        </p:tgtEl>
                                        <p:attrNameLst>
                                          <p:attrName>style.visibility</p:attrName>
                                        </p:attrNameLst>
                                      </p:cBhvr>
                                      <p:to>
                                        <p:strVal val="visible"/>
                                      </p:to>
                                    </p:set>
                                  </p:childTnLst>
                                </p:cTn>
                              </p:par>
                            </p:childTnLst>
                          </p:cTn>
                        </p:par>
                      </p:childTnLst>
                    </p:cTn>
                  </p:par>
                  <p:par>
                    <p:cTn id="214" fill="hold">
                      <p:stCondLst>
                        <p:cond delay="indefinite"/>
                      </p:stCondLst>
                      <p:childTnLst>
                        <p:par>
                          <p:cTn id="215" fill="hold">
                            <p:stCondLst>
                              <p:cond delay="0"/>
                            </p:stCondLst>
                            <p:childTnLst>
                              <p:par>
                                <p:cTn id="216" presetID="1" presetClass="entr" presetSubtype="0" fill="hold" grpId="0" nodeType="clickEffect">
                                  <p:stCondLst>
                                    <p:cond delay="0"/>
                                  </p:stCondLst>
                                  <p:childTnLst>
                                    <p:set>
                                      <p:cBhvr>
                                        <p:cTn id="217" dur="1" fill="hold">
                                          <p:stCondLst>
                                            <p:cond delay="0"/>
                                          </p:stCondLst>
                                        </p:cTn>
                                        <p:tgtEl>
                                          <p:spTgt spid="114"/>
                                        </p:tgtEl>
                                        <p:attrNameLst>
                                          <p:attrName>style.visibility</p:attrName>
                                        </p:attrNameLst>
                                      </p:cBhvr>
                                      <p:to>
                                        <p:strVal val="visible"/>
                                      </p:to>
                                    </p:set>
                                  </p:childTnLst>
                                </p:cTn>
                              </p:par>
                              <p:par>
                                <p:cTn id="218" presetID="35" presetClass="emph" presetSubtype="0" repeatCount="10000" fill="hold" grpId="1" nodeType="withEffect">
                                  <p:stCondLst>
                                    <p:cond delay="0"/>
                                  </p:stCondLst>
                                  <p:childTnLst>
                                    <p:anim calcmode="discrete" valueType="str">
                                      <p:cBhvr>
                                        <p:cTn id="219" dur="500" fill="hold"/>
                                        <p:tgtEl>
                                          <p:spTgt spid="114"/>
                                        </p:tgtEl>
                                        <p:attrNameLst>
                                          <p:attrName>style.visibility</p:attrName>
                                        </p:attrNameLst>
                                      </p:cBhvr>
                                      <p:tavLst>
                                        <p:tav tm="0">
                                          <p:val>
                                            <p:strVal val="hidden"/>
                                          </p:val>
                                        </p:tav>
                                        <p:tav tm="50000">
                                          <p:val>
                                            <p:strVal val="visible"/>
                                          </p:val>
                                        </p:tav>
                                      </p:tavLst>
                                    </p:anim>
                                  </p:childTnLst>
                                </p:cTn>
                              </p:par>
                            </p:childTnLst>
                          </p:cTn>
                        </p:par>
                      </p:childTnLst>
                    </p:cTn>
                  </p:par>
                  <p:par>
                    <p:cTn id="220" fill="hold">
                      <p:stCondLst>
                        <p:cond delay="indefinite"/>
                      </p:stCondLst>
                      <p:childTnLst>
                        <p:par>
                          <p:cTn id="221" fill="hold">
                            <p:stCondLst>
                              <p:cond delay="0"/>
                            </p:stCondLst>
                            <p:childTnLst>
                              <p:par>
                                <p:cTn id="222" presetID="22" presetClass="entr" presetSubtype="4" fill="hold" grpId="0" nodeType="clickEffect">
                                  <p:stCondLst>
                                    <p:cond delay="0"/>
                                  </p:stCondLst>
                                  <p:childTnLst>
                                    <p:set>
                                      <p:cBhvr>
                                        <p:cTn id="223" dur="1" fill="hold">
                                          <p:stCondLst>
                                            <p:cond delay="0"/>
                                          </p:stCondLst>
                                        </p:cTn>
                                        <p:tgtEl>
                                          <p:spTgt spid="115"/>
                                        </p:tgtEl>
                                        <p:attrNameLst>
                                          <p:attrName>style.visibility</p:attrName>
                                        </p:attrNameLst>
                                      </p:cBhvr>
                                      <p:to>
                                        <p:strVal val="visible"/>
                                      </p:to>
                                    </p:set>
                                    <p:animEffect transition="in" filter="wipe(down)">
                                      <p:cBhvr>
                                        <p:cTn id="224" dur="500"/>
                                        <p:tgtEl>
                                          <p:spTgt spid="115"/>
                                        </p:tgtEl>
                                      </p:cBhvr>
                                    </p:animEffect>
                                  </p:childTnLst>
                                </p:cTn>
                              </p:par>
                            </p:childTnLst>
                          </p:cTn>
                        </p:par>
                      </p:childTnLst>
                    </p:cTn>
                  </p:par>
                  <p:par>
                    <p:cTn id="225" fill="hold">
                      <p:stCondLst>
                        <p:cond delay="indefinite"/>
                      </p:stCondLst>
                      <p:childTnLst>
                        <p:par>
                          <p:cTn id="226" fill="hold">
                            <p:stCondLst>
                              <p:cond delay="0"/>
                            </p:stCondLst>
                            <p:childTnLst>
                              <p:par>
                                <p:cTn id="227" presetID="22" presetClass="entr" presetSubtype="8" fill="hold" grpId="0" nodeType="clickEffect">
                                  <p:stCondLst>
                                    <p:cond delay="0"/>
                                  </p:stCondLst>
                                  <p:childTnLst>
                                    <p:set>
                                      <p:cBhvr>
                                        <p:cTn id="228" dur="1" fill="hold">
                                          <p:stCondLst>
                                            <p:cond delay="0"/>
                                          </p:stCondLst>
                                        </p:cTn>
                                        <p:tgtEl>
                                          <p:spTgt spid="111"/>
                                        </p:tgtEl>
                                        <p:attrNameLst>
                                          <p:attrName>style.visibility</p:attrName>
                                        </p:attrNameLst>
                                      </p:cBhvr>
                                      <p:to>
                                        <p:strVal val="visible"/>
                                      </p:to>
                                    </p:set>
                                    <p:animEffect transition="in" filter="wipe(left)">
                                      <p:cBhvr>
                                        <p:cTn id="229" dur="500"/>
                                        <p:tgtEl>
                                          <p:spTgt spid="111"/>
                                        </p:tgtEl>
                                      </p:cBhvr>
                                    </p:animEffect>
                                  </p:childTnLst>
                                </p:cTn>
                              </p:par>
                            </p:childTnLst>
                          </p:cTn>
                        </p:par>
                      </p:childTnLst>
                    </p:cTn>
                  </p:par>
                  <p:par>
                    <p:cTn id="230" fill="hold">
                      <p:stCondLst>
                        <p:cond delay="indefinite"/>
                      </p:stCondLst>
                      <p:childTnLst>
                        <p:par>
                          <p:cTn id="231" fill="hold">
                            <p:stCondLst>
                              <p:cond delay="0"/>
                            </p:stCondLst>
                            <p:childTnLst>
                              <p:par>
                                <p:cTn id="232" presetID="1" presetClass="entr" presetSubtype="0" fill="hold" grpId="0" nodeType="clickEffect">
                                  <p:stCondLst>
                                    <p:cond delay="0"/>
                                  </p:stCondLst>
                                  <p:childTnLst>
                                    <p:set>
                                      <p:cBhvr>
                                        <p:cTn id="233" dur="1" fill="hold">
                                          <p:stCondLst>
                                            <p:cond delay="0"/>
                                          </p:stCondLst>
                                        </p:cTn>
                                        <p:tgtEl>
                                          <p:spTgt spid="112"/>
                                        </p:tgtEl>
                                        <p:attrNameLst>
                                          <p:attrName>style.visibility</p:attrName>
                                        </p:attrNameLst>
                                      </p:cBhvr>
                                      <p:to>
                                        <p:strVal val="visible"/>
                                      </p:to>
                                    </p:set>
                                  </p:childTnLst>
                                </p:cTn>
                              </p:par>
                              <p:par>
                                <p:cTn id="234" presetID="35" presetClass="emph" presetSubtype="0" repeatCount="10000" fill="hold" grpId="1" nodeType="withEffect">
                                  <p:stCondLst>
                                    <p:cond delay="0"/>
                                  </p:stCondLst>
                                  <p:childTnLst>
                                    <p:anim calcmode="discrete" valueType="str">
                                      <p:cBhvr>
                                        <p:cTn id="235" dur="500" fill="hold"/>
                                        <p:tgtEl>
                                          <p:spTgt spid="112"/>
                                        </p:tgtEl>
                                        <p:attrNameLst>
                                          <p:attrName>style.visibility</p:attrName>
                                        </p:attrNameLst>
                                      </p:cBhvr>
                                      <p:tavLst>
                                        <p:tav tm="0">
                                          <p:val>
                                            <p:strVal val="hidden"/>
                                          </p:val>
                                        </p:tav>
                                        <p:tav tm="50000">
                                          <p:val>
                                            <p:strVal val="visible"/>
                                          </p:val>
                                        </p:tav>
                                      </p:tavLst>
                                    </p:anim>
                                  </p:childTnLst>
                                </p:cTn>
                              </p:par>
                            </p:childTnLst>
                          </p:cTn>
                        </p:par>
                      </p:childTnLst>
                    </p:cTn>
                  </p:par>
                  <p:par>
                    <p:cTn id="236" fill="hold">
                      <p:stCondLst>
                        <p:cond delay="indefinite"/>
                      </p:stCondLst>
                      <p:childTnLst>
                        <p:par>
                          <p:cTn id="237" fill="hold">
                            <p:stCondLst>
                              <p:cond delay="0"/>
                            </p:stCondLst>
                            <p:childTnLst>
                              <p:par>
                                <p:cTn id="238" presetID="22" presetClass="entr" presetSubtype="1" fill="hold" grpId="0" nodeType="clickEffect">
                                  <p:stCondLst>
                                    <p:cond delay="0"/>
                                  </p:stCondLst>
                                  <p:childTnLst>
                                    <p:set>
                                      <p:cBhvr>
                                        <p:cTn id="239" dur="1" fill="hold">
                                          <p:stCondLst>
                                            <p:cond delay="0"/>
                                          </p:stCondLst>
                                        </p:cTn>
                                        <p:tgtEl>
                                          <p:spTgt spid="113"/>
                                        </p:tgtEl>
                                        <p:attrNameLst>
                                          <p:attrName>style.visibility</p:attrName>
                                        </p:attrNameLst>
                                      </p:cBhvr>
                                      <p:to>
                                        <p:strVal val="visible"/>
                                      </p:to>
                                    </p:set>
                                    <p:animEffect transition="in" filter="wipe(up)">
                                      <p:cBhvr>
                                        <p:cTn id="240" dur="500"/>
                                        <p:tgtEl>
                                          <p:spTgt spid="113"/>
                                        </p:tgtEl>
                                      </p:cBhvr>
                                    </p:animEffect>
                                  </p:childTnLst>
                                </p:cTn>
                              </p:par>
                            </p:childTnLst>
                          </p:cTn>
                        </p:par>
                      </p:childTnLst>
                    </p:cTn>
                  </p:par>
                  <p:par>
                    <p:cTn id="241" fill="hold">
                      <p:stCondLst>
                        <p:cond delay="indefinite"/>
                      </p:stCondLst>
                      <p:childTnLst>
                        <p:par>
                          <p:cTn id="242" fill="hold">
                            <p:stCondLst>
                              <p:cond delay="0"/>
                            </p:stCondLst>
                            <p:childTnLst>
                              <p:par>
                                <p:cTn id="243" presetID="1" presetClass="entr" presetSubtype="0" fill="hold" grpId="0" nodeType="clickEffect">
                                  <p:stCondLst>
                                    <p:cond delay="0"/>
                                  </p:stCondLst>
                                  <p:childTnLst>
                                    <p:set>
                                      <p:cBhvr>
                                        <p:cTn id="244" dur="1" fill="hold">
                                          <p:stCondLst>
                                            <p:cond delay="0"/>
                                          </p:stCondLst>
                                        </p:cTn>
                                        <p:tgtEl>
                                          <p:spTgt spid="2"/>
                                        </p:tgtEl>
                                        <p:attrNameLst>
                                          <p:attrName>style.visibility</p:attrName>
                                        </p:attrNameLst>
                                      </p:cBhvr>
                                      <p:to>
                                        <p:strVal val="visible"/>
                                      </p:to>
                                    </p:set>
                                  </p:childTnLst>
                                </p:cTn>
                              </p:par>
                            </p:childTnLst>
                          </p:cTn>
                        </p:par>
                      </p:childTnLst>
                    </p:cTn>
                  </p:par>
                  <p:par>
                    <p:cTn id="245" fill="hold">
                      <p:stCondLst>
                        <p:cond delay="indefinite"/>
                      </p:stCondLst>
                      <p:childTnLst>
                        <p:par>
                          <p:cTn id="246" fill="hold">
                            <p:stCondLst>
                              <p:cond delay="0"/>
                            </p:stCondLst>
                            <p:childTnLst>
                              <p:par>
                                <p:cTn id="247" presetID="1" presetClass="exit" presetSubtype="0" fill="hold" grpId="2" nodeType="clickEffect">
                                  <p:stCondLst>
                                    <p:cond delay="0"/>
                                  </p:stCondLst>
                                  <p:childTnLst>
                                    <p:set>
                                      <p:cBhvr>
                                        <p:cTn id="248" dur="1" fill="hold">
                                          <p:stCondLst>
                                            <p:cond delay="0"/>
                                          </p:stCondLst>
                                        </p:cTn>
                                        <p:tgtEl>
                                          <p:spTgt spid="106"/>
                                        </p:tgtEl>
                                        <p:attrNameLst>
                                          <p:attrName>style.visibility</p:attrName>
                                        </p:attrNameLst>
                                      </p:cBhvr>
                                      <p:to>
                                        <p:strVal val="hidden"/>
                                      </p:to>
                                    </p:set>
                                  </p:childTnLst>
                                </p:cTn>
                              </p:par>
                              <p:par>
                                <p:cTn id="249" presetID="1" presetClass="exit" presetSubtype="0" fill="hold" grpId="1" nodeType="withEffect">
                                  <p:stCondLst>
                                    <p:cond delay="0"/>
                                  </p:stCondLst>
                                  <p:childTnLst>
                                    <p:set>
                                      <p:cBhvr>
                                        <p:cTn id="250" dur="1" fill="hold">
                                          <p:stCondLst>
                                            <p:cond delay="0"/>
                                          </p:stCondLst>
                                        </p:cTn>
                                        <p:tgtEl>
                                          <p:spTgt spid="107"/>
                                        </p:tgtEl>
                                        <p:attrNameLst>
                                          <p:attrName>style.visibility</p:attrName>
                                        </p:attrNameLst>
                                      </p:cBhvr>
                                      <p:to>
                                        <p:strVal val="hidden"/>
                                      </p:to>
                                    </p:set>
                                  </p:childTnLst>
                                </p:cTn>
                              </p:par>
                              <p:par>
                                <p:cTn id="251" presetID="1" presetClass="exit" presetSubtype="0" fill="hold" grpId="2" nodeType="withEffect">
                                  <p:stCondLst>
                                    <p:cond delay="0"/>
                                  </p:stCondLst>
                                  <p:childTnLst>
                                    <p:set>
                                      <p:cBhvr>
                                        <p:cTn id="252" dur="1" fill="hold">
                                          <p:stCondLst>
                                            <p:cond delay="0"/>
                                          </p:stCondLst>
                                        </p:cTn>
                                        <p:tgtEl>
                                          <p:spTgt spid="104"/>
                                        </p:tgtEl>
                                        <p:attrNameLst>
                                          <p:attrName>style.visibility</p:attrName>
                                        </p:attrNameLst>
                                      </p:cBhvr>
                                      <p:to>
                                        <p:strVal val="hidden"/>
                                      </p:to>
                                    </p:set>
                                  </p:childTnLst>
                                </p:cTn>
                              </p:par>
                              <p:par>
                                <p:cTn id="253" presetID="1" presetClass="exit" presetSubtype="0" fill="hold" grpId="1" nodeType="withEffect">
                                  <p:stCondLst>
                                    <p:cond delay="0"/>
                                  </p:stCondLst>
                                  <p:childTnLst>
                                    <p:set>
                                      <p:cBhvr>
                                        <p:cTn id="254" dur="1" fill="hold">
                                          <p:stCondLst>
                                            <p:cond delay="0"/>
                                          </p:stCondLst>
                                        </p:cTn>
                                        <p:tgtEl>
                                          <p:spTgt spid="105"/>
                                        </p:tgtEl>
                                        <p:attrNameLst>
                                          <p:attrName>style.visibility</p:attrName>
                                        </p:attrNameLst>
                                      </p:cBhvr>
                                      <p:to>
                                        <p:strVal val="hidden"/>
                                      </p:to>
                                    </p:set>
                                  </p:childTnLst>
                                </p:cTn>
                              </p:par>
                              <p:par>
                                <p:cTn id="255" presetID="1" presetClass="exit" presetSubtype="0" fill="hold" grpId="2" nodeType="withEffect">
                                  <p:stCondLst>
                                    <p:cond delay="0"/>
                                  </p:stCondLst>
                                  <p:childTnLst>
                                    <p:set>
                                      <p:cBhvr>
                                        <p:cTn id="256" dur="1" fill="hold">
                                          <p:stCondLst>
                                            <p:cond delay="0"/>
                                          </p:stCondLst>
                                        </p:cTn>
                                        <p:tgtEl>
                                          <p:spTgt spid="114"/>
                                        </p:tgtEl>
                                        <p:attrNameLst>
                                          <p:attrName>style.visibility</p:attrName>
                                        </p:attrNameLst>
                                      </p:cBhvr>
                                      <p:to>
                                        <p:strVal val="hidden"/>
                                      </p:to>
                                    </p:set>
                                  </p:childTnLst>
                                </p:cTn>
                              </p:par>
                              <p:par>
                                <p:cTn id="257" presetID="1" presetClass="exit" presetSubtype="0" fill="hold" grpId="1" nodeType="withEffect">
                                  <p:stCondLst>
                                    <p:cond delay="0"/>
                                  </p:stCondLst>
                                  <p:childTnLst>
                                    <p:set>
                                      <p:cBhvr>
                                        <p:cTn id="258" dur="1" fill="hold">
                                          <p:stCondLst>
                                            <p:cond delay="0"/>
                                          </p:stCondLst>
                                        </p:cTn>
                                        <p:tgtEl>
                                          <p:spTgt spid="115"/>
                                        </p:tgtEl>
                                        <p:attrNameLst>
                                          <p:attrName>style.visibility</p:attrName>
                                        </p:attrNameLst>
                                      </p:cBhvr>
                                      <p:to>
                                        <p:strVal val="hidden"/>
                                      </p:to>
                                    </p:set>
                                  </p:childTnLst>
                                </p:cTn>
                              </p:par>
                              <p:par>
                                <p:cTn id="259" presetID="1" presetClass="exit" presetSubtype="0" fill="hold" grpId="2" nodeType="withEffect">
                                  <p:stCondLst>
                                    <p:cond delay="0"/>
                                  </p:stCondLst>
                                  <p:childTnLst>
                                    <p:set>
                                      <p:cBhvr>
                                        <p:cTn id="260" dur="1" fill="hold">
                                          <p:stCondLst>
                                            <p:cond delay="0"/>
                                          </p:stCondLst>
                                        </p:cTn>
                                        <p:tgtEl>
                                          <p:spTgt spid="112"/>
                                        </p:tgtEl>
                                        <p:attrNameLst>
                                          <p:attrName>style.visibility</p:attrName>
                                        </p:attrNameLst>
                                      </p:cBhvr>
                                      <p:to>
                                        <p:strVal val="hidden"/>
                                      </p:to>
                                    </p:set>
                                  </p:childTnLst>
                                </p:cTn>
                              </p:par>
                              <p:par>
                                <p:cTn id="261" presetID="1" presetClass="exit" presetSubtype="0" fill="hold" grpId="1" nodeType="withEffect">
                                  <p:stCondLst>
                                    <p:cond delay="0"/>
                                  </p:stCondLst>
                                  <p:childTnLst>
                                    <p:set>
                                      <p:cBhvr>
                                        <p:cTn id="262" dur="1" fill="hold">
                                          <p:stCondLst>
                                            <p:cond delay="0"/>
                                          </p:stCondLst>
                                        </p:cTn>
                                        <p:tgtEl>
                                          <p:spTgt spid="113"/>
                                        </p:tgtEl>
                                        <p:attrNameLst>
                                          <p:attrName>style.visibility</p:attrName>
                                        </p:attrNameLst>
                                      </p:cBhvr>
                                      <p:to>
                                        <p:strVal val="hidden"/>
                                      </p:to>
                                    </p:set>
                                  </p:childTnLst>
                                </p:cTn>
                              </p:par>
                              <p:par>
                                <p:cTn id="263" presetID="1" presetClass="exit" presetSubtype="0" fill="hold" grpId="1" nodeType="withEffect">
                                  <p:stCondLst>
                                    <p:cond delay="0"/>
                                  </p:stCondLst>
                                  <p:childTnLst>
                                    <p:set>
                                      <p:cBhvr>
                                        <p:cTn id="264" dur="1" fill="hold">
                                          <p:stCondLst>
                                            <p:cond delay="0"/>
                                          </p:stCondLst>
                                        </p:cTn>
                                        <p:tgtEl>
                                          <p:spTgt spid="110"/>
                                        </p:tgtEl>
                                        <p:attrNameLst>
                                          <p:attrName>style.visibility</p:attrName>
                                        </p:attrNameLst>
                                      </p:cBhvr>
                                      <p:to>
                                        <p:strVal val="hidden"/>
                                      </p:to>
                                    </p:set>
                                  </p:childTnLst>
                                </p:cTn>
                              </p:par>
                              <p:par>
                                <p:cTn id="265" presetID="1" presetClass="exit" presetSubtype="0" fill="hold" grpId="1" nodeType="withEffect">
                                  <p:stCondLst>
                                    <p:cond delay="0"/>
                                  </p:stCondLst>
                                  <p:childTnLst>
                                    <p:set>
                                      <p:cBhvr>
                                        <p:cTn id="266" dur="1" fill="hold">
                                          <p:stCondLst>
                                            <p:cond delay="0"/>
                                          </p:stCondLst>
                                        </p:cTn>
                                        <p:tgtEl>
                                          <p:spTgt spid="111"/>
                                        </p:tgtEl>
                                        <p:attrNameLst>
                                          <p:attrName>style.visibility</p:attrName>
                                        </p:attrNameLst>
                                      </p:cBhvr>
                                      <p:to>
                                        <p:strVal val="hidden"/>
                                      </p:to>
                                    </p:set>
                                  </p:childTnLst>
                                </p:cTn>
                              </p:par>
                            </p:childTnLst>
                          </p:cTn>
                        </p:par>
                      </p:childTnLst>
                    </p:cTn>
                  </p:par>
                  <p:par>
                    <p:cTn id="267" fill="hold">
                      <p:stCondLst>
                        <p:cond delay="indefinite"/>
                      </p:stCondLst>
                      <p:childTnLst>
                        <p:par>
                          <p:cTn id="268" fill="hold">
                            <p:stCondLst>
                              <p:cond delay="0"/>
                            </p:stCondLst>
                            <p:childTnLst>
                              <p:par>
                                <p:cTn id="269" presetID="1" presetClass="entr" presetSubtype="0" fill="hold" grpId="0" nodeType="clickEffect">
                                  <p:stCondLst>
                                    <p:cond delay="0"/>
                                  </p:stCondLst>
                                  <p:childTnLst>
                                    <p:set>
                                      <p:cBhvr>
                                        <p:cTn id="270" dur="1" fill="hold">
                                          <p:stCondLst>
                                            <p:cond delay="0"/>
                                          </p:stCondLst>
                                        </p:cTn>
                                        <p:tgtEl>
                                          <p:spTgt spid="108"/>
                                        </p:tgtEl>
                                        <p:attrNameLst>
                                          <p:attrName>style.visibility</p:attrName>
                                        </p:attrNameLst>
                                      </p:cBhvr>
                                      <p:to>
                                        <p:strVal val="visible"/>
                                      </p:to>
                                    </p:set>
                                  </p:childTnLst>
                                </p:cTn>
                              </p:par>
                              <p:par>
                                <p:cTn id="271" presetID="35" presetClass="emph" presetSubtype="0" repeatCount="10000" fill="hold" grpId="2" nodeType="withEffect">
                                  <p:stCondLst>
                                    <p:cond delay="0"/>
                                  </p:stCondLst>
                                  <p:childTnLst>
                                    <p:anim calcmode="discrete" valueType="str">
                                      <p:cBhvr>
                                        <p:cTn id="272" dur="500" fill="hold"/>
                                        <p:tgtEl>
                                          <p:spTgt spid="108"/>
                                        </p:tgtEl>
                                        <p:attrNameLst>
                                          <p:attrName>style.visibility</p:attrName>
                                        </p:attrNameLst>
                                      </p:cBhvr>
                                      <p:tavLst>
                                        <p:tav tm="0">
                                          <p:val>
                                            <p:strVal val="hidden"/>
                                          </p:val>
                                        </p:tav>
                                        <p:tav tm="50000">
                                          <p:val>
                                            <p:strVal val="visible"/>
                                          </p:val>
                                        </p:tav>
                                      </p:tavLst>
                                    </p:anim>
                                  </p:childTnLst>
                                </p:cTn>
                              </p:par>
                            </p:childTnLst>
                          </p:cTn>
                        </p:par>
                      </p:childTnLst>
                    </p:cTn>
                  </p:par>
                  <p:par>
                    <p:cTn id="273" fill="hold">
                      <p:stCondLst>
                        <p:cond delay="indefinite"/>
                      </p:stCondLst>
                      <p:childTnLst>
                        <p:par>
                          <p:cTn id="274" fill="hold">
                            <p:stCondLst>
                              <p:cond delay="0"/>
                            </p:stCondLst>
                            <p:childTnLst>
                              <p:par>
                                <p:cTn id="275" presetID="1" presetClass="entr" presetSubtype="0" fill="hold" grpId="0" nodeType="clickEffect">
                                  <p:stCondLst>
                                    <p:cond delay="0"/>
                                  </p:stCondLst>
                                  <p:childTnLst>
                                    <p:set>
                                      <p:cBhvr>
                                        <p:cTn id="276" dur="1" fill="hold">
                                          <p:stCondLst>
                                            <p:cond delay="0"/>
                                          </p:stCondLst>
                                        </p:cTn>
                                        <p:tgtEl>
                                          <p:spTgt spid="214"/>
                                        </p:tgtEl>
                                        <p:attrNameLst>
                                          <p:attrName>style.visibility</p:attrName>
                                        </p:attrNameLst>
                                      </p:cBhvr>
                                      <p:to>
                                        <p:strVal val="visible"/>
                                      </p:to>
                                    </p:set>
                                  </p:childTnLst>
                                </p:cTn>
                              </p:par>
                              <p:par>
                                <p:cTn id="277" presetID="1" presetClass="entr" presetSubtype="0" fill="hold" grpId="0" nodeType="withEffect">
                                  <p:stCondLst>
                                    <p:cond delay="0"/>
                                  </p:stCondLst>
                                  <p:childTnLst>
                                    <p:set>
                                      <p:cBhvr>
                                        <p:cTn id="278" dur="1" fill="hold">
                                          <p:stCondLst>
                                            <p:cond delay="0"/>
                                          </p:stCondLst>
                                        </p:cTn>
                                        <p:tgtEl>
                                          <p:spTgt spid="216"/>
                                        </p:tgtEl>
                                        <p:attrNameLst>
                                          <p:attrName>style.visibility</p:attrName>
                                        </p:attrNameLst>
                                      </p:cBhvr>
                                      <p:to>
                                        <p:strVal val="visible"/>
                                      </p:to>
                                    </p:set>
                                  </p:childTnLst>
                                </p:cTn>
                              </p:par>
                            </p:childTnLst>
                          </p:cTn>
                        </p:par>
                      </p:childTnLst>
                    </p:cTn>
                  </p:par>
                  <p:par>
                    <p:cTn id="279" fill="hold">
                      <p:stCondLst>
                        <p:cond delay="indefinite"/>
                      </p:stCondLst>
                      <p:childTnLst>
                        <p:par>
                          <p:cTn id="280" fill="hold">
                            <p:stCondLst>
                              <p:cond delay="0"/>
                            </p:stCondLst>
                            <p:childTnLst>
                              <p:par>
                                <p:cTn id="281" presetID="1" presetClass="entr" presetSubtype="0" fill="hold" grpId="0" nodeType="clickEffect">
                                  <p:stCondLst>
                                    <p:cond delay="0"/>
                                  </p:stCondLst>
                                  <p:childTnLst>
                                    <p:set>
                                      <p:cBhvr>
                                        <p:cTn id="282" dur="1" fill="hold">
                                          <p:stCondLst>
                                            <p:cond delay="0"/>
                                          </p:stCondLst>
                                        </p:cTn>
                                        <p:tgtEl>
                                          <p:spTgt spid="215"/>
                                        </p:tgtEl>
                                        <p:attrNameLst>
                                          <p:attrName>style.visibility</p:attrName>
                                        </p:attrNameLst>
                                      </p:cBhvr>
                                      <p:to>
                                        <p:strVal val="visible"/>
                                      </p:to>
                                    </p:set>
                                  </p:childTnLst>
                                </p:cTn>
                              </p:par>
                            </p:childTnLst>
                          </p:cTn>
                        </p:par>
                      </p:childTnLst>
                    </p:cTn>
                  </p:par>
                  <p:par>
                    <p:cTn id="283" fill="hold">
                      <p:stCondLst>
                        <p:cond delay="indefinite"/>
                      </p:stCondLst>
                      <p:childTnLst>
                        <p:par>
                          <p:cTn id="284" fill="hold">
                            <p:stCondLst>
                              <p:cond delay="0"/>
                            </p:stCondLst>
                            <p:childTnLst>
                              <p:par>
                                <p:cTn id="285" presetID="1" presetClass="exit" presetSubtype="0" fill="hold" grpId="1" nodeType="clickEffect">
                                  <p:stCondLst>
                                    <p:cond delay="0"/>
                                  </p:stCondLst>
                                  <p:childTnLst>
                                    <p:set>
                                      <p:cBhvr>
                                        <p:cTn id="286" dur="1" fill="hold">
                                          <p:stCondLst>
                                            <p:cond delay="0"/>
                                          </p:stCondLst>
                                        </p:cTn>
                                        <p:tgtEl>
                                          <p:spTgt spid="108"/>
                                        </p:tgtEl>
                                        <p:attrNameLst>
                                          <p:attrName>style.visibility</p:attrName>
                                        </p:attrNameLst>
                                      </p:cBhvr>
                                      <p:to>
                                        <p:strVal val="hidden"/>
                                      </p:to>
                                    </p:set>
                                  </p:childTnLst>
                                </p:cTn>
                              </p:par>
                            </p:childTnLst>
                          </p:cTn>
                        </p:par>
                      </p:childTnLst>
                    </p:cTn>
                  </p:par>
                  <p:par>
                    <p:cTn id="287" fill="hold">
                      <p:stCondLst>
                        <p:cond delay="indefinite"/>
                      </p:stCondLst>
                      <p:childTnLst>
                        <p:par>
                          <p:cTn id="288" fill="hold">
                            <p:stCondLst>
                              <p:cond delay="0"/>
                            </p:stCondLst>
                            <p:childTnLst>
                              <p:par>
                                <p:cTn id="289" presetID="1" presetClass="entr" presetSubtype="0" fill="hold" grpId="0" nodeType="clickEffect">
                                  <p:stCondLst>
                                    <p:cond delay="0"/>
                                  </p:stCondLst>
                                  <p:childTnLst>
                                    <p:set>
                                      <p:cBhvr>
                                        <p:cTn id="290" dur="1" fill="hold">
                                          <p:stCondLst>
                                            <p:cond delay="0"/>
                                          </p:stCondLst>
                                        </p:cTn>
                                        <p:tgtEl>
                                          <p:spTgt spid="205"/>
                                        </p:tgtEl>
                                        <p:attrNameLst>
                                          <p:attrName>style.visibility</p:attrName>
                                        </p:attrNameLst>
                                      </p:cBhvr>
                                      <p:to>
                                        <p:strVal val="visible"/>
                                      </p:to>
                                    </p:set>
                                  </p:childTnLst>
                                </p:cTn>
                              </p:par>
                            </p:childTnLst>
                          </p:cTn>
                        </p:par>
                      </p:childTnLst>
                    </p:cTn>
                  </p:par>
                  <p:par>
                    <p:cTn id="291" fill="hold">
                      <p:stCondLst>
                        <p:cond delay="indefinite"/>
                      </p:stCondLst>
                      <p:childTnLst>
                        <p:par>
                          <p:cTn id="292" fill="hold">
                            <p:stCondLst>
                              <p:cond delay="0"/>
                            </p:stCondLst>
                            <p:childTnLst>
                              <p:par>
                                <p:cTn id="293" presetID="1" presetClass="entr" presetSubtype="0" fill="hold" grpId="0" nodeType="clickEffect">
                                  <p:stCondLst>
                                    <p:cond delay="0"/>
                                  </p:stCondLst>
                                  <p:childTnLst>
                                    <p:set>
                                      <p:cBhvr>
                                        <p:cTn id="294" dur="1" fill="hold">
                                          <p:stCondLst>
                                            <p:cond delay="0"/>
                                          </p:stCondLst>
                                        </p:cTn>
                                        <p:tgtEl>
                                          <p:spTgt spid="118"/>
                                        </p:tgtEl>
                                        <p:attrNameLst>
                                          <p:attrName>style.visibility</p:attrName>
                                        </p:attrNameLst>
                                      </p:cBhvr>
                                      <p:to>
                                        <p:strVal val="visible"/>
                                      </p:to>
                                    </p:set>
                                  </p:childTnLst>
                                </p:cTn>
                              </p:par>
                              <p:par>
                                <p:cTn id="295" presetID="35" presetClass="emph" presetSubtype="0" repeatCount="10000" fill="hold" grpId="1" nodeType="withEffect">
                                  <p:stCondLst>
                                    <p:cond delay="0"/>
                                  </p:stCondLst>
                                  <p:childTnLst>
                                    <p:anim calcmode="discrete" valueType="str">
                                      <p:cBhvr>
                                        <p:cTn id="296" dur="500" fill="hold"/>
                                        <p:tgtEl>
                                          <p:spTgt spid="118"/>
                                        </p:tgtEl>
                                        <p:attrNameLst>
                                          <p:attrName>style.visibility</p:attrName>
                                        </p:attrNameLst>
                                      </p:cBhvr>
                                      <p:tavLst>
                                        <p:tav tm="0">
                                          <p:val>
                                            <p:strVal val="hidden"/>
                                          </p:val>
                                        </p:tav>
                                        <p:tav tm="50000">
                                          <p:val>
                                            <p:strVal val="visible"/>
                                          </p:val>
                                        </p:tav>
                                      </p:tavLst>
                                    </p:anim>
                                  </p:childTnLst>
                                </p:cTn>
                              </p:par>
                            </p:childTnLst>
                          </p:cTn>
                        </p:par>
                      </p:childTnLst>
                    </p:cTn>
                  </p:par>
                  <p:par>
                    <p:cTn id="297" fill="hold">
                      <p:stCondLst>
                        <p:cond delay="indefinite"/>
                      </p:stCondLst>
                      <p:childTnLst>
                        <p:par>
                          <p:cTn id="298" fill="hold">
                            <p:stCondLst>
                              <p:cond delay="0"/>
                            </p:stCondLst>
                            <p:childTnLst>
                              <p:par>
                                <p:cTn id="299" presetID="22" presetClass="entr" presetSubtype="4" fill="hold" grpId="0" nodeType="clickEffect">
                                  <p:stCondLst>
                                    <p:cond delay="0"/>
                                  </p:stCondLst>
                                  <p:childTnLst>
                                    <p:set>
                                      <p:cBhvr>
                                        <p:cTn id="300" dur="1" fill="hold">
                                          <p:stCondLst>
                                            <p:cond delay="0"/>
                                          </p:stCondLst>
                                        </p:cTn>
                                        <p:tgtEl>
                                          <p:spTgt spid="119"/>
                                        </p:tgtEl>
                                        <p:attrNameLst>
                                          <p:attrName>style.visibility</p:attrName>
                                        </p:attrNameLst>
                                      </p:cBhvr>
                                      <p:to>
                                        <p:strVal val="visible"/>
                                      </p:to>
                                    </p:set>
                                    <p:animEffect transition="in" filter="wipe(down)">
                                      <p:cBhvr>
                                        <p:cTn id="301" dur="500"/>
                                        <p:tgtEl>
                                          <p:spTgt spid="119"/>
                                        </p:tgtEl>
                                      </p:cBhvr>
                                    </p:animEffect>
                                  </p:childTnLst>
                                </p:cTn>
                              </p:par>
                            </p:childTnLst>
                          </p:cTn>
                        </p:par>
                      </p:childTnLst>
                    </p:cTn>
                  </p:par>
                  <p:par>
                    <p:cTn id="302" fill="hold">
                      <p:stCondLst>
                        <p:cond delay="indefinite"/>
                      </p:stCondLst>
                      <p:childTnLst>
                        <p:par>
                          <p:cTn id="303" fill="hold">
                            <p:stCondLst>
                              <p:cond delay="0"/>
                            </p:stCondLst>
                            <p:childTnLst>
                              <p:par>
                                <p:cTn id="304" presetID="1" presetClass="entr" presetSubtype="0" fill="hold" grpId="0" nodeType="clickEffect">
                                  <p:stCondLst>
                                    <p:cond delay="0"/>
                                  </p:stCondLst>
                                  <p:childTnLst>
                                    <p:set>
                                      <p:cBhvr>
                                        <p:cTn id="305" dur="1" fill="hold">
                                          <p:stCondLst>
                                            <p:cond delay="0"/>
                                          </p:stCondLst>
                                        </p:cTn>
                                        <p:tgtEl>
                                          <p:spTgt spid="116"/>
                                        </p:tgtEl>
                                        <p:attrNameLst>
                                          <p:attrName>style.visibility</p:attrName>
                                        </p:attrNameLst>
                                      </p:cBhvr>
                                      <p:to>
                                        <p:strVal val="visible"/>
                                      </p:to>
                                    </p:set>
                                  </p:childTnLst>
                                </p:cTn>
                              </p:par>
                              <p:par>
                                <p:cTn id="306" presetID="35" presetClass="emph" presetSubtype="0" repeatCount="10000" fill="hold" grpId="1" nodeType="withEffect">
                                  <p:stCondLst>
                                    <p:cond delay="0"/>
                                  </p:stCondLst>
                                  <p:childTnLst>
                                    <p:anim calcmode="discrete" valueType="str">
                                      <p:cBhvr>
                                        <p:cTn id="307" dur="500" fill="hold"/>
                                        <p:tgtEl>
                                          <p:spTgt spid="116"/>
                                        </p:tgtEl>
                                        <p:attrNameLst>
                                          <p:attrName>style.visibility</p:attrName>
                                        </p:attrNameLst>
                                      </p:cBhvr>
                                      <p:tavLst>
                                        <p:tav tm="0">
                                          <p:val>
                                            <p:strVal val="hidden"/>
                                          </p:val>
                                        </p:tav>
                                        <p:tav tm="50000">
                                          <p:val>
                                            <p:strVal val="visible"/>
                                          </p:val>
                                        </p:tav>
                                      </p:tavLst>
                                    </p:anim>
                                  </p:childTnLst>
                                </p:cTn>
                              </p:par>
                            </p:childTnLst>
                          </p:cTn>
                        </p:par>
                      </p:childTnLst>
                    </p:cTn>
                  </p:par>
                  <p:par>
                    <p:cTn id="308" fill="hold">
                      <p:stCondLst>
                        <p:cond delay="indefinite"/>
                      </p:stCondLst>
                      <p:childTnLst>
                        <p:par>
                          <p:cTn id="309" fill="hold">
                            <p:stCondLst>
                              <p:cond delay="0"/>
                            </p:stCondLst>
                            <p:childTnLst>
                              <p:par>
                                <p:cTn id="310" presetID="22" presetClass="entr" presetSubtype="1" fill="hold" grpId="0" nodeType="clickEffect">
                                  <p:stCondLst>
                                    <p:cond delay="0"/>
                                  </p:stCondLst>
                                  <p:childTnLst>
                                    <p:set>
                                      <p:cBhvr>
                                        <p:cTn id="311" dur="1" fill="hold">
                                          <p:stCondLst>
                                            <p:cond delay="0"/>
                                          </p:stCondLst>
                                        </p:cTn>
                                        <p:tgtEl>
                                          <p:spTgt spid="117"/>
                                        </p:tgtEl>
                                        <p:attrNameLst>
                                          <p:attrName>style.visibility</p:attrName>
                                        </p:attrNameLst>
                                      </p:cBhvr>
                                      <p:to>
                                        <p:strVal val="visible"/>
                                      </p:to>
                                    </p:set>
                                    <p:animEffect transition="in" filter="wipe(up)">
                                      <p:cBhvr>
                                        <p:cTn id="312" dur="500"/>
                                        <p:tgtEl>
                                          <p:spTgt spid="117"/>
                                        </p:tgtEl>
                                      </p:cBhvr>
                                    </p:animEffect>
                                  </p:childTnLst>
                                </p:cTn>
                              </p:par>
                            </p:childTnLst>
                          </p:cTn>
                        </p:par>
                      </p:childTnLst>
                    </p:cTn>
                  </p:par>
                  <p:par>
                    <p:cTn id="313" fill="hold">
                      <p:stCondLst>
                        <p:cond delay="indefinite"/>
                      </p:stCondLst>
                      <p:childTnLst>
                        <p:par>
                          <p:cTn id="314" fill="hold">
                            <p:stCondLst>
                              <p:cond delay="0"/>
                            </p:stCondLst>
                            <p:childTnLst>
                              <p:par>
                                <p:cTn id="315" presetID="1" presetClass="entr" presetSubtype="0" fill="hold" nodeType="clickEffect">
                                  <p:stCondLst>
                                    <p:cond delay="0"/>
                                  </p:stCondLst>
                                  <p:childTnLst>
                                    <p:set>
                                      <p:cBhvr>
                                        <p:cTn id="316" dur="1" fill="hold">
                                          <p:stCondLst>
                                            <p:cond delay="0"/>
                                          </p:stCondLst>
                                        </p:cTn>
                                        <p:tgtEl>
                                          <p:spTgt spid="223"/>
                                        </p:tgtEl>
                                        <p:attrNameLst>
                                          <p:attrName>style.visibility</p:attrName>
                                        </p:attrNameLst>
                                      </p:cBhvr>
                                      <p:to>
                                        <p:strVal val="visible"/>
                                      </p:to>
                                    </p:set>
                                  </p:childTnLst>
                                </p:cTn>
                              </p:par>
                            </p:childTnLst>
                          </p:cTn>
                        </p:par>
                      </p:childTnLst>
                    </p:cTn>
                  </p:par>
                  <p:par>
                    <p:cTn id="317" fill="hold">
                      <p:stCondLst>
                        <p:cond delay="indefinite"/>
                      </p:stCondLst>
                      <p:childTnLst>
                        <p:par>
                          <p:cTn id="318" fill="hold">
                            <p:stCondLst>
                              <p:cond delay="0"/>
                            </p:stCondLst>
                            <p:childTnLst>
                              <p:par>
                                <p:cTn id="319" presetID="1" presetClass="exit" presetSubtype="0" fill="hold" grpId="2" nodeType="clickEffect">
                                  <p:stCondLst>
                                    <p:cond delay="0"/>
                                  </p:stCondLst>
                                  <p:childTnLst>
                                    <p:set>
                                      <p:cBhvr>
                                        <p:cTn id="320" dur="1" fill="hold">
                                          <p:stCondLst>
                                            <p:cond delay="0"/>
                                          </p:stCondLst>
                                        </p:cTn>
                                        <p:tgtEl>
                                          <p:spTgt spid="118"/>
                                        </p:tgtEl>
                                        <p:attrNameLst>
                                          <p:attrName>style.visibility</p:attrName>
                                        </p:attrNameLst>
                                      </p:cBhvr>
                                      <p:to>
                                        <p:strVal val="hidden"/>
                                      </p:to>
                                    </p:set>
                                  </p:childTnLst>
                                </p:cTn>
                              </p:par>
                              <p:par>
                                <p:cTn id="321" presetID="1" presetClass="exit" presetSubtype="0" fill="hold" grpId="1" nodeType="withEffect">
                                  <p:stCondLst>
                                    <p:cond delay="0"/>
                                  </p:stCondLst>
                                  <p:childTnLst>
                                    <p:set>
                                      <p:cBhvr>
                                        <p:cTn id="322" dur="1" fill="hold">
                                          <p:stCondLst>
                                            <p:cond delay="0"/>
                                          </p:stCondLst>
                                        </p:cTn>
                                        <p:tgtEl>
                                          <p:spTgt spid="119"/>
                                        </p:tgtEl>
                                        <p:attrNameLst>
                                          <p:attrName>style.visibility</p:attrName>
                                        </p:attrNameLst>
                                      </p:cBhvr>
                                      <p:to>
                                        <p:strVal val="hidden"/>
                                      </p:to>
                                    </p:set>
                                  </p:childTnLst>
                                </p:cTn>
                              </p:par>
                              <p:par>
                                <p:cTn id="323" presetID="1" presetClass="exit" presetSubtype="0" fill="hold" grpId="2" nodeType="withEffect">
                                  <p:stCondLst>
                                    <p:cond delay="0"/>
                                  </p:stCondLst>
                                  <p:childTnLst>
                                    <p:set>
                                      <p:cBhvr>
                                        <p:cTn id="324" dur="1" fill="hold">
                                          <p:stCondLst>
                                            <p:cond delay="0"/>
                                          </p:stCondLst>
                                        </p:cTn>
                                        <p:tgtEl>
                                          <p:spTgt spid="116"/>
                                        </p:tgtEl>
                                        <p:attrNameLst>
                                          <p:attrName>style.visibility</p:attrName>
                                        </p:attrNameLst>
                                      </p:cBhvr>
                                      <p:to>
                                        <p:strVal val="hidden"/>
                                      </p:to>
                                    </p:set>
                                  </p:childTnLst>
                                </p:cTn>
                              </p:par>
                              <p:par>
                                <p:cTn id="325" presetID="1" presetClass="exit" presetSubtype="0" fill="hold" grpId="1" nodeType="withEffect">
                                  <p:stCondLst>
                                    <p:cond delay="0"/>
                                  </p:stCondLst>
                                  <p:childTnLst>
                                    <p:set>
                                      <p:cBhvr>
                                        <p:cTn id="326" dur="1" fill="hold">
                                          <p:stCondLst>
                                            <p:cond delay="0"/>
                                          </p:stCondLst>
                                        </p:cTn>
                                        <p:tgtEl>
                                          <p:spTgt spid="1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P spid="98" grpId="1" animBg="1"/>
      <p:bldP spid="98" grpId="2" animBg="1"/>
      <p:bldP spid="102" grpId="0" animBg="1"/>
      <p:bldP spid="102" grpId="1" animBg="1"/>
      <p:bldP spid="102" grpId="2" animBg="1"/>
      <p:bldP spid="106" grpId="0" animBg="1"/>
      <p:bldP spid="106" grpId="1" animBg="1"/>
      <p:bldP spid="106" grpId="2" animBg="1"/>
      <p:bldP spid="114" grpId="0" animBg="1"/>
      <p:bldP spid="114" grpId="1" animBg="1"/>
      <p:bldP spid="114" grpId="2" animBg="1"/>
      <p:bldP spid="87" grpId="0"/>
      <p:bldP spid="80" grpId="0"/>
      <p:bldP spid="81" grpId="0"/>
      <p:bldP spid="82" grpId="0"/>
      <p:bldP spid="148" grpId="0"/>
      <p:bldP spid="149" grpId="0"/>
      <p:bldP spid="201" grpId="0"/>
      <p:bldP spid="202" grpId="0"/>
      <p:bldP spid="203" grpId="0"/>
      <p:bldP spid="204" grpId="0" animBg="1"/>
      <p:bldP spid="205" grpId="0"/>
      <p:bldP spid="214" grpId="0"/>
      <p:bldP spid="215" grpId="0"/>
      <p:bldP spid="216" grpId="0" animBg="1"/>
      <p:bldP spid="235" grpId="0" animBg="1"/>
      <p:bldP spid="236" grpId="0" animBg="1"/>
      <p:bldP spid="237" grpId="0"/>
      <p:bldP spid="238" grpId="0"/>
      <p:bldP spid="239" grpId="0"/>
      <p:bldP spid="240" grpId="0" animBg="1"/>
      <p:bldP spid="89" grpId="0" animBg="1"/>
      <p:bldP spid="89" grpId="1" animBg="1"/>
      <p:bldP spid="89" grpId="2" animBg="1"/>
      <p:bldP spid="90" grpId="0" animBg="1"/>
      <p:bldP spid="90" grpId="1" animBg="1"/>
      <p:bldP spid="91" grpId="0" animBg="1"/>
      <p:bldP spid="91" grpId="1" animBg="1"/>
      <p:bldP spid="91" grpId="2" animBg="1"/>
      <p:bldP spid="92" grpId="0" animBg="1"/>
      <p:bldP spid="92" grpId="1" animBg="1"/>
      <p:bldP spid="2" grpId="0"/>
      <p:bldP spid="3" grpId="0"/>
      <p:bldP spid="5" grpId="0"/>
      <p:bldP spid="6" grpId="0"/>
      <p:bldP spid="96" grpId="0" animBg="1"/>
      <p:bldP spid="96" grpId="1" animBg="1"/>
      <p:bldP spid="96" grpId="2" animBg="1"/>
      <p:bldP spid="97" grpId="0" animBg="1"/>
      <p:bldP spid="97" grpId="1" animBg="1"/>
      <p:bldP spid="99" grpId="0" animBg="1"/>
      <p:bldP spid="99" grpId="1" animBg="1"/>
      <p:bldP spid="100" grpId="0" animBg="1"/>
      <p:bldP spid="100" grpId="1" animBg="1"/>
      <p:bldP spid="100" grpId="2" animBg="1"/>
      <p:bldP spid="101" grpId="0" animBg="1"/>
      <p:bldP spid="101" grpId="1" animBg="1"/>
      <p:bldP spid="103" grpId="0" animBg="1"/>
      <p:bldP spid="103" grpId="1" animBg="1"/>
      <p:bldP spid="104" grpId="0" animBg="1"/>
      <p:bldP spid="104" grpId="1" animBg="1"/>
      <p:bldP spid="104" grpId="2" animBg="1"/>
      <p:bldP spid="105" grpId="0" animBg="1"/>
      <p:bldP spid="105" grpId="1" animBg="1"/>
      <p:bldP spid="107" grpId="0" animBg="1"/>
      <p:bldP spid="107" grpId="1" animBg="1"/>
      <p:bldP spid="112" grpId="0" animBg="1"/>
      <p:bldP spid="112" grpId="1" animBg="1"/>
      <p:bldP spid="112" grpId="2" animBg="1"/>
      <p:bldP spid="113" grpId="0" animBg="1"/>
      <p:bldP spid="113" grpId="1" animBg="1"/>
      <p:bldP spid="115" grpId="0" animBg="1"/>
      <p:bldP spid="115" grpId="1" animBg="1"/>
      <p:bldP spid="116" grpId="0" animBg="1"/>
      <p:bldP spid="116" grpId="1" animBg="1"/>
      <p:bldP spid="116" grpId="2" animBg="1"/>
      <p:bldP spid="117" grpId="0" animBg="1"/>
      <p:bldP spid="117" grpId="1" animBg="1"/>
      <p:bldP spid="118" grpId="0" animBg="1"/>
      <p:bldP spid="118" grpId="1" animBg="1"/>
      <p:bldP spid="118" grpId="2" animBg="1"/>
      <p:bldP spid="119" grpId="0" animBg="1"/>
      <p:bldP spid="119" grpId="1" animBg="1"/>
      <p:bldP spid="108" grpId="0" animBg="1"/>
      <p:bldP spid="108" grpId="1" animBg="1"/>
      <p:bldP spid="108" grpId="2" animBg="1"/>
      <p:bldP spid="109" grpId="0" animBg="1"/>
      <p:bldP spid="109" grpId="1" animBg="1"/>
      <p:bldP spid="110" grpId="0" animBg="1"/>
      <p:bldP spid="110" grpId="1" animBg="1"/>
      <p:bldP spid="111" grpId="0" animBg="1"/>
      <p:bldP spid="111" grpId="1" animBg="1"/>
      <p:bldP spid="120" grpId="0" animBg="1"/>
      <p:bldP spid="120"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F8F88CA-F31F-4769-89A4-0ACACC271F9B}"/>
              </a:ext>
            </a:extLst>
          </p:cNvPr>
          <p:cNvSpPr/>
          <p:nvPr/>
        </p:nvSpPr>
        <p:spPr>
          <a:xfrm>
            <a:off x="0" y="0"/>
            <a:ext cx="3337517" cy="523220"/>
          </a:xfrm>
          <a:prstGeom prst="rect">
            <a:avLst/>
          </a:prstGeom>
        </p:spPr>
        <p:txBody>
          <a:bodyPr wrap="square">
            <a:spAutoFit/>
          </a:bodyPr>
          <a:lstStyle/>
          <a:p>
            <a:pPr algn="just">
              <a:spcBef>
                <a:spcPts val="0"/>
              </a:spcBef>
              <a:spcAft>
                <a:spcPts val="0"/>
              </a:spcAft>
            </a:pPr>
            <a:r>
              <a:rPr lang="ja-JP" altLang="en-US" kern="100" dirty="0">
                <a:solidFill>
                  <a:srgbClr val="0000FF"/>
                </a:solidFill>
                <a:latin typeface="+mn-ea"/>
                <a:cs typeface="Times New Roman" panose="02020603050405020304" pitchFamily="18" charset="0"/>
              </a:rPr>
              <a:t>第</a:t>
            </a:r>
            <a:r>
              <a:rPr lang="en-US" altLang="ja-JP" kern="100" dirty="0">
                <a:solidFill>
                  <a:srgbClr val="0000FF"/>
                </a:solidFill>
                <a:cs typeface="Times New Roman" panose="02020603050405020304" pitchFamily="18" charset="0"/>
              </a:rPr>
              <a:t>8</a:t>
            </a:r>
            <a:r>
              <a:rPr lang="ja-JP" altLang="en-US" kern="100" dirty="0">
                <a:solidFill>
                  <a:srgbClr val="0000FF"/>
                </a:solidFill>
                <a:latin typeface="+mn-ea"/>
                <a:cs typeface="Times New Roman" panose="02020603050405020304" pitchFamily="18" charset="0"/>
              </a:rPr>
              <a:t>回課題 解答　</a:t>
            </a:r>
            <a:endParaRPr lang="ja-JP" altLang="en-US" kern="100" dirty="0">
              <a:ea typeface="ＭＳ 明朝" panose="02020609040205080304" pitchFamily="17" charset="-128"/>
              <a:cs typeface="Times New Roman" panose="02020603050405020304" pitchFamily="18" charset="0"/>
            </a:endParaRPr>
          </a:p>
        </p:txBody>
      </p:sp>
      <p:sp>
        <p:nvSpPr>
          <p:cNvPr id="16" name="Rectangle 73">
            <a:extLst>
              <a:ext uri="{FF2B5EF4-FFF2-40B4-BE49-F238E27FC236}">
                <a16:creationId xmlns:a16="http://schemas.microsoft.com/office/drawing/2014/main" id="{B08BA1AF-FD66-4C20-B621-5DB2DB353375}"/>
              </a:ext>
            </a:extLst>
          </p:cNvPr>
          <p:cNvSpPr>
            <a:spLocks noChangeArrowheads="1"/>
          </p:cNvSpPr>
          <p:nvPr/>
        </p:nvSpPr>
        <p:spPr bwMode="auto">
          <a:xfrm>
            <a:off x="-15350" y="1729905"/>
            <a:ext cx="4049645" cy="551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oAutofit/>
          </a:bodyPr>
          <a:lstStyle/>
          <a:p>
            <a:pPr>
              <a:spcBef>
                <a:spcPct val="0"/>
              </a:spcBef>
            </a:pPr>
            <a:r>
              <a:rPr lang="ja-JP" altLang="en-US" dirty="0">
                <a:solidFill>
                  <a:srgbClr val="000000"/>
                </a:solidFill>
                <a:latin typeface="ＭＳ Ｐゴシック" charset="-128"/>
                <a:cs typeface="Times New Roman" pitchFamily="18" charset="0"/>
              </a:rPr>
              <a:t>これらを②に代入すると</a:t>
            </a:r>
          </a:p>
        </p:txBody>
      </p:sp>
      <p:sp>
        <p:nvSpPr>
          <p:cNvPr id="12" name="Rectangle 73">
            <a:extLst>
              <a:ext uri="{FF2B5EF4-FFF2-40B4-BE49-F238E27FC236}">
                <a16:creationId xmlns:a16="http://schemas.microsoft.com/office/drawing/2014/main" id="{33D34BA6-007F-4A97-9B7C-CF40E444134C}"/>
              </a:ext>
            </a:extLst>
          </p:cNvPr>
          <p:cNvSpPr>
            <a:spLocks noChangeArrowheads="1"/>
          </p:cNvSpPr>
          <p:nvPr/>
        </p:nvSpPr>
        <p:spPr bwMode="auto">
          <a:xfrm>
            <a:off x="30622" y="884313"/>
            <a:ext cx="9144000" cy="973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noAutofit/>
          </a:bodyPr>
          <a:lstStyle/>
          <a:p>
            <a:pPr>
              <a:spcBef>
                <a:spcPct val="0"/>
              </a:spcBef>
            </a:pPr>
            <a:r>
              <a:rPr lang="en-US" altLang="ja-JP" dirty="0">
                <a:solidFill>
                  <a:srgbClr val="000000"/>
                </a:solidFill>
                <a:latin typeface="+mn-lt"/>
                <a:cs typeface="Times New Roman" pitchFamily="18" charset="0"/>
              </a:rPr>
              <a:t>(1)</a:t>
            </a:r>
            <a:r>
              <a:rPr lang="ja-JP" altLang="en-US" dirty="0">
                <a:solidFill>
                  <a:srgbClr val="000000"/>
                </a:solidFill>
                <a:cs typeface="Times New Roman" pitchFamily="18" charset="0"/>
              </a:rPr>
              <a:t> </a:t>
            </a:r>
            <a:r>
              <a:rPr lang="en-US" altLang="ja-JP" i="1" dirty="0">
                <a:solidFill>
                  <a:srgbClr val="000000"/>
                </a:solidFill>
                <a:latin typeface="Bookman Old Style" pitchFamily="18" charset="0"/>
                <a:cs typeface="Times New Roman" pitchFamily="18" charset="0"/>
              </a:rPr>
              <a:t>t </a:t>
            </a:r>
            <a:r>
              <a:rPr lang="en-US" altLang="ja-JP" dirty="0">
                <a:solidFill>
                  <a:srgbClr val="000000"/>
                </a:solidFill>
                <a:latin typeface="Symbol" panose="05050102010706020507" pitchFamily="18" charset="2"/>
                <a:cs typeface="Times New Roman" pitchFamily="18" charset="0"/>
              </a:rPr>
              <a:t>= </a:t>
            </a:r>
            <a:r>
              <a:rPr lang="en-US" altLang="ja-JP" dirty="0">
                <a:solidFill>
                  <a:srgbClr val="000000"/>
                </a:solidFill>
                <a:cs typeface="Times New Roman" pitchFamily="18" charset="0"/>
              </a:rPr>
              <a:t>0</a:t>
            </a:r>
            <a:r>
              <a:rPr lang="ja-JP" altLang="en-US" dirty="0">
                <a:solidFill>
                  <a:srgbClr val="000000"/>
                </a:solidFill>
                <a:cs typeface="Times New Roman" pitchFamily="18" charset="0"/>
              </a:rPr>
              <a:t>のとき </a:t>
            </a:r>
            <a:r>
              <a:rPr lang="en-US" altLang="ja-JP" i="1" dirty="0">
                <a:solidFill>
                  <a:srgbClr val="000000"/>
                </a:solidFill>
                <a:latin typeface="Bookman Old Style" pitchFamily="18" charset="0"/>
                <a:cs typeface="Times New Roman" pitchFamily="18" charset="0"/>
              </a:rPr>
              <a:t>z</a:t>
            </a:r>
            <a:r>
              <a:rPr lang="en-US" altLang="ja-JP" i="1" dirty="0">
                <a:solidFill>
                  <a:srgbClr val="000000"/>
                </a:solidFill>
                <a:latin typeface="Symbol" panose="05050102010706020507" pitchFamily="18" charset="2"/>
                <a:cs typeface="Times New Roman" pitchFamily="18" charset="0"/>
              </a:rPr>
              <a:t> </a:t>
            </a:r>
            <a:r>
              <a:rPr lang="en-US" altLang="ja-JP" dirty="0">
                <a:solidFill>
                  <a:srgbClr val="000000"/>
                </a:solidFill>
                <a:latin typeface="Symbol" panose="05050102010706020507" pitchFamily="18" charset="2"/>
                <a:cs typeface="Times New Roman" pitchFamily="18" charset="0"/>
              </a:rPr>
              <a:t>= - </a:t>
            </a:r>
            <a:r>
              <a:rPr lang="en-US" altLang="ja-JP" i="1" dirty="0">
                <a:solidFill>
                  <a:srgbClr val="000000"/>
                </a:solidFill>
                <a:latin typeface="Bookman Old Style" pitchFamily="18" charset="0"/>
                <a:cs typeface="Times New Roman" pitchFamily="18" charset="0"/>
              </a:rPr>
              <a:t>a </a:t>
            </a:r>
            <a:r>
              <a:rPr lang="ja-JP" altLang="en-US" dirty="0">
                <a:solidFill>
                  <a:srgbClr val="000000"/>
                </a:solidFill>
                <a:latin typeface="ＭＳ Ｐゴシック" charset="-128"/>
                <a:cs typeface="Times New Roman" pitchFamily="18" charset="0"/>
              </a:rPr>
              <a:t>を②に代入。</a:t>
            </a:r>
            <a:r>
              <a:rPr lang="en-US" altLang="ja-JP" dirty="0">
                <a:solidFill>
                  <a:srgbClr val="000000"/>
                </a:solidFill>
                <a:latin typeface="Symbol" panose="05050102010706020507" pitchFamily="18" charset="2"/>
                <a:cs typeface="Times New Roman" pitchFamily="18" charset="0"/>
              </a:rPr>
              <a:t>- </a:t>
            </a:r>
            <a:r>
              <a:rPr lang="en-US" altLang="ja-JP" i="1" dirty="0">
                <a:solidFill>
                  <a:srgbClr val="000000"/>
                </a:solidFill>
                <a:latin typeface="Bookman Old Style" pitchFamily="18" charset="0"/>
                <a:cs typeface="Times New Roman" pitchFamily="18" charset="0"/>
              </a:rPr>
              <a:t>a</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itchFamily="18" charset="0"/>
              </a:rPr>
              <a:t>A</a:t>
            </a:r>
            <a:r>
              <a:rPr lang="en-US" altLang="ja-JP" i="1" dirty="0">
                <a:solidFill>
                  <a:srgbClr val="000000"/>
                </a:solidFill>
                <a:latin typeface="Symbol" panose="05050102010706020507" pitchFamily="18" charset="2"/>
                <a:cs typeface="Times New Roman" pitchFamily="18" charset="0"/>
              </a:rPr>
              <a:t> </a:t>
            </a:r>
            <a:r>
              <a:rPr lang="ja-JP" altLang="en-US" dirty="0">
                <a:solidFill>
                  <a:srgbClr val="000000"/>
                </a:solidFill>
                <a:latin typeface="ＭＳ Ｐゴシック" charset="-128"/>
                <a:cs typeface="Times New Roman" pitchFamily="18" charset="0"/>
              </a:rPr>
              <a:t>。</a:t>
            </a:r>
            <a:r>
              <a:rPr lang="ja-JP" altLang="en-US" dirty="0">
                <a:latin typeface="Bookman Old Style" pitchFamily="18" charset="0"/>
                <a:cs typeface="Times New Roman" pitchFamily="18" charset="0"/>
              </a:rPr>
              <a:t>∴</a:t>
            </a:r>
            <a:r>
              <a:rPr lang="en-US" altLang="ja-JP" i="1" dirty="0">
                <a:solidFill>
                  <a:srgbClr val="000000"/>
                </a:solidFill>
                <a:latin typeface="Bookman Old Style" pitchFamily="18" charset="0"/>
              </a:rPr>
              <a:t>A</a:t>
            </a:r>
            <a:r>
              <a:rPr lang="en-US" altLang="ja-JP" dirty="0">
                <a:solidFill>
                  <a:srgbClr val="000000"/>
                </a:solidFill>
                <a:latin typeface="Symbol" panose="05050102010706020507" pitchFamily="18" charset="2"/>
                <a:cs typeface="Times New Roman" pitchFamily="18" charset="0"/>
              </a:rPr>
              <a:t>= - </a:t>
            </a:r>
            <a:r>
              <a:rPr lang="en-US" altLang="ja-JP" i="1" dirty="0">
                <a:solidFill>
                  <a:srgbClr val="000000"/>
                </a:solidFill>
                <a:latin typeface="Bookman Old Style" pitchFamily="18" charset="0"/>
                <a:cs typeface="Times New Roman" pitchFamily="18" charset="0"/>
              </a:rPr>
              <a:t>a</a:t>
            </a:r>
            <a:endParaRPr lang="en-US" altLang="ja-JP" dirty="0">
              <a:solidFill>
                <a:srgbClr val="000000"/>
              </a:solidFill>
              <a:latin typeface="ＭＳ Ｐゴシック" charset="-128"/>
              <a:cs typeface="Times New Roman" pitchFamily="18" charset="0"/>
            </a:endParaRPr>
          </a:p>
          <a:p>
            <a:pPr>
              <a:spcBef>
                <a:spcPct val="0"/>
              </a:spcBef>
            </a:pPr>
            <a:r>
              <a:rPr lang="en-US" altLang="ja-JP" i="1" dirty="0">
                <a:solidFill>
                  <a:srgbClr val="000000"/>
                </a:solidFill>
                <a:latin typeface="Bookman Old Style" pitchFamily="18" charset="0"/>
                <a:cs typeface="Times New Roman" pitchFamily="18" charset="0"/>
              </a:rPr>
              <a:t>t </a:t>
            </a:r>
            <a:r>
              <a:rPr lang="en-US" altLang="ja-JP" dirty="0">
                <a:solidFill>
                  <a:srgbClr val="000000"/>
                </a:solidFill>
                <a:latin typeface="Symbol" panose="05050102010706020507" pitchFamily="18" charset="2"/>
                <a:cs typeface="Times New Roman" pitchFamily="18" charset="0"/>
              </a:rPr>
              <a:t>= </a:t>
            </a:r>
            <a:r>
              <a:rPr lang="en-US" altLang="ja-JP" dirty="0">
                <a:solidFill>
                  <a:srgbClr val="000000"/>
                </a:solidFill>
                <a:cs typeface="Times New Roman" pitchFamily="18" charset="0"/>
              </a:rPr>
              <a:t>0</a:t>
            </a:r>
            <a:r>
              <a:rPr lang="ja-JP" altLang="en-US" dirty="0">
                <a:solidFill>
                  <a:srgbClr val="000000"/>
                </a:solidFill>
                <a:cs typeface="Times New Roman" pitchFamily="18" charset="0"/>
              </a:rPr>
              <a:t>のときに </a:t>
            </a:r>
            <a:r>
              <a:rPr lang="en-US" altLang="ja-JP" i="1" dirty="0" err="1">
                <a:latin typeface="Bookman Old Style" pitchFamily="18" charset="0"/>
                <a:cs typeface="Times New Roman" pitchFamily="18" charset="0"/>
              </a:rPr>
              <a:t>dz</a:t>
            </a:r>
            <a:r>
              <a:rPr lang="en-US" altLang="ja-JP" i="1" dirty="0">
                <a:latin typeface="Symbol" panose="05050102010706020507" pitchFamily="18" charset="2"/>
                <a:cs typeface="Times New Roman" pitchFamily="18" charset="0"/>
              </a:rPr>
              <a:t> </a:t>
            </a:r>
            <a:r>
              <a:rPr lang="en-US" altLang="ja-JP" dirty="0">
                <a:latin typeface="Symbol" panose="05050102010706020507" pitchFamily="18" charset="2"/>
                <a:cs typeface="Times New Roman" pitchFamily="18" charset="0"/>
              </a:rPr>
              <a:t>/</a:t>
            </a:r>
            <a:r>
              <a:rPr lang="en-US" altLang="ja-JP" i="1" dirty="0">
                <a:latin typeface="Bookman Old Style" pitchFamily="18" charset="0"/>
                <a:cs typeface="Times New Roman" pitchFamily="18" charset="0"/>
              </a:rPr>
              <a:t>dt </a:t>
            </a:r>
            <a:r>
              <a:rPr lang="en-US" altLang="ja-JP" dirty="0">
                <a:latin typeface="Symbol" panose="05050102010706020507" pitchFamily="18" charset="2"/>
                <a:cs typeface="Times New Roman" pitchFamily="18" charset="0"/>
              </a:rPr>
              <a:t>= </a:t>
            </a:r>
            <a:r>
              <a:rPr lang="en-US" altLang="ja-JP" dirty="0">
                <a:cs typeface="Times New Roman" pitchFamily="18" charset="0"/>
              </a:rPr>
              <a:t>0</a:t>
            </a:r>
            <a:r>
              <a:rPr lang="en-US" altLang="ja-JP" i="1" dirty="0">
                <a:latin typeface="Bookman Old Style" pitchFamily="18" charset="0"/>
                <a:cs typeface="Times New Roman" pitchFamily="18" charset="0"/>
              </a:rPr>
              <a:t> </a:t>
            </a:r>
            <a:r>
              <a:rPr lang="ja-JP" altLang="en-US" dirty="0">
                <a:solidFill>
                  <a:srgbClr val="000000"/>
                </a:solidFill>
                <a:latin typeface="ＭＳ Ｐゴシック" charset="-128"/>
                <a:cs typeface="Times New Roman" pitchFamily="18" charset="0"/>
              </a:rPr>
              <a:t>を③に代入。</a:t>
            </a:r>
            <a:r>
              <a:rPr lang="en-US" altLang="ja-JP" dirty="0">
                <a:latin typeface="Symbol" panose="05050102010706020507" pitchFamily="18" charset="2"/>
                <a:cs typeface="Times New Roman" pitchFamily="18" charset="0"/>
              </a:rPr>
              <a:t> </a:t>
            </a:r>
            <a:r>
              <a:rPr lang="en-US" altLang="ja-JP" dirty="0">
                <a:cs typeface="Times New Roman" pitchFamily="18" charset="0"/>
              </a:rPr>
              <a:t>0</a:t>
            </a:r>
            <a:r>
              <a:rPr lang="en-US" altLang="ja-JP" i="1" dirty="0">
                <a:latin typeface="Bookman Old Style" pitchFamily="18" charset="0"/>
                <a:cs typeface="Times New Roman" pitchFamily="18" charset="0"/>
              </a:rPr>
              <a:t> </a:t>
            </a:r>
            <a:r>
              <a:rPr lang="en-US" altLang="ja-JP" i="1" dirty="0">
                <a:solidFill>
                  <a:srgbClr val="000000"/>
                </a:solidFill>
                <a:latin typeface="Symbol" panose="05050102010706020507" pitchFamily="18" charset="2"/>
                <a:cs typeface="Times New Roman" pitchFamily="18" charset="0"/>
              </a:rPr>
              <a:t> </a:t>
            </a:r>
            <a:r>
              <a:rPr lang="en-US" altLang="ja-JP" dirty="0">
                <a:solidFill>
                  <a:srgbClr val="000000"/>
                </a:solidFill>
                <a:latin typeface="Symbol" panose="05050102010706020507" pitchFamily="18" charset="2"/>
                <a:cs typeface="Times New Roman" pitchFamily="18" charset="0"/>
              </a:rPr>
              <a:t>= </a:t>
            </a:r>
            <a:r>
              <a:rPr lang="en-US" altLang="ja-JP" i="1" dirty="0" err="1">
                <a:solidFill>
                  <a:srgbClr val="000000"/>
                </a:solidFill>
                <a:latin typeface="Symbol" pitchFamily="18" charset="2"/>
              </a:rPr>
              <a:t>s</a:t>
            </a:r>
            <a:r>
              <a:rPr lang="en-US" altLang="ja-JP" i="1" dirty="0" err="1">
                <a:solidFill>
                  <a:srgbClr val="000000"/>
                </a:solidFill>
                <a:latin typeface="Bookman Old Style" pitchFamily="18" charset="0"/>
              </a:rPr>
              <a:t>B</a:t>
            </a:r>
            <a:r>
              <a:rPr lang="ja-JP" altLang="en-US" dirty="0">
                <a:solidFill>
                  <a:srgbClr val="000000"/>
                </a:solidFill>
                <a:latin typeface="ＭＳ Ｐゴシック" charset="-128"/>
                <a:cs typeface="Times New Roman" pitchFamily="18" charset="0"/>
              </a:rPr>
              <a:t>。</a:t>
            </a:r>
            <a:r>
              <a:rPr lang="ja-JP" altLang="en-US" dirty="0">
                <a:latin typeface="Bookman Old Style" pitchFamily="18" charset="0"/>
                <a:cs typeface="Times New Roman" pitchFamily="18" charset="0"/>
              </a:rPr>
              <a:t>∴</a:t>
            </a:r>
            <a:r>
              <a:rPr lang="en-US" altLang="ja-JP" i="1" dirty="0">
                <a:solidFill>
                  <a:srgbClr val="000000"/>
                </a:solidFill>
                <a:latin typeface="Bookman Old Style" pitchFamily="18" charset="0"/>
              </a:rPr>
              <a:t>B</a:t>
            </a:r>
            <a:r>
              <a:rPr lang="ja-JP" altLang="en-US" i="1" dirty="0">
                <a:solidFill>
                  <a:srgbClr val="000000"/>
                </a:solidFill>
                <a:latin typeface="Bookman Old Style" pitchFamily="18" charset="0"/>
              </a:rPr>
              <a:t> </a:t>
            </a:r>
            <a:r>
              <a:rPr lang="en-US" altLang="ja-JP" dirty="0">
                <a:solidFill>
                  <a:srgbClr val="000000"/>
                </a:solidFill>
                <a:latin typeface="Symbol" panose="05050102010706020507" pitchFamily="18" charset="2"/>
                <a:cs typeface="Times New Roman" pitchFamily="18" charset="0"/>
              </a:rPr>
              <a:t>=</a:t>
            </a:r>
            <a:r>
              <a:rPr lang="en-US" altLang="ja-JP" dirty="0">
                <a:cs typeface="Times New Roman" pitchFamily="18" charset="0"/>
              </a:rPr>
              <a:t>0</a:t>
            </a:r>
            <a:r>
              <a:rPr lang="en-US" altLang="ja-JP" i="1" dirty="0">
                <a:latin typeface="Bookman Old Style" pitchFamily="18" charset="0"/>
                <a:cs typeface="Times New Roman" pitchFamily="18" charset="0"/>
              </a:rPr>
              <a:t> </a:t>
            </a:r>
            <a:r>
              <a:rPr lang="en-US" altLang="ja-JP" dirty="0">
                <a:solidFill>
                  <a:srgbClr val="000000"/>
                </a:solidFill>
                <a:latin typeface="Symbol" panose="05050102010706020507" pitchFamily="18" charset="2"/>
                <a:cs typeface="Times New Roman" pitchFamily="18" charset="0"/>
              </a:rPr>
              <a:t> </a:t>
            </a:r>
            <a:endParaRPr lang="en-US" altLang="ja-JP" dirty="0">
              <a:solidFill>
                <a:srgbClr val="000000"/>
              </a:solidFill>
              <a:latin typeface="ＭＳ Ｐゴシック" charset="-128"/>
              <a:cs typeface="Times New Roman" pitchFamily="18" charset="0"/>
            </a:endParaRPr>
          </a:p>
        </p:txBody>
      </p:sp>
      <p:sp>
        <p:nvSpPr>
          <p:cNvPr id="3" name="正方形/長方形 2">
            <a:extLst>
              <a:ext uri="{FF2B5EF4-FFF2-40B4-BE49-F238E27FC236}">
                <a16:creationId xmlns:a16="http://schemas.microsoft.com/office/drawing/2014/main" id="{03DC5E11-A9DB-49F9-86F3-A598906CA9FC}"/>
              </a:ext>
            </a:extLst>
          </p:cNvPr>
          <p:cNvSpPr/>
          <p:nvPr/>
        </p:nvSpPr>
        <p:spPr>
          <a:xfrm>
            <a:off x="-15350" y="434408"/>
            <a:ext cx="4036682" cy="523220"/>
          </a:xfrm>
          <a:prstGeom prst="rect">
            <a:avLst/>
          </a:prstGeom>
        </p:spPr>
        <p:txBody>
          <a:bodyPr wrap="none">
            <a:spAutoFit/>
          </a:bodyPr>
          <a:lstStyle/>
          <a:p>
            <a:r>
              <a:rPr lang="en-US" altLang="ja-JP" dirty="0">
                <a:solidFill>
                  <a:srgbClr val="000000"/>
                </a:solidFill>
                <a:latin typeface="+mn-lt"/>
                <a:cs typeface="Times New Roman" pitchFamily="18" charset="0"/>
              </a:rPr>
              <a:t>1</a:t>
            </a:r>
            <a:r>
              <a:rPr lang="ja-JP" altLang="en-US" dirty="0">
                <a:solidFill>
                  <a:srgbClr val="000000"/>
                </a:solidFill>
                <a:latin typeface="+mn-lt"/>
                <a:cs typeface="Times New Roman" pitchFamily="18" charset="0"/>
              </a:rPr>
              <a:t>　</a:t>
            </a:r>
            <a:r>
              <a:rPr lang="en-US" altLang="ja-JP" i="1" dirty="0">
                <a:solidFill>
                  <a:srgbClr val="000000"/>
                </a:solidFill>
                <a:latin typeface="Bookman Old Style" pitchFamily="18" charset="0"/>
              </a:rPr>
              <a:t>z </a:t>
            </a:r>
            <a:r>
              <a:rPr lang="en-US" altLang="ja-JP" dirty="0">
                <a:solidFill>
                  <a:srgbClr val="000000"/>
                </a:solidFill>
                <a:latin typeface="Symbol" pitchFamily="18" charset="2"/>
              </a:rPr>
              <a:t>= </a:t>
            </a:r>
            <a:r>
              <a:rPr lang="en-US" altLang="ja-JP" i="1" dirty="0" err="1">
                <a:solidFill>
                  <a:srgbClr val="000000"/>
                </a:solidFill>
                <a:latin typeface="Bookman Old Style" pitchFamily="18" charset="0"/>
              </a:rPr>
              <a:t>A</a:t>
            </a:r>
            <a:r>
              <a:rPr lang="en-US" altLang="ja-JP" dirty="0" err="1">
                <a:solidFill>
                  <a:srgbClr val="000000"/>
                </a:solidFill>
                <a:cs typeface="Times New Roman" panose="02020603050405020304" pitchFamily="18" charset="0"/>
              </a:rPr>
              <a:t>cos</a:t>
            </a:r>
            <a:r>
              <a:rPr lang="en-US" altLang="ja-JP" i="1" dirty="0" err="1">
                <a:solidFill>
                  <a:srgbClr val="000000"/>
                </a:solidFill>
                <a:latin typeface="Symbol" pitchFamily="18" charset="2"/>
              </a:rPr>
              <a:t>s</a:t>
            </a:r>
            <a:r>
              <a:rPr lang="en-US" altLang="ja-JP" i="1" dirty="0" err="1">
                <a:solidFill>
                  <a:srgbClr val="000000"/>
                </a:solidFill>
                <a:latin typeface="Bookman Old Style" pitchFamily="18" charset="0"/>
              </a:rPr>
              <a:t>t</a:t>
            </a:r>
            <a:r>
              <a:rPr lang="en-US" altLang="ja-JP" i="1" dirty="0">
                <a:solidFill>
                  <a:srgbClr val="000000"/>
                </a:solidFill>
                <a:latin typeface="Bookman Old Style" pitchFamily="18" charset="0"/>
              </a:rPr>
              <a:t> </a:t>
            </a:r>
            <a:r>
              <a:rPr lang="en-US" altLang="ja-JP" dirty="0">
                <a:solidFill>
                  <a:srgbClr val="000000"/>
                </a:solidFill>
                <a:latin typeface="Symbol" pitchFamily="18" charset="2"/>
              </a:rPr>
              <a:t>+</a:t>
            </a:r>
            <a:r>
              <a:rPr lang="en-US" altLang="ja-JP" i="1" dirty="0" err="1">
                <a:solidFill>
                  <a:srgbClr val="000000"/>
                </a:solidFill>
                <a:latin typeface="Bookman Old Style" pitchFamily="18" charset="0"/>
              </a:rPr>
              <a:t>B</a:t>
            </a:r>
            <a:r>
              <a:rPr lang="en-US" altLang="ja-JP" dirty="0" err="1">
                <a:solidFill>
                  <a:srgbClr val="000000"/>
                </a:solidFill>
                <a:cs typeface="Times New Roman" panose="02020603050405020304" pitchFamily="18" charset="0"/>
              </a:rPr>
              <a:t>sin</a:t>
            </a:r>
            <a:r>
              <a:rPr lang="en-US" altLang="ja-JP" i="1" dirty="0" err="1">
                <a:solidFill>
                  <a:srgbClr val="000000"/>
                </a:solidFill>
                <a:latin typeface="Symbol" pitchFamily="18" charset="2"/>
              </a:rPr>
              <a:t>s</a:t>
            </a:r>
            <a:r>
              <a:rPr lang="en-US" altLang="ja-JP" i="1" dirty="0" err="1">
                <a:solidFill>
                  <a:srgbClr val="000000"/>
                </a:solidFill>
                <a:latin typeface="Bookman Old Style" pitchFamily="18" charset="0"/>
              </a:rPr>
              <a:t>t</a:t>
            </a:r>
            <a:r>
              <a:rPr lang="en-US" altLang="ja-JP" i="1" dirty="0">
                <a:solidFill>
                  <a:srgbClr val="000000"/>
                </a:solidFill>
                <a:latin typeface="Bookman Old Style" pitchFamily="18" charset="0"/>
              </a:rPr>
              <a:t> </a:t>
            </a:r>
            <a:r>
              <a:rPr lang="ja-JP" altLang="en-US" dirty="0">
                <a:solidFill>
                  <a:srgbClr val="000000"/>
                </a:solidFill>
                <a:latin typeface="ＭＳ Ｐゴシック" charset="-128"/>
                <a:cs typeface="Times New Roman" pitchFamily="18" charset="0"/>
              </a:rPr>
              <a:t>②</a:t>
            </a:r>
            <a:endParaRPr lang="ja-JP" altLang="en-US" dirty="0"/>
          </a:p>
        </p:txBody>
      </p:sp>
      <p:sp>
        <p:nvSpPr>
          <p:cNvPr id="15" name="正方形/長方形 14">
            <a:extLst>
              <a:ext uri="{FF2B5EF4-FFF2-40B4-BE49-F238E27FC236}">
                <a16:creationId xmlns:a16="http://schemas.microsoft.com/office/drawing/2014/main" id="{1E369E42-653D-443F-900A-A618B892DF23}"/>
              </a:ext>
            </a:extLst>
          </p:cNvPr>
          <p:cNvSpPr/>
          <p:nvPr/>
        </p:nvSpPr>
        <p:spPr>
          <a:xfrm>
            <a:off x="3843801" y="420577"/>
            <a:ext cx="5376793" cy="523220"/>
          </a:xfrm>
          <a:prstGeom prst="rect">
            <a:avLst/>
          </a:prstGeom>
        </p:spPr>
        <p:txBody>
          <a:bodyPr wrap="none">
            <a:spAutoFit/>
          </a:bodyPr>
          <a:lstStyle/>
          <a:p>
            <a:r>
              <a:rPr lang="ja-JP" altLang="en-US" dirty="0">
                <a:latin typeface="Bookman Old Style" pitchFamily="18" charset="0"/>
                <a:cs typeface="Times New Roman" pitchFamily="18" charset="0"/>
              </a:rPr>
              <a:t>∴</a:t>
            </a:r>
            <a:r>
              <a:rPr lang="en-US" altLang="ja-JP" i="1" dirty="0" err="1">
                <a:latin typeface="Bookman Old Style" pitchFamily="18" charset="0"/>
                <a:cs typeface="Times New Roman" pitchFamily="18" charset="0"/>
              </a:rPr>
              <a:t>dz</a:t>
            </a:r>
            <a:r>
              <a:rPr lang="en-US" altLang="ja-JP" i="1" dirty="0">
                <a:latin typeface="Symbol" panose="05050102010706020507" pitchFamily="18" charset="2"/>
                <a:cs typeface="Times New Roman" pitchFamily="18" charset="0"/>
              </a:rPr>
              <a:t> </a:t>
            </a:r>
            <a:r>
              <a:rPr lang="en-US" altLang="ja-JP" dirty="0">
                <a:latin typeface="Symbol" panose="05050102010706020507" pitchFamily="18" charset="2"/>
                <a:cs typeface="Times New Roman" pitchFamily="18" charset="0"/>
              </a:rPr>
              <a:t>/</a:t>
            </a:r>
            <a:r>
              <a:rPr lang="en-US" altLang="ja-JP" i="1" dirty="0">
                <a:latin typeface="Bookman Old Style" pitchFamily="18" charset="0"/>
                <a:cs typeface="Times New Roman" pitchFamily="18" charset="0"/>
              </a:rPr>
              <a:t>dt</a:t>
            </a:r>
            <a:r>
              <a:rPr lang="en-US" altLang="ja-JP" i="1" dirty="0">
                <a:solidFill>
                  <a:srgbClr val="000000"/>
                </a:solidFill>
                <a:latin typeface="Bookman Old Style" pitchFamily="18" charset="0"/>
              </a:rPr>
              <a:t> </a:t>
            </a:r>
            <a:r>
              <a:rPr lang="en-US" altLang="ja-JP" dirty="0">
                <a:solidFill>
                  <a:srgbClr val="000000"/>
                </a:solidFill>
                <a:latin typeface="Symbol" pitchFamily="18" charset="2"/>
              </a:rPr>
              <a:t>= </a:t>
            </a:r>
            <a:r>
              <a:rPr lang="en-US" altLang="ja-JP" dirty="0">
                <a:solidFill>
                  <a:srgbClr val="000000"/>
                </a:solidFill>
                <a:latin typeface="Symbol" panose="05050102010706020507" pitchFamily="18" charset="2"/>
                <a:cs typeface="Times New Roman" pitchFamily="18" charset="0"/>
              </a:rPr>
              <a:t>-</a:t>
            </a:r>
            <a:r>
              <a:rPr lang="en-US" altLang="ja-JP" i="1" dirty="0" err="1">
                <a:solidFill>
                  <a:srgbClr val="000000"/>
                </a:solidFill>
                <a:latin typeface="Symbol" pitchFamily="18" charset="2"/>
              </a:rPr>
              <a:t>s</a:t>
            </a:r>
            <a:r>
              <a:rPr lang="en-US" altLang="ja-JP" i="1" dirty="0" err="1">
                <a:solidFill>
                  <a:srgbClr val="000000"/>
                </a:solidFill>
                <a:latin typeface="Bookman Old Style" pitchFamily="18" charset="0"/>
              </a:rPr>
              <a:t>A</a:t>
            </a:r>
            <a:r>
              <a:rPr lang="en-US" altLang="ja-JP" dirty="0" err="1">
                <a:solidFill>
                  <a:srgbClr val="000000"/>
                </a:solidFill>
                <a:cs typeface="Times New Roman" panose="02020603050405020304" pitchFamily="18" charset="0"/>
              </a:rPr>
              <a:t>sin</a:t>
            </a:r>
            <a:r>
              <a:rPr lang="en-US" altLang="ja-JP" i="1" dirty="0" err="1">
                <a:solidFill>
                  <a:srgbClr val="000000"/>
                </a:solidFill>
                <a:latin typeface="Symbol" pitchFamily="18" charset="2"/>
              </a:rPr>
              <a:t>s</a:t>
            </a:r>
            <a:r>
              <a:rPr lang="en-US" altLang="ja-JP" i="1" dirty="0" err="1">
                <a:solidFill>
                  <a:srgbClr val="000000"/>
                </a:solidFill>
                <a:latin typeface="Bookman Old Style" pitchFamily="18" charset="0"/>
              </a:rPr>
              <a:t>t</a:t>
            </a:r>
            <a:r>
              <a:rPr lang="en-US" altLang="ja-JP" i="1" dirty="0">
                <a:solidFill>
                  <a:srgbClr val="000000"/>
                </a:solidFill>
                <a:latin typeface="Bookman Old Style" pitchFamily="18" charset="0"/>
              </a:rPr>
              <a:t> </a:t>
            </a:r>
            <a:r>
              <a:rPr lang="en-US" altLang="ja-JP" dirty="0">
                <a:solidFill>
                  <a:srgbClr val="000000"/>
                </a:solidFill>
                <a:latin typeface="Symbol" pitchFamily="18" charset="2"/>
              </a:rPr>
              <a:t>+</a:t>
            </a:r>
            <a:r>
              <a:rPr lang="en-US" altLang="ja-JP" i="1" dirty="0" err="1">
                <a:solidFill>
                  <a:srgbClr val="000000"/>
                </a:solidFill>
                <a:latin typeface="Symbol" pitchFamily="18" charset="2"/>
              </a:rPr>
              <a:t>s</a:t>
            </a:r>
            <a:r>
              <a:rPr lang="en-US" altLang="ja-JP" i="1" dirty="0" err="1">
                <a:solidFill>
                  <a:srgbClr val="000000"/>
                </a:solidFill>
                <a:latin typeface="Bookman Old Style" pitchFamily="18" charset="0"/>
              </a:rPr>
              <a:t>B</a:t>
            </a:r>
            <a:r>
              <a:rPr lang="en-US" altLang="ja-JP" dirty="0" err="1">
                <a:solidFill>
                  <a:srgbClr val="000000"/>
                </a:solidFill>
                <a:cs typeface="Times New Roman" panose="02020603050405020304" pitchFamily="18" charset="0"/>
              </a:rPr>
              <a:t>cos</a:t>
            </a:r>
            <a:r>
              <a:rPr lang="en-US" altLang="ja-JP" i="1" dirty="0" err="1">
                <a:solidFill>
                  <a:srgbClr val="000000"/>
                </a:solidFill>
                <a:latin typeface="Symbol" pitchFamily="18" charset="2"/>
              </a:rPr>
              <a:t>s</a:t>
            </a:r>
            <a:r>
              <a:rPr lang="en-US" altLang="ja-JP" i="1" dirty="0" err="1">
                <a:solidFill>
                  <a:srgbClr val="000000"/>
                </a:solidFill>
                <a:latin typeface="Bookman Old Style" pitchFamily="18" charset="0"/>
              </a:rPr>
              <a:t>t</a:t>
            </a:r>
            <a:r>
              <a:rPr lang="en-US" altLang="ja-JP" i="1" dirty="0">
                <a:solidFill>
                  <a:srgbClr val="000000"/>
                </a:solidFill>
                <a:latin typeface="Bookman Old Style" pitchFamily="18" charset="0"/>
              </a:rPr>
              <a:t> </a:t>
            </a:r>
            <a:r>
              <a:rPr lang="ja-JP" altLang="en-US" dirty="0">
                <a:solidFill>
                  <a:srgbClr val="000000"/>
                </a:solidFill>
                <a:latin typeface="ＭＳ Ｐゴシック" charset="-128"/>
                <a:cs typeface="Times New Roman" pitchFamily="18" charset="0"/>
              </a:rPr>
              <a:t>③</a:t>
            </a:r>
            <a:endParaRPr lang="ja-JP" altLang="en-US" dirty="0"/>
          </a:p>
        </p:txBody>
      </p:sp>
      <p:sp>
        <p:nvSpPr>
          <p:cNvPr id="18" name="正方形/長方形 17">
            <a:extLst>
              <a:ext uri="{FF2B5EF4-FFF2-40B4-BE49-F238E27FC236}">
                <a16:creationId xmlns:a16="http://schemas.microsoft.com/office/drawing/2014/main" id="{C16CB581-E974-4238-AE5A-3678824F58BD}"/>
              </a:ext>
            </a:extLst>
          </p:cNvPr>
          <p:cNvSpPr/>
          <p:nvPr/>
        </p:nvSpPr>
        <p:spPr>
          <a:xfrm>
            <a:off x="3784143" y="1737034"/>
            <a:ext cx="3244799" cy="523220"/>
          </a:xfrm>
          <a:prstGeom prst="rect">
            <a:avLst/>
          </a:prstGeom>
        </p:spPr>
        <p:txBody>
          <a:bodyPr wrap="none">
            <a:spAutoFit/>
          </a:bodyPr>
          <a:lstStyle/>
          <a:p>
            <a:r>
              <a:rPr lang="en-US" altLang="ja-JP" i="1" dirty="0">
                <a:solidFill>
                  <a:srgbClr val="000000"/>
                </a:solidFill>
                <a:latin typeface="Bookman Old Style" pitchFamily="18" charset="0"/>
              </a:rPr>
              <a:t>z </a:t>
            </a:r>
            <a:r>
              <a:rPr lang="en-US" altLang="ja-JP" dirty="0">
                <a:solidFill>
                  <a:srgbClr val="000000"/>
                </a:solidFill>
                <a:latin typeface="Symbol" pitchFamily="18" charset="2"/>
              </a:rPr>
              <a:t>= </a:t>
            </a:r>
            <a:r>
              <a:rPr lang="en-US" altLang="ja-JP" dirty="0">
                <a:solidFill>
                  <a:srgbClr val="000000"/>
                </a:solidFill>
                <a:latin typeface="Symbol" panose="05050102010706020507" pitchFamily="18" charset="2"/>
                <a:cs typeface="Times New Roman" pitchFamily="18" charset="0"/>
              </a:rPr>
              <a:t> - </a:t>
            </a:r>
            <a:r>
              <a:rPr lang="en-US" altLang="ja-JP" i="1" dirty="0" err="1">
                <a:solidFill>
                  <a:srgbClr val="000000"/>
                </a:solidFill>
                <a:latin typeface="Bookman Old Style" pitchFamily="18" charset="0"/>
                <a:cs typeface="Times New Roman" pitchFamily="18" charset="0"/>
              </a:rPr>
              <a:t>a</a:t>
            </a:r>
            <a:r>
              <a:rPr lang="en-US" altLang="ja-JP" dirty="0" err="1">
                <a:solidFill>
                  <a:srgbClr val="000000"/>
                </a:solidFill>
                <a:cs typeface="Times New Roman" panose="02020603050405020304" pitchFamily="18" charset="0"/>
              </a:rPr>
              <a:t>cos</a:t>
            </a:r>
            <a:r>
              <a:rPr lang="en-US" altLang="ja-JP" i="1" dirty="0" err="1">
                <a:solidFill>
                  <a:srgbClr val="000000"/>
                </a:solidFill>
                <a:latin typeface="Symbol" pitchFamily="18" charset="2"/>
              </a:rPr>
              <a:t>s</a:t>
            </a:r>
            <a:r>
              <a:rPr lang="en-US" altLang="ja-JP" i="1" dirty="0" err="1">
                <a:solidFill>
                  <a:srgbClr val="000000"/>
                </a:solidFill>
                <a:latin typeface="Bookman Old Style" pitchFamily="18" charset="0"/>
              </a:rPr>
              <a:t>t</a:t>
            </a:r>
            <a:r>
              <a:rPr lang="en-US" altLang="ja-JP" i="1" dirty="0">
                <a:solidFill>
                  <a:srgbClr val="000000"/>
                </a:solidFill>
                <a:latin typeface="Bookman Old Style" pitchFamily="18" charset="0"/>
              </a:rPr>
              <a:t> </a:t>
            </a:r>
            <a:r>
              <a:rPr lang="ja-JP" altLang="en-US" dirty="0">
                <a:solidFill>
                  <a:srgbClr val="000000"/>
                </a:solidFill>
                <a:latin typeface="ＭＳ Ｐゴシック" charset="-128"/>
                <a:cs typeface="Times New Roman" pitchFamily="18" charset="0"/>
              </a:rPr>
              <a:t>④　答</a:t>
            </a:r>
            <a:endParaRPr lang="ja-JP" altLang="en-US" dirty="0"/>
          </a:p>
        </p:txBody>
      </p:sp>
      <p:sp>
        <p:nvSpPr>
          <p:cNvPr id="19" name="正方形/長方形 18">
            <a:extLst>
              <a:ext uri="{FF2B5EF4-FFF2-40B4-BE49-F238E27FC236}">
                <a16:creationId xmlns:a16="http://schemas.microsoft.com/office/drawing/2014/main" id="{CFA37998-8EEC-46C6-9563-5488397138AA}"/>
              </a:ext>
            </a:extLst>
          </p:cNvPr>
          <p:cNvSpPr/>
          <p:nvPr/>
        </p:nvSpPr>
        <p:spPr>
          <a:xfrm>
            <a:off x="0" y="3575252"/>
            <a:ext cx="3658426" cy="523220"/>
          </a:xfrm>
          <a:prstGeom prst="rect">
            <a:avLst/>
          </a:prstGeom>
        </p:spPr>
        <p:txBody>
          <a:bodyPr wrap="square">
            <a:spAutoFit/>
          </a:bodyPr>
          <a:lstStyle/>
          <a:p>
            <a:r>
              <a:rPr lang="en-US" altLang="ja-JP" dirty="0">
                <a:solidFill>
                  <a:srgbClr val="000000"/>
                </a:solidFill>
                <a:cs typeface="Times New Roman" pitchFamily="18" charset="0"/>
              </a:rPr>
              <a:t>(3)</a:t>
            </a:r>
            <a:r>
              <a:rPr lang="ja-JP" altLang="en-US" dirty="0">
                <a:solidFill>
                  <a:srgbClr val="000000"/>
                </a:solidFill>
                <a:latin typeface="ＭＳ Ｐゴシック" charset="-128"/>
                <a:cs typeface="Times New Roman" pitchFamily="18" charset="0"/>
              </a:rPr>
              <a:t> ④より　右図</a:t>
            </a:r>
            <a:endParaRPr lang="ja-JP" altLang="en-US" dirty="0"/>
          </a:p>
        </p:txBody>
      </p:sp>
      <p:sp>
        <p:nvSpPr>
          <p:cNvPr id="20" name="Rectangle 73">
            <a:extLst>
              <a:ext uri="{FF2B5EF4-FFF2-40B4-BE49-F238E27FC236}">
                <a16:creationId xmlns:a16="http://schemas.microsoft.com/office/drawing/2014/main" id="{EA1FFDFB-48F3-4DC5-8A76-3AE790B3A5A2}"/>
              </a:ext>
            </a:extLst>
          </p:cNvPr>
          <p:cNvSpPr>
            <a:spLocks noChangeArrowheads="1"/>
          </p:cNvSpPr>
          <p:nvPr/>
        </p:nvSpPr>
        <p:spPr bwMode="auto">
          <a:xfrm>
            <a:off x="0" y="2257295"/>
            <a:ext cx="9144000" cy="1460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noAutofit/>
          </a:bodyPr>
          <a:lstStyle/>
          <a:p>
            <a:pPr>
              <a:spcBef>
                <a:spcPct val="0"/>
              </a:spcBef>
            </a:pPr>
            <a:r>
              <a:rPr lang="en-US" altLang="ja-JP" dirty="0">
                <a:solidFill>
                  <a:srgbClr val="000000"/>
                </a:solidFill>
                <a:latin typeface="+mn-lt"/>
                <a:cs typeface="Times New Roman" pitchFamily="18" charset="0"/>
              </a:rPr>
              <a:t>(2) </a:t>
            </a:r>
            <a:r>
              <a:rPr lang="ja-JP" altLang="en-US" dirty="0">
                <a:solidFill>
                  <a:srgbClr val="000000"/>
                </a:solidFill>
                <a:latin typeface="+mn-lt"/>
                <a:cs typeface="Times New Roman" pitchFamily="18" charset="0"/>
              </a:rPr>
              <a:t>④より</a:t>
            </a:r>
            <a:r>
              <a:rPr lang="en-US" altLang="ja-JP" i="1" dirty="0">
                <a:solidFill>
                  <a:srgbClr val="000000"/>
                </a:solidFill>
                <a:latin typeface="Bookman Old Style" pitchFamily="18" charset="0"/>
              </a:rPr>
              <a:t>v </a:t>
            </a:r>
            <a:r>
              <a:rPr lang="en-US" altLang="ja-JP" dirty="0">
                <a:solidFill>
                  <a:srgbClr val="000000"/>
                </a:solidFill>
                <a:latin typeface="Symbol" panose="05050102010706020507" pitchFamily="18" charset="2"/>
                <a:cs typeface="Times New Roman" pitchFamily="18" charset="0"/>
              </a:rPr>
              <a:t>= </a:t>
            </a:r>
            <a:r>
              <a:rPr lang="en-US" altLang="ja-JP" i="1" dirty="0" err="1">
                <a:solidFill>
                  <a:srgbClr val="000000"/>
                </a:solidFill>
                <a:latin typeface="Bookman Old Style" pitchFamily="18" charset="0"/>
                <a:cs typeface="Times New Roman" pitchFamily="18" charset="0"/>
              </a:rPr>
              <a:t>dz</a:t>
            </a:r>
            <a:r>
              <a:rPr lang="en-US" altLang="ja-JP" i="1" dirty="0">
                <a:solidFill>
                  <a:srgbClr val="000000"/>
                </a:solidFill>
                <a:latin typeface="Symbol" panose="05050102010706020507" pitchFamily="18" charset="2"/>
                <a:cs typeface="Times New Roman" pitchFamily="18" charset="0"/>
              </a:rPr>
              <a:t> </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itchFamily="18" charset="0"/>
                <a:cs typeface="Times New Roman" pitchFamily="18" charset="0"/>
              </a:rPr>
              <a:t>dt</a:t>
            </a:r>
            <a:r>
              <a:rPr lang="en-US" altLang="ja-JP" dirty="0">
                <a:solidFill>
                  <a:srgbClr val="000000"/>
                </a:solidFill>
                <a:latin typeface="Symbol" pitchFamily="18" charset="2"/>
              </a:rPr>
              <a:t>= </a:t>
            </a:r>
            <a:r>
              <a:rPr lang="en-US" altLang="ja-JP" i="1" dirty="0" err="1">
                <a:solidFill>
                  <a:srgbClr val="000000"/>
                </a:solidFill>
                <a:latin typeface="Symbol" pitchFamily="18" charset="2"/>
              </a:rPr>
              <a:t>s</a:t>
            </a:r>
            <a:r>
              <a:rPr lang="en-US" altLang="ja-JP" i="1" dirty="0" err="1">
                <a:solidFill>
                  <a:srgbClr val="000000"/>
                </a:solidFill>
                <a:latin typeface="Bookman Old Style" pitchFamily="18" charset="0"/>
                <a:cs typeface="Times New Roman" pitchFamily="18" charset="0"/>
              </a:rPr>
              <a:t>a</a:t>
            </a:r>
            <a:r>
              <a:rPr lang="en-US" altLang="ja-JP" dirty="0" err="1">
                <a:solidFill>
                  <a:srgbClr val="000000"/>
                </a:solidFill>
                <a:cs typeface="Times New Roman" panose="02020603050405020304" pitchFamily="18" charset="0"/>
              </a:rPr>
              <a:t>sin</a:t>
            </a:r>
            <a:r>
              <a:rPr lang="en-US" altLang="ja-JP" i="1" dirty="0" err="1">
                <a:solidFill>
                  <a:srgbClr val="000000"/>
                </a:solidFill>
                <a:latin typeface="Symbol" pitchFamily="18" charset="2"/>
              </a:rPr>
              <a:t>s</a:t>
            </a:r>
            <a:r>
              <a:rPr lang="en-US" altLang="ja-JP" i="1" dirty="0" err="1">
                <a:solidFill>
                  <a:srgbClr val="000000"/>
                </a:solidFill>
                <a:latin typeface="Bookman Old Style" pitchFamily="18" charset="0"/>
              </a:rPr>
              <a:t>t</a:t>
            </a:r>
            <a:r>
              <a:rPr lang="en-US" altLang="ja-JP" i="1" dirty="0">
                <a:solidFill>
                  <a:srgbClr val="000000"/>
                </a:solidFill>
                <a:latin typeface="Bookman Old Style" pitchFamily="18" charset="0"/>
              </a:rPr>
              <a:t>  </a:t>
            </a:r>
            <a:r>
              <a:rPr lang="ja-JP" altLang="en-US" dirty="0">
                <a:latin typeface="Bookman Old Style" pitchFamily="18" charset="0"/>
                <a:cs typeface="Times New Roman" pitchFamily="18" charset="0"/>
              </a:rPr>
              <a:t>∴</a:t>
            </a:r>
            <a:r>
              <a:rPr lang="en-US" altLang="ja-JP" i="1" dirty="0" err="1">
                <a:solidFill>
                  <a:srgbClr val="000000"/>
                </a:solidFill>
                <a:latin typeface="Bookman Old Style" pitchFamily="18" charset="0"/>
              </a:rPr>
              <a:t>v</a:t>
            </a:r>
            <a:r>
              <a:rPr lang="en-US" altLang="ja-JP" baseline="-25000" dirty="0" err="1">
                <a:solidFill>
                  <a:srgbClr val="000000"/>
                </a:solidFill>
                <a:latin typeface="+mn-lt"/>
                <a:cs typeface="Times New Roman" pitchFamily="18" charset="0"/>
              </a:rPr>
              <a:t>max</a:t>
            </a:r>
            <a:r>
              <a:rPr lang="en-US" altLang="ja-JP" dirty="0">
                <a:solidFill>
                  <a:srgbClr val="000000"/>
                </a:solidFill>
                <a:latin typeface="Symbol" pitchFamily="18" charset="2"/>
              </a:rPr>
              <a:t>= </a:t>
            </a:r>
            <a:r>
              <a:rPr lang="en-US" altLang="ja-JP" i="1" dirty="0" err="1">
                <a:solidFill>
                  <a:srgbClr val="000000"/>
                </a:solidFill>
                <a:latin typeface="Symbol" pitchFamily="18" charset="2"/>
              </a:rPr>
              <a:t>s</a:t>
            </a:r>
            <a:r>
              <a:rPr lang="en-US" altLang="ja-JP" i="1" dirty="0" err="1">
                <a:solidFill>
                  <a:srgbClr val="000000"/>
                </a:solidFill>
                <a:latin typeface="Bookman Old Style" pitchFamily="18" charset="0"/>
                <a:cs typeface="Times New Roman" pitchFamily="18" charset="0"/>
              </a:rPr>
              <a:t>a</a:t>
            </a:r>
            <a:r>
              <a:rPr lang="en-US" altLang="ja-JP" i="1" dirty="0">
                <a:solidFill>
                  <a:srgbClr val="000000"/>
                </a:solidFill>
                <a:latin typeface="Bookman Old Style" pitchFamily="18" charset="0"/>
                <a:cs typeface="Times New Roman" pitchFamily="18" charset="0"/>
              </a:rPr>
              <a:t>  </a:t>
            </a:r>
            <a:r>
              <a:rPr lang="ja-JP" altLang="en-US" dirty="0">
                <a:solidFill>
                  <a:srgbClr val="000000"/>
                </a:solidFill>
                <a:latin typeface="ＭＳ Ｐゴシック" charset="-128"/>
                <a:cs typeface="Times New Roman" pitchFamily="18" charset="0"/>
              </a:rPr>
              <a:t>答   　</a:t>
            </a:r>
            <a:r>
              <a:rPr lang="ja-JP" altLang="en-US" dirty="0">
                <a:solidFill>
                  <a:srgbClr val="000000"/>
                </a:solidFill>
                <a:latin typeface="+mn-lt"/>
                <a:cs typeface="Times New Roman" pitchFamily="18" charset="0"/>
              </a:rPr>
              <a:t>最初に</a:t>
            </a:r>
            <a:endParaRPr lang="en-US" altLang="ja-JP" dirty="0">
              <a:solidFill>
                <a:srgbClr val="000000"/>
              </a:solidFill>
              <a:latin typeface="+mn-lt"/>
              <a:cs typeface="Times New Roman" pitchFamily="18" charset="0"/>
            </a:endParaRPr>
          </a:p>
          <a:p>
            <a:pPr>
              <a:spcBef>
                <a:spcPct val="0"/>
              </a:spcBef>
            </a:pPr>
            <a:r>
              <a:rPr lang="en-US" altLang="ja-JP" i="1" dirty="0">
                <a:solidFill>
                  <a:srgbClr val="000000"/>
                </a:solidFill>
                <a:latin typeface="Bookman Old Style" pitchFamily="18" charset="0"/>
              </a:rPr>
              <a:t>v </a:t>
            </a:r>
            <a:r>
              <a:rPr lang="en-US" altLang="ja-JP" dirty="0">
                <a:solidFill>
                  <a:srgbClr val="000000"/>
                </a:solidFill>
                <a:latin typeface="Symbol" panose="05050102010706020507" pitchFamily="18" charset="2"/>
                <a:cs typeface="Times New Roman" pitchFamily="18" charset="0"/>
              </a:rPr>
              <a:t>=</a:t>
            </a:r>
            <a:r>
              <a:rPr lang="en-US" altLang="ja-JP" i="1" dirty="0" err="1">
                <a:solidFill>
                  <a:srgbClr val="000000"/>
                </a:solidFill>
                <a:latin typeface="Bookman Old Style" pitchFamily="18" charset="0"/>
              </a:rPr>
              <a:t>v</a:t>
            </a:r>
            <a:r>
              <a:rPr lang="en-US" altLang="ja-JP" baseline="-25000" dirty="0" err="1">
                <a:solidFill>
                  <a:srgbClr val="000000"/>
                </a:solidFill>
                <a:latin typeface="+mn-lt"/>
                <a:cs typeface="Times New Roman" pitchFamily="18" charset="0"/>
              </a:rPr>
              <a:t>max</a:t>
            </a:r>
            <a:r>
              <a:rPr lang="ja-JP" altLang="en-US" dirty="0">
                <a:solidFill>
                  <a:srgbClr val="000000"/>
                </a:solidFill>
                <a:latin typeface="+mn-lt"/>
                <a:cs typeface="Times New Roman" pitchFamily="18" charset="0"/>
              </a:rPr>
              <a:t>となるのは</a:t>
            </a:r>
            <a:r>
              <a:rPr lang="en-US" altLang="ja-JP" i="1" dirty="0" err="1">
                <a:solidFill>
                  <a:srgbClr val="000000"/>
                </a:solidFill>
                <a:latin typeface="Symbol" pitchFamily="18" charset="2"/>
              </a:rPr>
              <a:t>s</a:t>
            </a:r>
            <a:r>
              <a:rPr lang="en-US" altLang="ja-JP" i="1" dirty="0" err="1">
                <a:solidFill>
                  <a:srgbClr val="000000"/>
                </a:solidFill>
                <a:latin typeface="Bookman Old Style" pitchFamily="18" charset="0"/>
              </a:rPr>
              <a:t>t</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Symbol" pitchFamily="18" charset="2"/>
              </a:rPr>
              <a:t>p</a:t>
            </a:r>
            <a:r>
              <a:rPr lang="en-US" altLang="ja-JP" dirty="0">
                <a:solidFill>
                  <a:srgbClr val="000000"/>
                </a:solidFill>
                <a:latin typeface="Symbol" panose="05050102010706020507" pitchFamily="18" charset="2"/>
                <a:cs typeface="Times New Roman" pitchFamily="18" charset="0"/>
              </a:rPr>
              <a:t> /</a:t>
            </a:r>
            <a:r>
              <a:rPr lang="en-US" altLang="ja-JP" dirty="0">
                <a:solidFill>
                  <a:srgbClr val="000000"/>
                </a:solidFill>
                <a:latin typeface="+mn-lt"/>
                <a:cs typeface="Times New Roman" pitchFamily="18" charset="0"/>
              </a:rPr>
              <a:t>2</a:t>
            </a:r>
          </a:p>
          <a:p>
            <a:pPr>
              <a:spcBef>
                <a:spcPct val="0"/>
              </a:spcBef>
            </a:pPr>
            <a:r>
              <a:rPr lang="ja-JP" altLang="en-US" dirty="0">
                <a:solidFill>
                  <a:srgbClr val="000000"/>
                </a:solidFill>
                <a:latin typeface="ＭＳ Ｐゴシック" charset="-128"/>
                <a:cs typeface="Times New Roman" pitchFamily="18" charset="0"/>
              </a:rPr>
              <a:t>のとき</a:t>
            </a:r>
            <a:r>
              <a:rPr lang="ja-JP" altLang="en-US" dirty="0">
                <a:solidFill>
                  <a:srgbClr val="000000"/>
                </a:solidFill>
                <a:latin typeface="+mn-lt"/>
                <a:cs typeface="Times New Roman" pitchFamily="18" charset="0"/>
              </a:rPr>
              <a:t>。</a:t>
            </a:r>
            <a:r>
              <a:rPr lang="ja-JP" altLang="en-US" dirty="0">
                <a:latin typeface="Bookman Old Style" pitchFamily="18" charset="0"/>
                <a:cs typeface="Times New Roman" pitchFamily="18" charset="0"/>
              </a:rPr>
              <a:t>∴</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Symbol" pitchFamily="18" charset="2"/>
              </a:rPr>
              <a:t>p</a:t>
            </a:r>
            <a:r>
              <a:rPr lang="en-US" altLang="ja-JP" dirty="0">
                <a:solidFill>
                  <a:srgbClr val="000000"/>
                </a:solidFill>
                <a:latin typeface="Symbol" panose="05050102010706020507" pitchFamily="18" charset="2"/>
                <a:cs typeface="Times New Roman" pitchFamily="18" charset="0"/>
              </a:rPr>
              <a:t> /</a:t>
            </a:r>
            <a:r>
              <a:rPr lang="en-US" altLang="ja-JP" dirty="0">
                <a:solidFill>
                  <a:srgbClr val="000000"/>
                </a:solidFill>
                <a:latin typeface="+mn-lt"/>
                <a:cs typeface="Times New Roman" pitchFamily="18" charset="0"/>
              </a:rPr>
              <a:t>2</a:t>
            </a:r>
            <a:r>
              <a:rPr lang="en-US" altLang="ja-JP" i="1" dirty="0">
                <a:solidFill>
                  <a:srgbClr val="000000"/>
                </a:solidFill>
                <a:latin typeface="Symbol" pitchFamily="18" charset="2"/>
              </a:rPr>
              <a:t>s</a:t>
            </a:r>
            <a:r>
              <a:rPr lang="ja-JP" altLang="en-US" dirty="0">
                <a:solidFill>
                  <a:srgbClr val="000000"/>
                </a:solidFill>
                <a:latin typeface="ＭＳ Ｐゴシック" charset="-128"/>
                <a:cs typeface="Times New Roman" pitchFamily="18" charset="0"/>
              </a:rPr>
              <a:t>のとき</a:t>
            </a:r>
            <a:r>
              <a:rPr lang="ja-JP" altLang="en-US" dirty="0">
                <a:solidFill>
                  <a:srgbClr val="000000"/>
                </a:solidFill>
                <a:latin typeface="+mn-lt"/>
                <a:cs typeface="Times New Roman" pitchFamily="18" charset="0"/>
              </a:rPr>
              <a:t>。</a:t>
            </a:r>
            <a:r>
              <a:rPr lang="ja-JP" altLang="en-US" dirty="0">
                <a:solidFill>
                  <a:srgbClr val="000000"/>
                </a:solidFill>
                <a:latin typeface="ＭＳ Ｐゴシック" charset="-128"/>
                <a:cs typeface="Times New Roman" pitchFamily="18" charset="0"/>
              </a:rPr>
              <a:t>答</a:t>
            </a:r>
            <a:endParaRPr lang="en-US" altLang="ja-JP" dirty="0">
              <a:solidFill>
                <a:srgbClr val="000000"/>
              </a:solidFill>
              <a:latin typeface="ＭＳ Ｐゴシック" charset="-128"/>
              <a:cs typeface="Times New Roman" pitchFamily="18" charset="0"/>
            </a:endParaRPr>
          </a:p>
        </p:txBody>
      </p:sp>
      <p:grpSp>
        <p:nvGrpSpPr>
          <p:cNvPr id="21" name="グループ化 20">
            <a:extLst>
              <a:ext uri="{FF2B5EF4-FFF2-40B4-BE49-F238E27FC236}">
                <a16:creationId xmlns:a16="http://schemas.microsoft.com/office/drawing/2014/main" id="{AA562AB5-4D71-4B8F-B0B0-901F04BBE0F8}"/>
              </a:ext>
            </a:extLst>
          </p:cNvPr>
          <p:cNvGrpSpPr/>
          <p:nvPr/>
        </p:nvGrpSpPr>
        <p:grpSpPr>
          <a:xfrm>
            <a:off x="4317475" y="2574541"/>
            <a:ext cx="4763195" cy="1586112"/>
            <a:chOff x="358992" y="4758940"/>
            <a:chExt cx="5477780" cy="2020762"/>
          </a:xfrm>
        </p:grpSpPr>
        <p:sp>
          <p:nvSpPr>
            <p:cNvPr id="22" name="Line 7">
              <a:extLst>
                <a:ext uri="{FF2B5EF4-FFF2-40B4-BE49-F238E27FC236}">
                  <a16:creationId xmlns:a16="http://schemas.microsoft.com/office/drawing/2014/main" id="{30A61D40-34AD-4EEF-B839-AC6D3F64294C}"/>
                </a:ext>
              </a:extLst>
            </p:cNvPr>
            <p:cNvSpPr>
              <a:spLocks noChangeShapeType="1"/>
            </p:cNvSpPr>
            <p:nvPr/>
          </p:nvSpPr>
          <p:spPr bwMode="auto">
            <a:xfrm flipV="1">
              <a:off x="358992" y="6102473"/>
              <a:ext cx="5477780" cy="40070"/>
            </a:xfrm>
            <a:prstGeom prst="line">
              <a:avLst/>
            </a:prstGeom>
            <a:noFill/>
            <a:ln w="127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26" name="Line 8">
              <a:extLst>
                <a:ext uri="{FF2B5EF4-FFF2-40B4-BE49-F238E27FC236}">
                  <a16:creationId xmlns:a16="http://schemas.microsoft.com/office/drawing/2014/main" id="{62955185-4F4D-41DC-A63D-7EB881E60764}"/>
                </a:ext>
              </a:extLst>
            </p:cNvPr>
            <p:cNvSpPr>
              <a:spLocks noChangeShapeType="1"/>
            </p:cNvSpPr>
            <p:nvPr/>
          </p:nvSpPr>
          <p:spPr bwMode="auto">
            <a:xfrm>
              <a:off x="718879" y="5165091"/>
              <a:ext cx="0" cy="1614611"/>
            </a:xfrm>
            <a:prstGeom prst="line">
              <a:avLst/>
            </a:prstGeom>
            <a:noFill/>
            <a:ln w="1270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29" name="Rectangle 15">
              <a:extLst>
                <a:ext uri="{FF2B5EF4-FFF2-40B4-BE49-F238E27FC236}">
                  <a16:creationId xmlns:a16="http://schemas.microsoft.com/office/drawing/2014/main" id="{EDDA5514-46AC-4398-82DB-8E858B9145F2}"/>
                </a:ext>
              </a:extLst>
            </p:cNvPr>
            <p:cNvSpPr>
              <a:spLocks noChangeArrowheads="1"/>
            </p:cNvSpPr>
            <p:nvPr/>
          </p:nvSpPr>
          <p:spPr bwMode="auto">
            <a:xfrm>
              <a:off x="5438443" y="5469672"/>
              <a:ext cx="3222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3200" i="1" dirty="0">
                  <a:solidFill>
                    <a:srgbClr val="000000"/>
                  </a:solidFill>
                  <a:latin typeface="Bookman Old Style" pitchFamily="18" charset="0"/>
                </a:rPr>
                <a:t>t</a:t>
              </a:r>
            </a:p>
          </p:txBody>
        </p:sp>
        <p:sp>
          <p:nvSpPr>
            <p:cNvPr id="30" name="Rectangle 15">
              <a:extLst>
                <a:ext uri="{FF2B5EF4-FFF2-40B4-BE49-F238E27FC236}">
                  <a16:creationId xmlns:a16="http://schemas.microsoft.com/office/drawing/2014/main" id="{DE98F746-758B-4DCD-8F77-B3F4B6637F28}"/>
                </a:ext>
              </a:extLst>
            </p:cNvPr>
            <p:cNvSpPr>
              <a:spLocks noChangeArrowheads="1"/>
            </p:cNvSpPr>
            <p:nvPr/>
          </p:nvSpPr>
          <p:spPr bwMode="auto">
            <a:xfrm>
              <a:off x="731431" y="4758940"/>
              <a:ext cx="441375" cy="745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3200" i="1" dirty="0">
                  <a:solidFill>
                    <a:srgbClr val="000000"/>
                  </a:solidFill>
                  <a:latin typeface="Bookman Old Style" pitchFamily="18" charset="0"/>
                </a:rPr>
                <a:t>z</a:t>
              </a:r>
            </a:p>
          </p:txBody>
        </p:sp>
      </p:grpSp>
      <p:sp>
        <p:nvSpPr>
          <p:cNvPr id="31" name="Freeform 6">
            <a:extLst>
              <a:ext uri="{FF2B5EF4-FFF2-40B4-BE49-F238E27FC236}">
                <a16:creationId xmlns:a16="http://schemas.microsoft.com/office/drawing/2014/main" id="{D1241B13-D915-474C-B72D-804E7D73934B}"/>
              </a:ext>
            </a:extLst>
          </p:cNvPr>
          <p:cNvSpPr>
            <a:spLocks/>
          </p:cNvSpPr>
          <p:nvPr/>
        </p:nvSpPr>
        <p:spPr bwMode="auto">
          <a:xfrm flipV="1">
            <a:off x="4619500" y="3145777"/>
            <a:ext cx="4039150" cy="959658"/>
          </a:xfrm>
          <a:custGeom>
            <a:avLst/>
            <a:gdLst>
              <a:gd name="T0" fmla="*/ 0 w 4005"/>
              <a:gd name="T1" fmla="*/ 1408766550 h 1112"/>
              <a:gd name="T2" fmla="*/ 461189351 w 4005"/>
              <a:gd name="T3" fmla="*/ 304938113 h 1112"/>
              <a:gd name="T4" fmla="*/ 824091823 w 4005"/>
              <a:gd name="T5" fmla="*/ 17640300 h 1112"/>
              <a:gd name="T6" fmla="*/ 1179433032 w 4005"/>
              <a:gd name="T7" fmla="*/ 282257500 h 1112"/>
              <a:gd name="T8" fmla="*/ 1685985192 w 4005"/>
              <a:gd name="T9" fmla="*/ 1408766550 h 1112"/>
              <a:gd name="T10" fmla="*/ 2109369822 w 4005"/>
              <a:gd name="T11" fmla="*/ 2147483647 h 1112"/>
              <a:gd name="T12" fmla="*/ 2147483647 w 4005"/>
              <a:gd name="T13" fmla="*/ 2147483647 h 1112"/>
              <a:gd name="T14" fmla="*/ 2147483647 w 4005"/>
              <a:gd name="T15" fmla="*/ 2147483647 h 1112"/>
              <a:gd name="T16" fmla="*/ 2147483647 w 4005"/>
              <a:gd name="T17" fmla="*/ 1408766550 h 1112"/>
              <a:gd name="T18" fmla="*/ 2147483647 w 4005"/>
              <a:gd name="T19" fmla="*/ 418345938 h 1112"/>
              <a:gd name="T20" fmla="*/ 2147483647 w 4005"/>
              <a:gd name="T21" fmla="*/ 2520950 h 1112"/>
              <a:gd name="T22" fmla="*/ 2147483647 w 4005"/>
              <a:gd name="T23" fmla="*/ 403225000 h 1112"/>
              <a:gd name="T24" fmla="*/ 2147483647 w 4005"/>
              <a:gd name="T25" fmla="*/ 1401206875 h 1112"/>
              <a:gd name="T26" fmla="*/ 2147483647 w 4005"/>
              <a:gd name="T27" fmla="*/ 2147483647 h 1112"/>
              <a:gd name="T28" fmla="*/ 2147483647 w 4005"/>
              <a:gd name="T29" fmla="*/ 2147483647 h 1112"/>
              <a:gd name="T30" fmla="*/ 2147483647 w 4005"/>
              <a:gd name="T31" fmla="*/ 2147483647 h 1112"/>
              <a:gd name="T32" fmla="*/ 2147483647 w 4005"/>
              <a:gd name="T33" fmla="*/ 1408766550 h 1112"/>
              <a:gd name="T34" fmla="*/ 2147483647 w 4005"/>
              <a:gd name="T35" fmla="*/ 252015625 h 1112"/>
              <a:gd name="T36" fmla="*/ 2147483647 w 4005"/>
              <a:gd name="T37" fmla="*/ 10080625 h 1112"/>
              <a:gd name="T38" fmla="*/ 2147483647 w 4005"/>
              <a:gd name="T39" fmla="*/ 312499375 h 1112"/>
              <a:gd name="T40" fmla="*/ 2147483647 w 4005"/>
              <a:gd name="T41" fmla="*/ 1401206875 h 1112"/>
              <a:gd name="T42" fmla="*/ 2147483647 w 4005"/>
              <a:gd name="T43" fmla="*/ 2147483647 h 1112"/>
              <a:gd name="T44" fmla="*/ 2147483647 w 4005"/>
              <a:gd name="T45" fmla="*/ 2147483647 h 1112"/>
              <a:gd name="T46" fmla="*/ 2147483647 w 4005"/>
              <a:gd name="T47" fmla="*/ 2147483647 h 1112"/>
              <a:gd name="T48" fmla="*/ 2147483647 w 4005"/>
              <a:gd name="T49" fmla="*/ 1408766550 h 11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005"/>
              <a:gd name="T76" fmla="*/ 0 h 1112"/>
              <a:gd name="T77" fmla="*/ 4005 w 4005"/>
              <a:gd name="T78" fmla="*/ 1112 h 1112"/>
              <a:gd name="connsiteX0" fmla="*/ 0 w 9543"/>
              <a:gd name="connsiteY0" fmla="*/ 1080 h 9983"/>
              <a:gd name="connsiteX1" fmla="*/ 359 w 9543"/>
              <a:gd name="connsiteY1" fmla="*/ 55 h 9983"/>
              <a:gd name="connsiteX2" fmla="*/ 712 w 9543"/>
              <a:gd name="connsiteY2" fmla="*/ 999 h 9983"/>
              <a:gd name="connsiteX3" fmla="*/ 1213 w 9543"/>
              <a:gd name="connsiteY3" fmla="*/ 5019 h 9983"/>
              <a:gd name="connsiteX4" fmla="*/ 1633 w 9543"/>
              <a:gd name="connsiteY4" fmla="*/ 8634 h 9983"/>
              <a:gd name="connsiteX5" fmla="*/ 2037 w 9543"/>
              <a:gd name="connsiteY5" fmla="*/ 9956 h 9983"/>
              <a:gd name="connsiteX6" fmla="*/ 2419 w 9543"/>
              <a:gd name="connsiteY6" fmla="*/ 8634 h 9983"/>
              <a:gd name="connsiteX7" fmla="*/ 2861 w 9543"/>
              <a:gd name="connsiteY7" fmla="*/ 5019 h 9983"/>
              <a:gd name="connsiteX8" fmla="*/ 3281 w 9543"/>
              <a:gd name="connsiteY8" fmla="*/ 1485 h 9983"/>
              <a:gd name="connsiteX9" fmla="*/ 3708 w 9543"/>
              <a:gd name="connsiteY9" fmla="*/ 1 h 9983"/>
              <a:gd name="connsiteX10" fmla="*/ 4105 w 9543"/>
              <a:gd name="connsiteY10" fmla="*/ 1431 h 9983"/>
              <a:gd name="connsiteX11" fmla="*/ 4547 w 9543"/>
              <a:gd name="connsiteY11" fmla="*/ 4992 h 9983"/>
              <a:gd name="connsiteX12" fmla="*/ 5019 w 9543"/>
              <a:gd name="connsiteY12" fmla="*/ 8877 h 9983"/>
              <a:gd name="connsiteX13" fmla="*/ 5356 w 9543"/>
              <a:gd name="connsiteY13" fmla="*/ 9983 h 9983"/>
              <a:gd name="connsiteX14" fmla="*/ 5715 w 9543"/>
              <a:gd name="connsiteY14" fmla="*/ 8958 h 9983"/>
              <a:gd name="connsiteX15" fmla="*/ 6195 w 9543"/>
              <a:gd name="connsiteY15" fmla="*/ 5019 h 9983"/>
              <a:gd name="connsiteX16" fmla="*/ 6727 w 9543"/>
              <a:gd name="connsiteY16" fmla="*/ 891 h 9983"/>
              <a:gd name="connsiteX17" fmla="*/ 7049 w 9543"/>
              <a:gd name="connsiteY17" fmla="*/ 28 h 9983"/>
              <a:gd name="connsiteX18" fmla="*/ 7386 w 9543"/>
              <a:gd name="connsiteY18" fmla="*/ 1107 h 9983"/>
              <a:gd name="connsiteX19" fmla="*/ 7858 w 9543"/>
              <a:gd name="connsiteY19" fmla="*/ 4992 h 9983"/>
              <a:gd name="connsiteX20" fmla="*/ 8374 w 9543"/>
              <a:gd name="connsiteY20" fmla="*/ 9012 h 9983"/>
              <a:gd name="connsiteX21" fmla="*/ 8704 w 9543"/>
              <a:gd name="connsiteY21" fmla="*/ 9929 h 9983"/>
              <a:gd name="connsiteX22" fmla="*/ 9034 w 9543"/>
              <a:gd name="connsiteY22" fmla="*/ 8985 h 9983"/>
              <a:gd name="connsiteX23" fmla="*/ 9543 w 9543"/>
              <a:gd name="connsiteY23" fmla="*/ 5019 h 9983"/>
              <a:gd name="connsiteX0" fmla="*/ 0 w 9624"/>
              <a:gd name="connsiteY0" fmla="*/ 55 h 10000"/>
              <a:gd name="connsiteX1" fmla="*/ 370 w 9624"/>
              <a:gd name="connsiteY1" fmla="*/ 1001 h 10000"/>
              <a:gd name="connsiteX2" fmla="*/ 895 w 9624"/>
              <a:gd name="connsiteY2" fmla="*/ 5028 h 10000"/>
              <a:gd name="connsiteX3" fmla="*/ 1335 w 9624"/>
              <a:gd name="connsiteY3" fmla="*/ 8649 h 10000"/>
              <a:gd name="connsiteX4" fmla="*/ 1759 w 9624"/>
              <a:gd name="connsiteY4" fmla="*/ 9973 h 10000"/>
              <a:gd name="connsiteX5" fmla="*/ 2159 w 9624"/>
              <a:gd name="connsiteY5" fmla="*/ 8649 h 10000"/>
              <a:gd name="connsiteX6" fmla="*/ 2622 w 9624"/>
              <a:gd name="connsiteY6" fmla="*/ 5028 h 10000"/>
              <a:gd name="connsiteX7" fmla="*/ 3062 w 9624"/>
              <a:gd name="connsiteY7" fmla="*/ 1488 h 10000"/>
              <a:gd name="connsiteX8" fmla="*/ 3510 w 9624"/>
              <a:gd name="connsiteY8" fmla="*/ 1 h 10000"/>
              <a:gd name="connsiteX9" fmla="*/ 3926 w 9624"/>
              <a:gd name="connsiteY9" fmla="*/ 1433 h 10000"/>
              <a:gd name="connsiteX10" fmla="*/ 4389 w 9624"/>
              <a:gd name="connsiteY10" fmla="*/ 5001 h 10000"/>
              <a:gd name="connsiteX11" fmla="*/ 4883 w 9624"/>
              <a:gd name="connsiteY11" fmla="*/ 8892 h 10000"/>
              <a:gd name="connsiteX12" fmla="*/ 5236 w 9624"/>
              <a:gd name="connsiteY12" fmla="*/ 10000 h 10000"/>
              <a:gd name="connsiteX13" fmla="*/ 5613 w 9624"/>
              <a:gd name="connsiteY13" fmla="*/ 8973 h 10000"/>
              <a:gd name="connsiteX14" fmla="*/ 6116 w 9624"/>
              <a:gd name="connsiteY14" fmla="*/ 5028 h 10000"/>
              <a:gd name="connsiteX15" fmla="*/ 6673 w 9624"/>
              <a:gd name="connsiteY15" fmla="*/ 893 h 10000"/>
              <a:gd name="connsiteX16" fmla="*/ 7011 w 9624"/>
              <a:gd name="connsiteY16" fmla="*/ 28 h 10000"/>
              <a:gd name="connsiteX17" fmla="*/ 7364 w 9624"/>
              <a:gd name="connsiteY17" fmla="*/ 1109 h 10000"/>
              <a:gd name="connsiteX18" fmla="*/ 7858 w 9624"/>
              <a:gd name="connsiteY18" fmla="*/ 5001 h 10000"/>
              <a:gd name="connsiteX19" fmla="*/ 8399 w 9624"/>
              <a:gd name="connsiteY19" fmla="*/ 9027 h 10000"/>
              <a:gd name="connsiteX20" fmla="*/ 8745 w 9624"/>
              <a:gd name="connsiteY20" fmla="*/ 9946 h 10000"/>
              <a:gd name="connsiteX21" fmla="*/ 9091 w 9624"/>
              <a:gd name="connsiteY21" fmla="*/ 9000 h 10000"/>
              <a:gd name="connsiteX22" fmla="*/ 9624 w 9624"/>
              <a:gd name="connsiteY22" fmla="*/ 5028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624" h="10000">
                <a:moveTo>
                  <a:pt x="0" y="55"/>
                </a:moveTo>
                <a:cubicBezTo>
                  <a:pt x="124" y="46"/>
                  <a:pt x="220" y="172"/>
                  <a:pt x="370" y="1001"/>
                </a:cubicBezTo>
                <a:cubicBezTo>
                  <a:pt x="519" y="1830"/>
                  <a:pt x="736" y="3757"/>
                  <a:pt x="895" y="5028"/>
                </a:cubicBezTo>
                <a:cubicBezTo>
                  <a:pt x="1055" y="6298"/>
                  <a:pt x="1192" y="7829"/>
                  <a:pt x="1335" y="8649"/>
                </a:cubicBezTo>
                <a:cubicBezTo>
                  <a:pt x="1479" y="9468"/>
                  <a:pt x="1623" y="9973"/>
                  <a:pt x="1759" y="9973"/>
                </a:cubicBezTo>
                <a:cubicBezTo>
                  <a:pt x="1895" y="9973"/>
                  <a:pt x="2015" y="9468"/>
                  <a:pt x="2159" y="8649"/>
                </a:cubicBezTo>
                <a:cubicBezTo>
                  <a:pt x="2303" y="7829"/>
                  <a:pt x="2473" y="6217"/>
                  <a:pt x="2622" y="5028"/>
                </a:cubicBezTo>
                <a:cubicBezTo>
                  <a:pt x="2772" y="3839"/>
                  <a:pt x="2915" y="2325"/>
                  <a:pt x="3062" y="1488"/>
                </a:cubicBezTo>
                <a:cubicBezTo>
                  <a:pt x="3209" y="649"/>
                  <a:pt x="3365" y="10"/>
                  <a:pt x="3510" y="1"/>
                </a:cubicBezTo>
                <a:cubicBezTo>
                  <a:pt x="3653" y="-8"/>
                  <a:pt x="3779" y="605"/>
                  <a:pt x="3926" y="1433"/>
                </a:cubicBezTo>
                <a:cubicBezTo>
                  <a:pt x="4072" y="2262"/>
                  <a:pt x="4228" y="3757"/>
                  <a:pt x="4389" y="5001"/>
                </a:cubicBezTo>
                <a:cubicBezTo>
                  <a:pt x="4548" y="6244"/>
                  <a:pt x="4742" y="8055"/>
                  <a:pt x="4883" y="8892"/>
                </a:cubicBezTo>
                <a:cubicBezTo>
                  <a:pt x="5024" y="9730"/>
                  <a:pt x="5116" y="9991"/>
                  <a:pt x="5236" y="10000"/>
                </a:cubicBezTo>
                <a:cubicBezTo>
                  <a:pt x="5357" y="10009"/>
                  <a:pt x="5466" y="9802"/>
                  <a:pt x="5613" y="8973"/>
                </a:cubicBezTo>
                <a:cubicBezTo>
                  <a:pt x="5759" y="8144"/>
                  <a:pt x="5940" y="6370"/>
                  <a:pt x="6116" y="5028"/>
                </a:cubicBezTo>
                <a:cubicBezTo>
                  <a:pt x="6291" y="3685"/>
                  <a:pt x="6523" y="1722"/>
                  <a:pt x="6673" y="893"/>
                </a:cubicBezTo>
                <a:cubicBezTo>
                  <a:pt x="6822" y="64"/>
                  <a:pt x="6895" y="-8"/>
                  <a:pt x="7011" y="28"/>
                </a:cubicBezTo>
                <a:cubicBezTo>
                  <a:pt x="7125" y="64"/>
                  <a:pt x="7222" y="280"/>
                  <a:pt x="7364" y="1109"/>
                </a:cubicBezTo>
                <a:cubicBezTo>
                  <a:pt x="7505" y="1937"/>
                  <a:pt x="7685" y="3685"/>
                  <a:pt x="7858" y="5001"/>
                </a:cubicBezTo>
                <a:cubicBezTo>
                  <a:pt x="8030" y="6316"/>
                  <a:pt x="8250" y="8198"/>
                  <a:pt x="8399" y="9027"/>
                </a:cubicBezTo>
                <a:cubicBezTo>
                  <a:pt x="8549" y="9856"/>
                  <a:pt x="8630" y="9946"/>
                  <a:pt x="8745" y="9946"/>
                </a:cubicBezTo>
                <a:cubicBezTo>
                  <a:pt x="8860" y="9946"/>
                  <a:pt x="8944" y="9820"/>
                  <a:pt x="9091" y="9000"/>
                </a:cubicBezTo>
                <a:cubicBezTo>
                  <a:pt x="9236" y="8180"/>
                  <a:pt x="9514" y="5856"/>
                  <a:pt x="9624" y="5028"/>
                </a:cubicBezTo>
              </a:path>
            </a:pathLst>
          </a:custGeom>
          <a:noFill/>
          <a:ln w="28575" cmpd="sng">
            <a:solidFill>
              <a:srgbClr val="FF66C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spcBef>
                <a:spcPct val="0"/>
              </a:spcBef>
            </a:pPr>
            <a:endParaRPr lang="ja-JP" altLang="en-US">
              <a:solidFill>
                <a:srgbClr val="000000"/>
              </a:solidFill>
              <a:latin typeface="Bookman Old Style" pitchFamily="18" charset="0"/>
            </a:endParaRPr>
          </a:p>
        </p:txBody>
      </p:sp>
      <p:sp>
        <p:nvSpPr>
          <p:cNvPr id="32" name="Rectangle 15">
            <a:extLst>
              <a:ext uri="{FF2B5EF4-FFF2-40B4-BE49-F238E27FC236}">
                <a16:creationId xmlns:a16="http://schemas.microsoft.com/office/drawing/2014/main" id="{6264CA60-DD3A-45E3-BBF5-1BC5AD96BD1C}"/>
              </a:ext>
            </a:extLst>
          </p:cNvPr>
          <p:cNvSpPr>
            <a:spLocks noChangeArrowheads="1"/>
          </p:cNvSpPr>
          <p:nvPr/>
        </p:nvSpPr>
        <p:spPr bwMode="auto">
          <a:xfrm>
            <a:off x="4241598" y="2869714"/>
            <a:ext cx="43954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3200" i="1" dirty="0">
                <a:solidFill>
                  <a:srgbClr val="000000"/>
                </a:solidFill>
                <a:latin typeface="Bookman Old Style" pitchFamily="18" charset="0"/>
              </a:rPr>
              <a:t>a</a:t>
            </a:r>
          </a:p>
        </p:txBody>
      </p:sp>
      <p:sp>
        <p:nvSpPr>
          <p:cNvPr id="34" name="Rectangle 15">
            <a:extLst>
              <a:ext uri="{FF2B5EF4-FFF2-40B4-BE49-F238E27FC236}">
                <a16:creationId xmlns:a16="http://schemas.microsoft.com/office/drawing/2014/main" id="{4B9C67F1-65C6-4C6D-8684-FFBD111D0E99}"/>
              </a:ext>
            </a:extLst>
          </p:cNvPr>
          <p:cNvSpPr>
            <a:spLocks noChangeArrowheads="1"/>
          </p:cNvSpPr>
          <p:nvPr/>
        </p:nvSpPr>
        <p:spPr bwMode="auto">
          <a:xfrm>
            <a:off x="4001550" y="3769290"/>
            <a:ext cx="66556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3200" dirty="0">
                <a:solidFill>
                  <a:srgbClr val="000000"/>
                </a:solidFill>
                <a:latin typeface="Symbol" panose="05050102010706020507" pitchFamily="18" charset="2"/>
                <a:cs typeface="Times New Roman" pitchFamily="18" charset="0"/>
              </a:rPr>
              <a:t>-</a:t>
            </a:r>
            <a:r>
              <a:rPr lang="en-US" altLang="ja-JP" sz="3200" i="1" dirty="0">
                <a:solidFill>
                  <a:srgbClr val="000000"/>
                </a:solidFill>
                <a:latin typeface="Bookman Old Style" pitchFamily="18" charset="0"/>
              </a:rPr>
              <a:t>a</a:t>
            </a:r>
          </a:p>
        </p:txBody>
      </p:sp>
      <p:graphicFrame>
        <p:nvGraphicFramePr>
          <p:cNvPr id="37" name="Object 80">
            <a:extLst>
              <a:ext uri="{FF2B5EF4-FFF2-40B4-BE49-F238E27FC236}">
                <a16:creationId xmlns:a16="http://schemas.microsoft.com/office/drawing/2014/main" id="{DA6FC6F1-76D1-49C1-9E4C-1B735ABE9228}"/>
              </a:ext>
            </a:extLst>
          </p:cNvPr>
          <p:cNvGraphicFramePr>
            <a:graphicFrameLocks noChangeAspect="1"/>
          </p:cNvGraphicFramePr>
          <p:nvPr>
            <p:extLst>
              <p:ext uri="{D42A27DB-BD31-4B8C-83A1-F6EECF244321}">
                <p14:modId xmlns:p14="http://schemas.microsoft.com/office/powerpoint/2010/main" val="690536789"/>
              </p:ext>
            </p:extLst>
          </p:nvPr>
        </p:nvGraphicFramePr>
        <p:xfrm>
          <a:off x="4681805" y="3600292"/>
          <a:ext cx="425464" cy="654305"/>
        </p:xfrm>
        <a:graphic>
          <a:graphicData uri="http://schemas.openxmlformats.org/presentationml/2006/ole">
            <mc:AlternateContent xmlns:mc="http://schemas.openxmlformats.org/markup-compatibility/2006">
              <mc:Choice xmlns:v="urn:schemas-microsoft-com:vml" Requires="v">
                <p:oleObj spid="_x0000_s49554" name="Equation" r:id="rId4" imgW="253800" imgH="393480" progId="Equation.DSMT4">
                  <p:embed/>
                </p:oleObj>
              </mc:Choice>
              <mc:Fallback>
                <p:oleObj name="Equation" r:id="rId4" imgW="253800" imgH="393480" progId="Equation.DSMT4">
                  <p:embed/>
                  <p:pic>
                    <p:nvPicPr>
                      <p:cNvPr id="28" name="Object 80">
                        <a:extLst>
                          <a:ext uri="{FF2B5EF4-FFF2-40B4-BE49-F238E27FC236}">
                            <a16:creationId xmlns:a16="http://schemas.microsoft.com/office/drawing/2014/main" id="{2C79D564-5416-4F85-AAD1-0F1E9D8DC048}"/>
                          </a:ext>
                        </a:extLst>
                      </p:cNvPr>
                      <p:cNvPicPr>
                        <a:picLocks noChangeAspect="1" noChangeArrowheads="1"/>
                      </p:cNvPicPr>
                      <p:nvPr/>
                    </p:nvPicPr>
                    <p:blipFill>
                      <a:blip r:embed="rId5"/>
                      <a:srcRect/>
                      <a:stretch>
                        <a:fillRect/>
                      </a:stretch>
                    </p:blipFill>
                    <p:spPr bwMode="auto">
                      <a:xfrm>
                        <a:off x="4681805" y="3600292"/>
                        <a:ext cx="425464" cy="654305"/>
                      </a:xfrm>
                      <a:prstGeom prst="rect">
                        <a:avLst/>
                      </a:prstGeom>
                      <a:noFill/>
                      <a:ln>
                        <a:noFill/>
                      </a:ln>
                    </p:spPr>
                  </p:pic>
                </p:oleObj>
              </mc:Fallback>
            </mc:AlternateContent>
          </a:graphicData>
        </a:graphic>
      </p:graphicFrame>
      <p:graphicFrame>
        <p:nvGraphicFramePr>
          <p:cNvPr id="38" name="Object 80">
            <a:extLst>
              <a:ext uri="{FF2B5EF4-FFF2-40B4-BE49-F238E27FC236}">
                <a16:creationId xmlns:a16="http://schemas.microsoft.com/office/drawing/2014/main" id="{C3FD027D-2FC8-447D-B566-F547ABD8D744}"/>
              </a:ext>
            </a:extLst>
          </p:cNvPr>
          <p:cNvGraphicFramePr>
            <a:graphicFrameLocks noChangeAspect="1"/>
          </p:cNvGraphicFramePr>
          <p:nvPr>
            <p:extLst>
              <p:ext uri="{D42A27DB-BD31-4B8C-83A1-F6EECF244321}">
                <p14:modId xmlns:p14="http://schemas.microsoft.com/office/powerpoint/2010/main" val="539445958"/>
              </p:ext>
            </p:extLst>
          </p:nvPr>
        </p:nvGraphicFramePr>
        <p:xfrm>
          <a:off x="6337442" y="3653545"/>
          <a:ext cx="425464" cy="654305"/>
        </p:xfrm>
        <a:graphic>
          <a:graphicData uri="http://schemas.openxmlformats.org/presentationml/2006/ole">
            <mc:AlternateContent xmlns:mc="http://schemas.openxmlformats.org/markup-compatibility/2006">
              <mc:Choice xmlns:v="urn:schemas-microsoft-com:vml" Requires="v">
                <p:oleObj spid="_x0000_s49555" name="Equation" r:id="rId6" imgW="253800" imgH="393480" progId="Equation.DSMT4">
                  <p:embed/>
                </p:oleObj>
              </mc:Choice>
              <mc:Fallback>
                <p:oleObj name="Equation" r:id="rId6" imgW="253800" imgH="393480" progId="Equation.DSMT4">
                  <p:embed/>
                  <p:pic>
                    <p:nvPicPr>
                      <p:cNvPr id="37" name="Object 80">
                        <a:extLst>
                          <a:ext uri="{FF2B5EF4-FFF2-40B4-BE49-F238E27FC236}">
                            <a16:creationId xmlns:a16="http://schemas.microsoft.com/office/drawing/2014/main" id="{DA6FC6F1-76D1-49C1-9E4C-1B735ABE9228}"/>
                          </a:ext>
                        </a:extLst>
                      </p:cNvPr>
                      <p:cNvPicPr>
                        <a:picLocks noChangeAspect="1" noChangeArrowheads="1"/>
                      </p:cNvPicPr>
                      <p:nvPr/>
                    </p:nvPicPr>
                    <p:blipFill>
                      <a:blip r:embed="rId7"/>
                      <a:srcRect/>
                      <a:stretch>
                        <a:fillRect/>
                      </a:stretch>
                    </p:blipFill>
                    <p:spPr bwMode="auto">
                      <a:xfrm>
                        <a:off x="6337442" y="3653545"/>
                        <a:ext cx="425464" cy="654305"/>
                      </a:xfrm>
                      <a:prstGeom prst="rect">
                        <a:avLst/>
                      </a:prstGeom>
                      <a:noFill/>
                      <a:ln>
                        <a:noFill/>
                      </a:ln>
                    </p:spPr>
                  </p:pic>
                </p:oleObj>
              </mc:Fallback>
            </mc:AlternateContent>
          </a:graphicData>
        </a:graphic>
      </p:graphicFrame>
      <p:sp>
        <p:nvSpPr>
          <p:cNvPr id="39" name="Rectangle 73">
            <a:extLst>
              <a:ext uri="{FF2B5EF4-FFF2-40B4-BE49-F238E27FC236}">
                <a16:creationId xmlns:a16="http://schemas.microsoft.com/office/drawing/2014/main" id="{D1B2135C-0F17-475C-BB60-6FF7FA2DBB43}"/>
              </a:ext>
            </a:extLst>
          </p:cNvPr>
          <p:cNvSpPr>
            <a:spLocks noChangeArrowheads="1"/>
          </p:cNvSpPr>
          <p:nvPr/>
        </p:nvSpPr>
        <p:spPr bwMode="auto">
          <a:xfrm>
            <a:off x="1869" y="4358793"/>
            <a:ext cx="9141142" cy="77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noAutofit/>
          </a:bodyPr>
          <a:lstStyle/>
          <a:p>
            <a:pPr>
              <a:spcBef>
                <a:spcPct val="0"/>
              </a:spcBef>
            </a:pPr>
            <a:r>
              <a:rPr lang="en-US" altLang="ja-JP" dirty="0">
                <a:solidFill>
                  <a:srgbClr val="000000"/>
                </a:solidFill>
                <a:latin typeface="+mn-lt"/>
                <a:cs typeface="Times New Roman" pitchFamily="18" charset="0"/>
              </a:rPr>
              <a:t>(4) </a:t>
            </a:r>
            <a:r>
              <a:rPr lang="ja-JP" altLang="en-US" dirty="0">
                <a:solidFill>
                  <a:srgbClr val="000000"/>
                </a:solidFill>
                <a:cs typeface="Times New Roman" pitchFamily="18" charset="0"/>
              </a:rPr>
              <a:t>運動</a:t>
            </a:r>
            <a:r>
              <a:rPr lang="en-US" altLang="ja-JP" dirty="0">
                <a:solidFill>
                  <a:srgbClr val="000000"/>
                </a:solidFill>
                <a:cs typeface="Times New Roman" pitchFamily="18" charset="0"/>
              </a:rPr>
              <a:t>energy </a:t>
            </a:r>
          </a:p>
        </p:txBody>
      </p:sp>
      <p:graphicFrame>
        <p:nvGraphicFramePr>
          <p:cNvPr id="40" name="Object 80">
            <a:extLst>
              <a:ext uri="{FF2B5EF4-FFF2-40B4-BE49-F238E27FC236}">
                <a16:creationId xmlns:a16="http://schemas.microsoft.com/office/drawing/2014/main" id="{4875CE4B-2C29-4D32-B796-22D022499EFE}"/>
              </a:ext>
            </a:extLst>
          </p:cNvPr>
          <p:cNvGraphicFramePr>
            <a:graphicFrameLocks noChangeAspect="1"/>
          </p:cNvGraphicFramePr>
          <p:nvPr>
            <p:extLst>
              <p:ext uri="{D42A27DB-BD31-4B8C-83A1-F6EECF244321}">
                <p14:modId xmlns:p14="http://schemas.microsoft.com/office/powerpoint/2010/main" val="2050957551"/>
              </p:ext>
            </p:extLst>
          </p:nvPr>
        </p:nvGraphicFramePr>
        <p:xfrm>
          <a:off x="3277335" y="-491695"/>
          <a:ext cx="1792288" cy="542925"/>
        </p:xfrm>
        <a:graphic>
          <a:graphicData uri="http://schemas.openxmlformats.org/presentationml/2006/ole">
            <mc:AlternateContent xmlns:mc="http://schemas.openxmlformats.org/markup-compatibility/2006">
              <mc:Choice xmlns:v="urn:schemas-microsoft-com:vml" Requires="v">
                <p:oleObj spid="_x0000_s49556" name="Equation" r:id="rId8" imgW="749160" imgH="228600" progId="Equation.DSMT4">
                  <p:embed/>
                </p:oleObj>
              </mc:Choice>
              <mc:Fallback>
                <p:oleObj name="Equation" r:id="rId8" imgW="749160" imgH="228600" progId="Equation.DSMT4">
                  <p:embed/>
                  <p:pic>
                    <p:nvPicPr>
                      <p:cNvPr id="28" name="Object 80">
                        <a:extLst>
                          <a:ext uri="{FF2B5EF4-FFF2-40B4-BE49-F238E27FC236}">
                            <a16:creationId xmlns:a16="http://schemas.microsoft.com/office/drawing/2014/main" id="{2C79D564-5416-4F85-AAD1-0F1E9D8DC048}"/>
                          </a:ext>
                        </a:extLst>
                      </p:cNvPr>
                      <p:cNvPicPr>
                        <a:picLocks noChangeAspect="1" noChangeArrowheads="1"/>
                      </p:cNvPicPr>
                      <p:nvPr/>
                    </p:nvPicPr>
                    <p:blipFill>
                      <a:blip r:embed="rId9"/>
                      <a:srcRect/>
                      <a:stretch>
                        <a:fillRect/>
                      </a:stretch>
                    </p:blipFill>
                    <p:spPr bwMode="auto">
                      <a:xfrm>
                        <a:off x="3277335" y="-491695"/>
                        <a:ext cx="179228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 name="Object 80">
            <a:extLst>
              <a:ext uri="{FF2B5EF4-FFF2-40B4-BE49-F238E27FC236}">
                <a16:creationId xmlns:a16="http://schemas.microsoft.com/office/drawing/2014/main" id="{A2197153-A423-413C-A18A-7C5D7EEADC89}"/>
              </a:ext>
            </a:extLst>
          </p:cNvPr>
          <p:cNvGraphicFramePr>
            <a:graphicFrameLocks noChangeAspect="1"/>
          </p:cNvGraphicFramePr>
          <p:nvPr>
            <p:extLst>
              <p:ext uri="{D42A27DB-BD31-4B8C-83A1-F6EECF244321}">
                <p14:modId xmlns:p14="http://schemas.microsoft.com/office/powerpoint/2010/main" val="375231331"/>
              </p:ext>
            </p:extLst>
          </p:nvPr>
        </p:nvGraphicFramePr>
        <p:xfrm>
          <a:off x="2398713" y="4206698"/>
          <a:ext cx="6804025" cy="935037"/>
        </p:xfrm>
        <a:graphic>
          <a:graphicData uri="http://schemas.openxmlformats.org/presentationml/2006/ole">
            <mc:AlternateContent xmlns:mc="http://schemas.openxmlformats.org/markup-compatibility/2006">
              <mc:Choice xmlns:v="urn:schemas-microsoft-com:vml" Requires="v">
                <p:oleObj spid="_x0000_s49557" name="Equation" r:id="rId10" imgW="2844720" imgH="393480" progId="Equation.DSMT4">
                  <p:embed/>
                </p:oleObj>
              </mc:Choice>
              <mc:Fallback>
                <p:oleObj name="Equation" r:id="rId10" imgW="2844720" imgH="393480" progId="Equation.DSMT4">
                  <p:embed/>
                  <p:pic>
                    <p:nvPicPr>
                      <p:cNvPr id="28" name="Object 80">
                        <a:extLst>
                          <a:ext uri="{FF2B5EF4-FFF2-40B4-BE49-F238E27FC236}">
                            <a16:creationId xmlns:a16="http://schemas.microsoft.com/office/drawing/2014/main" id="{2C79D564-5416-4F85-AAD1-0F1E9D8DC048}"/>
                          </a:ext>
                        </a:extLst>
                      </p:cNvPr>
                      <p:cNvPicPr>
                        <a:picLocks noChangeAspect="1" noChangeArrowheads="1"/>
                      </p:cNvPicPr>
                      <p:nvPr/>
                    </p:nvPicPr>
                    <p:blipFill>
                      <a:blip r:embed="rId11"/>
                      <a:srcRect/>
                      <a:stretch>
                        <a:fillRect/>
                      </a:stretch>
                    </p:blipFill>
                    <p:spPr bwMode="auto">
                      <a:xfrm>
                        <a:off x="2398713" y="4206698"/>
                        <a:ext cx="6804025"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正方形/長方形 4">
            <a:extLst>
              <a:ext uri="{FF2B5EF4-FFF2-40B4-BE49-F238E27FC236}">
                <a16:creationId xmlns:a16="http://schemas.microsoft.com/office/drawing/2014/main" id="{E8D7852D-F6CF-4276-A37D-28B18B80996D}"/>
              </a:ext>
            </a:extLst>
          </p:cNvPr>
          <p:cNvSpPr/>
          <p:nvPr/>
        </p:nvSpPr>
        <p:spPr>
          <a:xfrm>
            <a:off x="545639" y="5146463"/>
            <a:ext cx="1872564" cy="523220"/>
          </a:xfrm>
          <a:prstGeom prst="rect">
            <a:avLst/>
          </a:prstGeom>
        </p:spPr>
        <p:txBody>
          <a:bodyPr wrap="none">
            <a:spAutoFit/>
          </a:bodyPr>
          <a:lstStyle/>
          <a:p>
            <a:r>
              <a:rPr lang="ja-JP" altLang="en-US" dirty="0">
                <a:solidFill>
                  <a:srgbClr val="000000"/>
                </a:solidFill>
                <a:cs typeface="Times New Roman" pitchFamily="18" charset="0"/>
              </a:rPr>
              <a:t>位置</a:t>
            </a:r>
            <a:r>
              <a:rPr lang="en-US" altLang="ja-JP" dirty="0">
                <a:solidFill>
                  <a:srgbClr val="000000"/>
                </a:solidFill>
                <a:cs typeface="Times New Roman" pitchFamily="18" charset="0"/>
              </a:rPr>
              <a:t>energy</a:t>
            </a:r>
            <a:endParaRPr lang="ja-JP" altLang="en-US" dirty="0"/>
          </a:p>
        </p:txBody>
      </p:sp>
      <p:sp>
        <p:nvSpPr>
          <p:cNvPr id="7" name="正方形/長方形 6">
            <a:extLst>
              <a:ext uri="{FF2B5EF4-FFF2-40B4-BE49-F238E27FC236}">
                <a16:creationId xmlns:a16="http://schemas.microsoft.com/office/drawing/2014/main" id="{EE8EEA4F-7E85-4EC9-99C9-D5E417D52822}"/>
              </a:ext>
            </a:extLst>
          </p:cNvPr>
          <p:cNvSpPr/>
          <p:nvPr/>
        </p:nvSpPr>
        <p:spPr>
          <a:xfrm>
            <a:off x="-31520" y="6108234"/>
            <a:ext cx="3308855" cy="523220"/>
          </a:xfrm>
          <a:prstGeom prst="rect">
            <a:avLst/>
          </a:prstGeom>
        </p:spPr>
        <p:txBody>
          <a:bodyPr wrap="none">
            <a:spAutoFit/>
          </a:bodyPr>
          <a:lstStyle/>
          <a:p>
            <a:r>
              <a:rPr lang="ja-JP" altLang="en-US" dirty="0">
                <a:solidFill>
                  <a:srgbClr val="000000"/>
                </a:solidFill>
                <a:latin typeface="+mn-lt"/>
                <a:cs typeface="Times New Roman" pitchFamily="18" charset="0"/>
              </a:rPr>
              <a:t>力学的</a:t>
            </a:r>
            <a:r>
              <a:rPr lang="en-US" altLang="ja-JP" dirty="0">
                <a:solidFill>
                  <a:srgbClr val="000000"/>
                </a:solidFill>
                <a:cs typeface="Times New Roman" pitchFamily="18" charset="0"/>
              </a:rPr>
              <a:t>energy</a:t>
            </a:r>
            <a:r>
              <a:rPr lang="ja-JP" altLang="en-US" dirty="0">
                <a:solidFill>
                  <a:srgbClr val="000000"/>
                </a:solidFill>
                <a:cs typeface="Times New Roman" pitchFamily="18" charset="0"/>
              </a:rPr>
              <a:t>の総和</a:t>
            </a:r>
            <a:endParaRPr lang="ja-JP" altLang="en-US" dirty="0"/>
          </a:p>
        </p:txBody>
      </p:sp>
      <p:sp>
        <p:nvSpPr>
          <p:cNvPr id="8" name="正方形/長方形 7">
            <a:extLst>
              <a:ext uri="{FF2B5EF4-FFF2-40B4-BE49-F238E27FC236}">
                <a16:creationId xmlns:a16="http://schemas.microsoft.com/office/drawing/2014/main" id="{0C2C957A-8BE3-44F2-A33B-F6BA0CE27C47}"/>
              </a:ext>
            </a:extLst>
          </p:cNvPr>
          <p:cNvSpPr/>
          <p:nvPr/>
        </p:nvSpPr>
        <p:spPr>
          <a:xfrm>
            <a:off x="6170197" y="6153344"/>
            <a:ext cx="2420856" cy="523220"/>
          </a:xfrm>
          <a:prstGeom prst="rect">
            <a:avLst/>
          </a:prstGeom>
        </p:spPr>
        <p:txBody>
          <a:bodyPr wrap="none">
            <a:spAutoFit/>
          </a:bodyPr>
          <a:lstStyle/>
          <a:p>
            <a:r>
              <a:rPr lang="en-US" altLang="ja-JP" i="1" dirty="0">
                <a:solidFill>
                  <a:srgbClr val="000000"/>
                </a:solidFill>
                <a:latin typeface="Bookman Old Style" pitchFamily="18" charset="0"/>
                <a:cs typeface="Times New Roman" pitchFamily="18" charset="0"/>
              </a:rPr>
              <a:t>t </a:t>
            </a:r>
            <a:r>
              <a:rPr lang="ja-JP" altLang="en-US" dirty="0">
                <a:solidFill>
                  <a:srgbClr val="000000"/>
                </a:solidFill>
                <a:latin typeface="ＭＳ Ｐゴシック" charset="-128"/>
                <a:cs typeface="Times New Roman" pitchFamily="18" charset="0"/>
              </a:rPr>
              <a:t>によらず一定</a:t>
            </a:r>
            <a:endParaRPr lang="ja-JP" altLang="en-US" dirty="0"/>
          </a:p>
        </p:txBody>
      </p:sp>
      <p:graphicFrame>
        <p:nvGraphicFramePr>
          <p:cNvPr id="42" name="Object 80">
            <a:extLst>
              <a:ext uri="{FF2B5EF4-FFF2-40B4-BE49-F238E27FC236}">
                <a16:creationId xmlns:a16="http://schemas.microsoft.com/office/drawing/2014/main" id="{E07B7A7C-6A48-4D22-9EBE-1DBAC29D8D2C}"/>
              </a:ext>
            </a:extLst>
          </p:cNvPr>
          <p:cNvGraphicFramePr>
            <a:graphicFrameLocks noChangeAspect="1"/>
          </p:cNvGraphicFramePr>
          <p:nvPr>
            <p:extLst>
              <p:ext uri="{D42A27DB-BD31-4B8C-83A1-F6EECF244321}">
                <p14:modId xmlns:p14="http://schemas.microsoft.com/office/powerpoint/2010/main" val="2914144994"/>
              </p:ext>
            </p:extLst>
          </p:nvPr>
        </p:nvGraphicFramePr>
        <p:xfrm>
          <a:off x="2389329" y="5032748"/>
          <a:ext cx="3948113" cy="935038"/>
        </p:xfrm>
        <a:graphic>
          <a:graphicData uri="http://schemas.openxmlformats.org/presentationml/2006/ole">
            <mc:AlternateContent xmlns:mc="http://schemas.openxmlformats.org/markup-compatibility/2006">
              <mc:Choice xmlns:v="urn:schemas-microsoft-com:vml" Requires="v">
                <p:oleObj spid="_x0000_s49558" name="Equation" r:id="rId12" imgW="1650960" imgH="393480" progId="Equation.DSMT4">
                  <p:embed/>
                </p:oleObj>
              </mc:Choice>
              <mc:Fallback>
                <p:oleObj name="Equation" r:id="rId12" imgW="1650960" imgH="393480" progId="Equation.DSMT4">
                  <p:embed/>
                  <p:pic>
                    <p:nvPicPr>
                      <p:cNvPr id="41" name="Object 80">
                        <a:extLst>
                          <a:ext uri="{FF2B5EF4-FFF2-40B4-BE49-F238E27FC236}">
                            <a16:creationId xmlns:a16="http://schemas.microsoft.com/office/drawing/2014/main" id="{A2197153-A423-413C-A18A-7C5D7EEADC89}"/>
                          </a:ext>
                        </a:extLst>
                      </p:cNvPr>
                      <p:cNvPicPr>
                        <a:picLocks noChangeAspect="1" noChangeArrowheads="1"/>
                      </p:cNvPicPr>
                      <p:nvPr/>
                    </p:nvPicPr>
                    <p:blipFill>
                      <a:blip r:embed="rId13"/>
                      <a:srcRect/>
                      <a:stretch>
                        <a:fillRect/>
                      </a:stretch>
                    </p:blipFill>
                    <p:spPr bwMode="auto">
                      <a:xfrm>
                        <a:off x="2389329" y="5032748"/>
                        <a:ext cx="3948113"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3" name="Object 80">
            <a:extLst>
              <a:ext uri="{FF2B5EF4-FFF2-40B4-BE49-F238E27FC236}">
                <a16:creationId xmlns:a16="http://schemas.microsoft.com/office/drawing/2014/main" id="{716E7BCF-842D-4196-8EF0-CB8516118161}"/>
              </a:ext>
            </a:extLst>
          </p:cNvPr>
          <p:cNvGraphicFramePr>
            <a:graphicFrameLocks noChangeAspect="1"/>
          </p:cNvGraphicFramePr>
          <p:nvPr>
            <p:extLst>
              <p:ext uri="{D42A27DB-BD31-4B8C-83A1-F6EECF244321}">
                <p14:modId xmlns:p14="http://schemas.microsoft.com/office/powerpoint/2010/main" val="15082116"/>
              </p:ext>
            </p:extLst>
          </p:nvPr>
        </p:nvGraphicFramePr>
        <p:xfrm>
          <a:off x="3337517" y="5927843"/>
          <a:ext cx="2278063" cy="935037"/>
        </p:xfrm>
        <a:graphic>
          <a:graphicData uri="http://schemas.openxmlformats.org/presentationml/2006/ole">
            <mc:AlternateContent xmlns:mc="http://schemas.openxmlformats.org/markup-compatibility/2006">
              <mc:Choice xmlns:v="urn:schemas-microsoft-com:vml" Requires="v">
                <p:oleObj spid="_x0000_s49559" name="Equation" r:id="rId14" imgW="952200" imgH="393480" progId="Equation.DSMT4">
                  <p:embed/>
                </p:oleObj>
              </mc:Choice>
              <mc:Fallback>
                <p:oleObj name="Equation" r:id="rId14" imgW="952200" imgH="393480" progId="Equation.DSMT4">
                  <p:embed/>
                  <p:pic>
                    <p:nvPicPr>
                      <p:cNvPr id="42" name="Object 80">
                        <a:extLst>
                          <a:ext uri="{FF2B5EF4-FFF2-40B4-BE49-F238E27FC236}">
                            <a16:creationId xmlns:a16="http://schemas.microsoft.com/office/drawing/2014/main" id="{E07B7A7C-6A48-4D22-9EBE-1DBAC29D8D2C}"/>
                          </a:ext>
                        </a:extLst>
                      </p:cNvPr>
                      <p:cNvPicPr>
                        <a:picLocks noChangeAspect="1" noChangeArrowheads="1"/>
                      </p:cNvPicPr>
                      <p:nvPr/>
                    </p:nvPicPr>
                    <p:blipFill>
                      <a:blip r:embed="rId15"/>
                      <a:srcRect/>
                      <a:stretch>
                        <a:fillRect/>
                      </a:stretch>
                    </p:blipFill>
                    <p:spPr bwMode="auto">
                      <a:xfrm>
                        <a:off x="3337517" y="5927843"/>
                        <a:ext cx="2278063"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34505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4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4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4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6" grpId="0"/>
      <p:bldP spid="12" grpId="0"/>
      <p:bldP spid="3" grpId="0"/>
      <p:bldP spid="15" grpId="0"/>
      <p:bldP spid="18" grpId="0"/>
      <p:bldP spid="19" grpId="0"/>
      <p:bldP spid="20" grpId="0"/>
      <p:bldP spid="31" grpId="0" animBg="1"/>
      <p:bldP spid="32" grpId="0"/>
      <p:bldP spid="34" grpId="0"/>
      <p:bldP spid="39" grpId="0"/>
      <p:bldP spid="5" grpId="0"/>
      <p:bldP spid="7"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AutoShape 10">
            <a:extLst>
              <a:ext uri="{FF2B5EF4-FFF2-40B4-BE49-F238E27FC236}">
                <a16:creationId xmlns:a16="http://schemas.microsoft.com/office/drawing/2014/main" id="{BB5C1966-0606-4077-9C40-A80FB879193E}"/>
              </a:ext>
            </a:extLst>
          </p:cNvPr>
          <p:cNvSpPr>
            <a:spLocks noChangeArrowheads="1"/>
          </p:cNvSpPr>
          <p:nvPr/>
        </p:nvSpPr>
        <p:spPr bwMode="auto">
          <a:xfrm>
            <a:off x="816960" y="6342501"/>
            <a:ext cx="389149" cy="361645"/>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40" name="AutoShape 10">
            <a:extLst>
              <a:ext uri="{FF2B5EF4-FFF2-40B4-BE49-F238E27FC236}">
                <a16:creationId xmlns:a16="http://schemas.microsoft.com/office/drawing/2014/main" id="{D200DE80-5D10-4E6C-84E3-F134919E28AF}"/>
              </a:ext>
            </a:extLst>
          </p:cNvPr>
          <p:cNvSpPr>
            <a:spLocks noChangeArrowheads="1"/>
          </p:cNvSpPr>
          <p:nvPr/>
        </p:nvSpPr>
        <p:spPr bwMode="auto">
          <a:xfrm>
            <a:off x="3987058" y="5277049"/>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44" name="AutoShape 10">
            <a:extLst>
              <a:ext uri="{FF2B5EF4-FFF2-40B4-BE49-F238E27FC236}">
                <a16:creationId xmlns:a16="http://schemas.microsoft.com/office/drawing/2014/main" id="{402F9DE5-E4B7-4710-B209-D843F2AB1AB2}"/>
              </a:ext>
            </a:extLst>
          </p:cNvPr>
          <p:cNvSpPr>
            <a:spLocks noChangeArrowheads="1"/>
          </p:cNvSpPr>
          <p:nvPr/>
        </p:nvSpPr>
        <p:spPr bwMode="auto">
          <a:xfrm>
            <a:off x="4312047" y="5284788"/>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0" name="AutoShape 10">
            <a:extLst>
              <a:ext uri="{FF2B5EF4-FFF2-40B4-BE49-F238E27FC236}">
                <a16:creationId xmlns:a16="http://schemas.microsoft.com/office/drawing/2014/main" id="{93EBA6E1-A117-4ECD-B3D8-974E2A03DC2A}"/>
              </a:ext>
            </a:extLst>
          </p:cNvPr>
          <p:cNvSpPr>
            <a:spLocks noChangeArrowheads="1"/>
          </p:cNvSpPr>
          <p:nvPr/>
        </p:nvSpPr>
        <p:spPr bwMode="auto">
          <a:xfrm>
            <a:off x="4950105" y="5276999"/>
            <a:ext cx="358489"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4" name="AutoShape 10">
            <a:extLst>
              <a:ext uri="{FF2B5EF4-FFF2-40B4-BE49-F238E27FC236}">
                <a16:creationId xmlns:a16="http://schemas.microsoft.com/office/drawing/2014/main" id="{53607506-4216-4347-864A-A56794B785CE}"/>
              </a:ext>
            </a:extLst>
          </p:cNvPr>
          <p:cNvSpPr>
            <a:spLocks noChangeArrowheads="1"/>
          </p:cNvSpPr>
          <p:nvPr/>
        </p:nvSpPr>
        <p:spPr bwMode="auto">
          <a:xfrm>
            <a:off x="5183852" y="5291914"/>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17" name="正方形/長方形 216">
            <a:extLst>
              <a:ext uri="{FF2B5EF4-FFF2-40B4-BE49-F238E27FC236}">
                <a16:creationId xmlns:a16="http://schemas.microsoft.com/office/drawing/2014/main" id="{50BF8C97-29E9-4A2B-B42A-252310FC615C}"/>
              </a:ext>
            </a:extLst>
          </p:cNvPr>
          <p:cNvSpPr/>
          <p:nvPr/>
        </p:nvSpPr>
        <p:spPr>
          <a:xfrm>
            <a:off x="-13308" y="5732962"/>
            <a:ext cx="489236"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000000"/>
              </a:solidFill>
            </a:endParaRPr>
          </a:p>
        </p:txBody>
      </p:sp>
      <p:sp>
        <p:nvSpPr>
          <p:cNvPr id="218" name="正方形/長方形 217">
            <a:extLst>
              <a:ext uri="{FF2B5EF4-FFF2-40B4-BE49-F238E27FC236}">
                <a16:creationId xmlns:a16="http://schemas.microsoft.com/office/drawing/2014/main" id="{F7F0E856-7BA9-4C9C-8EBF-81E569279D8C}"/>
              </a:ext>
            </a:extLst>
          </p:cNvPr>
          <p:cNvSpPr/>
          <p:nvPr/>
        </p:nvSpPr>
        <p:spPr>
          <a:xfrm>
            <a:off x="293482" y="5702335"/>
            <a:ext cx="1308761" cy="523220"/>
          </a:xfrm>
          <a:prstGeom prst="rect">
            <a:avLst/>
          </a:prstGeom>
        </p:spPr>
        <p:txBody>
          <a:bodyPr wrap="squar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u</a:t>
            </a:r>
            <a:r>
              <a:rPr lang="en-US" altLang="ja-JP" baseline="-25000" dirty="0">
                <a:solidFill>
                  <a:srgbClr val="000000"/>
                </a:solidFill>
                <a:latin typeface="+mn-lt"/>
                <a:ea typeface="ＭＳ ゴシック" panose="020B0609070205080204" pitchFamily="49" charset="-128"/>
                <a:cs typeface="Times New Roman" pitchFamily="18" charset="0"/>
              </a:rPr>
              <a:t>0</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endParaRPr lang="ja-JP" altLang="en-US" dirty="0">
              <a:solidFill>
                <a:srgbClr val="000000"/>
              </a:solidFill>
            </a:endParaRPr>
          </a:p>
        </p:txBody>
      </p:sp>
      <p:sp>
        <p:nvSpPr>
          <p:cNvPr id="219" name="Rectangle 75">
            <a:extLst>
              <a:ext uri="{FF2B5EF4-FFF2-40B4-BE49-F238E27FC236}">
                <a16:creationId xmlns:a16="http://schemas.microsoft.com/office/drawing/2014/main" id="{5D781ACB-DCD2-41B0-8702-5449F3EFE62B}"/>
              </a:ext>
            </a:extLst>
          </p:cNvPr>
          <p:cNvSpPr>
            <a:spLocks noChangeArrowheads="1"/>
          </p:cNvSpPr>
          <p:nvPr/>
        </p:nvSpPr>
        <p:spPr bwMode="auto">
          <a:xfrm>
            <a:off x="272062" y="5707673"/>
            <a:ext cx="4974615"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dirty="0">
              <a:solidFill>
                <a:srgbClr val="000000"/>
              </a:solidFill>
              <a:ea typeface="ＭＳ Ｐゴシック" pitchFamily="50" charset="-128"/>
            </a:endParaRPr>
          </a:p>
        </p:txBody>
      </p:sp>
      <p:sp>
        <p:nvSpPr>
          <p:cNvPr id="220" name="正方形/長方形 219">
            <a:extLst>
              <a:ext uri="{FF2B5EF4-FFF2-40B4-BE49-F238E27FC236}">
                <a16:creationId xmlns:a16="http://schemas.microsoft.com/office/drawing/2014/main" id="{5154D017-4F09-40EA-A0D1-8FED0C6C8D15}"/>
              </a:ext>
            </a:extLst>
          </p:cNvPr>
          <p:cNvSpPr/>
          <p:nvPr/>
        </p:nvSpPr>
        <p:spPr>
          <a:xfrm>
            <a:off x="5328874" y="5732962"/>
            <a:ext cx="489236"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000000"/>
              </a:solidFill>
            </a:endParaRPr>
          </a:p>
        </p:txBody>
      </p:sp>
      <p:sp>
        <p:nvSpPr>
          <p:cNvPr id="221" name="正方形/長方形 220">
            <a:extLst>
              <a:ext uri="{FF2B5EF4-FFF2-40B4-BE49-F238E27FC236}">
                <a16:creationId xmlns:a16="http://schemas.microsoft.com/office/drawing/2014/main" id="{104EE65D-9A1D-40F5-9BD4-BE0BBE6CFA1E}"/>
              </a:ext>
            </a:extLst>
          </p:cNvPr>
          <p:cNvSpPr/>
          <p:nvPr/>
        </p:nvSpPr>
        <p:spPr>
          <a:xfrm>
            <a:off x="5739930" y="5688626"/>
            <a:ext cx="2012345" cy="523220"/>
          </a:xfrm>
          <a:prstGeom prst="rect">
            <a:avLst/>
          </a:prstGeom>
        </p:spPr>
        <p:txBody>
          <a:bodyPr wrap="square">
            <a:spAutoFit/>
          </a:bodyPr>
          <a:lstStyle/>
          <a:p>
            <a:r>
              <a:rPr lang="en-US" altLang="ja-JP" dirty="0">
                <a:solidFill>
                  <a:srgbClr val="CC00FF"/>
                </a:solidFill>
                <a:latin typeface="Symbol" panose="05050102010706020507" pitchFamily="18" charset="2"/>
                <a:ea typeface="ＭＳ ゴシック" pitchFamily="49" charset="-128"/>
                <a:cs typeface="Times New Roman" pitchFamily="18" charset="0"/>
              </a:rPr>
              <a:t>-</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mu</a:t>
            </a:r>
            <a:r>
              <a:rPr lang="en-US" altLang="ja-JP" baseline="-25000" dirty="0">
                <a:solidFill>
                  <a:srgbClr val="CC00FF"/>
                </a:solidFill>
                <a:latin typeface="+mn-lt"/>
                <a:ea typeface="ＭＳ ゴシック" panose="020B0609070205080204" pitchFamily="49" charset="-128"/>
                <a:cs typeface="Times New Roman" pitchFamily="18" charset="0"/>
              </a:rPr>
              <a:t>0</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gt</a:t>
            </a:r>
            <a:r>
              <a:rPr lang="en-US" altLang="ja-JP" baseline="30000" dirty="0">
                <a:solidFill>
                  <a:srgbClr val="CC00FF"/>
                </a:solidFill>
                <a:ea typeface="ＭＳ ゴシック" panose="020B0609070205080204" pitchFamily="49" charset="-128"/>
                <a:cs typeface="Times New Roman" pitchFamily="18" charset="0"/>
              </a:rPr>
              <a:t>2</a:t>
            </a:r>
            <a:r>
              <a:rPr lang="en-US" altLang="ja-JP" dirty="0">
                <a:solidFill>
                  <a:srgbClr val="CC00FF"/>
                </a:solidFill>
                <a:latin typeface="Symbol" panose="05050102010706020507" pitchFamily="18" charset="2"/>
                <a:ea typeface="ＭＳ ゴシック" pitchFamily="49" charset="-128"/>
                <a:cs typeface="Times New Roman" pitchFamily="18" charset="0"/>
              </a:rPr>
              <a:t>/</a:t>
            </a:r>
            <a:r>
              <a:rPr lang="en-US" altLang="ja-JP" dirty="0">
                <a:solidFill>
                  <a:srgbClr val="CC00FF"/>
                </a:solidFill>
                <a:ea typeface="ＭＳ ゴシック" panose="020B0609070205080204" pitchFamily="49" charset="-128"/>
                <a:cs typeface="Times New Roman" pitchFamily="18" charset="0"/>
              </a:rPr>
              <a:t>2</a:t>
            </a:r>
            <a:endParaRPr lang="ja-JP" altLang="en-US" dirty="0">
              <a:solidFill>
                <a:srgbClr val="CC00FF"/>
              </a:solidFill>
            </a:endParaRPr>
          </a:p>
        </p:txBody>
      </p:sp>
      <p:sp>
        <p:nvSpPr>
          <p:cNvPr id="222" name="Rectangle 75">
            <a:extLst>
              <a:ext uri="{FF2B5EF4-FFF2-40B4-BE49-F238E27FC236}">
                <a16:creationId xmlns:a16="http://schemas.microsoft.com/office/drawing/2014/main" id="{C977AEE8-75D3-46E3-8AAF-C099F0198453}"/>
              </a:ext>
            </a:extLst>
          </p:cNvPr>
          <p:cNvSpPr>
            <a:spLocks noChangeArrowheads="1"/>
          </p:cNvSpPr>
          <p:nvPr/>
        </p:nvSpPr>
        <p:spPr bwMode="auto">
          <a:xfrm>
            <a:off x="5692152" y="5688626"/>
            <a:ext cx="2012345"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dirty="0">
              <a:solidFill>
                <a:srgbClr val="000000"/>
              </a:solidFill>
              <a:ea typeface="ＭＳ Ｐゴシック" pitchFamily="50" charset="-128"/>
            </a:endParaRPr>
          </a:p>
        </p:txBody>
      </p:sp>
      <p:sp>
        <p:nvSpPr>
          <p:cNvPr id="241" name="Rectangle 75">
            <a:extLst>
              <a:ext uri="{FF2B5EF4-FFF2-40B4-BE49-F238E27FC236}">
                <a16:creationId xmlns:a16="http://schemas.microsoft.com/office/drawing/2014/main" id="{D3FC9552-E50A-4916-B03C-E10590610943}"/>
              </a:ext>
            </a:extLst>
          </p:cNvPr>
          <p:cNvSpPr>
            <a:spLocks noChangeArrowheads="1"/>
          </p:cNvSpPr>
          <p:nvPr/>
        </p:nvSpPr>
        <p:spPr bwMode="auto">
          <a:xfrm>
            <a:off x="1888349" y="6278561"/>
            <a:ext cx="1930835" cy="48806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42" name="正方形/長方形 241">
            <a:extLst>
              <a:ext uri="{FF2B5EF4-FFF2-40B4-BE49-F238E27FC236}">
                <a16:creationId xmlns:a16="http://schemas.microsoft.com/office/drawing/2014/main" id="{F4F31B80-087D-44F2-BCBB-7C9B82C8AB5B}"/>
              </a:ext>
            </a:extLst>
          </p:cNvPr>
          <p:cNvSpPr/>
          <p:nvPr/>
        </p:nvSpPr>
        <p:spPr>
          <a:xfrm>
            <a:off x="27237" y="6284499"/>
            <a:ext cx="543739"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a:t>
            </a:r>
            <a:endParaRPr lang="ja-JP" altLang="en-US" dirty="0">
              <a:solidFill>
                <a:srgbClr val="000000"/>
              </a:solidFill>
            </a:endParaRPr>
          </a:p>
        </p:txBody>
      </p:sp>
      <p:sp>
        <p:nvSpPr>
          <p:cNvPr id="243" name="正方形/長方形 242">
            <a:extLst>
              <a:ext uri="{FF2B5EF4-FFF2-40B4-BE49-F238E27FC236}">
                <a16:creationId xmlns:a16="http://schemas.microsoft.com/office/drawing/2014/main" id="{E78A2456-34B4-4644-9DD9-2A152D378534}"/>
              </a:ext>
            </a:extLst>
          </p:cNvPr>
          <p:cNvSpPr/>
          <p:nvPr/>
        </p:nvSpPr>
        <p:spPr>
          <a:xfrm>
            <a:off x="2160077" y="6237710"/>
            <a:ext cx="1663757" cy="523220"/>
          </a:xfrm>
          <a:prstGeom prst="rect">
            <a:avLst/>
          </a:prstGeom>
        </p:spPr>
        <p:txBody>
          <a:bodyPr wrap="square">
            <a:spAutoFit/>
          </a:bodyPr>
          <a:lstStyle/>
          <a:p>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mu</a:t>
            </a:r>
            <a:r>
              <a:rPr lang="en-US" altLang="ja-JP" baseline="-25000" dirty="0">
                <a:solidFill>
                  <a:srgbClr val="000000"/>
                </a:solidFill>
                <a:ea typeface="ＭＳ ゴシック" panose="020B0609070205080204" pitchFamily="49" charset="-128"/>
                <a:cs typeface="Times New Roman" pitchFamily="18" charset="0"/>
              </a:rPr>
              <a:t>0</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gt</a:t>
            </a:r>
            <a:endParaRPr lang="ja-JP" altLang="en-US" dirty="0">
              <a:solidFill>
                <a:srgbClr val="000000"/>
              </a:solidFill>
            </a:endParaRPr>
          </a:p>
        </p:txBody>
      </p:sp>
      <p:sp>
        <p:nvSpPr>
          <p:cNvPr id="244" name="正方形/長方形 243">
            <a:extLst>
              <a:ext uri="{FF2B5EF4-FFF2-40B4-BE49-F238E27FC236}">
                <a16:creationId xmlns:a16="http://schemas.microsoft.com/office/drawing/2014/main" id="{BF6FF303-7F95-4DBD-B89B-7A57E721972B}"/>
              </a:ext>
            </a:extLst>
          </p:cNvPr>
          <p:cNvSpPr/>
          <p:nvPr/>
        </p:nvSpPr>
        <p:spPr>
          <a:xfrm>
            <a:off x="589662" y="6270426"/>
            <a:ext cx="1269899"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dL</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dt</a:t>
            </a:r>
            <a:r>
              <a:rPr lang="en-US" altLang="ja-JP" dirty="0">
                <a:solidFill>
                  <a:srgbClr val="000000"/>
                </a:solidFill>
                <a:latin typeface="Symbol" panose="05050102010706020507" pitchFamily="18" charset="2"/>
                <a:ea typeface="ＭＳ ゴシック" pitchFamily="49" charset="-128"/>
                <a:cs typeface="Times New Roman" pitchFamily="18" charset="0"/>
              </a:rPr>
              <a:t>=</a:t>
            </a:r>
            <a:endParaRPr lang="ja-JP" altLang="en-US" dirty="0"/>
          </a:p>
        </p:txBody>
      </p:sp>
      <p:sp>
        <p:nvSpPr>
          <p:cNvPr id="245" name="正方形/長方形 244">
            <a:extLst>
              <a:ext uri="{FF2B5EF4-FFF2-40B4-BE49-F238E27FC236}">
                <a16:creationId xmlns:a16="http://schemas.microsoft.com/office/drawing/2014/main" id="{F91DFF22-CE44-4E3D-8D06-E5D0D3662F91}"/>
              </a:ext>
            </a:extLst>
          </p:cNvPr>
          <p:cNvSpPr/>
          <p:nvPr/>
        </p:nvSpPr>
        <p:spPr>
          <a:xfrm>
            <a:off x="3746803" y="6307206"/>
            <a:ext cx="580191" cy="523220"/>
          </a:xfrm>
          <a:prstGeom prst="rect">
            <a:avLst/>
          </a:prstGeom>
        </p:spPr>
        <p:txBody>
          <a:bodyPr wrap="square">
            <a:spAutoFit/>
          </a:bodyPr>
          <a:lstStyle/>
          <a:p>
            <a:r>
              <a:rPr lang="ja-JP" altLang="en-US" dirty="0">
                <a:solidFill>
                  <a:srgbClr val="000000"/>
                </a:solidFill>
              </a:rPr>
              <a:t>∴</a:t>
            </a:r>
          </a:p>
        </p:txBody>
      </p:sp>
      <p:sp>
        <p:nvSpPr>
          <p:cNvPr id="246" name="正方形/長方形 245">
            <a:extLst>
              <a:ext uri="{FF2B5EF4-FFF2-40B4-BE49-F238E27FC236}">
                <a16:creationId xmlns:a16="http://schemas.microsoft.com/office/drawing/2014/main" id="{CFCB1DA9-0539-4C2C-8686-A02D62254DC0}"/>
              </a:ext>
            </a:extLst>
          </p:cNvPr>
          <p:cNvSpPr/>
          <p:nvPr/>
        </p:nvSpPr>
        <p:spPr>
          <a:xfrm>
            <a:off x="4197471" y="6263468"/>
            <a:ext cx="3684259" cy="523220"/>
          </a:xfrm>
          <a:prstGeom prst="rect">
            <a:avLst/>
          </a:prstGeom>
        </p:spPr>
        <p:txBody>
          <a:bodyPr wrap="square">
            <a:spAutoFit/>
          </a:bodyPr>
          <a:lstStyle/>
          <a:p>
            <a:r>
              <a:rPr lang="ja-JP" altLang="en-US" dirty="0">
                <a:solidFill>
                  <a:srgbClr val="0000FF"/>
                </a:solidFill>
                <a:latin typeface="ＭＳ ゴシック" pitchFamily="49" charset="-128"/>
                <a:ea typeface="ＭＳ ゴシック" pitchFamily="49" charset="-128"/>
                <a:cs typeface="Times New Roman" pitchFamily="18" charset="0"/>
              </a:rPr>
              <a:t>回転</a:t>
            </a:r>
            <a:r>
              <a:rPr lang="ja-JP" altLang="en-US">
                <a:solidFill>
                  <a:srgbClr val="0000FF"/>
                </a:solidFill>
                <a:latin typeface="ＭＳ ゴシック" pitchFamily="49" charset="-128"/>
                <a:ea typeface="ＭＳ ゴシック" pitchFamily="49" charset="-128"/>
                <a:cs typeface="Times New Roman" pitchFamily="18" charset="0"/>
              </a:rPr>
              <a:t>の運動方程式</a:t>
            </a:r>
            <a:r>
              <a:rPr lang="ja-JP" altLang="en-US">
                <a:solidFill>
                  <a:srgbClr val="000000"/>
                </a:solidFill>
                <a:latin typeface="ＭＳ ゴシック" pitchFamily="49" charset="-128"/>
                <a:ea typeface="ＭＳ ゴシック" pitchFamily="49" charset="-128"/>
                <a:cs typeface="Times New Roman" pitchFamily="18" charset="0"/>
              </a:rPr>
              <a:t>が</a:t>
            </a:r>
            <a:endParaRPr lang="ja-JP" altLang="en-US" dirty="0">
              <a:solidFill>
                <a:srgbClr val="000000"/>
              </a:solidFill>
            </a:endParaRPr>
          </a:p>
        </p:txBody>
      </p:sp>
      <p:sp>
        <p:nvSpPr>
          <p:cNvPr id="247" name="Rectangle 75">
            <a:extLst>
              <a:ext uri="{FF2B5EF4-FFF2-40B4-BE49-F238E27FC236}">
                <a16:creationId xmlns:a16="http://schemas.microsoft.com/office/drawing/2014/main" id="{C0B8995A-A78C-4C46-A8F0-327B74859279}"/>
              </a:ext>
            </a:extLst>
          </p:cNvPr>
          <p:cNvSpPr>
            <a:spLocks noChangeArrowheads="1"/>
          </p:cNvSpPr>
          <p:nvPr/>
        </p:nvSpPr>
        <p:spPr bwMode="auto">
          <a:xfrm>
            <a:off x="7541196" y="6273360"/>
            <a:ext cx="1475252" cy="51304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48" name="正方形/長方形 247">
            <a:extLst>
              <a:ext uri="{FF2B5EF4-FFF2-40B4-BE49-F238E27FC236}">
                <a16:creationId xmlns:a16="http://schemas.microsoft.com/office/drawing/2014/main" id="{9C10463D-2D09-4AC5-9877-AC9265A7F09A}"/>
              </a:ext>
            </a:extLst>
          </p:cNvPr>
          <p:cNvSpPr/>
          <p:nvPr/>
        </p:nvSpPr>
        <p:spPr>
          <a:xfrm>
            <a:off x="7738510" y="6270426"/>
            <a:ext cx="1050658" cy="523220"/>
          </a:xfrm>
          <a:prstGeom prst="rect">
            <a:avLst/>
          </a:prstGeom>
        </p:spPr>
        <p:txBody>
          <a:bodyPr wrap="squar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成立。</a:t>
            </a:r>
            <a:endParaRPr lang="ja-JP" altLang="en-US" dirty="0">
              <a:solidFill>
                <a:srgbClr val="000000"/>
              </a:solidFill>
            </a:endParaRPr>
          </a:p>
        </p:txBody>
      </p:sp>
      <p:sp>
        <p:nvSpPr>
          <p:cNvPr id="4" name="タイトル 3">
            <a:extLst>
              <a:ext uri="{FF2B5EF4-FFF2-40B4-BE49-F238E27FC236}">
                <a16:creationId xmlns:a16="http://schemas.microsoft.com/office/drawing/2014/main" id="{BA426E8C-E9A0-4FB6-9D2E-5A9AE65B3CB3}"/>
              </a:ext>
            </a:extLst>
          </p:cNvPr>
          <p:cNvSpPr>
            <a:spLocks noGrp="1"/>
          </p:cNvSpPr>
          <p:nvPr>
            <p:ph type="title"/>
          </p:nvPr>
        </p:nvSpPr>
        <p:spPr/>
        <p:txBody>
          <a:bodyPr/>
          <a:lstStyle/>
          <a:p>
            <a:endParaRPr kumimoji="1" lang="ja-JP" altLang="en-US"/>
          </a:p>
        </p:txBody>
      </p:sp>
      <p:grpSp>
        <p:nvGrpSpPr>
          <p:cNvPr id="249" name="グループ化 248">
            <a:extLst>
              <a:ext uri="{FF2B5EF4-FFF2-40B4-BE49-F238E27FC236}">
                <a16:creationId xmlns:a16="http://schemas.microsoft.com/office/drawing/2014/main" id="{105FC297-989B-4DF7-8A47-521B7260B546}"/>
              </a:ext>
            </a:extLst>
          </p:cNvPr>
          <p:cNvGrpSpPr/>
          <p:nvPr/>
        </p:nvGrpSpPr>
        <p:grpSpPr>
          <a:xfrm>
            <a:off x="-25257" y="-1"/>
            <a:ext cx="9243797" cy="2631074"/>
            <a:chOff x="-25257" y="-1"/>
            <a:chExt cx="9243797" cy="2631074"/>
          </a:xfrm>
        </p:grpSpPr>
        <p:sp>
          <p:nvSpPr>
            <p:cNvPr id="250" name="Rectangle 46">
              <a:extLst>
                <a:ext uri="{FF2B5EF4-FFF2-40B4-BE49-F238E27FC236}">
                  <a16:creationId xmlns:a16="http://schemas.microsoft.com/office/drawing/2014/main" id="{852A5CB6-6342-4A76-8FFD-2257EFCBDA51}"/>
                </a:ext>
              </a:extLst>
            </p:cNvPr>
            <p:cNvSpPr>
              <a:spLocks noChangeArrowheads="1"/>
            </p:cNvSpPr>
            <p:nvPr/>
          </p:nvSpPr>
          <p:spPr bwMode="auto">
            <a:xfrm>
              <a:off x="1" y="-1"/>
              <a:ext cx="9143999" cy="2583936"/>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252" name="Rectangle 12">
              <a:extLst>
                <a:ext uri="{FF2B5EF4-FFF2-40B4-BE49-F238E27FC236}">
                  <a16:creationId xmlns:a16="http://schemas.microsoft.com/office/drawing/2014/main" id="{E61743C6-34BF-4AC3-868C-F83EDC597ACB}"/>
                </a:ext>
              </a:extLst>
            </p:cNvPr>
            <p:cNvSpPr txBox="1">
              <a:spLocks noChangeArrowheads="1"/>
            </p:cNvSpPr>
            <p:nvPr/>
          </p:nvSpPr>
          <p:spPr bwMode="auto">
            <a:xfrm>
              <a:off x="0" y="0"/>
              <a:ext cx="46593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tx1"/>
                  </a:solidFill>
                </a:rPr>
                <a:t>トルク</a:t>
              </a:r>
              <a:r>
                <a:rPr lang="en-US" altLang="ja-JP" sz="2800" kern="0" dirty="0">
                  <a:solidFill>
                    <a:schemeClr val="tx1"/>
                  </a:solidFill>
                </a:rPr>
                <a:t>(</a:t>
              </a:r>
              <a:r>
                <a:rPr lang="ja-JP" altLang="en-US" sz="2800" kern="0" dirty="0">
                  <a:solidFill>
                    <a:schemeClr val="tx1"/>
                  </a:solidFill>
                </a:rPr>
                <a:t>力のモーメント</a:t>
              </a:r>
              <a:r>
                <a:rPr lang="en-US" altLang="ja-JP" sz="2800" kern="0" dirty="0">
                  <a:solidFill>
                    <a:schemeClr val="tx1"/>
                  </a:solidFill>
                </a:rPr>
                <a:t>) </a:t>
              </a:r>
            </a:p>
          </p:txBody>
        </p:sp>
        <p:sp>
          <p:nvSpPr>
            <p:cNvPr id="253" name="Rectangle 71">
              <a:extLst>
                <a:ext uri="{FF2B5EF4-FFF2-40B4-BE49-F238E27FC236}">
                  <a16:creationId xmlns:a16="http://schemas.microsoft.com/office/drawing/2014/main" id="{111FD81F-AA84-4A4E-B042-E3A5F014C817}"/>
                </a:ext>
              </a:extLst>
            </p:cNvPr>
            <p:cNvSpPr>
              <a:spLocks noChangeArrowheads="1"/>
            </p:cNvSpPr>
            <p:nvPr/>
          </p:nvSpPr>
          <p:spPr bwMode="auto">
            <a:xfrm>
              <a:off x="4725353" y="0"/>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54" name="Rectangle 73">
              <a:extLst>
                <a:ext uri="{FF2B5EF4-FFF2-40B4-BE49-F238E27FC236}">
                  <a16:creationId xmlns:a16="http://schemas.microsoft.com/office/drawing/2014/main" id="{D82CBDCF-5F05-4299-A380-154B4B48571A}"/>
                </a:ext>
              </a:extLst>
            </p:cNvPr>
            <p:cNvSpPr>
              <a:spLocks noChangeArrowheads="1"/>
            </p:cNvSpPr>
            <p:nvPr/>
          </p:nvSpPr>
          <p:spPr bwMode="auto">
            <a:xfrm>
              <a:off x="6175566" y="0"/>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55" name="Rectangle 76">
              <a:extLst>
                <a:ext uri="{FF2B5EF4-FFF2-40B4-BE49-F238E27FC236}">
                  <a16:creationId xmlns:a16="http://schemas.microsoft.com/office/drawing/2014/main" id="{00E35A24-200B-425F-A2BC-F6241A83028F}"/>
                </a:ext>
              </a:extLst>
            </p:cNvPr>
            <p:cNvSpPr>
              <a:spLocks noChangeArrowheads="1"/>
            </p:cNvSpPr>
            <p:nvPr/>
          </p:nvSpPr>
          <p:spPr bwMode="auto">
            <a:xfrm>
              <a:off x="5013445" y="0"/>
              <a:ext cx="16032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256" name="Rectangle 70">
              <a:extLst>
                <a:ext uri="{FF2B5EF4-FFF2-40B4-BE49-F238E27FC236}">
                  <a16:creationId xmlns:a16="http://schemas.microsoft.com/office/drawing/2014/main" id="{5A028290-378C-4D07-9196-1A7D13CC6DE1}"/>
                </a:ext>
              </a:extLst>
            </p:cNvPr>
            <p:cNvSpPr>
              <a:spLocks noChangeArrowheads="1"/>
            </p:cNvSpPr>
            <p:nvPr/>
          </p:nvSpPr>
          <p:spPr bwMode="auto">
            <a:xfrm>
              <a:off x="4060179" y="0"/>
              <a:ext cx="9922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en-US" altLang="ja-JP" baseline="-25000" dirty="0">
                  <a:solidFill>
                    <a:srgbClr val="000000"/>
                  </a:solidFill>
                  <a:latin typeface="Bookman Old Style" pitchFamily="18" charset="0"/>
                  <a:ea typeface="ＭＳ Ｐゴシック" pitchFamily="50" charset="-128"/>
                </a:rPr>
                <a:t>⊥</a:t>
              </a:r>
            </a:p>
          </p:txBody>
        </p:sp>
        <p:sp>
          <p:nvSpPr>
            <p:cNvPr id="257" name="Rectangle 88">
              <a:extLst>
                <a:ext uri="{FF2B5EF4-FFF2-40B4-BE49-F238E27FC236}">
                  <a16:creationId xmlns:a16="http://schemas.microsoft.com/office/drawing/2014/main" id="{DDB236E4-FE3E-4B5E-98BE-171449BF9656}"/>
                </a:ext>
              </a:extLst>
            </p:cNvPr>
            <p:cNvSpPr>
              <a:spLocks noChangeArrowheads="1"/>
            </p:cNvSpPr>
            <p:nvPr/>
          </p:nvSpPr>
          <p:spPr bwMode="auto">
            <a:xfrm>
              <a:off x="6442629" y="9525"/>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258" name="Rectangle 89">
              <a:extLst>
                <a:ext uri="{FF2B5EF4-FFF2-40B4-BE49-F238E27FC236}">
                  <a16:creationId xmlns:a16="http://schemas.microsoft.com/office/drawing/2014/main" id="{C09AE186-A3D4-409C-8191-BD20B80A3835}"/>
                </a:ext>
              </a:extLst>
            </p:cNvPr>
            <p:cNvSpPr>
              <a:spLocks noChangeArrowheads="1"/>
            </p:cNvSpPr>
            <p:nvPr/>
          </p:nvSpPr>
          <p:spPr bwMode="auto">
            <a:xfrm>
              <a:off x="6753519" y="0"/>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259" name="Rectangle 73">
              <a:extLst>
                <a:ext uri="{FF2B5EF4-FFF2-40B4-BE49-F238E27FC236}">
                  <a16:creationId xmlns:a16="http://schemas.microsoft.com/office/drawing/2014/main" id="{15646A83-9E7A-4C77-86A8-8FD6F1C79249}"/>
                </a:ext>
              </a:extLst>
            </p:cNvPr>
            <p:cNvSpPr>
              <a:spLocks noChangeArrowheads="1"/>
            </p:cNvSpPr>
            <p:nvPr/>
          </p:nvSpPr>
          <p:spPr bwMode="auto">
            <a:xfrm>
              <a:off x="7119337" y="0"/>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260" name="オブジェクト 259">
              <a:extLst>
                <a:ext uri="{FF2B5EF4-FFF2-40B4-BE49-F238E27FC236}">
                  <a16:creationId xmlns:a16="http://schemas.microsoft.com/office/drawing/2014/main" id="{7DCB5B00-CED2-4DB3-B602-9F706C07FB57}"/>
                </a:ext>
              </a:extLst>
            </p:cNvPr>
            <p:cNvGraphicFramePr>
              <a:graphicFrameLocks noChangeAspect="1"/>
            </p:cNvGraphicFramePr>
            <p:nvPr/>
          </p:nvGraphicFramePr>
          <p:xfrm>
            <a:off x="7513638" y="0"/>
            <a:ext cx="1630362" cy="587375"/>
          </p:xfrm>
          <a:graphic>
            <a:graphicData uri="http://schemas.openxmlformats.org/presentationml/2006/ole">
              <mc:AlternateContent xmlns:mc="http://schemas.openxmlformats.org/markup-compatibility/2006">
                <mc:Choice xmlns:v="urn:schemas-microsoft-com:vml" Requires="v">
                  <p:oleObj spid="_x0000_s62796" name="数式" r:id="rId4" imgW="672840" imgH="241200" progId="Equation.3">
                    <p:embed/>
                  </p:oleObj>
                </mc:Choice>
                <mc:Fallback>
                  <p:oleObj name="数式" r:id="rId4" imgW="672840" imgH="241200" progId="Equation.3">
                    <p:embed/>
                    <p:pic>
                      <p:nvPicPr>
                        <p:cNvPr id="260" name="オブジェクト 259">
                          <a:extLst>
                            <a:ext uri="{FF2B5EF4-FFF2-40B4-BE49-F238E27FC236}">
                              <a16:creationId xmlns:a16="http://schemas.microsoft.com/office/drawing/2014/main" id="{7DCB5B00-CED2-4DB3-B602-9F706C07FB57}"/>
                            </a:ext>
                          </a:extLst>
                        </p:cNvPr>
                        <p:cNvPicPr>
                          <a:picLocks noChangeAspect="1" noChangeArrowheads="1"/>
                        </p:cNvPicPr>
                        <p:nvPr/>
                      </p:nvPicPr>
                      <p:blipFill>
                        <a:blip r:embed="rId5"/>
                        <a:srcRect/>
                        <a:stretch>
                          <a:fillRect/>
                        </a:stretch>
                      </p:blipFill>
                      <p:spPr bwMode="auto">
                        <a:xfrm>
                          <a:off x="7513638" y="0"/>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1" name="正方形/長方形 90">
              <a:extLst>
                <a:ext uri="{FF2B5EF4-FFF2-40B4-BE49-F238E27FC236}">
                  <a16:creationId xmlns:a16="http://schemas.microsoft.com/office/drawing/2014/main" id="{C5E3F4D6-834D-4844-A9CB-763523C34676}"/>
                </a:ext>
              </a:extLst>
            </p:cNvPr>
            <p:cNvSpPr>
              <a:spLocks noChangeArrowheads="1"/>
            </p:cNvSpPr>
            <p:nvPr/>
          </p:nvSpPr>
          <p:spPr bwMode="auto">
            <a:xfrm>
              <a:off x="3352356" y="0"/>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N</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262" name="Rectangle 12">
              <a:extLst>
                <a:ext uri="{FF2B5EF4-FFF2-40B4-BE49-F238E27FC236}">
                  <a16:creationId xmlns:a16="http://schemas.microsoft.com/office/drawing/2014/main" id="{9BBA9635-F242-4DE8-BF99-D834F2189EE5}"/>
                </a:ext>
              </a:extLst>
            </p:cNvPr>
            <p:cNvSpPr txBox="1">
              <a:spLocks noChangeArrowheads="1"/>
            </p:cNvSpPr>
            <p:nvPr/>
          </p:nvSpPr>
          <p:spPr bwMode="auto">
            <a:xfrm>
              <a:off x="3072984" y="431428"/>
              <a:ext cx="33034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chemeClr val="tx1"/>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支点・作用点の距離</a:t>
              </a:r>
              <a:endParaRPr lang="en-US" altLang="ja-JP" sz="2400" kern="0" dirty="0">
                <a:solidFill>
                  <a:srgbClr val="7030A0"/>
                </a:solidFill>
              </a:endParaRPr>
            </a:p>
          </p:txBody>
        </p:sp>
        <p:sp>
          <p:nvSpPr>
            <p:cNvPr id="263" name="Rectangle 12">
              <a:extLst>
                <a:ext uri="{FF2B5EF4-FFF2-40B4-BE49-F238E27FC236}">
                  <a16:creationId xmlns:a16="http://schemas.microsoft.com/office/drawing/2014/main" id="{D9ADB34E-9FF5-4FA5-99E1-6403EA2A6D7A}"/>
                </a:ext>
              </a:extLst>
            </p:cNvPr>
            <p:cNvSpPr txBox="1">
              <a:spLocks noChangeArrowheads="1"/>
            </p:cNvSpPr>
            <p:nvPr/>
          </p:nvSpPr>
          <p:spPr bwMode="auto">
            <a:xfrm>
              <a:off x="-25257" y="413935"/>
              <a:ext cx="3023701"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F</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力の動径</a:t>
              </a:r>
              <a:r>
                <a:rPr lang="ja-JP" altLang="en-US" sz="2400" kern="0" dirty="0">
                  <a:solidFill>
                    <a:srgbClr val="7030A0"/>
                  </a:solidFill>
                </a:rPr>
                <a:t>垂直成分</a:t>
              </a:r>
              <a:endParaRPr lang="en-US" altLang="ja-JP" sz="2400" kern="0" dirty="0">
                <a:solidFill>
                  <a:srgbClr val="7030A0"/>
                </a:solidFill>
              </a:endParaRPr>
            </a:p>
          </p:txBody>
        </p:sp>
        <p:sp>
          <p:nvSpPr>
            <p:cNvPr id="264" name="Rectangle 12">
              <a:extLst>
                <a:ext uri="{FF2B5EF4-FFF2-40B4-BE49-F238E27FC236}">
                  <a16:creationId xmlns:a16="http://schemas.microsoft.com/office/drawing/2014/main" id="{1B5ADC04-B5F4-4A9A-B008-83029AF9126F}"/>
                </a:ext>
              </a:extLst>
            </p:cNvPr>
            <p:cNvSpPr txBox="1">
              <a:spLocks noChangeArrowheads="1"/>
            </p:cNvSpPr>
            <p:nvPr/>
          </p:nvSpPr>
          <p:spPr bwMode="auto">
            <a:xfrm>
              <a:off x="6042272" y="415112"/>
              <a:ext cx="317626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chemeClr val="tx1"/>
                  </a:solidFill>
                  <a:latin typeface="Bookman Old Style" pitchFamily="18" charset="0"/>
                  <a:ea typeface="ＭＳ Ｐゴシック" pitchFamily="50" charset="-128"/>
                </a:rPr>
                <a:t>r</a:t>
              </a:r>
              <a:r>
                <a:rPr lang="en-US" altLang="ja-JP" sz="2400" baseline="-25000" dirty="0">
                  <a:solidFill>
                    <a:schemeClr val="tx1"/>
                  </a:solidFill>
                  <a:latin typeface="Bookman Old Style" pitchFamily="18" charset="0"/>
                  <a:ea typeface="ＭＳ Ｐゴシック" pitchFamily="50" charset="-128"/>
                </a:rPr>
                <a:t>⊥</a:t>
              </a:r>
              <a:r>
                <a:rPr lang="ja-JP" altLang="en-US" sz="2400" kern="0" dirty="0">
                  <a:solidFill>
                    <a:srgbClr val="7030A0"/>
                  </a:solidFill>
                </a:rPr>
                <a:t>支点・作用線の距離</a:t>
              </a:r>
              <a:endParaRPr lang="en-US" altLang="ja-JP" sz="2400" kern="0" dirty="0">
                <a:solidFill>
                  <a:srgbClr val="7030A0"/>
                </a:solidFill>
              </a:endParaRPr>
            </a:p>
          </p:txBody>
        </p:sp>
        <p:graphicFrame>
          <p:nvGraphicFramePr>
            <p:cNvPr id="265" name="オブジェクト 264">
              <a:extLst>
                <a:ext uri="{FF2B5EF4-FFF2-40B4-BE49-F238E27FC236}">
                  <a16:creationId xmlns:a16="http://schemas.microsoft.com/office/drawing/2014/main" id="{830EF188-5D06-4F33-8E8B-D5159CDDDA86}"/>
                </a:ext>
              </a:extLst>
            </p:cNvPr>
            <p:cNvGraphicFramePr>
              <a:graphicFrameLocks noChangeAspect="1"/>
            </p:cNvGraphicFramePr>
            <p:nvPr/>
          </p:nvGraphicFramePr>
          <p:xfrm>
            <a:off x="3237952" y="1655089"/>
            <a:ext cx="1322388" cy="958850"/>
          </p:xfrm>
          <a:graphic>
            <a:graphicData uri="http://schemas.openxmlformats.org/presentationml/2006/ole">
              <mc:AlternateContent xmlns:mc="http://schemas.openxmlformats.org/markup-compatibility/2006">
                <mc:Choice xmlns:v="urn:schemas-microsoft-com:vml" Requires="v">
                  <p:oleObj spid="_x0000_s62797" name="数式" r:id="rId6" imgW="545760" imgH="393480" progId="Equation.3">
                    <p:embed/>
                  </p:oleObj>
                </mc:Choice>
                <mc:Fallback>
                  <p:oleObj name="数式" r:id="rId6" imgW="545760" imgH="393480" progId="Equation.3">
                    <p:embed/>
                    <p:pic>
                      <p:nvPicPr>
                        <p:cNvPr id="265" name="オブジェクト 264">
                          <a:extLst>
                            <a:ext uri="{FF2B5EF4-FFF2-40B4-BE49-F238E27FC236}">
                              <a16:creationId xmlns:a16="http://schemas.microsoft.com/office/drawing/2014/main" id="{830EF188-5D06-4F33-8E8B-D5159CDDDA86}"/>
                            </a:ext>
                          </a:extLst>
                        </p:cNvPr>
                        <p:cNvPicPr>
                          <a:picLocks noChangeAspect="1" noChangeArrowheads="1"/>
                        </p:cNvPicPr>
                        <p:nvPr/>
                      </p:nvPicPr>
                      <p:blipFill>
                        <a:blip r:embed="rId7"/>
                        <a:srcRect/>
                        <a:stretch>
                          <a:fillRect/>
                        </a:stretch>
                      </p:blipFill>
                      <p:spPr bwMode="auto">
                        <a:xfrm>
                          <a:off x="3237952" y="1655089"/>
                          <a:ext cx="1322388"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 name="Rectangle 14">
              <a:extLst>
                <a:ext uri="{FF2B5EF4-FFF2-40B4-BE49-F238E27FC236}">
                  <a16:creationId xmlns:a16="http://schemas.microsoft.com/office/drawing/2014/main" id="{3213DD26-BB5C-4F4D-9F33-F1DAB4BE158A}"/>
                </a:ext>
              </a:extLst>
            </p:cNvPr>
            <p:cNvSpPr>
              <a:spLocks noChangeArrowheads="1"/>
            </p:cNvSpPr>
            <p:nvPr/>
          </p:nvSpPr>
          <p:spPr bwMode="auto">
            <a:xfrm>
              <a:off x="5583400" y="2107853"/>
              <a:ext cx="17346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ea typeface="ＭＳ 明朝" charset="-128"/>
                </a:rPr>
                <a:t>N </a:t>
              </a:r>
              <a:r>
                <a:rPr lang="en-US" altLang="ja-JP" dirty="0">
                  <a:solidFill>
                    <a:srgbClr val="000000"/>
                  </a:solidFill>
                  <a:latin typeface="Symbol" pitchFamily="18" charset="2"/>
                  <a:ea typeface="ＭＳ 明朝" charset="-128"/>
                </a:rPr>
                <a:t>= </a:t>
              </a:r>
              <a:r>
                <a:rPr lang="en-US" altLang="ja-JP" dirty="0">
                  <a:solidFill>
                    <a:srgbClr val="000000"/>
                  </a:solidFill>
                  <a:latin typeface="+mn-lt"/>
                  <a:ea typeface="ＭＳ 明朝" charset="-128"/>
                </a:rPr>
                <a:t>0 </a:t>
              </a:r>
            </a:p>
          </p:txBody>
        </p:sp>
        <p:sp>
          <p:nvSpPr>
            <p:cNvPr id="267" name="Rectangle 14">
              <a:extLst>
                <a:ext uri="{FF2B5EF4-FFF2-40B4-BE49-F238E27FC236}">
                  <a16:creationId xmlns:a16="http://schemas.microsoft.com/office/drawing/2014/main" id="{B7B7391D-024A-4029-8ACD-891539888ED9}"/>
                </a:ext>
              </a:extLst>
            </p:cNvPr>
            <p:cNvSpPr>
              <a:spLocks noChangeArrowheads="1"/>
            </p:cNvSpPr>
            <p:nvPr/>
          </p:nvSpPr>
          <p:spPr bwMode="auto">
            <a:xfrm>
              <a:off x="5206854" y="1643460"/>
              <a:ext cx="34591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角運動量保存の法則</a:t>
              </a:r>
              <a:endParaRPr lang="en-US" altLang="ja-JP" dirty="0">
                <a:solidFill>
                  <a:schemeClr val="accent2"/>
                </a:solidFill>
                <a:latin typeface="Symbol" pitchFamily="18" charset="2"/>
                <a:ea typeface="ＭＳ 明朝" charset="-128"/>
              </a:endParaRPr>
            </a:p>
          </p:txBody>
        </p:sp>
        <p:sp>
          <p:nvSpPr>
            <p:cNvPr id="268" name="正方形/長方形 267">
              <a:extLst>
                <a:ext uri="{FF2B5EF4-FFF2-40B4-BE49-F238E27FC236}">
                  <a16:creationId xmlns:a16="http://schemas.microsoft.com/office/drawing/2014/main" id="{19AC3BAD-A648-4FAE-ACD7-95807D3D6B5F}"/>
                </a:ext>
              </a:extLst>
            </p:cNvPr>
            <p:cNvSpPr/>
            <p:nvPr/>
          </p:nvSpPr>
          <p:spPr>
            <a:xfrm>
              <a:off x="6630967" y="2099140"/>
              <a:ext cx="1686680" cy="523220"/>
            </a:xfrm>
            <a:prstGeom prst="rect">
              <a:avLst/>
            </a:prstGeom>
          </p:spPr>
          <p:txBody>
            <a:bodyPr wrap="none">
              <a:spAutoFit/>
            </a:bodyPr>
            <a:lstStyle/>
            <a:p>
              <a:pPr>
                <a:spcBef>
                  <a:spcPts val="0"/>
                </a:spcBef>
              </a:pPr>
              <a:r>
                <a:rPr lang="ja-JP" altLang="en-US" dirty="0">
                  <a:solidFill>
                    <a:srgbClr val="000000"/>
                  </a:solidFill>
                  <a:latin typeface="+mn-lt"/>
                  <a:ea typeface="ＭＳ 明朝" charset="-128"/>
                </a:rPr>
                <a:t>⇒</a:t>
              </a:r>
              <a:r>
                <a:rPr lang="ja-JP" altLang="en-US" dirty="0">
                  <a:solidFill>
                    <a:srgbClr val="000000"/>
                  </a:solidFill>
                  <a:latin typeface="+mn-ea"/>
                  <a:ea typeface="+mn-ea"/>
                </a:rPr>
                <a:t> </a:t>
              </a:r>
              <a:r>
                <a:rPr lang="en-US" altLang="ja-JP" i="1" dirty="0">
                  <a:solidFill>
                    <a:srgbClr val="000000"/>
                  </a:solidFill>
                  <a:latin typeface="Bookman Old Style" panose="02050604050505020204" pitchFamily="18" charset="0"/>
                  <a:ea typeface="ＭＳ 明朝" charset="-128"/>
                </a:rPr>
                <a:t>L </a:t>
              </a:r>
              <a:r>
                <a:rPr lang="ja-JP" altLang="en-US" dirty="0">
                  <a:solidFill>
                    <a:srgbClr val="000000"/>
                  </a:solidFill>
                  <a:latin typeface="+mn-ea"/>
                  <a:ea typeface="+mn-ea"/>
                </a:rPr>
                <a:t>一定</a:t>
              </a:r>
              <a:endParaRPr lang="en-US" altLang="ja-JP" dirty="0">
                <a:solidFill>
                  <a:srgbClr val="000000"/>
                </a:solidFill>
                <a:latin typeface="Symbol" pitchFamily="18" charset="2"/>
                <a:ea typeface="ＭＳ 明朝" charset="-128"/>
              </a:endParaRPr>
            </a:p>
          </p:txBody>
        </p:sp>
        <p:sp>
          <p:nvSpPr>
            <p:cNvPr id="269" name="Rectangle 12">
              <a:extLst>
                <a:ext uri="{FF2B5EF4-FFF2-40B4-BE49-F238E27FC236}">
                  <a16:creationId xmlns:a16="http://schemas.microsoft.com/office/drawing/2014/main" id="{90C8DAAE-695D-441F-9BF0-6E257AFFC6DE}"/>
                </a:ext>
              </a:extLst>
            </p:cNvPr>
            <p:cNvSpPr txBox="1">
              <a:spLocks noChangeArrowheads="1"/>
            </p:cNvSpPr>
            <p:nvPr/>
          </p:nvSpPr>
          <p:spPr bwMode="auto">
            <a:xfrm>
              <a:off x="3723976" y="1266089"/>
              <a:ext cx="3209797"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7030A0"/>
                  </a:solidFill>
                  <a:latin typeface="Bookman Old Style" pitchFamily="18" charset="0"/>
                  <a:ea typeface="ＭＳ Ｐゴシック" pitchFamily="50" charset="-128"/>
                </a:rPr>
                <a:t>r</a:t>
              </a:r>
              <a:r>
                <a:rPr lang="ja-JP" altLang="en-US" sz="2400" i="1" dirty="0">
                  <a:solidFill>
                    <a:srgbClr val="7030A0"/>
                  </a:solidFill>
                  <a:latin typeface="Bookman Old Style" pitchFamily="18" charset="0"/>
                  <a:ea typeface="ＭＳ Ｐゴシック" pitchFamily="50" charset="-128"/>
                </a:rPr>
                <a:t> </a:t>
              </a:r>
              <a:r>
                <a:rPr lang="ja-JP" altLang="en-US" sz="2400" kern="0" dirty="0">
                  <a:solidFill>
                    <a:srgbClr val="7030A0"/>
                  </a:solidFill>
                </a:rPr>
                <a:t>質点・支点の距離</a:t>
              </a:r>
              <a:endParaRPr lang="en-US" altLang="ja-JP" sz="2400" kern="0" dirty="0">
                <a:solidFill>
                  <a:srgbClr val="7030A0"/>
                </a:solidFill>
              </a:endParaRPr>
            </a:p>
          </p:txBody>
        </p:sp>
        <p:sp>
          <p:nvSpPr>
            <p:cNvPr id="270" name="Rectangle 12">
              <a:extLst>
                <a:ext uri="{FF2B5EF4-FFF2-40B4-BE49-F238E27FC236}">
                  <a16:creationId xmlns:a16="http://schemas.microsoft.com/office/drawing/2014/main" id="{79740964-9E19-47D4-B0FC-0B0EB81A8950}"/>
                </a:ext>
              </a:extLst>
            </p:cNvPr>
            <p:cNvSpPr txBox="1">
              <a:spLocks noChangeArrowheads="1"/>
            </p:cNvSpPr>
            <p:nvPr/>
          </p:nvSpPr>
          <p:spPr bwMode="auto">
            <a:xfrm>
              <a:off x="-1741" y="1268041"/>
              <a:ext cx="370479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en-US" altLang="ja-JP" sz="2400" i="1" dirty="0">
                  <a:solidFill>
                    <a:srgbClr val="000000"/>
                  </a:solidFill>
                  <a:latin typeface="Bookman Old Style" pitchFamily="18" charset="0"/>
                  <a:ea typeface="ＭＳ Ｐゴシック" pitchFamily="50" charset="-128"/>
                </a:rPr>
                <a:t>p</a:t>
              </a:r>
              <a:r>
                <a:rPr lang="en-US" altLang="ja-JP" sz="2400" baseline="-25000" dirty="0">
                  <a:solidFill>
                    <a:srgbClr val="000000"/>
                  </a:solidFill>
                  <a:latin typeface="Bookman Old Style" pitchFamily="18" charset="0"/>
                  <a:ea typeface="ＭＳ Ｐゴシック" pitchFamily="50" charset="-128"/>
                </a:rPr>
                <a:t>⊥</a:t>
              </a:r>
              <a:r>
                <a:rPr lang="ja-JP" altLang="en-US" sz="2400" dirty="0">
                  <a:solidFill>
                    <a:srgbClr val="7030A0"/>
                  </a:solidFill>
                  <a:latin typeface="Bookman Old Style" pitchFamily="18" charset="0"/>
                  <a:ea typeface="ＭＳ Ｐゴシック" pitchFamily="50" charset="-128"/>
                </a:rPr>
                <a:t>運動量の動径</a:t>
              </a:r>
              <a:r>
                <a:rPr lang="ja-JP" altLang="en-US" sz="2400" kern="0" dirty="0">
                  <a:solidFill>
                    <a:srgbClr val="7030A0"/>
                  </a:solidFill>
                </a:rPr>
                <a:t>垂直成分</a:t>
              </a:r>
              <a:endParaRPr lang="en-US" altLang="ja-JP" sz="2400" kern="0" dirty="0">
                <a:solidFill>
                  <a:srgbClr val="7030A0"/>
                </a:solidFill>
              </a:endParaRPr>
            </a:p>
          </p:txBody>
        </p:sp>
        <p:sp>
          <p:nvSpPr>
            <p:cNvPr id="271" name="Rectangle 12">
              <a:extLst>
                <a:ext uri="{FF2B5EF4-FFF2-40B4-BE49-F238E27FC236}">
                  <a16:creationId xmlns:a16="http://schemas.microsoft.com/office/drawing/2014/main" id="{A2CE27E9-1B4C-481C-B886-BC1BA2F36AB3}"/>
                </a:ext>
              </a:extLst>
            </p:cNvPr>
            <p:cNvSpPr txBox="1">
              <a:spLocks noChangeArrowheads="1"/>
            </p:cNvSpPr>
            <p:nvPr/>
          </p:nvSpPr>
          <p:spPr bwMode="auto">
            <a:xfrm>
              <a:off x="-7042" y="828603"/>
              <a:ext cx="188976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a:solidFill>
                    <a:schemeClr val="accent2"/>
                  </a:solidFill>
                </a:rPr>
                <a:t>角運動量</a:t>
              </a:r>
              <a:endParaRPr lang="en-US" altLang="ja-JP" sz="2800" kern="0" dirty="0">
                <a:solidFill>
                  <a:schemeClr val="tx1"/>
                </a:solidFill>
              </a:endParaRPr>
            </a:p>
          </p:txBody>
        </p:sp>
        <p:graphicFrame>
          <p:nvGraphicFramePr>
            <p:cNvPr id="272" name="オブジェクト 271">
              <a:extLst>
                <a:ext uri="{FF2B5EF4-FFF2-40B4-BE49-F238E27FC236}">
                  <a16:creationId xmlns:a16="http://schemas.microsoft.com/office/drawing/2014/main" id="{43108569-BFCB-4EEB-928F-7EF73B6C630E}"/>
                </a:ext>
              </a:extLst>
            </p:cNvPr>
            <p:cNvGraphicFramePr>
              <a:graphicFrameLocks noChangeAspect="1"/>
            </p:cNvGraphicFramePr>
            <p:nvPr/>
          </p:nvGraphicFramePr>
          <p:xfrm>
            <a:off x="6933773" y="855113"/>
            <a:ext cx="2272554" cy="587375"/>
          </p:xfrm>
          <a:graphic>
            <a:graphicData uri="http://schemas.openxmlformats.org/presentationml/2006/ole">
              <mc:AlternateContent xmlns:mc="http://schemas.openxmlformats.org/markup-compatibility/2006">
                <mc:Choice xmlns:v="urn:schemas-microsoft-com:vml" Requires="v">
                  <p:oleObj spid="_x0000_s62798" name="数式" r:id="rId8" imgW="927000" imgH="241200" progId="Equation.3">
                    <p:embed/>
                  </p:oleObj>
                </mc:Choice>
                <mc:Fallback>
                  <p:oleObj name="数式" r:id="rId8" imgW="927000" imgH="241200" progId="Equation.3">
                    <p:embed/>
                    <p:pic>
                      <p:nvPicPr>
                        <p:cNvPr id="272" name="オブジェクト 271">
                          <a:extLst>
                            <a:ext uri="{FF2B5EF4-FFF2-40B4-BE49-F238E27FC236}">
                              <a16:creationId xmlns:a16="http://schemas.microsoft.com/office/drawing/2014/main" id="{43108569-BFCB-4EEB-928F-7EF73B6C630E}"/>
                            </a:ext>
                          </a:extLst>
                        </p:cNvPr>
                        <p:cNvPicPr>
                          <a:picLocks noChangeAspect="1" noChangeArrowheads="1"/>
                        </p:cNvPicPr>
                        <p:nvPr/>
                      </p:nvPicPr>
                      <p:blipFill>
                        <a:blip r:embed="rId9"/>
                        <a:srcRect/>
                        <a:stretch>
                          <a:fillRect/>
                        </a:stretch>
                      </p:blipFill>
                      <p:spPr bwMode="auto">
                        <a:xfrm>
                          <a:off x="6933773" y="855113"/>
                          <a:ext cx="2272554" cy="587375"/>
                        </a:xfrm>
                        <a:prstGeom prst="rect">
                          <a:avLst/>
                        </a:prstGeom>
                        <a:noFill/>
                        <a:ln>
                          <a:noFill/>
                        </a:ln>
                      </p:spPr>
                    </p:pic>
                  </p:oleObj>
                </mc:Fallback>
              </mc:AlternateContent>
            </a:graphicData>
          </a:graphic>
        </p:graphicFrame>
        <p:sp>
          <p:nvSpPr>
            <p:cNvPr id="273" name="Rectangle 73">
              <a:extLst>
                <a:ext uri="{FF2B5EF4-FFF2-40B4-BE49-F238E27FC236}">
                  <a16:creationId xmlns:a16="http://schemas.microsoft.com/office/drawing/2014/main" id="{F7078032-5811-4ED2-9763-2BC2BD650D01}"/>
                </a:ext>
              </a:extLst>
            </p:cNvPr>
            <p:cNvSpPr>
              <a:spLocks noChangeArrowheads="1"/>
            </p:cNvSpPr>
            <p:nvPr/>
          </p:nvSpPr>
          <p:spPr bwMode="auto">
            <a:xfrm>
              <a:off x="6666686" y="836785"/>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74" name="Rectangle 73">
              <a:extLst>
                <a:ext uri="{FF2B5EF4-FFF2-40B4-BE49-F238E27FC236}">
                  <a16:creationId xmlns:a16="http://schemas.microsoft.com/office/drawing/2014/main" id="{693DDD33-6196-4C02-8A63-6C0DDE414215}"/>
                </a:ext>
              </a:extLst>
            </p:cNvPr>
            <p:cNvSpPr>
              <a:spLocks noChangeArrowheads="1"/>
            </p:cNvSpPr>
            <p:nvPr/>
          </p:nvSpPr>
          <p:spPr bwMode="auto">
            <a:xfrm>
              <a:off x="4876728" y="812401"/>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275" name="オブジェクト 274">
              <a:extLst>
                <a:ext uri="{FF2B5EF4-FFF2-40B4-BE49-F238E27FC236}">
                  <a16:creationId xmlns:a16="http://schemas.microsoft.com/office/drawing/2014/main" id="{61DB39B1-219A-469C-B595-D3EDD1E6877F}"/>
                </a:ext>
              </a:extLst>
            </p:cNvPr>
            <p:cNvGraphicFramePr>
              <a:graphicFrameLocks noChangeAspect="1"/>
            </p:cNvGraphicFramePr>
            <p:nvPr/>
          </p:nvGraphicFramePr>
          <p:xfrm>
            <a:off x="5206854" y="831162"/>
            <a:ext cx="1525857" cy="587375"/>
          </p:xfrm>
          <a:graphic>
            <a:graphicData uri="http://schemas.openxmlformats.org/presentationml/2006/ole">
              <mc:AlternateContent xmlns:mc="http://schemas.openxmlformats.org/markup-compatibility/2006">
                <mc:Choice xmlns:v="urn:schemas-microsoft-com:vml" Requires="v">
                  <p:oleObj spid="_x0000_s62799" name="数式" r:id="rId10" imgW="672840" imgH="241200" progId="Equation.3">
                    <p:embed/>
                  </p:oleObj>
                </mc:Choice>
                <mc:Fallback>
                  <p:oleObj name="数式" r:id="rId10" imgW="672840" imgH="241200" progId="Equation.3">
                    <p:embed/>
                    <p:pic>
                      <p:nvPicPr>
                        <p:cNvPr id="275" name="オブジェクト 274">
                          <a:extLst>
                            <a:ext uri="{FF2B5EF4-FFF2-40B4-BE49-F238E27FC236}">
                              <a16:creationId xmlns:a16="http://schemas.microsoft.com/office/drawing/2014/main" id="{61DB39B1-219A-469C-B595-D3EDD1E6877F}"/>
                            </a:ext>
                          </a:extLst>
                        </p:cNvPr>
                        <p:cNvPicPr>
                          <a:picLocks noChangeAspect="1" noChangeArrowheads="1"/>
                        </p:cNvPicPr>
                        <p:nvPr/>
                      </p:nvPicPr>
                      <p:blipFill>
                        <a:blip r:embed="rId11"/>
                        <a:srcRect/>
                        <a:stretch>
                          <a:fillRect/>
                        </a:stretch>
                      </p:blipFill>
                      <p:spPr bwMode="auto">
                        <a:xfrm>
                          <a:off x="5206854" y="831162"/>
                          <a:ext cx="1525857"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76" name="Rectangle 71">
              <a:extLst>
                <a:ext uri="{FF2B5EF4-FFF2-40B4-BE49-F238E27FC236}">
                  <a16:creationId xmlns:a16="http://schemas.microsoft.com/office/drawing/2014/main" id="{BE0B456E-919B-40B8-BD5F-E2364616461C}"/>
                </a:ext>
              </a:extLst>
            </p:cNvPr>
            <p:cNvSpPr>
              <a:spLocks noChangeArrowheads="1"/>
            </p:cNvSpPr>
            <p:nvPr/>
          </p:nvSpPr>
          <p:spPr bwMode="auto">
            <a:xfrm>
              <a:off x="2538803" y="804474"/>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77" name="Rectangle 73">
              <a:extLst>
                <a:ext uri="{FF2B5EF4-FFF2-40B4-BE49-F238E27FC236}">
                  <a16:creationId xmlns:a16="http://schemas.microsoft.com/office/drawing/2014/main" id="{9723D63B-4034-4C73-B3B7-67B5C5C3B4AB}"/>
                </a:ext>
              </a:extLst>
            </p:cNvPr>
            <p:cNvSpPr>
              <a:spLocks noChangeArrowheads="1"/>
            </p:cNvSpPr>
            <p:nvPr/>
          </p:nvSpPr>
          <p:spPr bwMode="auto">
            <a:xfrm>
              <a:off x="3966557" y="791027"/>
              <a:ext cx="369949"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78" name="Rectangle 76">
              <a:extLst>
                <a:ext uri="{FF2B5EF4-FFF2-40B4-BE49-F238E27FC236}">
                  <a16:creationId xmlns:a16="http://schemas.microsoft.com/office/drawing/2014/main" id="{DC1F700C-625E-4380-B3DD-486D8FD59E57}"/>
                </a:ext>
              </a:extLst>
            </p:cNvPr>
            <p:cNvSpPr>
              <a:spLocks noChangeArrowheads="1"/>
            </p:cNvSpPr>
            <p:nvPr/>
          </p:nvSpPr>
          <p:spPr bwMode="auto">
            <a:xfrm>
              <a:off x="2799054" y="815369"/>
              <a:ext cx="12527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279" name="正方形/長方形 90">
              <a:extLst>
                <a:ext uri="{FF2B5EF4-FFF2-40B4-BE49-F238E27FC236}">
                  <a16:creationId xmlns:a16="http://schemas.microsoft.com/office/drawing/2014/main" id="{81024D65-0885-44AD-98A6-B0FB5B0BBDAB}"/>
                </a:ext>
              </a:extLst>
            </p:cNvPr>
            <p:cNvSpPr>
              <a:spLocks noChangeArrowheads="1"/>
            </p:cNvSpPr>
            <p:nvPr/>
          </p:nvSpPr>
          <p:spPr bwMode="auto">
            <a:xfrm>
              <a:off x="1339797" y="828193"/>
              <a:ext cx="7204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L</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280" name="Rectangle 70">
              <a:extLst>
                <a:ext uri="{FF2B5EF4-FFF2-40B4-BE49-F238E27FC236}">
                  <a16:creationId xmlns:a16="http://schemas.microsoft.com/office/drawing/2014/main" id="{01D8C36F-8B29-4438-8FB8-6CA8F557EAF3}"/>
                </a:ext>
              </a:extLst>
            </p:cNvPr>
            <p:cNvSpPr>
              <a:spLocks noChangeArrowheads="1"/>
            </p:cNvSpPr>
            <p:nvPr/>
          </p:nvSpPr>
          <p:spPr bwMode="auto">
            <a:xfrm>
              <a:off x="1986765" y="823654"/>
              <a:ext cx="8859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en-US" altLang="ja-JP" baseline="-25000" dirty="0">
                  <a:solidFill>
                    <a:srgbClr val="000000"/>
                  </a:solidFill>
                  <a:latin typeface="Bookman Old Style" pitchFamily="18" charset="0"/>
                  <a:ea typeface="ＭＳ Ｐゴシック" pitchFamily="50" charset="-128"/>
                </a:rPr>
                <a:t>⊥</a:t>
              </a:r>
            </a:p>
          </p:txBody>
        </p:sp>
        <p:sp>
          <p:nvSpPr>
            <p:cNvPr id="281" name="Rectangle 88">
              <a:extLst>
                <a:ext uri="{FF2B5EF4-FFF2-40B4-BE49-F238E27FC236}">
                  <a16:creationId xmlns:a16="http://schemas.microsoft.com/office/drawing/2014/main" id="{05CF0506-73AB-48DB-A2C9-056DD854C8C0}"/>
                </a:ext>
              </a:extLst>
            </p:cNvPr>
            <p:cNvSpPr>
              <a:spLocks noChangeArrowheads="1"/>
            </p:cNvSpPr>
            <p:nvPr/>
          </p:nvSpPr>
          <p:spPr bwMode="auto">
            <a:xfrm>
              <a:off x="4243395" y="798679"/>
              <a:ext cx="780896"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282" name="Rectangle 89">
              <a:extLst>
                <a:ext uri="{FF2B5EF4-FFF2-40B4-BE49-F238E27FC236}">
                  <a16:creationId xmlns:a16="http://schemas.microsoft.com/office/drawing/2014/main" id="{9BFB532D-02D4-439F-967F-451B318DE1C7}"/>
                </a:ext>
              </a:extLst>
            </p:cNvPr>
            <p:cNvSpPr>
              <a:spLocks noChangeArrowheads="1"/>
            </p:cNvSpPr>
            <p:nvPr/>
          </p:nvSpPr>
          <p:spPr bwMode="auto">
            <a:xfrm>
              <a:off x="4615040" y="789154"/>
              <a:ext cx="50515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p</a:t>
              </a:r>
              <a:endParaRPr lang="en-US" altLang="ja-JP" baseline="-25000" dirty="0">
                <a:solidFill>
                  <a:srgbClr val="000000"/>
                </a:solidFill>
                <a:latin typeface="Bookman Old Style" pitchFamily="18" charset="0"/>
                <a:ea typeface="ＭＳ Ｐゴシック" pitchFamily="50" charset="-128"/>
              </a:endParaRPr>
            </a:p>
          </p:txBody>
        </p:sp>
      </p:grpSp>
      <p:sp>
        <p:nvSpPr>
          <p:cNvPr id="317" name="Rectangle 14">
            <a:extLst>
              <a:ext uri="{FF2B5EF4-FFF2-40B4-BE49-F238E27FC236}">
                <a16:creationId xmlns:a16="http://schemas.microsoft.com/office/drawing/2014/main" id="{2BED5372-A50E-486E-A1B7-53473C9F3551}"/>
              </a:ext>
            </a:extLst>
          </p:cNvPr>
          <p:cNvSpPr>
            <a:spLocks noChangeArrowheads="1"/>
          </p:cNvSpPr>
          <p:nvPr/>
        </p:nvSpPr>
        <p:spPr bwMode="auto">
          <a:xfrm>
            <a:off x="-14012" y="1683009"/>
            <a:ext cx="334357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回転の運動方程式</a:t>
            </a:r>
            <a:endParaRPr lang="en-US" altLang="ja-JP" dirty="0">
              <a:solidFill>
                <a:schemeClr val="accent2"/>
              </a:solidFill>
              <a:latin typeface="Symbol" pitchFamily="18" charset="2"/>
              <a:ea typeface="ＭＳ 明朝" charset="-128"/>
            </a:endParaRPr>
          </a:p>
        </p:txBody>
      </p:sp>
      <p:sp>
        <p:nvSpPr>
          <p:cNvPr id="318" name="正方形/長方形 317">
            <a:extLst>
              <a:ext uri="{FF2B5EF4-FFF2-40B4-BE49-F238E27FC236}">
                <a16:creationId xmlns:a16="http://schemas.microsoft.com/office/drawing/2014/main" id="{F0B7E2B3-6793-4C10-A54F-893D0C2B1DB7}"/>
              </a:ext>
            </a:extLst>
          </p:cNvPr>
          <p:cNvSpPr/>
          <p:nvPr/>
        </p:nvSpPr>
        <p:spPr>
          <a:xfrm>
            <a:off x="239586" y="2113261"/>
            <a:ext cx="2820003"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時間を</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r>
              <a:rPr lang="ja-JP" altLang="en-US" dirty="0">
                <a:solidFill>
                  <a:srgbClr val="000000"/>
                </a:solidFill>
                <a:ea typeface="ＭＳ ゴシック" pitchFamily="49" charset="-128"/>
                <a:cs typeface="Times New Roman" panose="02020603050405020304" pitchFamily="18" charset="0"/>
              </a:rPr>
              <a:t>とする。</a:t>
            </a:r>
            <a:endParaRPr lang="ja-JP" altLang="en-US" dirty="0"/>
          </a:p>
        </p:txBody>
      </p:sp>
      <p:grpSp>
        <p:nvGrpSpPr>
          <p:cNvPr id="9" name="グループ化 8">
            <a:extLst>
              <a:ext uri="{FF2B5EF4-FFF2-40B4-BE49-F238E27FC236}">
                <a16:creationId xmlns:a16="http://schemas.microsoft.com/office/drawing/2014/main" id="{8B236F1D-F713-40EB-B742-6D46AC00D468}"/>
              </a:ext>
            </a:extLst>
          </p:cNvPr>
          <p:cNvGrpSpPr/>
          <p:nvPr/>
        </p:nvGrpSpPr>
        <p:grpSpPr>
          <a:xfrm>
            <a:off x="-82060" y="2655142"/>
            <a:ext cx="9282475" cy="3195213"/>
            <a:chOff x="-82060" y="2655142"/>
            <a:chExt cx="9282475" cy="3195213"/>
          </a:xfrm>
        </p:grpSpPr>
        <p:sp>
          <p:nvSpPr>
            <p:cNvPr id="87" name="Rectangle 80">
              <a:extLst>
                <a:ext uri="{FF2B5EF4-FFF2-40B4-BE49-F238E27FC236}">
                  <a16:creationId xmlns:a16="http://schemas.microsoft.com/office/drawing/2014/main" id="{86A52730-05C9-49AE-946A-7C4ED261DCA3}"/>
                </a:ext>
              </a:extLst>
            </p:cNvPr>
            <p:cNvSpPr>
              <a:spLocks noChangeArrowheads="1"/>
            </p:cNvSpPr>
            <p:nvPr/>
          </p:nvSpPr>
          <p:spPr bwMode="auto">
            <a:xfrm>
              <a:off x="-25257" y="2655142"/>
              <a:ext cx="918624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例</a:t>
              </a:r>
              <a:r>
                <a:rPr lang="en-US" altLang="ja-JP" dirty="0">
                  <a:solidFill>
                    <a:srgbClr val="0000FF"/>
                  </a:solidFill>
                  <a:latin typeface="ＭＳ ゴシック" pitchFamily="49" charset="-128"/>
                  <a:ea typeface="ＭＳ ゴシック" pitchFamily="49" charset="-128"/>
                  <a:cs typeface="Times New Roman" pitchFamily="18" charset="0"/>
                </a:rPr>
                <a:t>3 </a:t>
              </a:r>
              <a:r>
                <a:rPr lang="ja-JP" altLang="en-US" dirty="0">
                  <a:solidFill>
                    <a:schemeClr val="accent4"/>
                  </a:solidFill>
                  <a:latin typeface="ＭＳ ゴシック" pitchFamily="49" charset="-128"/>
                  <a:ea typeface="ＭＳ ゴシック" pitchFamily="49" charset="-128"/>
                  <a:cs typeface="Times New Roman" pitchFamily="18" charset="0"/>
                </a:rPr>
                <a:t>原点から</a:t>
              </a:r>
              <a:r>
                <a:rPr lang="en-US" altLang="ja-JP" dirty="0">
                  <a:solidFill>
                    <a:schemeClr val="accent4"/>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初速度</a:t>
              </a:r>
              <a:r>
                <a:rPr lang="en-US" altLang="ja-JP" dirty="0">
                  <a:solidFill>
                    <a:srgbClr val="000000"/>
                  </a:solidFill>
                  <a:latin typeface="+mn-lt"/>
                  <a:ea typeface="ＭＳ ゴシック" panose="020B0609070205080204"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u</a:t>
              </a:r>
              <a:r>
                <a:rPr lang="en-US" altLang="ja-JP" baseline="-25000" dirty="0">
                  <a:solidFill>
                    <a:srgbClr val="000000"/>
                  </a:solidFill>
                  <a:latin typeface="+mn-lt"/>
                  <a:ea typeface="ＭＳ ゴシック" panose="020B0609070205080204" pitchFamily="49" charset="-128"/>
                  <a:cs typeface="Times New Roman" pitchFamily="18" charset="0"/>
                </a:rPr>
                <a:t>0</a:t>
              </a:r>
              <a:r>
                <a:rPr lang="en-US" altLang="ja-JP" dirty="0">
                  <a:solidFill>
                    <a:srgbClr val="000000"/>
                  </a:solidFill>
                  <a:latin typeface="+mn-lt"/>
                  <a:ea typeface="ＭＳ ゴシック" panose="020B0609070205080204"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 v</a:t>
              </a:r>
              <a:r>
                <a:rPr lang="en-US" altLang="ja-JP" baseline="-25000" dirty="0">
                  <a:solidFill>
                    <a:srgbClr val="000000"/>
                  </a:solidFill>
                  <a:latin typeface="+mn-lt"/>
                  <a:ea typeface="ＭＳ ゴシック" panose="020B0609070205080204" pitchFamily="49" charset="-128"/>
                  <a:cs typeface="Times New Roman" pitchFamily="18" charset="0"/>
                </a:rPr>
                <a:t>0</a:t>
              </a:r>
              <a:r>
                <a:rPr lang="en-US" altLang="ja-JP" dirty="0">
                  <a:solidFill>
                    <a:srgbClr val="000000"/>
                  </a:solidFill>
                  <a:latin typeface="+mn-lt"/>
                  <a:ea typeface="ＭＳ ゴシック" panose="020B0609070205080204" pitchFamily="49" charset="-128"/>
                  <a:cs typeface="Times New Roman" pitchFamily="18" charset="0"/>
                </a:rPr>
                <a:t>), </a:t>
              </a:r>
              <a:r>
                <a:rPr lang="ja-JP" altLang="en-US" dirty="0">
                  <a:solidFill>
                    <a:srgbClr val="000000"/>
                  </a:solidFill>
                  <a:ea typeface="ＭＳ ゴシック" pitchFamily="49" charset="-128"/>
                  <a:cs typeface="Times New Roman" panose="02020603050405020304" pitchFamily="18" charset="0"/>
                </a:rPr>
                <a:t>加速度</a:t>
              </a:r>
              <a:r>
                <a:rPr lang="en-US" altLang="ja-JP" dirty="0">
                  <a:solidFill>
                    <a:srgbClr val="000000"/>
                  </a:solidFill>
                  <a:latin typeface="+mn-lt"/>
                  <a:ea typeface="ＭＳ ゴシック" panose="020B0609070205080204" pitchFamily="49" charset="-128"/>
                  <a:cs typeface="Times New Roman" pitchFamily="18" charset="0"/>
                </a:rPr>
                <a:t>(0,</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g</a:t>
              </a:r>
              <a:r>
                <a:rPr lang="en-US" altLang="ja-JP" dirty="0">
                  <a:solidFill>
                    <a:srgbClr val="000000"/>
                  </a:solidFill>
                  <a:latin typeface="+mn-lt"/>
                  <a:ea typeface="ＭＳ ゴシック" panose="020B0609070205080204" pitchFamily="49" charset="-128"/>
                  <a:cs typeface="Times New Roman" pitchFamily="18" charset="0"/>
                </a:rPr>
                <a:t>)</a:t>
              </a:r>
              <a:r>
                <a:rPr lang="ja-JP" altLang="en-US" dirty="0">
                  <a:solidFill>
                    <a:srgbClr val="000000"/>
                  </a:solidFill>
                  <a:latin typeface="+mn-lt"/>
                  <a:ea typeface="ＭＳ ゴシック" panose="020B0609070205080204" pitchFamily="49" charset="-128"/>
                  <a:cs typeface="Times New Roman" pitchFamily="18" charset="0"/>
                </a:rPr>
                <a:t>の放物運動</a:t>
              </a:r>
              <a:r>
                <a:rPr lang="ja-JP" altLang="en-US" dirty="0">
                  <a:solidFill>
                    <a:srgbClr val="000000"/>
                  </a:solidFill>
                  <a:ea typeface="ＭＳ ゴシック" pitchFamily="49" charset="-128"/>
                  <a:cs typeface="Times New Roman" panose="02020603050405020304" pitchFamily="18" charset="0"/>
                </a:rPr>
                <a:t>。</a:t>
              </a:r>
              <a:endParaRPr lang="en-US" altLang="ja-JP" i="1" dirty="0">
                <a:solidFill>
                  <a:srgbClr val="000000"/>
                </a:solidFill>
                <a:ea typeface="ＭＳ ゴシック" pitchFamily="49" charset="-128"/>
                <a:cs typeface="Times New Roman" panose="02020603050405020304" pitchFamily="18" charset="0"/>
              </a:endParaRPr>
            </a:p>
          </p:txBody>
        </p:sp>
        <p:sp>
          <p:nvSpPr>
            <p:cNvPr id="80" name="Rectangle 80">
              <a:extLst>
                <a:ext uri="{FF2B5EF4-FFF2-40B4-BE49-F238E27FC236}">
                  <a16:creationId xmlns:a16="http://schemas.microsoft.com/office/drawing/2014/main" id="{7EBB868B-96C2-43FB-B032-E17844F33A5E}"/>
                </a:ext>
              </a:extLst>
            </p:cNvPr>
            <p:cNvSpPr>
              <a:spLocks noChangeArrowheads="1"/>
            </p:cNvSpPr>
            <p:nvPr/>
          </p:nvSpPr>
          <p:spPr bwMode="auto">
            <a:xfrm>
              <a:off x="-25257" y="3160703"/>
              <a:ext cx="402730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速度</a:t>
              </a:r>
              <a:r>
                <a:rPr lang="en-US" altLang="ja-JP" dirty="0">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u</a:t>
              </a:r>
              <a:r>
                <a:rPr lang="en-US" altLang="ja-JP" dirty="0" err="1">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v</a:t>
              </a:r>
              <a:r>
                <a:rPr lang="en-US" altLang="ja-JP" dirty="0">
                  <a:solidFill>
                    <a:srgbClr val="000000"/>
                  </a:solidFill>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 =</a:t>
              </a:r>
              <a:r>
                <a:rPr lang="en-US" altLang="ja-JP" dirty="0">
                  <a:solidFill>
                    <a:srgbClr val="000000"/>
                  </a:solidFill>
                  <a:latin typeface="+mn-lt"/>
                  <a:ea typeface="ＭＳ ゴシック" panose="020B0609070205080204"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u</a:t>
              </a:r>
              <a:r>
                <a:rPr lang="en-US" altLang="ja-JP" baseline="-25000" dirty="0">
                  <a:solidFill>
                    <a:srgbClr val="000000"/>
                  </a:solidFill>
                  <a:latin typeface="+mn-lt"/>
                  <a:ea typeface="ＭＳ ゴシック" panose="020B0609070205080204" pitchFamily="49" charset="-128"/>
                  <a:cs typeface="Times New Roman" pitchFamily="18" charset="0"/>
                </a:rPr>
                <a:t>0</a:t>
              </a:r>
              <a:r>
                <a:rPr lang="en-US" altLang="ja-JP" dirty="0">
                  <a:solidFill>
                    <a:srgbClr val="000000"/>
                  </a:solidFill>
                  <a:latin typeface="+mn-lt"/>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gt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v</a:t>
              </a:r>
              <a:r>
                <a:rPr lang="en-US" altLang="ja-JP" baseline="-25000" dirty="0">
                  <a:solidFill>
                    <a:srgbClr val="000000"/>
                  </a:solidFill>
                  <a:latin typeface="+mn-lt"/>
                  <a:ea typeface="ＭＳ ゴシック" panose="020B0609070205080204" pitchFamily="49" charset="-128"/>
                  <a:cs typeface="Times New Roman" pitchFamily="18" charset="0"/>
                </a:rPr>
                <a:t>0</a:t>
              </a:r>
              <a:r>
                <a:rPr lang="en-US" altLang="ja-JP" dirty="0">
                  <a:solidFill>
                    <a:srgbClr val="000000"/>
                  </a:solidFill>
                  <a:latin typeface="+mn-lt"/>
                  <a:ea typeface="ＭＳ ゴシック" panose="020B0609070205080204" pitchFamily="49" charset="-128"/>
                  <a:cs typeface="Times New Roman" pitchFamily="18" charset="0"/>
                </a:rPr>
                <a:t>)</a:t>
              </a:r>
              <a:endParaRPr lang="en-US" altLang="ja-JP" i="1" dirty="0">
                <a:solidFill>
                  <a:srgbClr val="000000"/>
                </a:solidFill>
                <a:ea typeface="ＭＳ ゴシック" pitchFamily="49" charset="-128"/>
                <a:cs typeface="Times New Roman" panose="02020603050405020304" pitchFamily="18" charset="0"/>
              </a:endParaRPr>
            </a:p>
          </p:txBody>
        </p:sp>
        <p:sp>
          <p:nvSpPr>
            <p:cNvPr id="81" name="Rectangle 80">
              <a:extLst>
                <a:ext uri="{FF2B5EF4-FFF2-40B4-BE49-F238E27FC236}">
                  <a16:creationId xmlns:a16="http://schemas.microsoft.com/office/drawing/2014/main" id="{2EB51CA6-6414-44DC-866A-32AE841B5F2B}"/>
                </a:ext>
              </a:extLst>
            </p:cNvPr>
            <p:cNvSpPr>
              <a:spLocks noChangeArrowheads="1"/>
            </p:cNvSpPr>
            <p:nvPr/>
          </p:nvSpPr>
          <p:spPr bwMode="auto">
            <a:xfrm>
              <a:off x="-12985" y="3628369"/>
              <a:ext cx="462802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座標</a:t>
              </a:r>
              <a:r>
                <a:rPr lang="en-US" altLang="ja-JP" dirty="0">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x</a:t>
              </a:r>
              <a:r>
                <a:rPr lang="en-US" altLang="ja-JP" dirty="0" err="1">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y</a:t>
              </a:r>
              <a:r>
                <a:rPr lang="en-US" altLang="ja-JP" dirty="0">
                  <a:solidFill>
                    <a:srgbClr val="000000"/>
                  </a:solidFill>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 =</a:t>
              </a:r>
              <a:r>
                <a:rPr lang="en-US" altLang="ja-JP" dirty="0">
                  <a:solidFill>
                    <a:srgbClr val="000000"/>
                  </a:solidFill>
                  <a:latin typeface="+mn-lt"/>
                  <a:ea typeface="ＭＳ ゴシック" panose="020B0609070205080204"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u</a:t>
              </a:r>
              <a:r>
                <a:rPr lang="en-US" altLang="ja-JP" baseline="-25000" dirty="0">
                  <a:solidFill>
                    <a:srgbClr val="000000"/>
                  </a:solidFill>
                  <a:latin typeface="+mn-lt"/>
                  <a:ea typeface="ＭＳ ゴシック" panose="020B0609070205080204" pitchFamily="49" charset="-128"/>
                  <a:cs typeface="Times New Roman" pitchFamily="18" charset="0"/>
                </a:rPr>
                <a:t>0</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r>
                <a:rPr lang="en-US" altLang="ja-JP" dirty="0">
                  <a:solidFill>
                    <a:srgbClr val="000000"/>
                  </a:solidFill>
                  <a:latin typeface="+mn-lt"/>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gt</a:t>
              </a:r>
              <a:r>
                <a:rPr lang="en-US" altLang="ja-JP" baseline="30000" dirty="0">
                  <a:solidFill>
                    <a:srgbClr val="000000"/>
                  </a:solidFill>
                  <a:latin typeface="+mn-lt"/>
                  <a:ea typeface="ＭＳ ゴシック" panose="020B0609070205080204" pitchFamily="49" charset="-128"/>
                  <a:cs typeface="Times New Roman" pitchFamily="18" charset="0"/>
                </a:rPr>
                <a:t>2</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dirty="0">
                  <a:solidFill>
                    <a:srgbClr val="000000"/>
                  </a:solidFill>
                  <a:latin typeface="+mn-lt"/>
                  <a:ea typeface="ＭＳ ゴシック" panose="020B0609070205080204" pitchFamily="49" charset="-128"/>
                  <a:cs typeface="Times New Roman" pitchFamily="18" charset="0"/>
                </a:rPr>
                <a:t>2</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v</a:t>
              </a:r>
              <a:r>
                <a:rPr lang="en-US" altLang="ja-JP" baseline="-25000" dirty="0">
                  <a:solidFill>
                    <a:srgbClr val="000000"/>
                  </a:solidFill>
                  <a:latin typeface="+mn-lt"/>
                  <a:ea typeface="ＭＳ ゴシック" panose="020B0609070205080204" pitchFamily="49" charset="-128"/>
                  <a:cs typeface="Times New Roman" pitchFamily="18" charset="0"/>
                </a:rPr>
                <a:t>0</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r>
                <a:rPr lang="en-US" altLang="ja-JP" dirty="0">
                  <a:solidFill>
                    <a:srgbClr val="000000"/>
                  </a:solidFill>
                  <a:latin typeface="+mn-lt"/>
                  <a:ea typeface="ＭＳ ゴシック" panose="020B0609070205080204" pitchFamily="49" charset="-128"/>
                  <a:cs typeface="Times New Roman" pitchFamily="18" charset="0"/>
                </a:rPr>
                <a:t>)</a:t>
              </a:r>
              <a:endParaRPr lang="en-US" altLang="ja-JP" i="1" dirty="0">
                <a:solidFill>
                  <a:srgbClr val="000000"/>
                </a:solidFill>
                <a:ea typeface="ＭＳ ゴシック" pitchFamily="49" charset="-128"/>
                <a:cs typeface="Times New Roman" panose="02020603050405020304" pitchFamily="18" charset="0"/>
              </a:endParaRPr>
            </a:p>
          </p:txBody>
        </p:sp>
        <p:sp>
          <p:nvSpPr>
            <p:cNvPr id="82" name="Rectangle 80">
              <a:extLst>
                <a:ext uri="{FF2B5EF4-FFF2-40B4-BE49-F238E27FC236}">
                  <a16:creationId xmlns:a16="http://schemas.microsoft.com/office/drawing/2014/main" id="{5158F55A-5651-4E5A-9FE0-C420CBDCD98F}"/>
                </a:ext>
              </a:extLst>
            </p:cNvPr>
            <p:cNvSpPr>
              <a:spLocks noChangeArrowheads="1"/>
            </p:cNvSpPr>
            <p:nvPr/>
          </p:nvSpPr>
          <p:spPr bwMode="auto">
            <a:xfrm>
              <a:off x="4407425" y="3162897"/>
              <a:ext cx="402730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力</a:t>
              </a:r>
              <a:r>
                <a:rPr lang="en-US" altLang="ja-JP" dirty="0">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F</a:t>
              </a:r>
              <a:r>
                <a:rPr lang="en-US" altLang="ja-JP" i="1" baseline="-25000" dirty="0" err="1">
                  <a:solidFill>
                    <a:srgbClr val="000000"/>
                  </a:solidFill>
                  <a:latin typeface="Bookman Old Style" panose="02050604050505020204" pitchFamily="18" charset="0"/>
                  <a:ea typeface="ＭＳ ゴシック" pitchFamily="49" charset="-128"/>
                  <a:cs typeface="Times New Roman" pitchFamily="18" charset="0"/>
                </a:rPr>
                <a:t>x</a:t>
              </a:r>
              <a:r>
                <a:rPr lang="en-US" altLang="ja-JP" dirty="0">
                  <a:solidFill>
                    <a:srgbClr val="000000"/>
                  </a:solidFill>
                  <a:ea typeface="ＭＳ ゴシック" panose="020B0609070205080204"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 </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F</a:t>
              </a:r>
              <a:r>
                <a:rPr lang="en-US" altLang="ja-JP" i="1" baseline="-25000" dirty="0" err="1">
                  <a:solidFill>
                    <a:srgbClr val="000000"/>
                  </a:solidFill>
                  <a:latin typeface="Bookman Old Style" panose="02050604050505020204" pitchFamily="18" charset="0"/>
                  <a:ea typeface="ＭＳ ゴシック" pitchFamily="49" charset="-128"/>
                  <a:cs typeface="Times New Roman" pitchFamily="18" charset="0"/>
                </a:rPr>
                <a:t>y</a:t>
              </a:r>
              <a:r>
                <a:rPr lang="en-US" altLang="ja-JP" dirty="0">
                  <a:solidFill>
                    <a:srgbClr val="000000"/>
                  </a:solidFill>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 =</a:t>
              </a:r>
              <a:r>
                <a:rPr lang="en-US" altLang="ja-JP" dirty="0">
                  <a:solidFill>
                    <a:srgbClr val="000000"/>
                  </a:solidFill>
                  <a:ea typeface="ＭＳ ゴシック" panose="020B0609070205080204" pitchFamily="49" charset="-128"/>
                  <a:cs typeface="Times New Roman" pitchFamily="18" charset="0"/>
                </a:rPr>
                <a:t> (0,</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mg</a:t>
              </a:r>
              <a:r>
                <a:rPr lang="en-US" altLang="ja-JP" dirty="0">
                  <a:solidFill>
                    <a:srgbClr val="000000"/>
                  </a:solidFill>
                  <a:ea typeface="ＭＳ ゴシック" panose="020B0609070205080204" pitchFamily="49" charset="-128"/>
                  <a:cs typeface="Times New Roman" pitchFamily="18" charset="0"/>
                </a:rPr>
                <a:t>)</a:t>
              </a:r>
              <a:endParaRPr lang="en-US" altLang="ja-JP" i="1" dirty="0">
                <a:solidFill>
                  <a:srgbClr val="000000"/>
                </a:solidFill>
                <a:ea typeface="ＭＳ ゴシック" pitchFamily="49" charset="-128"/>
                <a:cs typeface="Times New Roman" panose="02020603050405020304" pitchFamily="18" charset="0"/>
              </a:endParaRPr>
            </a:p>
          </p:txBody>
        </p:sp>
        <p:sp>
          <p:nvSpPr>
            <p:cNvPr id="148" name="Rectangle 80">
              <a:extLst>
                <a:ext uri="{FF2B5EF4-FFF2-40B4-BE49-F238E27FC236}">
                  <a16:creationId xmlns:a16="http://schemas.microsoft.com/office/drawing/2014/main" id="{089D1188-5F62-4B68-9A94-0C0C740AF002}"/>
                </a:ext>
              </a:extLst>
            </p:cNvPr>
            <p:cNvSpPr>
              <a:spLocks noChangeArrowheads="1"/>
            </p:cNvSpPr>
            <p:nvPr/>
          </p:nvSpPr>
          <p:spPr bwMode="auto">
            <a:xfrm>
              <a:off x="4419697" y="3669766"/>
              <a:ext cx="462602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運動量</a:t>
              </a:r>
              <a:r>
                <a:rPr lang="en-US" altLang="ja-JP" dirty="0">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p</a:t>
              </a:r>
              <a:r>
                <a:rPr lang="en-US" altLang="ja-JP" i="1" baseline="-25000" dirty="0" err="1">
                  <a:solidFill>
                    <a:srgbClr val="000000"/>
                  </a:solidFill>
                  <a:latin typeface="Bookman Old Style" panose="02050604050505020204" pitchFamily="18" charset="0"/>
                  <a:ea typeface="ＭＳ ゴシック" pitchFamily="49" charset="-128"/>
                  <a:cs typeface="Times New Roman" pitchFamily="18" charset="0"/>
                </a:rPr>
                <a:t>x</a:t>
              </a:r>
              <a:r>
                <a:rPr lang="en-US" altLang="ja-JP" dirty="0" err="1">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p</a:t>
              </a:r>
              <a:r>
                <a:rPr lang="en-US" altLang="ja-JP" i="1" baseline="-25000" dirty="0" err="1">
                  <a:solidFill>
                    <a:srgbClr val="000000"/>
                  </a:solidFill>
                  <a:latin typeface="Bookman Old Style" panose="02050604050505020204" pitchFamily="18" charset="0"/>
                  <a:ea typeface="ＭＳ ゴシック" pitchFamily="49" charset="-128"/>
                  <a:cs typeface="Times New Roman" pitchFamily="18" charset="0"/>
                </a:rPr>
                <a:t>y</a:t>
              </a:r>
              <a:r>
                <a:rPr lang="en-US" altLang="ja-JP" dirty="0">
                  <a:solidFill>
                    <a:srgbClr val="000000"/>
                  </a:solidFill>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 =</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a:t>
              </a:r>
              <a:r>
                <a:rPr lang="en-US" altLang="ja-JP" dirty="0">
                  <a:solidFill>
                    <a:srgbClr val="000000"/>
                  </a:solidFill>
                  <a:ea typeface="ＭＳ ゴシック" panose="020B0609070205080204"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u</a:t>
              </a:r>
              <a:r>
                <a:rPr lang="en-US" altLang="ja-JP" baseline="-25000" dirty="0">
                  <a:solidFill>
                    <a:srgbClr val="000000"/>
                  </a:solidFill>
                  <a:ea typeface="ＭＳ ゴシック" panose="020B0609070205080204" pitchFamily="49" charset="-128"/>
                  <a:cs typeface="Times New Roman" pitchFamily="18" charset="0"/>
                </a:rPr>
                <a:t>0</a:t>
              </a:r>
              <a:r>
                <a:rPr lang="en-US" altLang="ja-JP" dirty="0">
                  <a:solidFill>
                    <a:srgbClr val="000000"/>
                  </a:solidFill>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gt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v</a:t>
              </a:r>
              <a:r>
                <a:rPr lang="en-US" altLang="ja-JP" baseline="-25000" dirty="0">
                  <a:solidFill>
                    <a:srgbClr val="000000"/>
                  </a:solidFill>
                  <a:ea typeface="ＭＳ ゴシック" panose="020B0609070205080204" pitchFamily="49" charset="-128"/>
                  <a:cs typeface="Times New Roman" pitchFamily="18" charset="0"/>
                </a:rPr>
                <a:t>0</a:t>
              </a:r>
              <a:r>
                <a:rPr lang="en-US" altLang="ja-JP" dirty="0">
                  <a:solidFill>
                    <a:srgbClr val="000000"/>
                  </a:solidFill>
                  <a:ea typeface="ＭＳ ゴシック" panose="020B0609070205080204" pitchFamily="49" charset="-128"/>
                  <a:cs typeface="Times New Roman" pitchFamily="18" charset="0"/>
                </a:rPr>
                <a:t>)</a:t>
              </a:r>
              <a:endParaRPr lang="en-US" altLang="ja-JP" i="1" dirty="0">
                <a:solidFill>
                  <a:srgbClr val="000000"/>
                </a:solidFill>
                <a:ea typeface="ＭＳ ゴシック" pitchFamily="49" charset="-128"/>
                <a:cs typeface="Times New Roman" panose="02020603050405020304" pitchFamily="18" charset="0"/>
              </a:endParaRPr>
            </a:p>
          </p:txBody>
        </p:sp>
        <p:sp>
          <p:nvSpPr>
            <p:cNvPr id="149" name="Rectangle 80">
              <a:extLst>
                <a:ext uri="{FF2B5EF4-FFF2-40B4-BE49-F238E27FC236}">
                  <a16:creationId xmlns:a16="http://schemas.microsoft.com/office/drawing/2014/main" id="{CEFC53C3-B30A-4488-8228-09F3A3BA6609}"/>
                </a:ext>
              </a:extLst>
            </p:cNvPr>
            <p:cNvSpPr>
              <a:spLocks noChangeArrowheads="1"/>
            </p:cNvSpPr>
            <p:nvPr/>
          </p:nvSpPr>
          <p:spPr bwMode="auto">
            <a:xfrm>
              <a:off x="7752276" y="3177846"/>
              <a:ext cx="136491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en-US" altLang="ja-JP" i="1" dirty="0">
                  <a:solidFill>
                    <a:schemeClr val="accent1">
                      <a:lumMod val="75000"/>
                    </a:schemeClr>
                  </a:solidFill>
                  <a:latin typeface="Bookman Old Style" panose="02050604050505020204" pitchFamily="18" charset="0"/>
                  <a:ea typeface="ＭＳ ゴシック" pitchFamily="49" charset="-128"/>
                  <a:cs typeface="Times New Roman" pitchFamily="18" charset="0"/>
                </a:rPr>
                <a:t>m</a:t>
              </a:r>
              <a:r>
                <a:rPr lang="en-US" altLang="ja-JP" dirty="0">
                  <a:solidFill>
                    <a:schemeClr val="accent1">
                      <a:lumMod val="75000"/>
                    </a:schemeClr>
                  </a:solidFill>
                  <a:ea typeface="ＭＳ ゴシック" panose="020B0609070205080204" pitchFamily="49" charset="-128"/>
                  <a:cs typeface="Times New Roman" pitchFamily="18" charset="0"/>
                </a:rPr>
                <a:t>:</a:t>
              </a:r>
              <a:r>
                <a:rPr lang="ja-JP" altLang="en-US" dirty="0">
                  <a:solidFill>
                    <a:schemeClr val="accent1">
                      <a:lumMod val="75000"/>
                    </a:schemeClr>
                  </a:solidFill>
                  <a:ea typeface="ＭＳ ゴシック" panose="020B0609070205080204" pitchFamily="49" charset="-128"/>
                  <a:cs typeface="Times New Roman" pitchFamily="18" charset="0"/>
                </a:rPr>
                <a:t>質量</a:t>
              </a:r>
              <a:endParaRPr lang="en-US" altLang="ja-JP" i="1" dirty="0">
                <a:solidFill>
                  <a:schemeClr val="accent1">
                    <a:lumMod val="75000"/>
                  </a:schemeClr>
                </a:solidFill>
                <a:ea typeface="ＭＳ ゴシック" pitchFamily="49" charset="-128"/>
                <a:cs typeface="Times New Roman" panose="02020603050405020304" pitchFamily="18" charset="0"/>
              </a:endParaRPr>
            </a:p>
          </p:txBody>
        </p:sp>
        <p:sp>
          <p:nvSpPr>
            <p:cNvPr id="201" name="正方形/長方形 200">
              <a:extLst>
                <a:ext uri="{FF2B5EF4-FFF2-40B4-BE49-F238E27FC236}">
                  <a16:creationId xmlns:a16="http://schemas.microsoft.com/office/drawing/2014/main" id="{6CE1D55C-F836-4A8E-8543-CABCFD19778E}"/>
                </a:ext>
              </a:extLst>
            </p:cNvPr>
            <p:cNvSpPr/>
            <p:nvPr/>
          </p:nvSpPr>
          <p:spPr>
            <a:xfrm>
              <a:off x="-25257" y="4195893"/>
              <a:ext cx="3961341"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原点まわりのトルク</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N</a:t>
              </a:r>
              <a:r>
                <a:rPr lang="en-US" altLang="ja-JP" dirty="0">
                  <a:solidFill>
                    <a:srgbClr val="CC00FF"/>
                  </a:solidFill>
                  <a:latin typeface="Symbol" panose="05050102010706020507" pitchFamily="18" charset="2"/>
                  <a:ea typeface="ＭＳ ゴシック" pitchFamily="49" charset="-128"/>
                  <a:cs typeface="Times New Roman" pitchFamily="18" charset="0"/>
                </a:rPr>
                <a:t> =</a:t>
              </a:r>
              <a:endParaRPr lang="ja-JP" altLang="en-US" dirty="0">
                <a:solidFill>
                  <a:srgbClr val="CC00FF"/>
                </a:solidFill>
              </a:endParaRPr>
            </a:p>
          </p:txBody>
        </p:sp>
        <p:sp>
          <p:nvSpPr>
            <p:cNvPr id="202" name="正方形/長方形 201">
              <a:extLst>
                <a:ext uri="{FF2B5EF4-FFF2-40B4-BE49-F238E27FC236}">
                  <a16:creationId xmlns:a16="http://schemas.microsoft.com/office/drawing/2014/main" id="{BCE205E5-C0E5-46A1-A2EF-E6D346CEBF46}"/>
                </a:ext>
              </a:extLst>
            </p:cNvPr>
            <p:cNvSpPr/>
            <p:nvPr/>
          </p:nvSpPr>
          <p:spPr>
            <a:xfrm>
              <a:off x="-82060" y="4674382"/>
              <a:ext cx="489236"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000000"/>
                </a:solidFill>
              </a:endParaRPr>
            </a:p>
          </p:txBody>
        </p:sp>
        <p:sp>
          <p:nvSpPr>
            <p:cNvPr id="203" name="正方形/長方形 202">
              <a:extLst>
                <a:ext uri="{FF2B5EF4-FFF2-40B4-BE49-F238E27FC236}">
                  <a16:creationId xmlns:a16="http://schemas.microsoft.com/office/drawing/2014/main" id="{62EE2202-A128-4D61-8A90-DAA671C5ABF0}"/>
                </a:ext>
              </a:extLst>
            </p:cNvPr>
            <p:cNvSpPr/>
            <p:nvPr/>
          </p:nvSpPr>
          <p:spPr>
            <a:xfrm>
              <a:off x="346388" y="4663518"/>
              <a:ext cx="768976" cy="523220"/>
            </a:xfrm>
            <a:prstGeom prst="rect">
              <a:avLst/>
            </a:prstGeom>
          </p:spPr>
          <p:txBody>
            <a:bodyPr wrap="squar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u</a:t>
              </a:r>
              <a:r>
                <a:rPr lang="en-US" altLang="ja-JP" baseline="-25000" dirty="0">
                  <a:solidFill>
                    <a:srgbClr val="000000"/>
                  </a:solidFill>
                  <a:latin typeface="+mn-lt"/>
                  <a:ea typeface="ＭＳ ゴシック" panose="020B0609070205080204" pitchFamily="49" charset="-128"/>
                  <a:cs typeface="Times New Roman" pitchFamily="18" charset="0"/>
                </a:rPr>
                <a:t>0</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endParaRPr lang="ja-JP" altLang="en-US" dirty="0">
                <a:solidFill>
                  <a:srgbClr val="000000"/>
                </a:solidFill>
              </a:endParaRPr>
            </a:p>
          </p:txBody>
        </p:sp>
        <p:sp>
          <p:nvSpPr>
            <p:cNvPr id="204" name="Rectangle 75">
              <a:extLst>
                <a:ext uri="{FF2B5EF4-FFF2-40B4-BE49-F238E27FC236}">
                  <a16:creationId xmlns:a16="http://schemas.microsoft.com/office/drawing/2014/main" id="{58BEA777-CB25-4138-9268-B9848D5DC4F9}"/>
                </a:ext>
              </a:extLst>
            </p:cNvPr>
            <p:cNvSpPr>
              <a:spLocks noChangeArrowheads="1"/>
            </p:cNvSpPr>
            <p:nvPr/>
          </p:nvSpPr>
          <p:spPr bwMode="auto">
            <a:xfrm>
              <a:off x="275015" y="4669124"/>
              <a:ext cx="4011200"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dirty="0">
                <a:solidFill>
                  <a:srgbClr val="000000"/>
                </a:solidFill>
                <a:ea typeface="ＭＳ Ｐゴシック" pitchFamily="50" charset="-128"/>
              </a:endParaRPr>
            </a:p>
          </p:txBody>
        </p:sp>
        <p:sp>
          <p:nvSpPr>
            <p:cNvPr id="205" name="正方形/長方形 204">
              <a:extLst>
                <a:ext uri="{FF2B5EF4-FFF2-40B4-BE49-F238E27FC236}">
                  <a16:creationId xmlns:a16="http://schemas.microsoft.com/office/drawing/2014/main" id="{52EB6AB3-904F-4ED3-913B-86E910CEB424}"/>
                </a:ext>
              </a:extLst>
            </p:cNvPr>
            <p:cNvSpPr/>
            <p:nvPr/>
          </p:nvSpPr>
          <p:spPr>
            <a:xfrm>
              <a:off x="-82060" y="5194789"/>
              <a:ext cx="4180953"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原点まわりの角運動量</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L</a:t>
              </a:r>
              <a:r>
                <a:rPr lang="en-US" altLang="ja-JP" dirty="0">
                  <a:solidFill>
                    <a:srgbClr val="CC00FF"/>
                  </a:solidFill>
                  <a:latin typeface="Symbol" panose="05050102010706020507" pitchFamily="18" charset="2"/>
                  <a:ea typeface="ＭＳ ゴシック" pitchFamily="49" charset="-128"/>
                  <a:cs typeface="Times New Roman" pitchFamily="18" charset="0"/>
                </a:rPr>
                <a:t>=</a:t>
              </a:r>
              <a:endParaRPr lang="ja-JP" altLang="en-US" dirty="0">
                <a:solidFill>
                  <a:srgbClr val="CC00FF"/>
                </a:solidFill>
              </a:endParaRPr>
            </a:p>
          </p:txBody>
        </p:sp>
        <p:sp>
          <p:nvSpPr>
            <p:cNvPr id="214" name="正方形/長方形 213">
              <a:extLst>
                <a:ext uri="{FF2B5EF4-FFF2-40B4-BE49-F238E27FC236}">
                  <a16:creationId xmlns:a16="http://schemas.microsoft.com/office/drawing/2014/main" id="{35C8F794-32C8-4091-BDB1-4BADFC5E7F9D}"/>
                </a:ext>
              </a:extLst>
            </p:cNvPr>
            <p:cNvSpPr/>
            <p:nvPr/>
          </p:nvSpPr>
          <p:spPr>
            <a:xfrm>
              <a:off x="4262773" y="4684401"/>
              <a:ext cx="489236"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solidFill>
                  <a:srgbClr val="000000"/>
                </a:solidFill>
              </a:endParaRPr>
            </a:p>
          </p:txBody>
        </p:sp>
        <p:sp>
          <p:nvSpPr>
            <p:cNvPr id="215" name="正方形/長方形 214">
              <a:extLst>
                <a:ext uri="{FF2B5EF4-FFF2-40B4-BE49-F238E27FC236}">
                  <a16:creationId xmlns:a16="http://schemas.microsoft.com/office/drawing/2014/main" id="{DD6FEE4E-A40C-4E1F-9A1D-0B4E1C41BA3B}"/>
                </a:ext>
              </a:extLst>
            </p:cNvPr>
            <p:cNvSpPr/>
            <p:nvPr/>
          </p:nvSpPr>
          <p:spPr>
            <a:xfrm>
              <a:off x="4671379" y="4663047"/>
              <a:ext cx="1594187" cy="523220"/>
            </a:xfrm>
            <a:prstGeom prst="rect">
              <a:avLst/>
            </a:prstGeom>
          </p:spPr>
          <p:txBody>
            <a:bodyPr wrap="square">
              <a:spAutoFit/>
            </a:bodyPr>
            <a:lstStyle/>
            <a:p>
              <a:r>
                <a:rPr lang="en-US" altLang="ja-JP" dirty="0">
                  <a:solidFill>
                    <a:srgbClr val="CC00FF"/>
                  </a:solidFill>
                  <a:latin typeface="Symbol" panose="05050102010706020507" pitchFamily="18" charset="2"/>
                  <a:ea typeface="ＭＳ ゴシック" pitchFamily="49" charset="-128"/>
                  <a:cs typeface="Times New Roman" pitchFamily="18" charset="0"/>
                </a:rPr>
                <a:t>-</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mu</a:t>
              </a:r>
              <a:r>
                <a:rPr lang="en-US" altLang="ja-JP" baseline="-25000" dirty="0">
                  <a:solidFill>
                    <a:srgbClr val="CC00FF"/>
                  </a:solidFill>
                  <a:latin typeface="+mn-lt"/>
                  <a:ea typeface="ＭＳ ゴシック" panose="020B0609070205080204" pitchFamily="49" charset="-128"/>
                  <a:cs typeface="Times New Roman" pitchFamily="18" charset="0"/>
                </a:rPr>
                <a:t>0</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gt</a:t>
              </a:r>
              <a:endParaRPr lang="ja-JP" altLang="en-US" dirty="0">
                <a:solidFill>
                  <a:srgbClr val="CC00FF"/>
                </a:solidFill>
              </a:endParaRPr>
            </a:p>
          </p:txBody>
        </p:sp>
        <p:sp>
          <p:nvSpPr>
            <p:cNvPr id="216" name="Rectangle 75">
              <a:extLst>
                <a:ext uri="{FF2B5EF4-FFF2-40B4-BE49-F238E27FC236}">
                  <a16:creationId xmlns:a16="http://schemas.microsoft.com/office/drawing/2014/main" id="{169BCFEE-F64F-4749-9D18-525E63912FDD}"/>
                </a:ext>
              </a:extLst>
            </p:cNvPr>
            <p:cNvSpPr>
              <a:spLocks noChangeArrowheads="1"/>
            </p:cNvSpPr>
            <p:nvPr/>
          </p:nvSpPr>
          <p:spPr bwMode="auto">
            <a:xfrm>
              <a:off x="4615040" y="4683725"/>
              <a:ext cx="1490622"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dirty="0">
                <a:solidFill>
                  <a:srgbClr val="000000"/>
                </a:solidFill>
                <a:ea typeface="ＭＳ Ｐゴシック" pitchFamily="50" charset="-128"/>
              </a:endParaRPr>
            </a:p>
          </p:txBody>
        </p:sp>
        <p:graphicFrame>
          <p:nvGraphicFramePr>
            <p:cNvPr id="223" name="オブジェクト 222">
              <a:extLst>
                <a:ext uri="{FF2B5EF4-FFF2-40B4-BE49-F238E27FC236}">
                  <a16:creationId xmlns:a16="http://schemas.microsoft.com/office/drawing/2014/main" id="{4DE5E63C-E2DD-44E8-B6F9-5D063816D72F}"/>
                </a:ext>
              </a:extLst>
            </p:cNvPr>
            <p:cNvGraphicFramePr>
              <a:graphicFrameLocks noChangeAspect="1"/>
            </p:cNvGraphicFramePr>
            <p:nvPr>
              <p:extLst>
                <p:ext uri="{D42A27DB-BD31-4B8C-83A1-F6EECF244321}">
                  <p14:modId xmlns:p14="http://schemas.microsoft.com/office/powerpoint/2010/main" val="2392812704"/>
                </p:ext>
              </p:extLst>
            </p:nvPr>
          </p:nvGraphicFramePr>
          <p:xfrm>
            <a:off x="4077895" y="5193020"/>
            <a:ext cx="1525857" cy="587375"/>
          </p:xfrm>
          <a:graphic>
            <a:graphicData uri="http://schemas.openxmlformats.org/presentationml/2006/ole">
              <mc:AlternateContent xmlns:mc="http://schemas.openxmlformats.org/markup-compatibility/2006">
                <mc:Choice xmlns:v="urn:schemas-microsoft-com:vml" Requires="v">
                  <p:oleObj spid="_x0000_s62800" name="数式" r:id="rId10" imgW="672840" imgH="241200" progId="Equation.3">
                    <p:embed/>
                  </p:oleObj>
                </mc:Choice>
                <mc:Fallback>
                  <p:oleObj name="数式" r:id="rId10" imgW="672840" imgH="241200" progId="Equation.3">
                    <p:embed/>
                    <p:pic>
                      <p:nvPicPr>
                        <p:cNvPr id="223" name="オブジェクト 222">
                          <a:extLst>
                            <a:ext uri="{FF2B5EF4-FFF2-40B4-BE49-F238E27FC236}">
                              <a16:creationId xmlns:a16="http://schemas.microsoft.com/office/drawing/2014/main" id="{4DE5E63C-E2DD-44E8-B6F9-5D063816D72F}"/>
                            </a:ext>
                          </a:extLst>
                        </p:cNvPr>
                        <p:cNvPicPr>
                          <a:picLocks noChangeAspect="1" noChangeArrowheads="1"/>
                        </p:cNvPicPr>
                        <p:nvPr/>
                      </p:nvPicPr>
                      <p:blipFill>
                        <a:blip r:embed="rId11"/>
                        <a:srcRect/>
                        <a:stretch>
                          <a:fillRect/>
                        </a:stretch>
                      </p:blipFill>
                      <p:spPr bwMode="auto">
                        <a:xfrm>
                          <a:off x="4077895" y="5193020"/>
                          <a:ext cx="1525857"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4" name="オブジェクト 223">
              <a:extLst>
                <a:ext uri="{FF2B5EF4-FFF2-40B4-BE49-F238E27FC236}">
                  <a16:creationId xmlns:a16="http://schemas.microsoft.com/office/drawing/2014/main" id="{2D9F0902-21E9-4C12-A35C-EA80D7E602E5}"/>
                </a:ext>
              </a:extLst>
            </p:cNvPr>
            <p:cNvGraphicFramePr>
              <a:graphicFrameLocks noChangeAspect="1"/>
            </p:cNvGraphicFramePr>
            <p:nvPr>
              <p:extLst>
                <p:ext uri="{D42A27DB-BD31-4B8C-83A1-F6EECF244321}">
                  <p14:modId xmlns:p14="http://schemas.microsoft.com/office/powerpoint/2010/main" val="1295158772"/>
                </p:ext>
              </p:extLst>
            </p:nvPr>
          </p:nvGraphicFramePr>
          <p:xfrm>
            <a:off x="3888682" y="4202636"/>
            <a:ext cx="1630362" cy="587375"/>
          </p:xfrm>
          <a:graphic>
            <a:graphicData uri="http://schemas.openxmlformats.org/presentationml/2006/ole">
              <mc:AlternateContent xmlns:mc="http://schemas.openxmlformats.org/markup-compatibility/2006">
                <mc:Choice xmlns:v="urn:schemas-microsoft-com:vml" Requires="v">
                  <p:oleObj spid="_x0000_s62801" name="数式" r:id="rId4" imgW="672840" imgH="241200" progId="Equation.3">
                    <p:embed/>
                  </p:oleObj>
                </mc:Choice>
                <mc:Fallback>
                  <p:oleObj name="数式" r:id="rId4" imgW="672840" imgH="241200" progId="Equation.3">
                    <p:embed/>
                    <p:pic>
                      <p:nvPicPr>
                        <p:cNvPr id="224" name="オブジェクト 223">
                          <a:extLst>
                            <a:ext uri="{FF2B5EF4-FFF2-40B4-BE49-F238E27FC236}">
                              <a16:creationId xmlns:a16="http://schemas.microsoft.com/office/drawing/2014/main" id="{2D9F0902-21E9-4C12-A35C-EA80D7E602E5}"/>
                            </a:ext>
                          </a:extLst>
                        </p:cNvPr>
                        <p:cNvPicPr>
                          <a:picLocks noChangeAspect="1" noChangeArrowheads="1"/>
                        </p:cNvPicPr>
                        <p:nvPr/>
                      </p:nvPicPr>
                      <p:blipFill>
                        <a:blip r:embed="rId5"/>
                        <a:srcRect/>
                        <a:stretch>
                          <a:fillRect/>
                        </a:stretch>
                      </p:blipFill>
                      <p:spPr bwMode="auto">
                        <a:xfrm>
                          <a:off x="3888682" y="4202636"/>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25" name="グループ化 224">
              <a:extLst>
                <a:ext uri="{FF2B5EF4-FFF2-40B4-BE49-F238E27FC236}">
                  <a16:creationId xmlns:a16="http://schemas.microsoft.com/office/drawing/2014/main" id="{5881B891-7EDC-4F22-AB4B-C489C2738A5D}"/>
                </a:ext>
              </a:extLst>
            </p:cNvPr>
            <p:cNvGrpSpPr/>
            <p:nvPr/>
          </p:nvGrpSpPr>
          <p:grpSpPr>
            <a:xfrm>
              <a:off x="6173236" y="4065390"/>
              <a:ext cx="2843212" cy="1784965"/>
              <a:chOff x="6300788" y="1515448"/>
              <a:chExt cx="2843212" cy="1784965"/>
            </a:xfrm>
          </p:grpSpPr>
          <p:sp>
            <p:nvSpPr>
              <p:cNvPr id="226" name="Rectangle 8">
                <a:extLst>
                  <a:ext uri="{FF2B5EF4-FFF2-40B4-BE49-F238E27FC236}">
                    <a16:creationId xmlns:a16="http://schemas.microsoft.com/office/drawing/2014/main" id="{E985B988-178A-4DBF-B4A6-2572D5E66E92}"/>
                  </a:ext>
                </a:extLst>
              </p:cNvPr>
              <p:cNvSpPr>
                <a:spLocks noChangeArrowheads="1"/>
              </p:cNvSpPr>
              <p:nvPr/>
            </p:nvSpPr>
            <p:spPr bwMode="auto">
              <a:xfrm>
                <a:off x="6727571" y="1515448"/>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i="1" dirty="0">
                    <a:latin typeface="Bookman Old Style" pitchFamily="18" charset="0"/>
                  </a:rPr>
                  <a:t>y</a:t>
                </a:r>
                <a:endParaRPr lang="en-US" altLang="ja-JP" sz="2800" dirty="0">
                  <a:latin typeface="Bookman Old Style" pitchFamily="18" charset="0"/>
                </a:endParaRPr>
              </a:p>
            </p:txBody>
          </p:sp>
          <p:sp>
            <p:nvSpPr>
              <p:cNvPr id="227" name="Line 31">
                <a:extLst>
                  <a:ext uri="{FF2B5EF4-FFF2-40B4-BE49-F238E27FC236}">
                    <a16:creationId xmlns:a16="http://schemas.microsoft.com/office/drawing/2014/main" id="{68385408-09B3-41D7-BF56-3F9BBF9BB12B}"/>
                  </a:ext>
                </a:extLst>
              </p:cNvPr>
              <p:cNvSpPr>
                <a:spLocks noChangeShapeType="1"/>
              </p:cNvSpPr>
              <p:nvPr/>
            </p:nvSpPr>
            <p:spPr bwMode="auto">
              <a:xfrm flipV="1">
                <a:off x="6551613" y="2781300"/>
                <a:ext cx="2592387" cy="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28" name="Line 32">
                <a:extLst>
                  <a:ext uri="{FF2B5EF4-FFF2-40B4-BE49-F238E27FC236}">
                    <a16:creationId xmlns:a16="http://schemas.microsoft.com/office/drawing/2014/main" id="{F597E114-3CF1-4891-B7DA-595021D86C91}"/>
                  </a:ext>
                </a:extLst>
              </p:cNvPr>
              <p:cNvSpPr>
                <a:spLocks noChangeShapeType="1"/>
              </p:cNvSpPr>
              <p:nvPr/>
            </p:nvSpPr>
            <p:spPr bwMode="auto">
              <a:xfrm flipV="1">
                <a:off x="6659563" y="1701800"/>
                <a:ext cx="0" cy="1296988"/>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29" name="Rectangle 33">
                <a:extLst>
                  <a:ext uri="{FF2B5EF4-FFF2-40B4-BE49-F238E27FC236}">
                    <a16:creationId xmlns:a16="http://schemas.microsoft.com/office/drawing/2014/main" id="{1527ED9D-0A8E-4DE8-8BF5-4CE122016963}"/>
                  </a:ext>
                </a:extLst>
              </p:cNvPr>
              <p:cNvSpPr>
                <a:spLocks noChangeArrowheads="1"/>
              </p:cNvSpPr>
              <p:nvPr/>
            </p:nvSpPr>
            <p:spPr bwMode="auto">
              <a:xfrm>
                <a:off x="8747125" y="2632075"/>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i="1">
                    <a:latin typeface="Bookman Old Style" pitchFamily="18" charset="0"/>
                  </a:rPr>
                  <a:t>x</a:t>
                </a:r>
                <a:endParaRPr lang="en-US" altLang="ja-JP" sz="2800">
                  <a:latin typeface="Bookman Old Style" pitchFamily="18" charset="0"/>
                </a:endParaRPr>
              </a:p>
            </p:txBody>
          </p:sp>
          <p:sp>
            <p:nvSpPr>
              <p:cNvPr id="230" name="Freeform 34">
                <a:extLst>
                  <a:ext uri="{FF2B5EF4-FFF2-40B4-BE49-F238E27FC236}">
                    <a16:creationId xmlns:a16="http://schemas.microsoft.com/office/drawing/2014/main" id="{5611732F-500A-4749-9B7A-04256056B024}"/>
                  </a:ext>
                </a:extLst>
              </p:cNvPr>
              <p:cNvSpPr>
                <a:spLocks/>
              </p:cNvSpPr>
              <p:nvPr/>
            </p:nvSpPr>
            <p:spPr bwMode="auto">
              <a:xfrm>
                <a:off x="7740650" y="1838982"/>
                <a:ext cx="1107526" cy="942318"/>
              </a:xfrm>
              <a:custGeom>
                <a:avLst/>
                <a:gdLst>
                  <a:gd name="T0" fmla="*/ 0 w 817"/>
                  <a:gd name="T1" fmla="*/ 4943 h 816"/>
                  <a:gd name="T2" fmla="*/ 144021 w 817"/>
                  <a:gd name="T3" fmla="*/ 10593 h 816"/>
                  <a:gd name="T4" fmla="*/ 358072 w 817"/>
                  <a:gd name="T5" fmla="*/ 69208 h 816"/>
                  <a:gd name="T6" fmla="*/ 713501 w 817"/>
                  <a:gd name="T7" fmla="*/ 261295 h 816"/>
                  <a:gd name="T8" fmla="*/ 1079500 w 817"/>
                  <a:gd name="T9" fmla="*/ 576262 h 816"/>
                  <a:gd name="T10" fmla="*/ 0 60000 65536"/>
                  <a:gd name="T11" fmla="*/ 0 60000 65536"/>
                  <a:gd name="T12" fmla="*/ 0 60000 65536"/>
                  <a:gd name="T13" fmla="*/ 0 60000 65536"/>
                  <a:gd name="T14" fmla="*/ 0 60000 65536"/>
                  <a:gd name="T15" fmla="*/ 0 w 817"/>
                  <a:gd name="T16" fmla="*/ 0 h 816"/>
                  <a:gd name="T17" fmla="*/ 817 w 817"/>
                  <a:gd name="T18" fmla="*/ 816 h 816"/>
                </a:gdLst>
                <a:ahLst/>
                <a:cxnLst>
                  <a:cxn ang="T10">
                    <a:pos x="T0" y="T1"/>
                  </a:cxn>
                  <a:cxn ang="T11">
                    <a:pos x="T2" y="T3"/>
                  </a:cxn>
                  <a:cxn ang="T12">
                    <a:pos x="T4" y="T5"/>
                  </a:cxn>
                  <a:cxn ang="T13">
                    <a:pos x="T6" y="T7"/>
                  </a:cxn>
                  <a:cxn ang="T14">
                    <a:pos x="T8" y="T9"/>
                  </a:cxn>
                </a:cxnLst>
                <a:rect l="T15" t="T16" r="T17" b="T18"/>
                <a:pathLst>
                  <a:path w="817" h="816">
                    <a:moveTo>
                      <a:pt x="0" y="7"/>
                    </a:moveTo>
                    <a:cubicBezTo>
                      <a:pt x="18" y="8"/>
                      <a:pt x="64" y="0"/>
                      <a:pt x="109" y="15"/>
                    </a:cubicBezTo>
                    <a:cubicBezTo>
                      <a:pt x="154" y="30"/>
                      <a:pt x="199" y="39"/>
                      <a:pt x="271" y="98"/>
                    </a:cubicBezTo>
                    <a:cubicBezTo>
                      <a:pt x="343" y="157"/>
                      <a:pt x="449" y="250"/>
                      <a:pt x="540" y="370"/>
                    </a:cubicBezTo>
                    <a:cubicBezTo>
                      <a:pt x="632" y="490"/>
                      <a:pt x="771" y="742"/>
                      <a:pt x="817" y="816"/>
                    </a:cubicBezTo>
                  </a:path>
                </a:pathLst>
              </a:custGeom>
              <a:noFill/>
              <a:ln w="57150" cap="flat" cmpd="sng">
                <a:solidFill>
                  <a:srgbClr val="FF3399"/>
                </a:solidFill>
                <a:prstDash val="solid"/>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31" name="Freeform 35">
                <a:extLst>
                  <a:ext uri="{FF2B5EF4-FFF2-40B4-BE49-F238E27FC236}">
                    <a16:creationId xmlns:a16="http://schemas.microsoft.com/office/drawing/2014/main" id="{6F5D59C2-FDA7-4F5F-A4E1-39066A898C22}"/>
                  </a:ext>
                </a:extLst>
              </p:cNvPr>
              <p:cNvSpPr>
                <a:spLocks/>
              </p:cNvSpPr>
              <p:nvPr/>
            </p:nvSpPr>
            <p:spPr bwMode="auto">
              <a:xfrm>
                <a:off x="6659563" y="1839990"/>
                <a:ext cx="1109154" cy="939723"/>
              </a:xfrm>
              <a:custGeom>
                <a:avLst/>
                <a:gdLst>
                  <a:gd name="T0" fmla="*/ 1081087 w 545"/>
                  <a:gd name="T1" fmla="*/ 7851 h 366"/>
                  <a:gd name="T2" fmla="*/ 864870 w 545"/>
                  <a:gd name="T3" fmla="*/ 23552 h 366"/>
                  <a:gd name="T4" fmla="*/ 539552 w 545"/>
                  <a:gd name="T5" fmla="*/ 150734 h 366"/>
                  <a:gd name="T6" fmla="*/ 0 w 545"/>
                  <a:gd name="T7" fmla="*/ 574675 h 366"/>
                  <a:gd name="T8" fmla="*/ 0 60000 65536"/>
                  <a:gd name="T9" fmla="*/ 0 60000 65536"/>
                  <a:gd name="T10" fmla="*/ 0 60000 65536"/>
                  <a:gd name="T11" fmla="*/ 0 60000 65536"/>
                  <a:gd name="T12" fmla="*/ 0 w 545"/>
                  <a:gd name="T13" fmla="*/ 0 h 366"/>
                  <a:gd name="T14" fmla="*/ 545 w 545"/>
                  <a:gd name="T15" fmla="*/ 366 h 366"/>
                </a:gdLst>
                <a:ahLst/>
                <a:cxnLst>
                  <a:cxn ang="T8">
                    <a:pos x="T0" y="T1"/>
                  </a:cxn>
                  <a:cxn ang="T9">
                    <a:pos x="T2" y="T3"/>
                  </a:cxn>
                  <a:cxn ang="T10">
                    <a:pos x="T4" y="T5"/>
                  </a:cxn>
                  <a:cxn ang="T11">
                    <a:pos x="T6" y="T7"/>
                  </a:cxn>
                </a:cxnLst>
                <a:rect l="T12" t="T13" r="T14" b="T15"/>
                <a:pathLst>
                  <a:path w="545" h="366">
                    <a:moveTo>
                      <a:pt x="545" y="5"/>
                    </a:moveTo>
                    <a:cubicBezTo>
                      <a:pt x="527" y="7"/>
                      <a:pt x="481" y="0"/>
                      <a:pt x="436" y="15"/>
                    </a:cubicBezTo>
                    <a:cubicBezTo>
                      <a:pt x="391" y="30"/>
                      <a:pt x="345" y="38"/>
                      <a:pt x="272" y="96"/>
                    </a:cubicBezTo>
                    <a:cubicBezTo>
                      <a:pt x="199" y="154"/>
                      <a:pt x="45" y="321"/>
                      <a:pt x="0" y="366"/>
                    </a:cubicBezTo>
                  </a:path>
                </a:pathLst>
              </a:custGeom>
              <a:noFill/>
              <a:ln w="57150" cap="flat" cmpd="sng">
                <a:solidFill>
                  <a:srgbClr val="FF3399"/>
                </a:solidFill>
                <a:prstDash val="solid"/>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232" name="Rectangle 36">
                <a:extLst>
                  <a:ext uri="{FF2B5EF4-FFF2-40B4-BE49-F238E27FC236}">
                    <a16:creationId xmlns:a16="http://schemas.microsoft.com/office/drawing/2014/main" id="{9CBBB4F5-853D-4E41-BCBF-C2130C70AFBC}"/>
                  </a:ext>
                </a:extLst>
              </p:cNvPr>
              <p:cNvSpPr>
                <a:spLocks noChangeArrowheads="1"/>
              </p:cNvSpPr>
              <p:nvPr/>
            </p:nvSpPr>
            <p:spPr bwMode="auto">
              <a:xfrm>
                <a:off x="6300788" y="278130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a:t>0</a:t>
                </a:r>
              </a:p>
            </p:txBody>
          </p:sp>
          <p:sp>
            <p:nvSpPr>
              <p:cNvPr id="233" name="Line 62">
                <a:extLst>
                  <a:ext uri="{FF2B5EF4-FFF2-40B4-BE49-F238E27FC236}">
                    <a16:creationId xmlns:a16="http://schemas.microsoft.com/office/drawing/2014/main" id="{FA5230F8-3B7D-4FA8-9F6D-950FD1144478}"/>
                  </a:ext>
                </a:extLst>
              </p:cNvPr>
              <p:cNvSpPr>
                <a:spLocks noChangeShapeType="1"/>
              </p:cNvSpPr>
              <p:nvPr/>
            </p:nvSpPr>
            <p:spPr bwMode="auto">
              <a:xfrm flipV="1">
                <a:off x="6551613" y="2781300"/>
                <a:ext cx="25923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234" name="Oval 63">
                <a:extLst>
                  <a:ext uri="{FF2B5EF4-FFF2-40B4-BE49-F238E27FC236}">
                    <a16:creationId xmlns:a16="http://schemas.microsoft.com/office/drawing/2014/main" id="{596436E0-74B8-44F8-8362-6CEB1AC38DAA}"/>
                  </a:ext>
                </a:extLst>
              </p:cNvPr>
              <p:cNvSpPr>
                <a:spLocks noChangeArrowheads="1"/>
              </p:cNvSpPr>
              <p:nvPr/>
            </p:nvSpPr>
            <p:spPr bwMode="auto">
              <a:xfrm>
                <a:off x="6516688" y="2638425"/>
                <a:ext cx="287337" cy="288925"/>
              </a:xfrm>
              <a:prstGeom prst="ellipse">
                <a:avLst/>
              </a:prstGeom>
              <a:solidFill>
                <a:srgbClr val="FFCC66"/>
              </a:solidFill>
              <a:ln w="28575">
                <a:solidFill>
                  <a:srgbClr val="FF6600"/>
                </a:solidFill>
                <a:round/>
                <a:headEnd/>
                <a:tailEnd/>
              </a:ln>
            </p:spPr>
            <p:txBody>
              <a:bodyPr anchor="ctr">
                <a:spAutoFit/>
              </a:bodyPr>
              <a:lstStyle/>
              <a:p>
                <a:endParaRPr lang="ja-JP" altLang="en-US"/>
              </a:p>
            </p:txBody>
          </p:sp>
        </p:grpSp>
        <p:sp>
          <p:nvSpPr>
            <p:cNvPr id="235" name="Line 54">
              <a:extLst>
                <a:ext uri="{FF2B5EF4-FFF2-40B4-BE49-F238E27FC236}">
                  <a16:creationId xmlns:a16="http://schemas.microsoft.com/office/drawing/2014/main" id="{965B3C0C-57F3-4A87-8C26-F75A5AFF4711}"/>
                </a:ext>
              </a:extLst>
            </p:cNvPr>
            <p:cNvSpPr>
              <a:spLocks noChangeShapeType="1"/>
            </p:cNvSpPr>
            <p:nvPr/>
          </p:nvSpPr>
          <p:spPr bwMode="auto">
            <a:xfrm rot="9998123">
              <a:off x="8198776" y="4566472"/>
              <a:ext cx="370452" cy="479012"/>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36" name="Line 54">
              <a:extLst>
                <a:ext uri="{FF2B5EF4-FFF2-40B4-BE49-F238E27FC236}">
                  <a16:creationId xmlns:a16="http://schemas.microsoft.com/office/drawing/2014/main" id="{8D369430-E5B8-419E-97AF-BE86F122D936}"/>
                </a:ext>
              </a:extLst>
            </p:cNvPr>
            <p:cNvSpPr>
              <a:spLocks noChangeShapeType="1"/>
            </p:cNvSpPr>
            <p:nvPr/>
          </p:nvSpPr>
          <p:spPr bwMode="auto">
            <a:xfrm rot="9998123" flipH="1">
              <a:off x="8142554" y="4688349"/>
              <a:ext cx="97065" cy="487002"/>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37" name="正方形/長方形 236">
              <a:extLst>
                <a:ext uri="{FF2B5EF4-FFF2-40B4-BE49-F238E27FC236}">
                  <a16:creationId xmlns:a16="http://schemas.microsoft.com/office/drawing/2014/main" id="{0C45FFD2-CB5E-47C2-876F-DF3474ECA394}"/>
                </a:ext>
              </a:extLst>
            </p:cNvPr>
            <p:cNvSpPr/>
            <p:nvPr/>
          </p:nvSpPr>
          <p:spPr>
            <a:xfrm>
              <a:off x="7292024" y="5073252"/>
              <a:ext cx="1342034" cy="523220"/>
            </a:xfrm>
            <a:prstGeom prst="rect">
              <a:avLst/>
            </a:prstGeom>
          </p:spPr>
          <p:txBody>
            <a:bodyPr wrap="none">
              <a:spAutoFit/>
            </a:bodyPr>
            <a:lstStyle/>
            <a:p>
              <a:r>
                <a:rPr lang="en-US" altLang="ja-JP" dirty="0">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F</a:t>
              </a:r>
              <a:r>
                <a:rPr lang="en-US" altLang="ja-JP" i="1" baseline="-25000" dirty="0" err="1">
                  <a:solidFill>
                    <a:srgbClr val="000000"/>
                  </a:solidFill>
                  <a:latin typeface="Bookman Old Style" panose="02050604050505020204" pitchFamily="18" charset="0"/>
                  <a:ea typeface="ＭＳ ゴシック" pitchFamily="49" charset="-128"/>
                  <a:cs typeface="Times New Roman" pitchFamily="18" charset="0"/>
                </a:rPr>
                <a:t>x</a:t>
              </a:r>
              <a:r>
                <a:rPr lang="en-US" altLang="ja-JP" dirty="0">
                  <a:solidFill>
                    <a:srgbClr val="000000"/>
                  </a:solidFill>
                  <a:ea typeface="ＭＳ ゴシック" panose="020B0609070205080204"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 </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F</a:t>
              </a:r>
              <a:r>
                <a:rPr lang="en-US" altLang="ja-JP" i="1" baseline="-25000" dirty="0" err="1">
                  <a:solidFill>
                    <a:srgbClr val="000000"/>
                  </a:solidFill>
                  <a:latin typeface="Bookman Old Style" panose="02050604050505020204" pitchFamily="18" charset="0"/>
                  <a:ea typeface="ＭＳ ゴシック" pitchFamily="49" charset="-128"/>
                  <a:cs typeface="Times New Roman" pitchFamily="18" charset="0"/>
                </a:rPr>
                <a:t>y</a:t>
              </a:r>
              <a:r>
                <a:rPr lang="en-US" altLang="ja-JP" dirty="0">
                  <a:solidFill>
                    <a:srgbClr val="000000"/>
                  </a:solidFill>
                  <a:ea typeface="ＭＳ ゴシック" panose="020B0609070205080204" pitchFamily="49" charset="-128"/>
                  <a:cs typeface="Times New Roman" pitchFamily="18" charset="0"/>
                </a:rPr>
                <a:t>)</a:t>
              </a:r>
              <a:endParaRPr lang="en-US" altLang="ja-JP" b="1" baseline="-25000" dirty="0">
                <a:solidFill>
                  <a:srgbClr val="000000"/>
                </a:solidFill>
                <a:latin typeface="Bookman Old Style" pitchFamily="18" charset="0"/>
                <a:ea typeface="ＭＳ Ｐゴシック" pitchFamily="50" charset="-128"/>
              </a:endParaRPr>
            </a:p>
          </p:txBody>
        </p:sp>
        <p:sp>
          <p:nvSpPr>
            <p:cNvPr id="238" name="正方形/長方形 237">
              <a:extLst>
                <a:ext uri="{FF2B5EF4-FFF2-40B4-BE49-F238E27FC236}">
                  <a16:creationId xmlns:a16="http://schemas.microsoft.com/office/drawing/2014/main" id="{B432601E-D3CA-4910-826C-1BB274127AEC}"/>
                </a:ext>
              </a:extLst>
            </p:cNvPr>
            <p:cNvSpPr/>
            <p:nvPr/>
          </p:nvSpPr>
          <p:spPr>
            <a:xfrm>
              <a:off x="7981812" y="4159038"/>
              <a:ext cx="1218603" cy="523220"/>
            </a:xfrm>
            <a:prstGeom prst="rect">
              <a:avLst/>
            </a:prstGeom>
          </p:spPr>
          <p:txBody>
            <a:bodyPr wrap="none">
              <a:spAutoFit/>
            </a:bodyPr>
            <a:lstStyle/>
            <a:p>
              <a:r>
                <a:rPr lang="en-US" altLang="ja-JP" dirty="0">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p</a:t>
              </a:r>
              <a:r>
                <a:rPr lang="en-US" altLang="ja-JP" i="1" baseline="-25000" dirty="0" err="1">
                  <a:solidFill>
                    <a:srgbClr val="000000"/>
                  </a:solidFill>
                  <a:latin typeface="Bookman Old Style" panose="02050604050505020204" pitchFamily="18" charset="0"/>
                  <a:ea typeface="ＭＳ ゴシック" pitchFamily="49" charset="-128"/>
                  <a:cs typeface="Times New Roman" pitchFamily="18" charset="0"/>
                </a:rPr>
                <a:t>x</a:t>
              </a:r>
              <a:r>
                <a:rPr lang="en-US" altLang="ja-JP" dirty="0" err="1">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p</a:t>
              </a:r>
              <a:r>
                <a:rPr lang="en-US" altLang="ja-JP" i="1" baseline="-25000" dirty="0" err="1">
                  <a:solidFill>
                    <a:srgbClr val="000000"/>
                  </a:solidFill>
                  <a:latin typeface="Bookman Old Style" panose="02050604050505020204" pitchFamily="18" charset="0"/>
                  <a:ea typeface="ＭＳ ゴシック" pitchFamily="49" charset="-128"/>
                  <a:cs typeface="Times New Roman" pitchFamily="18" charset="0"/>
                </a:rPr>
                <a:t>y</a:t>
              </a:r>
              <a:r>
                <a:rPr lang="en-US" altLang="ja-JP" dirty="0">
                  <a:solidFill>
                    <a:srgbClr val="000000"/>
                  </a:solidFill>
                  <a:ea typeface="ＭＳ ゴシック" panose="020B0609070205080204" pitchFamily="49" charset="-128"/>
                  <a:cs typeface="Times New Roman" pitchFamily="18" charset="0"/>
                </a:rPr>
                <a:t>)</a:t>
              </a:r>
              <a:endParaRPr lang="ja-JP" altLang="en-US" b="1" dirty="0">
                <a:solidFill>
                  <a:srgbClr val="000000"/>
                </a:solidFill>
              </a:endParaRPr>
            </a:p>
          </p:txBody>
        </p:sp>
        <p:sp>
          <p:nvSpPr>
            <p:cNvPr id="239" name="正方形/長方形 238">
              <a:extLst>
                <a:ext uri="{FF2B5EF4-FFF2-40B4-BE49-F238E27FC236}">
                  <a16:creationId xmlns:a16="http://schemas.microsoft.com/office/drawing/2014/main" id="{3C6B5FFB-E29F-4E6E-94AD-585328C563F7}"/>
                </a:ext>
              </a:extLst>
            </p:cNvPr>
            <p:cNvSpPr/>
            <p:nvPr/>
          </p:nvSpPr>
          <p:spPr>
            <a:xfrm>
              <a:off x="6981486" y="4534227"/>
              <a:ext cx="923651" cy="523220"/>
            </a:xfrm>
            <a:prstGeom prst="rect">
              <a:avLst/>
            </a:prstGeom>
          </p:spPr>
          <p:txBody>
            <a:bodyPr wrap="none">
              <a:spAutoFit/>
            </a:bodyPr>
            <a:lstStyle/>
            <a:p>
              <a:r>
                <a:rPr lang="en-US" altLang="ja-JP" dirty="0">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x</a:t>
              </a:r>
              <a:r>
                <a:rPr lang="en-US" altLang="ja-JP" dirty="0" err="1">
                  <a:solidFill>
                    <a:srgbClr val="000000"/>
                  </a:solidFill>
                  <a:ea typeface="ＭＳ ゴシック" panose="020B0609070205080204" pitchFamily="49" charset="-128"/>
                  <a:cs typeface="Times New Roman" pitchFamily="18" charset="0"/>
                </a:rPr>
                <a:t>,</a:t>
              </a:r>
              <a:r>
                <a:rPr lang="en-US" altLang="ja-JP" i="1" dirty="0" err="1">
                  <a:solidFill>
                    <a:srgbClr val="000000"/>
                  </a:solidFill>
                  <a:latin typeface="Bookman Old Style" panose="02050604050505020204" pitchFamily="18" charset="0"/>
                  <a:ea typeface="ＭＳ ゴシック" pitchFamily="49" charset="-128"/>
                  <a:cs typeface="Times New Roman" pitchFamily="18" charset="0"/>
                </a:rPr>
                <a:t>y</a:t>
              </a:r>
              <a:r>
                <a:rPr lang="en-US" altLang="ja-JP" dirty="0">
                  <a:solidFill>
                    <a:srgbClr val="000000"/>
                  </a:solidFill>
                  <a:ea typeface="ＭＳ ゴシック" panose="020B0609070205080204" pitchFamily="49" charset="-128"/>
                  <a:cs typeface="Times New Roman" pitchFamily="18" charset="0"/>
                </a:rPr>
                <a:t>)</a:t>
              </a:r>
              <a:endParaRPr lang="ja-JP" altLang="en-US" b="1" dirty="0">
                <a:solidFill>
                  <a:srgbClr val="000000"/>
                </a:solidFill>
              </a:endParaRPr>
            </a:p>
          </p:txBody>
        </p:sp>
        <p:sp>
          <p:nvSpPr>
            <p:cNvPr id="240" name="Line 37">
              <a:extLst>
                <a:ext uri="{FF2B5EF4-FFF2-40B4-BE49-F238E27FC236}">
                  <a16:creationId xmlns:a16="http://schemas.microsoft.com/office/drawing/2014/main" id="{91788E18-D395-472D-A54F-117F34F2EB3A}"/>
                </a:ext>
              </a:extLst>
            </p:cNvPr>
            <p:cNvSpPr>
              <a:spLocks noChangeShapeType="1"/>
            </p:cNvSpPr>
            <p:nvPr/>
          </p:nvSpPr>
          <p:spPr bwMode="auto">
            <a:xfrm flipV="1">
              <a:off x="6532010" y="4642981"/>
              <a:ext cx="1676651" cy="696199"/>
            </a:xfrm>
            <a:prstGeom prst="line">
              <a:avLst/>
            </a:prstGeom>
            <a:noFill/>
            <a:ln w="57150">
              <a:solidFill>
                <a:schemeClr val="accent2"/>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2" name="正方形/長方形 1">
              <a:extLst>
                <a:ext uri="{FF2B5EF4-FFF2-40B4-BE49-F238E27FC236}">
                  <a16:creationId xmlns:a16="http://schemas.microsoft.com/office/drawing/2014/main" id="{6DB31535-3D20-4C0C-857A-CAB77A0AD9B2}"/>
                </a:ext>
              </a:extLst>
            </p:cNvPr>
            <p:cNvSpPr/>
            <p:nvPr/>
          </p:nvSpPr>
          <p:spPr>
            <a:xfrm>
              <a:off x="3793006" y="4665802"/>
              <a:ext cx="364202" cy="523220"/>
            </a:xfrm>
            <a:prstGeom prst="rect">
              <a:avLst/>
            </a:prstGeom>
          </p:spPr>
          <p:txBody>
            <a:bodyPr wrap="none">
              <a:spAutoFit/>
            </a:bodyPr>
            <a:lstStyle/>
            <a:p>
              <a:r>
                <a:rPr lang="en-US" altLang="ja-JP" dirty="0">
                  <a:solidFill>
                    <a:srgbClr val="000000"/>
                  </a:solidFill>
                  <a:ea typeface="ＭＳ ゴシック" panose="020B0609070205080204" pitchFamily="49" charset="-128"/>
                  <a:cs typeface="Times New Roman" pitchFamily="18" charset="0"/>
                </a:rPr>
                <a:t>0</a:t>
              </a:r>
              <a:endParaRPr lang="ja-JP" altLang="en-US" dirty="0"/>
            </a:p>
          </p:txBody>
        </p:sp>
        <p:sp>
          <p:nvSpPr>
            <p:cNvPr id="3" name="正方形/長方形 2">
              <a:extLst>
                <a:ext uri="{FF2B5EF4-FFF2-40B4-BE49-F238E27FC236}">
                  <a16:creationId xmlns:a16="http://schemas.microsoft.com/office/drawing/2014/main" id="{2A18A907-E54B-49B2-9CB5-CACC3F658CB0}"/>
                </a:ext>
              </a:extLst>
            </p:cNvPr>
            <p:cNvSpPr/>
            <p:nvPr/>
          </p:nvSpPr>
          <p:spPr>
            <a:xfrm>
              <a:off x="1985877" y="4655476"/>
              <a:ext cx="1976823" cy="523220"/>
            </a:xfrm>
            <a:prstGeom prst="rect">
              <a:avLst/>
            </a:prstGeom>
          </p:spPr>
          <p:txBody>
            <a:bodyPr wrap="none">
              <a:spAutoFit/>
            </a:bodyPr>
            <a:lstStyle/>
            <a:p>
              <a:r>
                <a:rPr lang="en-US" altLang="ja-JP" dirty="0">
                  <a:solidFill>
                    <a:srgbClr val="000000"/>
                  </a:solidFill>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gt</a:t>
              </a:r>
              <a:r>
                <a:rPr lang="en-US" altLang="ja-JP" baseline="30000" dirty="0">
                  <a:solidFill>
                    <a:srgbClr val="000000"/>
                  </a:solidFill>
                  <a:ea typeface="ＭＳ ゴシック" panose="020B0609070205080204" pitchFamily="49" charset="-128"/>
                  <a:cs typeface="Times New Roman" pitchFamily="18" charset="0"/>
                </a:rPr>
                <a:t>2</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dirty="0">
                  <a:solidFill>
                    <a:srgbClr val="000000"/>
                  </a:solidFill>
                  <a:ea typeface="ＭＳ ゴシック" panose="020B0609070205080204" pitchFamily="49" charset="-128"/>
                  <a:cs typeface="Times New Roman" pitchFamily="18" charset="0"/>
                </a:rPr>
                <a:t>2</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v</a:t>
              </a:r>
              <a:r>
                <a:rPr lang="en-US" altLang="ja-JP" baseline="-25000" dirty="0">
                  <a:solidFill>
                    <a:srgbClr val="000000"/>
                  </a:solidFill>
                  <a:ea typeface="ＭＳ ゴシック" panose="020B0609070205080204" pitchFamily="49" charset="-128"/>
                  <a:cs typeface="Times New Roman" pitchFamily="18" charset="0"/>
                </a:rPr>
                <a:t>0</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r>
                <a:rPr lang="en-US" altLang="ja-JP" dirty="0">
                  <a:solidFill>
                    <a:srgbClr val="000000"/>
                  </a:solidFill>
                  <a:ea typeface="ＭＳ ゴシック" panose="020B0609070205080204" pitchFamily="49" charset="-128"/>
                  <a:cs typeface="Times New Roman" pitchFamily="18" charset="0"/>
                </a:rPr>
                <a:t>)</a:t>
              </a:r>
              <a:endParaRPr lang="ja-JP" altLang="en-US" dirty="0"/>
            </a:p>
          </p:txBody>
        </p:sp>
        <p:sp>
          <p:nvSpPr>
            <p:cNvPr id="5" name="正方形/長方形 4">
              <a:extLst>
                <a:ext uri="{FF2B5EF4-FFF2-40B4-BE49-F238E27FC236}">
                  <a16:creationId xmlns:a16="http://schemas.microsoft.com/office/drawing/2014/main" id="{6C6A843C-91FE-4BA5-AF59-B7ED73D5C7CF}"/>
                </a:ext>
              </a:extLst>
            </p:cNvPr>
            <p:cNvSpPr/>
            <p:nvPr/>
          </p:nvSpPr>
          <p:spPr>
            <a:xfrm>
              <a:off x="1771241" y="4655476"/>
              <a:ext cx="381836"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itchFamily="18" charset="0"/>
                </a:rPr>
                <a:t>-</a:t>
              </a:r>
              <a:endParaRPr lang="ja-JP" altLang="en-US" dirty="0"/>
            </a:p>
          </p:txBody>
        </p:sp>
        <p:sp>
          <p:nvSpPr>
            <p:cNvPr id="6" name="正方形/長方形 5">
              <a:extLst>
                <a:ext uri="{FF2B5EF4-FFF2-40B4-BE49-F238E27FC236}">
                  <a16:creationId xmlns:a16="http://schemas.microsoft.com/office/drawing/2014/main" id="{0375E886-5D90-492F-88BD-EDA2C73C8CCA}"/>
                </a:ext>
              </a:extLst>
            </p:cNvPr>
            <p:cNvSpPr/>
            <p:nvPr/>
          </p:nvSpPr>
          <p:spPr>
            <a:xfrm>
              <a:off x="816960" y="4667665"/>
              <a:ext cx="1138453" cy="523220"/>
            </a:xfrm>
            <a:prstGeom prst="rect">
              <a:avLst/>
            </a:prstGeom>
          </p:spPr>
          <p:txBody>
            <a:bodyPr wrap="none">
              <a:spAutoFit/>
            </a:bodyPr>
            <a:lstStyle/>
            <a:p>
              <a:r>
                <a:rPr lang="en-US" altLang="ja-JP" dirty="0">
                  <a:solidFill>
                    <a:srgbClr val="000000"/>
                  </a:solidFill>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mg</a:t>
              </a:r>
              <a:r>
                <a:rPr lang="en-US" altLang="ja-JP" dirty="0">
                  <a:solidFill>
                    <a:srgbClr val="000000"/>
                  </a:solidFill>
                  <a:ea typeface="ＭＳ ゴシック" panose="020B0609070205080204" pitchFamily="49" charset="-128"/>
                  <a:cs typeface="Times New Roman" pitchFamily="18" charset="0"/>
                </a:rPr>
                <a:t>)</a:t>
              </a:r>
              <a:endParaRPr lang="ja-JP" altLang="en-US" dirty="0"/>
            </a:p>
          </p:txBody>
        </p:sp>
      </p:grpSp>
      <p:sp>
        <p:nvSpPr>
          <p:cNvPr id="7" name="正方形/長方形 6">
            <a:extLst>
              <a:ext uri="{FF2B5EF4-FFF2-40B4-BE49-F238E27FC236}">
                <a16:creationId xmlns:a16="http://schemas.microsoft.com/office/drawing/2014/main" id="{24CDFF1F-8613-4F8D-82BF-5712DD16BAAC}"/>
              </a:ext>
            </a:extLst>
          </p:cNvPr>
          <p:cNvSpPr/>
          <p:nvPr/>
        </p:nvSpPr>
        <p:spPr>
          <a:xfrm>
            <a:off x="4400838" y="5695428"/>
            <a:ext cx="843501"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mu</a:t>
            </a:r>
            <a:r>
              <a:rPr lang="en-US" altLang="ja-JP" baseline="-25000" dirty="0">
                <a:solidFill>
                  <a:srgbClr val="000000"/>
                </a:solidFill>
                <a:ea typeface="ＭＳ ゴシック" panose="020B0609070205080204" pitchFamily="49" charset="-128"/>
                <a:cs typeface="Times New Roman" pitchFamily="18" charset="0"/>
              </a:rPr>
              <a:t>0</a:t>
            </a:r>
            <a:endParaRPr lang="ja-JP" altLang="en-US" dirty="0"/>
          </a:p>
        </p:txBody>
      </p:sp>
      <p:sp>
        <p:nvSpPr>
          <p:cNvPr id="8" name="正方形/長方形 7">
            <a:extLst>
              <a:ext uri="{FF2B5EF4-FFF2-40B4-BE49-F238E27FC236}">
                <a16:creationId xmlns:a16="http://schemas.microsoft.com/office/drawing/2014/main" id="{7402D878-20E4-4AFA-8BED-7BBA3610F113}"/>
              </a:ext>
            </a:extLst>
          </p:cNvPr>
          <p:cNvSpPr/>
          <p:nvPr/>
        </p:nvSpPr>
        <p:spPr>
          <a:xfrm>
            <a:off x="2619353" y="5678922"/>
            <a:ext cx="1976823" cy="523220"/>
          </a:xfrm>
          <a:prstGeom prst="rect">
            <a:avLst/>
          </a:prstGeom>
        </p:spPr>
        <p:txBody>
          <a:bodyPr wrap="none">
            <a:spAutoFit/>
          </a:bodyPr>
          <a:lstStyle/>
          <a:p>
            <a:r>
              <a:rPr lang="en-US" altLang="ja-JP" dirty="0">
                <a:solidFill>
                  <a:srgbClr val="000000"/>
                </a:solidFill>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gt</a:t>
            </a:r>
            <a:r>
              <a:rPr lang="en-US" altLang="ja-JP" baseline="30000" dirty="0">
                <a:solidFill>
                  <a:srgbClr val="000000"/>
                </a:solidFill>
                <a:ea typeface="ＭＳ ゴシック" panose="020B0609070205080204" pitchFamily="49" charset="-128"/>
                <a:cs typeface="Times New Roman" pitchFamily="18" charset="0"/>
              </a:rPr>
              <a:t>2</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dirty="0">
                <a:solidFill>
                  <a:srgbClr val="000000"/>
                </a:solidFill>
                <a:ea typeface="ＭＳ ゴシック" panose="020B0609070205080204" pitchFamily="49" charset="-128"/>
                <a:cs typeface="Times New Roman" pitchFamily="18" charset="0"/>
              </a:rPr>
              <a:t>2</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v</a:t>
            </a:r>
            <a:r>
              <a:rPr lang="en-US" altLang="ja-JP" baseline="-25000" dirty="0">
                <a:solidFill>
                  <a:srgbClr val="000000"/>
                </a:solidFill>
                <a:ea typeface="ＭＳ ゴシック" panose="020B0609070205080204" pitchFamily="49" charset="-128"/>
                <a:cs typeface="Times New Roman" pitchFamily="18" charset="0"/>
              </a:rPr>
              <a:t>0</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t</a:t>
            </a:r>
            <a:r>
              <a:rPr lang="en-US" altLang="ja-JP" dirty="0">
                <a:solidFill>
                  <a:srgbClr val="000000"/>
                </a:solidFill>
                <a:ea typeface="ＭＳ ゴシック" panose="020B0609070205080204" pitchFamily="49" charset="-128"/>
                <a:cs typeface="Times New Roman" pitchFamily="18" charset="0"/>
              </a:rPr>
              <a:t>)</a:t>
            </a:r>
            <a:endParaRPr lang="ja-JP" altLang="en-US" dirty="0"/>
          </a:p>
        </p:txBody>
      </p:sp>
      <p:sp>
        <p:nvSpPr>
          <p:cNvPr id="10" name="正方形/長方形 9">
            <a:extLst>
              <a:ext uri="{FF2B5EF4-FFF2-40B4-BE49-F238E27FC236}">
                <a16:creationId xmlns:a16="http://schemas.microsoft.com/office/drawing/2014/main" id="{DB308E33-8778-46E7-8C79-29F7A679E329}"/>
              </a:ext>
            </a:extLst>
          </p:cNvPr>
          <p:cNvSpPr/>
          <p:nvPr/>
        </p:nvSpPr>
        <p:spPr>
          <a:xfrm>
            <a:off x="2377533" y="5708242"/>
            <a:ext cx="381836"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itchFamily="18" charset="0"/>
              </a:rPr>
              <a:t>-</a:t>
            </a:r>
            <a:endParaRPr lang="ja-JP" altLang="en-US" dirty="0"/>
          </a:p>
        </p:txBody>
      </p:sp>
      <p:sp>
        <p:nvSpPr>
          <p:cNvPr id="11" name="正方形/長方形 10">
            <a:extLst>
              <a:ext uri="{FF2B5EF4-FFF2-40B4-BE49-F238E27FC236}">
                <a16:creationId xmlns:a16="http://schemas.microsoft.com/office/drawing/2014/main" id="{6C1EAEC9-00FE-4D57-967D-ECE56F683EB3}"/>
              </a:ext>
            </a:extLst>
          </p:cNvPr>
          <p:cNvSpPr/>
          <p:nvPr/>
        </p:nvSpPr>
        <p:spPr>
          <a:xfrm>
            <a:off x="789191" y="5676194"/>
            <a:ext cx="2038520" cy="523220"/>
          </a:xfrm>
          <a:prstGeom prst="rect">
            <a:avLst/>
          </a:prstGeom>
        </p:spPr>
        <p:txBody>
          <a:bodyPr wrap="squar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a:t>
            </a:r>
            <a:r>
              <a:rPr lang="en-US" altLang="ja-JP" dirty="0">
                <a:solidFill>
                  <a:srgbClr val="000000"/>
                </a:solidFill>
                <a:ea typeface="ＭＳ ゴシック" panose="020B0609070205080204" pitchFamily="49" charset="-128"/>
                <a:cs typeface="Times New Roman" pitchFamily="18" charset="0"/>
              </a:rPr>
              <a: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gt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v</a:t>
            </a:r>
            <a:r>
              <a:rPr lang="en-US" altLang="ja-JP" baseline="-25000" dirty="0">
                <a:solidFill>
                  <a:srgbClr val="000000"/>
                </a:solidFill>
                <a:ea typeface="ＭＳ ゴシック" panose="020B0609070205080204" pitchFamily="49" charset="-128"/>
                <a:cs typeface="Times New Roman" pitchFamily="18" charset="0"/>
              </a:rPr>
              <a:t>0</a:t>
            </a:r>
            <a:r>
              <a:rPr lang="en-US" altLang="ja-JP" dirty="0">
                <a:solidFill>
                  <a:srgbClr val="000000"/>
                </a:solidFill>
                <a:ea typeface="ＭＳ ゴシック" panose="020B0609070205080204" pitchFamily="49" charset="-128"/>
                <a:cs typeface="Times New Roman" pitchFamily="18" charset="0"/>
              </a:rPr>
              <a:t>)</a:t>
            </a:r>
            <a:endParaRPr lang="ja-JP" altLang="en-US" dirty="0"/>
          </a:p>
        </p:txBody>
      </p:sp>
      <p:sp>
        <p:nvSpPr>
          <p:cNvPr id="138" name="AutoShape 3">
            <a:extLst>
              <a:ext uri="{FF2B5EF4-FFF2-40B4-BE49-F238E27FC236}">
                <a16:creationId xmlns:a16="http://schemas.microsoft.com/office/drawing/2014/main" id="{0C1CB6B0-2768-4A8B-A38C-404DA8DF7C11}"/>
              </a:ext>
            </a:extLst>
          </p:cNvPr>
          <p:cNvSpPr>
            <a:spLocks noChangeArrowheads="1"/>
          </p:cNvSpPr>
          <p:nvPr/>
        </p:nvSpPr>
        <p:spPr bwMode="auto">
          <a:xfrm>
            <a:off x="1792938" y="3678171"/>
            <a:ext cx="701954"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39" name="Line 5">
            <a:extLst>
              <a:ext uri="{FF2B5EF4-FFF2-40B4-BE49-F238E27FC236}">
                <a16:creationId xmlns:a16="http://schemas.microsoft.com/office/drawing/2014/main" id="{279C6656-C126-4A18-8EF0-B47E55671368}"/>
              </a:ext>
            </a:extLst>
          </p:cNvPr>
          <p:cNvSpPr>
            <a:spLocks noChangeShapeType="1"/>
          </p:cNvSpPr>
          <p:nvPr/>
        </p:nvSpPr>
        <p:spPr bwMode="auto">
          <a:xfrm flipH="1">
            <a:off x="861091" y="4138891"/>
            <a:ext cx="1199127" cy="161738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41" name="Line 13">
            <a:extLst>
              <a:ext uri="{FF2B5EF4-FFF2-40B4-BE49-F238E27FC236}">
                <a16:creationId xmlns:a16="http://schemas.microsoft.com/office/drawing/2014/main" id="{BE00D1A0-9368-4026-80DF-614F5B07C553}"/>
              </a:ext>
            </a:extLst>
          </p:cNvPr>
          <p:cNvSpPr>
            <a:spLocks noChangeShapeType="1"/>
          </p:cNvSpPr>
          <p:nvPr/>
        </p:nvSpPr>
        <p:spPr bwMode="auto">
          <a:xfrm flipH="1" flipV="1">
            <a:off x="1135786" y="4145229"/>
            <a:ext cx="2854889" cy="1184426"/>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42" name="AutoShape 3">
            <a:extLst>
              <a:ext uri="{FF2B5EF4-FFF2-40B4-BE49-F238E27FC236}">
                <a16:creationId xmlns:a16="http://schemas.microsoft.com/office/drawing/2014/main" id="{C01A425A-869D-4767-8183-C32D605C1C22}"/>
              </a:ext>
            </a:extLst>
          </p:cNvPr>
          <p:cNvSpPr>
            <a:spLocks noChangeArrowheads="1"/>
          </p:cNvSpPr>
          <p:nvPr/>
        </p:nvSpPr>
        <p:spPr bwMode="auto">
          <a:xfrm>
            <a:off x="7676596" y="3702301"/>
            <a:ext cx="1188271"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43" name="Line 5">
            <a:extLst>
              <a:ext uri="{FF2B5EF4-FFF2-40B4-BE49-F238E27FC236}">
                <a16:creationId xmlns:a16="http://schemas.microsoft.com/office/drawing/2014/main" id="{1113FBD4-324C-4314-A92F-A476DB2B76AD}"/>
              </a:ext>
            </a:extLst>
          </p:cNvPr>
          <p:cNvSpPr>
            <a:spLocks noChangeShapeType="1"/>
          </p:cNvSpPr>
          <p:nvPr/>
        </p:nvSpPr>
        <p:spPr bwMode="auto">
          <a:xfrm flipH="1">
            <a:off x="2521319" y="4204412"/>
            <a:ext cx="5241280" cy="1699024"/>
          </a:xfrm>
          <a:custGeom>
            <a:avLst/>
            <a:gdLst>
              <a:gd name="connsiteX0" fmla="*/ 0 w 5665026"/>
              <a:gd name="connsiteY0" fmla="*/ 0 h 1643268"/>
              <a:gd name="connsiteX1" fmla="*/ 5665026 w 5665026"/>
              <a:gd name="connsiteY1" fmla="*/ 1643268 h 1643268"/>
              <a:gd name="connsiteX0" fmla="*/ 0 w 5665026"/>
              <a:gd name="connsiteY0" fmla="*/ 0 h 1643268"/>
              <a:gd name="connsiteX1" fmla="*/ 5665026 w 5665026"/>
              <a:gd name="connsiteY1" fmla="*/ 1643268 h 1643268"/>
              <a:gd name="connsiteX0" fmla="*/ 0 w 5665026"/>
              <a:gd name="connsiteY0" fmla="*/ 0 h 1682105"/>
              <a:gd name="connsiteX1" fmla="*/ 5665026 w 5665026"/>
              <a:gd name="connsiteY1" fmla="*/ 1643268 h 1682105"/>
              <a:gd name="connsiteX0" fmla="*/ 0 w 5241280"/>
              <a:gd name="connsiteY0" fmla="*/ 0 h 1726882"/>
              <a:gd name="connsiteX1" fmla="*/ 5241280 w 5241280"/>
              <a:gd name="connsiteY1" fmla="*/ 1699024 h 1726882"/>
              <a:gd name="connsiteX0" fmla="*/ 0 w 5241280"/>
              <a:gd name="connsiteY0" fmla="*/ 0 h 1699095"/>
              <a:gd name="connsiteX1" fmla="*/ 5241280 w 5241280"/>
              <a:gd name="connsiteY1" fmla="*/ 1699024 h 1699095"/>
              <a:gd name="connsiteX0" fmla="*/ 0 w 5241280"/>
              <a:gd name="connsiteY0" fmla="*/ 0 h 1699095"/>
              <a:gd name="connsiteX1" fmla="*/ 5241280 w 5241280"/>
              <a:gd name="connsiteY1" fmla="*/ 1699024 h 1699095"/>
              <a:gd name="connsiteX0" fmla="*/ 0 w 5241280"/>
              <a:gd name="connsiteY0" fmla="*/ 0 h 1699024"/>
              <a:gd name="connsiteX1" fmla="*/ 5241280 w 5241280"/>
              <a:gd name="connsiteY1" fmla="*/ 1699024 h 1699024"/>
              <a:gd name="connsiteX0" fmla="*/ 0 w 5241280"/>
              <a:gd name="connsiteY0" fmla="*/ 0 h 1699024"/>
              <a:gd name="connsiteX1" fmla="*/ 5241280 w 5241280"/>
              <a:gd name="connsiteY1" fmla="*/ 1699024 h 1699024"/>
            </a:gdLst>
            <a:ahLst/>
            <a:cxnLst>
              <a:cxn ang="0">
                <a:pos x="connsiteX0" y="connsiteY0"/>
              </a:cxn>
              <a:cxn ang="0">
                <a:pos x="connsiteX1" y="connsiteY1"/>
              </a:cxn>
            </a:cxnLst>
            <a:rect l="l" t="t" r="r" b="b"/>
            <a:pathLst>
              <a:path w="5241280" h="1699024">
                <a:moveTo>
                  <a:pt x="0" y="0"/>
                </a:moveTo>
                <a:cubicBezTo>
                  <a:pt x="2457054" y="1763239"/>
                  <a:pt x="1981338" y="1641921"/>
                  <a:pt x="5241280" y="1699024"/>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45" name="Line 13">
            <a:extLst>
              <a:ext uri="{FF2B5EF4-FFF2-40B4-BE49-F238E27FC236}">
                <a16:creationId xmlns:a16="http://schemas.microsoft.com/office/drawing/2014/main" id="{2BFC8D29-AF1A-4958-9BFA-D6BC35353468}"/>
              </a:ext>
            </a:extLst>
          </p:cNvPr>
          <p:cNvSpPr>
            <a:spLocks noChangeShapeType="1"/>
          </p:cNvSpPr>
          <p:nvPr/>
        </p:nvSpPr>
        <p:spPr bwMode="auto">
          <a:xfrm flipV="1">
            <a:off x="4707704" y="4194878"/>
            <a:ext cx="1543074" cy="1183621"/>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46" name="AutoShape 3">
            <a:extLst>
              <a:ext uri="{FF2B5EF4-FFF2-40B4-BE49-F238E27FC236}">
                <a16:creationId xmlns:a16="http://schemas.microsoft.com/office/drawing/2014/main" id="{E59236B8-CE77-44F5-B65D-B04E62683DB1}"/>
              </a:ext>
            </a:extLst>
          </p:cNvPr>
          <p:cNvSpPr>
            <a:spLocks noChangeArrowheads="1"/>
          </p:cNvSpPr>
          <p:nvPr/>
        </p:nvSpPr>
        <p:spPr bwMode="auto">
          <a:xfrm>
            <a:off x="2464261" y="3689423"/>
            <a:ext cx="1537788"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47" name="Line 5">
            <a:extLst>
              <a:ext uri="{FF2B5EF4-FFF2-40B4-BE49-F238E27FC236}">
                <a16:creationId xmlns:a16="http://schemas.microsoft.com/office/drawing/2014/main" id="{5BC466B4-1548-420D-B5AF-688FF8EBAAAE}"/>
              </a:ext>
            </a:extLst>
          </p:cNvPr>
          <p:cNvSpPr>
            <a:spLocks noChangeShapeType="1"/>
          </p:cNvSpPr>
          <p:nvPr/>
        </p:nvSpPr>
        <p:spPr bwMode="auto">
          <a:xfrm>
            <a:off x="3048812" y="4180428"/>
            <a:ext cx="426932" cy="156810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51" name="Line 13">
            <a:extLst>
              <a:ext uri="{FF2B5EF4-FFF2-40B4-BE49-F238E27FC236}">
                <a16:creationId xmlns:a16="http://schemas.microsoft.com/office/drawing/2014/main" id="{ECB7AFCE-8353-48FD-BD9B-33159C94098E}"/>
              </a:ext>
            </a:extLst>
          </p:cNvPr>
          <p:cNvSpPr>
            <a:spLocks noChangeShapeType="1"/>
          </p:cNvSpPr>
          <p:nvPr/>
        </p:nvSpPr>
        <p:spPr bwMode="auto">
          <a:xfrm flipH="1" flipV="1">
            <a:off x="1438580" y="4004471"/>
            <a:ext cx="3484697" cy="1330186"/>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52" name="AutoShape 3">
            <a:extLst>
              <a:ext uri="{FF2B5EF4-FFF2-40B4-BE49-F238E27FC236}">
                <a16:creationId xmlns:a16="http://schemas.microsoft.com/office/drawing/2014/main" id="{C47407BD-A64C-4ECA-92DB-EAF3A534453F}"/>
              </a:ext>
            </a:extLst>
          </p:cNvPr>
          <p:cNvSpPr>
            <a:spLocks noChangeArrowheads="1"/>
          </p:cNvSpPr>
          <p:nvPr/>
        </p:nvSpPr>
        <p:spPr bwMode="auto">
          <a:xfrm>
            <a:off x="6848082" y="3730018"/>
            <a:ext cx="828514"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3" name="Line 5">
            <a:extLst>
              <a:ext uri="{FF2B5EF4-FFF2-40B4-BE49-F238E27FC236}">
                <a16:creationId xmlns:a16="http://schemas.microsoft.com/office/drawing/2014/main" id="{E03F705E-9149-4DA8-96F6-37525AB43579}"/>
              </a:ext>
            </a:extLst>
          </p:cNvPr>
          <p:cNvSpPr>
            <a:spLocks noChangeShapeType="1"/>
          </p:cNvSpPr>
          <p:nvPr/>
        </p:nvSpPr>
        <p:spPr bwMode="auto">
          <a:xfrm flipH="1">
            <a:off x="5113388" y="4167798"/>
            <a:ext cx="2130277" cy="1789249"/>
          </a:xfrm>
          <a:custGeom>
            <a:avLst/>
            <a:gdLst>
              <a:gd name="connsiteX0" fmla="*/ 0 w 2449396"/>
              <a:gd name="connsiteY0" fmla="*/ 0 h 1676930"/>
              <a:gd name="connsiteX1" fmla="*/ 2449396 w 2449396"/>
              <a:gd name="connsiteY1" fmla="*/ 1676930 h 1676930"/>
              <a:gd name="connsiteX0" fmla="*/ 0 w 2449396"/>
              <a:gd name="connsiteY0" fmla="*/ 0 h 1676930"/>
              <a:gd name="connsiteX1" fmla="*/ 2449396 w 2449396"/>
              <a:gd name="connsiteY1" fmla="*/ 1676930 h 1676930"/>
              <a:gd name="connsiteX0" fmla="*/ 0 w 2449396"/>
              <a:gd name="connsiteY0" fmla="*/ 0 h 1676930"/>
              <a:gd name="connsiteX1" fmla="*/ 2449396 w 2449396"/>
              <a:gd name="connsiteY1" fmla="*/ 1676930 h 1676930"/>
              <a:gd name="connsiteX0" fmla="*/ 0 w 2130277"/>
              <a:gd name="connsiteY0" fmla="*/ 0 h 1738299"/>
              <a:gd name="connsiteX1" fmla="*/ 2130277 w 2130277"/>
              <a:gd name="connsiteY1" fmla="*/ 1738299 h 1738299"/>
              <a:gd name="connsiteX0" fmla="*/ 0 w 2130277"/>
              <a:gd name="connsiteY0" fmla="*/ 0 h 1738299"/>
              <a:gd name="connsiteX1" fmla="*/ 2130277 w 2130277"/>
              <a:gd name="connsiteY1" fmla="*/ 1738299 h 1738299"/>
            </a:gdLst>
            <a:ahLst/>
            <a:cxnLst>
              <a:cxn ang="0">
                <a:pos x="connsiteX0" y="connsiteY0"/>
              </a:cxn>
              <a:cxn ang="0">
                <a:pos x="connsiteX1" y="connsiteY1"/>
              </a:cxn>
            </a:cxnLst>
            <a:rect l="l" t="t" r="r" b="b"/>
            <a:pathLst>
              <a:path w="2130277" h="1738299">
                <a:moveTo>
                  <a:pt x="0" y="0"/>
                </a:moveTo>
                <a:cubicBezTo>
                  <a:pt x="773506" y="749221"/>
                  <a:pt x="1221758" y="1443209"/>
                  <a:pt x="2130277" y="1738299"/>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55" name="Line 13">
            <a:extLst>
              <a:ext uri="{FF2B5EF4-FFF2-40B4-BE49-F238E27FC236}">
                <a16:creationId xmlns:a16="http://schemas.microsoft.com/office/drawing/2014/main" id="{16EC7A91-03BD-426D-8C5D-26C514D83584}"/>
              </a:ext>
            </a:extLst>
          </p:cNvPr>
          <p:cNvSpPr>
            <a:spLocks noChangeShapeType="1"/>
          </p:cNvSpPr>
          <p:nvPr/>
        </p:nvSpPr>
        <p:spPr bwMode="auto">
          <a:xfrm flipV="1">
            <a:off x="5468471" y="4149658"/>
            <a:ext cx="301899" cy="110187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56" name="等号 4">
            <a:extLst>
              <a:ext uri="{FF2B5EF4-FFF2-40B4-BE49-F238E27FC236}">
                <a16:creationId xmlns:a16="http://schemas.microsoft.com/office/drawing/2014/main" id="{119A58AC-BD66-4DB8-BAF1-3013129BE76F}"/>
              </a:ext>
            </a:extLst>
          </p:cNvPr>
          <p:cNvSpPr/>
          <p:nvPr/>
        </p:nvSpPr>
        <p:spPr bwMode="auto">
          <a:xfrm rot="8286530">
            <a:off x="2985820" y="5576101"/>
            <a:ext cx="2202830" cy="305786"/>
          </a:xfrm>
          <a:prstGeom prst="mathEqual">
            <a:avLst>
              <a:gd name="adj1" fmla="val 8435"/>
              <a:gd name="adj2" fmla="val 24074"/>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57" name="AutoShape 3">
            <a:extLst>
              <a:ext uri="{FF2B5EF4-FFF2-40B4-BE49-F238E27FC236}">
                <a16:creationId xmlns:a16="http://schemas.microsoft.com/office/drawing/2014/main" id="{1DA4ACC3-3DEA-4A2F-8E8F-00A6FAC9CB15}"/>
              </a:ext>
            </a:extLst>
          </p:cNvPr>
          <p:cNvSpPr>
            <a:spLocks noChangeArrowheads="1"/>
          </p:cNvSpPr>
          <p:nvPr/>
        </p:nvSpPr>
        <p:spPr bwMode="auto">
          <a:xfrm>
            <a:off x="3132313" y="1646549"/>
            <a:ext cx="1535962" cy="96137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8" name="Line 5">
            <a:extLst>
              <a:ext uri="{FF2B5EF4-FFF2-40B4-BE49-F238E27FC236}">
                <a16:creationId xmlns:a16="http://schemas.microsoft.com/office/drawing/2014/main" id="{AF6C739A-DE05-42F4-A673-6F44E000EC7E}"/>
              </a:ext>
            </a:extLst>
          </p:cNvPr>
          <p:cNvSpPr>
            <a:spLocks noChangeShapeType="1"/>
          </p:cNvSpPr>
          <p:nvPr/>
        </p:nvSpPr>
        <p:spPr bwMode="auto">
          <a:xfrm flipH="1">
            <a:off x="1321342" y="2524786"/>
            <a:ext cx="1999018" cy="369072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59" name="AutoShape 10">
            <a:extLst>
              <a:ext uri="{FF2B5EF4-FFF2-40B4-BE49-F238E27FC236}">
                <a16:creationId xmlns:a16="http://schemas.microsoft.com/office/drawing/2014/main" id="{6B0D0EFD-EB80-4480-B905-B9DBCFD00000}"/>
              </a:ext>
            </a:extLst>
          </p:cNvPr>
          <p:cNvSpPr>
            <a:spLocks noChangeArrowheads="1"/>
          </p:cNvSpPr>
          <p:nvPr/>
        </p:nvSpPr>
        <p:spPr bwMode="auto">
          <a:xfrm>
            <a:off x="4180903" y="6272643"/>
            <a:ext cx="290729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0" name="Line 13">
            <a:extLst>
              <a:ext uri="{FF2B5EF4-FFF2-40B4-BE49-F238E27FC236}">
                <a16:creationId xmlns:a16="http://schemas.microsoft.com/office/drawing/2014/main" id="{ECB2733D-86F3-4961-B07A-DFA362572CA7}"/>
              </a:ext>
            </a:extLst>
          </p:cNvPr>
          <p:cNvSpPr>
            <a:spLocks noChangeShapeType="1"/>
          </p:cNvSpPr>
          <p:nvPr/>
        </p:nvSpPr>
        <p:spPr bwMode="auto">
          <a:xfrm flipH="1" flipV="1">
            <a:off x="3443930" y="2600249"/>
            <a:ext cx="894341" cy="3601893"/>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1" name="AutoShape 3">
            <a:extLst>
              <a:ext uri="{FF2B5EF4-FFF2-40B4-BE49-F238E27FC236}">
                <a16:creationId xmlns:a16="http://schemas.microsoft.com/office/drawing/2014/main" id="{0537DB2A-1480-4C44-8115-9E73D4EDB1D1}"/>
              </a:ext>
            </a:extLst>
          </p:cNvPr>
          <p:cNvSpPr>
            <a:spLocks noChangeArrowheads="1"/>
          </p:cNvSpPr>
          <p:nvPr/>
        </p:nvSpPr>
        <p:spPr bwMode="auto">
          <a:xfrm>
            <a:off x="3282215" y="4262687"/>
            <a:ext cx="2886321" cy="903845"/>
          </a:xfrm>
          <a:custGeom>
            <a:avLst/>
            <a:gdLst>
              <a:gd name="connsiteX0" fmla="*/ 0 w 2930584"/>
              <a:gd name="connsiteY0" fmla="*/ 176700 h 480334"/>
              <a:gd name="connsiteX1" fmla="*/ 176700 w 2930584"/>
              <a:gd name="connsiteY1" fmla="*/ 0 h 480334"/>
              <a:gd name="connsiteX2" fmla="*/ 2753884 w 2930584"/>
              <a:gd name="connsiteY2" fmla="*/ 0 h 480334"/>
              <a:gd name="connsiteX3" fmla="*/ 2930584 w 2930584"/>
              <a:gd name="connsiteY3" fmla="*/ 176700 h 480334"/>
              <a:gd name="connsiteX4" fmla="*/ 2930584 w 2930584"/>
              <a:gd name="connsiteY4" fmla="*/ 303634 h 480334"/>
              <a:gd name="connsiteX5" fmla="*/ 2753884 w 2930584"/>
              <a:gd name="connsiteY5" fmla="*/ 480334 h 480334"/>
              <a:gd name="connsiteX6" fmla="*/ 176700 w 2930584"/>
              <a:gd name="connsiteY6" fmla="*/ 480334 h 480334"/>
              <a:gd name="connsiteX7" fmla="*/ 0 w 2930584"/>
              <a:gd name="connsiteY7" fmla="*/ 303634 h 480334"/>
              <a:gd name="connsiteX8" fmla="*/ 0 w 2930584"/>
              <a:gd name="connsiteY8" fmla="*/ 176700 h 480334"/>
              <a:gd name="connsiteX0" fmla="*/ 0 w 2930584"/>
              <a:gd name="connsiteY0" fmla="*/ 185021 h 488655"/>
              <a:gd name="connsiteX1" fmla="*/ 176700 w 2930584"/>
              <a:gd name="connsiteY1" fmla="*/ 8321 h 488655"/>
              <a:gd name="connsiteX2" fmla="*/ 1045290 w 2930584"/>
              <a:gd name="connsiteY2" fmla="*/ 0 h 488655"/>
              <a:gd name="connsiteX3" fmla="*/ 2753884 w 2930584"/>
              <a:gd name="connsiteY3" fmla="*/ 8321 h 488655"/>
              <a:gd name="connsiteX4" fmla="*/ 2930584 w 2930584"/>
              <a:gd name="connsiteY4" fmla="*/ 185021 h 488655"/>
              <a:gd name="connsiteX5" fmla="*/ 2930584 w 2930584"/>
              <a:gd name="connsiteY5" fmla="*/ 311955 h 488655"/>
              <a:gd name="connsiteX6" fmla="*/ 2753884 w 2930584"/>
              <a:gd name="connsiteY6" fmla="*/ 488655 h 488655"/>
              <a:gd name="connsiteX7" fmla="*/ 176700 w 2930584"/>
              <a:gd name="connsiteY7" fmla="*/ 488655 h 488655"/>
              <a:gd name="connsiteX8" fmla="*/ 0 w 2930584"/>
              <a:gd name="connsiteY8" fmla="*/ 311955 h 488655"/>
              <a:gd name="connsiteX9" fmla="*/ 0 w 2930584"/>
              <a:gd name="connsiteY9" fmla="*/ 185021 h 488655"/>
              <a:gd name="connsiteX0" fmla="*/ 0 w 2930584"/>
              <a:gd name="connsiteY0" fmla="*/ 580961 h 884595"/>
              <a:gd name="connsiteX1" fmla="*/ 330704 w 2930584"/>
              <a:gd name="connsiteY1" fmla="*/ 0 h 884595"/>
              <a:gd name="connsiteX2" fmla="*/ 1045290 w 2930584"/>
              <a:gd name="connsiteY2" fmla="*/ 395940 h 884595"/>
              <a:gd name="connsiteX3" fmla="*/ 2753884 w 2930584"/>
              <a:gd name="connsiteY3" fmla="*/ 404261 h 884595"/>
              <a:gd name="connsiteX4" fmla="*/ 2930584 w 2930584"/>
              <a:gd name="connsiteY4" fmla="*/ 580961 h 884595"/>
              <a:gd name="connsiteX5" fmla="*/ 2930584 w 2930584"/>
              <a:gd name="connsiteY5" fmla="*/ 707895 h 884595"/>
              <a:gd name="connsiteX6" fmla="*/ 2753884 w 2930584"/>
              <a:gd name="connsiteY6" fmla="*/ 884595 h 884595"/>
              <a:gd name="connsiteX7" fmla="*/ 176700 w 2930584"/>
              <a:gd name="connsiteY7" fmla="*/ 884595 h 884595"/>
              <a:gd name="connsiteX8" fmla="*/ 0 w 2930584"/>
              <a:gd name="connsiteY8" fmla="*/ 707895 h 884595"/>
              <a:gd name="connsiteX9" fmla="*/ 0 w 2930584"/>
              <a:gd name="connsiteY9" fmla="*/ 580961 h 884595"/>
              <a:gd name="connsiteX0" fmla="*/ 67377 w 2930584"/>
              <a:gd name="connsiteY0" fmla="*/ 109323 h 884595"/>
              <a:gd name="connsiteX1" fmla="*/ 330704 w 2930584"/>
              <a:gd name="connsiteY1" fmla="*/ 0 h 884595"/>
              <a:gd name="connsiteX2" fmla="*/ 1045290 w 2930584"/>
              <a:gd name="connsiteY2" fmla="*/ 395940 h 884595"/>
              <a:gd name="connsiteX3" fmla="*/ 2753884 w 2930584"/>
              <a:gd name="connsiteY3" fmla="*/ 404261 h 884595"/>
              <a:gd name="connsiteX4" fmla="*/ 2930584 w 2930584"/>
              <a:gd name="connsiteY4" fmla="*/ 580961 h 884595"/>
              <a:gd name="connsiteX5" fmla="*/ 2930584 w 2930584"/>
              <a:gd name="connsiteY5" fmla="*/ 707895 h 884595"/>
              <a:gd name="connsiteX6" fmla="*/ 2753884 w 2930584"/>
              <a:gd name="connsiteY6" fmla="*/ 884595 h 884595"/>
              <a:gd name="connsiteX7" fmla="*/ 176700 w 2930584"/>
              <a:gd name="connsiteY7" fmla="*/ 884595 h 884595"/>
              <a:gd name="connsiteX8" fmla="*/ 0 w 2930584"/>
              <a:gd name="connsiteY8" fmla="*/ 707895 h 884595"/>
              <a:gd name="connsiteX9" fmla="*/ 67377 w 2930584"/>
              <a:gd name="connsiteY9" fmla="*/ 109323 h 884595"/>
              <a:gd name="connsiteX0" fmla="*/ 0 w 2863207"/>
              <a:gd name="connsiteY0" fmla="*/ 109323 h 884595"/>
              <a:gd name="connsiteX1" fmla="*/ 263327 w 2863207"/>
              <a:gd name="connsiteY1" fmla="*/ 0 h 884595"/>
              <a:gd name="connsiteX2" fmla="*/ 977913 w 2863207"/>
              <a:gd name="connsiteY2" fmla="*/ 395940 h 884595"/>
              <a:gd name="connsiteX3" fmla="*/ 2686507 w 2863207"/>
              <a:gd name="connsiteY3" fmla="*/ 404261 h 884595"/>
              <a:gd name="connsiteX4" fmla="*/ 2863207 w 2863207"/>
              <a:gd name="connsiteY4" fmla="*/ 580961 h 884595"/>
              <a:gd name="connsiteX5" fmla="*/ 2863207 w 2863207"/>
              <a:gd name="connsiteY5" fmla="*/ 707895 h 884595"/>
              <a:gd name="connsiteX6" fmla="*/ 2686507 w 2863207"/>
              <a:gd name="connsiteY6" fmla="*/ 884595 h 884595"/>
              <a:gd name="connsiteX7" fmla="*/ 109323 w 2863207"/>
              <a:gd name="connsiteY7" fmla="*/ 884595 h 884595"/>
              <a:gd name="connsiteX8" fmla="*/ 28875 w 2863207"/>
              <a:gd name="connsiteY8" fmla="*/ 457638 h 884595"/>
              <a:gd name="connsiteX9" fmla="*/ 0 w 2863207"/>
              <a:gd name="connsiteY9" fmla="*/ 109323 h 884595"/>
              <a:gd name="connsiteX0" fmla="*/ 0 w 2863207"/>
              <a:gd name="connsiteY0" fmla="*/ 109323 h 884595"/>
              <a:gd name="connsiteX1" fmla="*/ 263327 w 2863207"/>
              <a:gd name="connsiteY1" fmla="*/ 0 h 884595"/>
              <a:gd name="connsiteX2" fmla="*/ 977913 w 2863207"/>
              <a:gd name="connsiteY2" fmla="*/ 395940 h 884595"/>
              <a:gd name="connsiteX3" fmla="*/ 2686507 w 2863207"/>
              <a:gd name="connsiteY3" fmla="*/ 404261 h 884595"/>
              <a:gd name="connsiteX4" fmla="*/ 2863207 w 2863207"/>
              <a:gd name="connsiteY4" fmla="*/ 580961 h 884595"/>
              <a:gd name="connsiteX5" fmla="*/ 2863207 w 2863207"/>
              <a:gd name="connsiteY5" fmla="*/ 707895 h 884595"/>
              <a:gd name="connsiteX6" fmla="*/ 2686507 w 2863207"/>
              <a:gd name="connsiteY6" fmla="*/ 884595 h 884595"/>
              <a:gd name="connsiteX7" fmla="*/ 1206603 w 2863207"/>
              <a:gd name="connsiteY7" fmla="*/ 874970 h 884595"/>
              <a:gd name="connsiteX8" fmla="*/ 28875 w 2863207"/>
              <a:gd name="connsiteY8" fmla="*/ 457638 h 884595"/>
              <a:gd name="connsiteX9" fmla="*/ 0 w 2863207"/>
              <a:gd name="connsiteY9" fmla="*/ 109323 h 884595"/>
              <a:gd name="connsiteX0" fmla="*/ 0 w 2863207"/>
              <a:gd name="connsiteY0" fmla="*/ 109323 h 884595"/>
              <a:gd name="connsiteX1" fmla="*/ 263327 w 2863207"/>
              <a:gd name="connsiteY1" fmla="*/ 0 h 884595"/>
              <a:gd name="connsiteX2" fmla="*/ 977913 w 2863207"/>
              <a:gd name="connsiteY2" fmla="*/ 395940 h 884595"/>
              <a:gd name="connsiteX3" fmla="*/ 2686507 w 2863207"/>
              <a:gd name="connsiteY3" fmla="*/ 404261 h 884595"/>
              <a:gd name="connsiteX4" fmla="*/ 2863207 w 2863207"/>
              <a:gd name="connsiteY4" fmla="*/ 580961 h 884595"/>
              <a:gd name="connsiteX5" fmla="*/ 2863207 w 2863207"/>
              <a:gd name="connsiteY5" fmla="*/ 707895 h 884595"/>
              <a:gd name="connsiteX6" fmla="*/ 2686507 w 2863207"/>
              <a:gd name="connsiteY6" fmla="*/ 884595 h 884595"/>
              <a:gd name="connsiteX7" fmla="*/ 1206603 w 2863207"/>
              <a:gd name="connsiteY7" fmla="*/ 874970 h 884595"/>
              <a:gd name="connsiteX8" fmla="*/ 737282 w 2863207"/>
              <a:gd name="connsiteY8" fmla="*/ 511444 h 884595"/>
              <a:gd name="connsiteX9" fmla="*/ 28875 w 2863207"/>
              <a:gd name="connsiteY9" fmla="*/ 457638 h 884595"/>
              <a:gd name="connsiteX10" fmla="*/ 0 w 2863207"/>
              <a:gd name="connsiteY10" fmla="*/ 109323 h 884595"/>
              <a:gd name="connsiteX0" fmla="*/ 23114 w 2886321"/>
              <a:gd name="connsiteY0" fmla="*/ 109323 h 884595"/>
              <a:gd name="connsiteX1" fmla="*/ 286441 w 2886321"/>
              <a:gd name="connsiteY1" fmla="*/ 0 h 884595"/>
              <a:gd name="connsiteX2" fmla="*/ 1001027 w 2886321"/>
              <a:gd name="connsiteY2" fmla="*/ 395940 h 884595"/>
              <a:gd name="connsiteX3" fmla="*/ 2709621 w 2886321"/>
              <a:gd name="connsiteY3" fmla="*/ 404261 h 884595"/>
              <a:gd name="connsiteX4" fmla="*/ 2886321 w 2886321"/>
              <a:gd name="connsiteY4" fmla="*/ 580961 h 884595"/>
              <a:gd name="connsiteX5" fmla="*/ 2886321 w 2886321"/>
              <a:gd name="connsiteY5" fmla="*/ 707895 h 884595"/>
              <a:gd name="connsiteX6" fmla="*/ 2709621 w 2886321"/>
              <a:gd name="connsiteY6" fmla="*/ 884595 h 884595"/>
              <a:gd name="connsiteX7" fmla="*/ 1229717 w 2886321"/>
              <a:gd name="connsiteY7" fmla="*/ 874970 h 884595"/>
              <a:gd name="connsiteX8" fmla="*/ 760396 w 2886321"/>
              <a:gd name="connsiteY8" fmla="*/ 511444 h 884595"/>
              <a:gd name="connsiteX9" fmla="*/ 51989 w 2886321"/>
              <a:gd name="connsiteY9" fmla="*/ 457638 h 884595"/>
              <a:gd name="connsiteX10" fmla="*/ 0 w 2886321"/>
              <a:gd name="connsiteY10" fmla="*/ 270812 h 884595"/>
              <a:gd name="connsiteX11" fmla="*/ 23114 w 2886321"/>
              <a:gd name="connsiteY11" fmla="*/ 109323 h 884595"/>
              <a:gd name="connsiteX0" fmla="*/ 23114 w 2886321"/>
              <a:gd name="connsiteY0" fmla="*/ 109323 h 884595"/>
              <a:gd name="connsiteX1" fmla="*/ 286441 w 2886321"/>
              <a:gd name="connsiteY1" fmla="*/ 0 h 884595"/>
              <a:gd name="connsiteX2" fmla="*/ 1001027 w 2886321"/>
              <a:gd name="connsiteY2" fmla="*/ 395940 h 884595"/>
              <a:gd name="connsiteX3" fmla="*/ 2709621 w 2886321"/>
              <a:gd name="connsiteY3" fmla="*/ 404261 h 884595"/>
              <a:gd name="connsiteX4" fmla="*/ 2886321 w 2886321"/>
              <a:gd name="connsiteY4" fmla="*/ 580961 h 884595"/>
              <a:gd name="connsiteX5" fmla="*/ 2886321 w 2886321"/>
              <a:gd name="connsiteY5" fmla="*/ 707895 h 884595"/>
              <a:gd name="connsiteX6" fmla="*/ 2709621 w 2886321"/>
              <a:gd name="connsiteY6" fmla="*/ 884595 h 884595"/>
              <a:gd name="connsiteX7" fmla="*/ 1229717 w 2886321"/>
              <a:gd name="connsiteY7" fmla="*/ 874970 h 884595"/>
              <a:gd name="connsiteX8" fmla="*/ 760396 w 2886321"/>
              <a:gd name="connsiteY8" fmla="*/ 511444 h 884595"/>
              <a:gd name="connsiteX9" fmla="*/ 61615 w 2886321"/>
              <a:gd name="connsiteY9" fmla="*/ 428762 h 884595"/>
              <a:gd name="connsiteX10" fmla="*/ 0 w 2886321"/>
              <a:gd name="connsiteY10" fmla="*/ 270812 h 884595"/>
              <a:gd name="connsiteX11" fmla="*/ 23114 w 2886321"/>
              <a:gd name="connsiteY11" fmla="*/ 109323 h 884595"/>
              <a:gd name="connsiteX0" fmla="*/ 23114 w 2886321"/>
              <a:gd name="connsiteY0" fmla="*/ 109323 h 884595"/>
              <a:gd name="connsiteX1" fmla="*/ 286441 w 2886321"/>
              <a:gd name="connsiteY1" fmla="*/ 0 h 884595"/>
              <a:gd name="connsiteX2" fmla="*/ 548640 w 2886321"/>
              <a:gd name="connsiteY2" fmla="*/ 68682 h 884595"/>
              <a:gd name="connsiteX3" fmla="*/ 1001027 w 2886321"/>
              <a:gd name="connsiteY3" fmla="*/ 395940 h 884595"/>
              <a:gd name="connsiteX4" fmla="*/ 2709621 w 2886321"/>
              <a:gd name="connsiteY4" fmla="*/ 404261 h 884595"/>
              <a:gd name="connsiteX5" fmla="*/ 2886321 w 2886321"/>
              <a:gd name="connsiteY5" fmla="*/ 580961 h 884595"/>
              <a:gd name="connsiteX6" fmla="*/ 2886321 w 2886321"/>
              <a:gd name="connsiteY6" fmla="*/ 707895 h 884595"/>
              <a:gd name="connsiteX7" fmla="*/ 2709621 w 2886321"/>
              <a:gd name="connsiteY7" fmla="*/ 884595 h 884595"/>
              <a:gd name="connsiteX8" fmla="*/ 1229717 w 2886321"/>
              <a:gd name="connsiteY8" fmla="*/ 874970 h 884595"/>
              <a:gd name="connsiteX9" fmla="*/ 760396 w 2886321"/>
              <a:gd name="connsiteY9" fmla="*/ 511444 h 884595"/>
              <a:gd name="connsiteX10" fmla="*/ 61615 w 2886321"/>
              <a:gd name="connsiteY10" fmla="*/ 428762 h 884595"/>
              <a:gd name="connsiteX11" fmla="*/ 0 w 2886321"/>
              <a:gd name="connsiteY11" fmla="*/ 270812 h 884595"/>
              <a:gd name="connsiteX12" fmla="*/ 23114 w 2886321"/>
              <a:gd name="connsiteY12" fmla="*/ 109323 h 884595"/>
              <a:gd name="connsiteX0" fmla="*/ 23114 w 2886321"/>
              <a:gd name="connsiteY0" fmla="*/ 81606 h 856878"/>
              <a:gd name="connsiteX1" fmla="*/ 257566 w 2886321"/>
              <a:gd name="connsiteY1" fmla="*/ 1159 h 856878"/>
              <a:gd name="connsiteX2" fmla="*/ 548640 w 2886321"/>
              <a:gd name="connsiteY2" fmla="*/ 40965 h 856878"/>
              <a:gd name="connsiteX3" fmla="*/ 1001027 w 2886321"/>
              <a:gd name="connsiteY3" fmla="*/ 368223 h 856878"/>
              <a:gd name="connsiteX4" fmla="*/ 2709621 w 2886321"/>
              <a:gd name="connsiteY4" fmla="*/ 376544 h 856878"/>
              <a:gd name="connsiteX5" fmla="*/ 2886321 w 2886321"/>
              <a:gd name="connsiteY5" fmla="*/ 553244 h 856878"/>
              <a:gd name="connsiteX6" fmla="*/ 2886321 w 2886321"/>
              <a:gd name="connsiteY6" fmla="*/ 680178 h 856878"/>
              <a:gd name="connsiteX7" fmla="*/ 2709621 w 2886321"/>
              <a:gd name="connsiteY7" fmla="*/ 856878 h 856878"/>
              <a:gd name="connsiteX8" fmla="*/ 1229717 w 2886321"/>
              <a:gd name="connsiteY8" fmla="*/ 847253 h 856878"/>
              <a:gd name="connsiteX9" fmla="*/ 760396 w 2886321"/>
              <a:gd name="connsiteY9" fmla="*/ 483727 h 856878"/>
              <a:gd name="connsiteX10" fmla="*/ 61615 w 2886321"/>
              <a:gd name="connsiteY10" fmla="*/ 401045 h 856878"/>
              <a:gd name="connsiteX11" fmla="*/ 0 w 2886321"/>
              <a:gd name="connsiteY11" fmla="*/ 243095 h 856878"/>
              <a:gd name="connsiteX12" fmla="*/ 23114 w 2886321"/>
              <a:gd name="connsiteY12" fmla="*/ 81606 h 856878"/>
              <a:gd name="connsiteX0" fmla="*/ 23114 w 2886321"/>
              <a:gd name="connsiteY0" fmla="*/ 128573 h 903845"/>
              <a:gd name="connsiteX1" fmla="*/ 276816 w 2886321"/>
              <a:gd name="connsiteY1" fmla="*/ 0 h 903845"/>
              <a:gd name="connsiteX2" fmla="*/ 548640 w 2886321"/>
              <a:gd name="connsiteY2" fmla="*/ 87932 h 903845"/>
              <a:gd name="connsiteX3" fmla="*/ 1001027 w 2886321"/>
              <a:gd name="connsiteY3" fmla="*/ 415190 h 903845"/>
              <a:gd name="connsiteX4" fmla="*/ 2709621 w 2886321"/>
              <a:gd name="connsiteY4" fmla="*/ 423511 h 903845"/>
              <a:gd name="connsiteX5" fmla="*/ 2886321 w 2886321"/>
              <a:gd name="connsiteY5" fmla="*/ 600211 h 903845"/>
              <a:gd name="connsiteX6" fmla="*/ 2886321 w 2886321"/>
              <a:gd name="connsiteY6" fmla="*/ 727145 h 903845"/>
              <a:gd name="connsiteX7" fmla="*/ 2709621 w 2886321"/>
              <a:gd name="connsiteY7" fmla="*/ 903845 h 903845"/>
              <a:gd name="connsiteX8" fmla="*/ 1229717 w 2886321"/>
              <a:gd name="connsiteY8" fmla="*/ 894220 h 903845"/>
              <a:gd name="connsiteX9" fmla="*/ 760396 w 2886321"/>
              <a:gd name="connsiteY9" fmla="*/ 530694 h 903845"/>
              <a:gd name="connsiteX10" fmla="*/ 61615 w 2886321"/>
              <a:gd name="connsiteY10" fmla="*/ 448012 h 903845"/>
              <a:gd name="connsiteX11" fmla="*/ 0 w 2886321"/>
              <a:gd name="connsiteY11" fmla="*/ 290062 h 903845"/>
              <a:gd name="connsiteX12" fmla="*/ 23114 w 2886321"/>
              <a:gd name="connsiteY12" fmla="*/ 128573 h 903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86321" h="903845">
                <a:moveTo>
                  <a:pt x="23114" y="128573"/>
                </a:moveTo>
                <a:cubicBezTo>
                  <a:pt x="23114" y="30984"/>
                  <a:pt x="179227" y="0"/>
                  <a:pt x="276816" y="0"/>
                </a:cubicBezTo>
                <a:cubicBezTo>
                  <a:pt x="364216" y="45353"/>
                  <a:pt x="461240" y="42579"/>
                  <a:pt x="548640" y="87932"/>
                </a:cubicBezTo>
                <a:lnTo>
                  <a:pt x="1001027" y="415190"/>
                </a:lnTo>
                <a:lnTo>
                  <a:pt x="2709621" y="423511"/>
                </a:lnTo>
                <a:cubicBezTo>
                  <a:pt x="2807210" y="423511"/>
                  <a:pt x="2886321" y="502622"/>
                  <a:pt x="2886321" y="600211"/>
                </a:cubicBezTo>
                <a:lnTo>
                  <a:pt x="2886321" y="727145"/>
                </a:lnTo>
                <a:cubicBezTo>
                  <a:pt x="2886321" y="824734"/>
                  <a:pt x="2807210" y="903845"/>
                  <a:pt x="2709621" y="903845"/>
                </a:cubicBezTo>
                <a:lnTo>
                  <a:pt x="1229717" y="894220"/>
                </a:lnTo>
                <a:cubicBezTo>
                  <a:pt x="858324" y="860904"/>
                  <a:pt x="956684" y="600249"/>
                  <a:pt x="760396" y="530694"/>
                </a:cubicBezTo>
                <a:cubicBezTo>
                  <a:pt x="564108" y="461139"/>
                  <a:pt x="181931" y="481700"/>
                  <a:pt x="61615" y="448012"/>
                </a:cubicBezTo>
                <a:cubicBezTo>
                  <a:pt x="57119" y="398571"/>
                  <a:pt x="4496" y="339503"/>
                  <a:pt x="0" y="290062"/>
                </a:cubicBezTo>
                <a:lnTo>
                  <a:pt x="23114" y="128573"/>
                </a:lnTo>
                <a:close/>
              </a:path>
            </a:pathLst>
          </a:cu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2" name="AutoShape 3">
            <a:extLst>
              <a:ext uri="{FF2B5EF4-FFF2-40B4-BE49-F238E27FC236}">
                <a16:creationId xmlns:a16="http://schemas.microsoft.com/office/drawing/2014/main" id="{A634BC2E-323D-4BC8-B12B-F347DB482B1F}"/>
              </a:ext>
            </a:extLst>
          </p:cNvPr>
          <p:cNvSpPr>
            <a:spLocks noChangeArrowheads="1"/>
          </p:cNvSpPr>
          <p:nvPr/>
        </p:nvSpPr>
        <p:spPr bwMode="auto">
          <a:xfrm>
            <a:off x="570976" y="6258066"/>
            <a:ext cx="3022859" cy="494956"/>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3" name="Line 5">
            <a:extLst>
              <a:ext uri="{FF2B5EF4-FFF2-40B4-BE49-F238E27FC236}">
                <a16:creationId xmlns:a16="http://schemas.microsoft.com/office/drawing/2014/main" id="{BFCFE6EA-3CCB-465D-82E5-CD82A11011CF}"/>
              </a:ext>
            </a:extLst>
          </p:cNvPr>
          <p:cNvSpPr>
            <a:spLocks noChangeShapeType="1"/>
          </p:cNvSpPr>
          <p:nvPr/>
        </p:nvSpPr>
        <p:spPr bwMode="auto">
          <a:xfrm>
            <a:off x="4360822" y="2563747"/>
            <a:ext cx="584377" cy="212761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4" name="Line 2">
            <a:extLst>
              <a:ext uri="{FF2B5EF4-FFF2-40B4-BE49-F238E27FC236}">
                <a16:creationId xmlns:a16="http://schemas.microsoft.com/office/drawing/2014/main" id="{36CBC9B2-CCBD-4915-9614-A810F9133D1B}"/>
              </a:ext>
            </a:extLst>
          </p:cNvPr>
          <p:cNvSpPr>
            <a:spLocks noChangeShapeType="1"/>
          </p:cNvSpPr>
          <p:nvPr/>
        </p:nvSpPr>
        <p:spPr bwMode="auto">
          <a:xfrm>
            <a:off x="4511860" y="5423320"/>
            <a:ext cx="3226650" cy="83966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5" name="Line 65">
            <a:extLst>
              <a:ext uri="{FF2B5EF4-FFF2-40B4-BE49-F238E27FC236}">
                <a16:creationId xmlns:a16="http://schemas.microsoft.com/office/drawing/2014/main" id="{7AEE4DE6-58F0-4803-A082-AC0D3746221F}"/>
              </a:ext>
            </a:extLst>
          </p:cNvPr>
          <p:cNvSpPr>
            <a:spLocks noChangeShapeType="1"/>
          </p:cNvSpPr>
          <p:nvPr/>
        </p:nvSpPr>
        <p:spPr bwMode="auto">
          <a:xfrm flipH="1" flipV="1">
            <a:off x="2063682" y="5805021"/>
            <a:ext cx="265492" cy="344041"/>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6" name="Line 65">
            <a:extLst>
              <a:ext uri="{FF2B5EF4-FFF2-40B4-BE49-F238E27FC236}">
                <a16:creationId xmlns:a16="http://schemas.microsoft.com/office/drawing/2014/main" id="{9852FA94-A22D-4F06-A08D-69B1D48E09B0}"/>
              </a:ext>
            </a:extLst>
          </p:cNvPr>
          <p:cNvSpPr>
            <a:spLocks noChangeShapeType="1"/>
          </p:cNvSpPr>
          <p:nvPr/>
        </p:nvSpPr>
        <p:spPr bwMode="auto">
          <a:xfrm>
            <a:off x="3968630" y="5825621"/>
            <a:ext cx="406995" cy="283947"/>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0" name="フリーフォーム 99">
            <a:extLst>
              <a:ext uri="{FF2B5EF4-FFF2-40B4-BE49-F238E27FC236}">
                <a16:creationId xmlns:a16="http://schemas.microsoft.com/office/drawing/2014/main" id="{E7A39EE9-111F-4CE7-AC6B-EF3919AD3922}"/>
              </a:ext>
            </a:extLst>
          </p:cNvPr>
          <p:cNvSpPr>
            <a:spLocks/>
          </p:cNvSpPr>
          <p:nvPr/>
        </p:nvSpPr>
        <p:spPr bwMode="auto">
          <a:xfrm flipV="1">
            <a:off x="1087304" y="3696112"/>
            <a:ext cx="738756" cy="96240"/>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1" name="フリーフォーム 99">
            <a:extLst>
              <a:ext uri="{FF2B5EF4-FFF2-40B4-BE49-F238E27FC236}">
                <a16:creationId xmlns:a16="http://schemas.microsoft.com/office/drawing/2014/main" id="{C8A1828B-F3C9-449B-A7BE-5CBC51DA76F8}"/>
              </a:ext>
            </a:extLst>
          </p:cNvPr>
          <p:cNvSpPr>
            <a:spLocks/>
          </p:cNvSpPr>
          <p:nvPr/>
        </p:nvSpPr>
        <p:spPr bwMode="auto">
          <a:xfrm flipV="1">
            <a:off x="1395346" y="3667119"/>
            <a:ext cx="1099546" cy="151224"/>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2" name="フリーフォーム 99">
            <a:extLst>
              <a:ext uri="{FF2B5EF4-FFF2-40B4-BE49-F238E27FC236}">
                <a16:creationId xmlns:a16="http://schemas.microsoft.com/office/drawing/2014/main" id="{6159AA31-EB66-4243-9EE2-B67B2AAB2C6D}"/>
              </a:ext>
            </a:extLst>
          </p:cNvPr>
          <p:cNvSpPr>
            <a:spLocks/>
          </p:cNvSpPr>
          <p:nvPr/>
        </p:nvSpPr>
        <p:spPr bwMode="auto">
          <a:xfrm flipV="1">
            <a:off x="5884436" y="3718090"/>
            <a:ext cx="963646" cy="134495"/>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3" name="フリーフォーム 99">
            <a:extLst>
              <a:ext uri="{FF2B5EF4-FFF2-40B4-BE49-F238E27FC236}">
                <a16:creationId xmlns:a16="http://schemas.microsoft.com/office/drawing/2014/main" id="{3DA5FEDB-EF66-45F8-9F03-35CF556F341D}"/>
              </a:ext>
            </a:extLst>
          </p:cNvPr>
          <p:cNvSpPr>
            <a:spLocks/>
          </p:cNvSpPr>
          <p:nvPr/>
        </p:nvSpPr>
        <p:spPr bwMode="auto">
          <a:xfrm flipV="1">
            <a:off x="6311686" y="3689098"/>
            <a:ext cx="1364910" cy="200102"/>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4" name="Line 12">
            <a:extLst>
              <a:ext uri="{FF2B5EF4-FFF2-40B4-BE49-F238E27FC236}">
                <a16:creationId xmlns:a16="http://schemas.microsoft.com/office/drawing/2014/main" id="{FF7019DF-12F1-41A7-9E92-F557AD1D4352}"/>
              </a:ext>
            </a:extLst>
          </p:cNvPr>
          <p:cNvSpPr>
            <a:spLocks noChangeShapeType="1"/>
          </p:cNvSpPr>
          <p:nvPr/>
        </p:nvSpPr>
        <p:spPr bwMode="auto">
          <a:xfrm flipH="1">
            <a:off x="3537815" y="6114771"/>
            <a:ext cx="2232555" cy="315508"/>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9" name="Line 2">
            <a:extLst>
              <a:ext uri="{FF2B5EF4-FFF2-40B4-BE49-F238E27FC236}">
                <a16:creationId xmlns:a16="http://schemas.microsoft.com/office/drawing/2014/main" id="{79344123-E353-4B5B-B1C4-1B2393052704}"/>
              </a:ext>
            </a:extLst>
          </p:cNvPr>
          <p:cNvSpPr>
            <a:spLocks noChangeShapeType="1"/>
          </p:cNvSpPr>
          <p:nvPr/>
        </p:nvSpPr>
        <p:spPr bwMode="auto">
          <a:xfrm>
            <a:off x="3936084" y="5526564"/>
            <a:ext cx="1834286" cy="34590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30" name="Line 9">
            <a:extLst>
              <a:ext uri="{FF2B5EF4-FFF2-40B4-BE49-F238E27FC236}">
                <a16:creationId xmlns:a16="http://schemas.microsoft.com/office/drawing/2014/main" id="{D4749DF4-2F33-45A5-9BFB-F5C76C0B6817}"/>
              </a:ext>
            </a:extLst>
          </p:cNvPr>
          <p:cNvSpPr>
            <a:spLocks noChangeShapeType="1"/>
          </p:cNvSpPr>
          <p:nvPr/>
        </p:nvSpPr>
        <p:spPr bwMode="auto">
          <a:xfrm flipV="1">
            <a:off x="1175401" y="5617596"/>
            <a:ext cx="2332024" cy="793468"/>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32" name="AutoShape 45">
            <a:extLst>
              <a:ext uri="{FF2B5EF4-FFF2-40B4-BE49-F238E27FC236}">
                <a16:creationId xmlns:a16="http://schemas.microsoft.com/office/drawing/2014/main" id="{E6B78360-4737-4ADB-B9C7-140ACDD1ED3B}"/>
              </a:ext>
            </a:extLst>
          </p:cNvPr>
          <p:cNvSpPr>
            <a:spLocks noChangeArrowheads="1"/>
          </p:cNvSpPr>
          <p:nvPr/>
        </p:nvSpPr>
        <p:spPr bwMode="auto">
          <a:xfrm>
            <a:off x="5681964" y="5715072"/>
            <a:ext cx="1876090" cy="499708"/>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1141417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0"/>
                                        </p:tgtEl>
                                        <p:attrNameLst>
                                          <p:attrName>style.visibility</p:attrName>
                                        </p:attrNameLst>
                                      </p:cBhvr>
                                      <p:to>
                                        <p:strVal val="visible"/>
                                      </p:to>
                                    </p:set>
                                  </p:childTnLst>
                                </p:cTn>
                              </p:par>
                              <p:par>
                                <p:cTn id="13" presetID="35" presetClass="emph" presetSubtype="0" repeatCount="10000" fill="hold" grpId="1" nodeType="withEffect">
                                  <p:stCondLst>
                                    <p:cond delay="0"/>
                                  </p:stCondLst>
                                  <p:childTnLst>
                                    <p:anim calcmode="discrete" valueType="str">
                                      <p:cBhvr>
                                        <p:cTn id="14" dur="500" fill="hold"/>
                                        <p:tgtEl>
                                          <p:spTgt spid="140"/>
                                        </p:tgtEl>
                                        <p:attrNameLst>
                                          <p:attrName>style.visibility</p:attrName>
                                        </p:attrNameLst>
                                      </p:cBhvr>
                                      <p:tavLst>
                                        <p:tav tm="0">
                                          <p:val>
                                            <p:strVal val="hidden"/>
                                          </p:val>
                                        </p:tav>
                                        <p:tav tm="50000">
                                          <p:val>
                                            <p:strVal val="visible"/>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grpId="0" nodeType="clickEffect">
                                  <p:stCondLst>
                                    <p:cond delay="0"/>
                                  </p:stCondLst>
                                  <p:childTnLst>
                                    <p:set>
                                      <p:cBhvr>
                                        <p:cTn id="18" dur="1" fill="hold">
                                          <p:stCondLst>
                                            <p:cond delay="0"/>
                                          </p:stCondLst>
                                        </p:cTn>
                                        <p:tgtEl>
                                          <p:spTgt spid="141"/>
                                        </p:tgtEl>
                                        <p:attrNameLst>
                                          <p:attrName>style.visibility</p:attrName>
                                        </p:attrNameLst>
                                      </p:cBhvr>
                                      <p:to>
                                        <p:strVal val="visible"/>
                                      </p:to>
                                    </p:set>
                                    <p:animEffect transition="in" filter="wipe(right)">
                                      <p:cBhvr>
                                        <p:cTn id="19" dur="500"/>
                                        <p:tgtEl>
                                          <p:spTgt spid="14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20"/>
                                        </p:tgtEl>
                                        <p:attrNameLst>
                                          <p:attrName>style.visibility</p:attrName>
                                        </p:attrNameLst>
                                      </p:cBhvr>
                                      <p:to>
                                        <p:strVal val="visible"/>
                                      </p:to>
                                    </p:set>
                                    <p:animEffect transition="in" filter="wipe(left)">
                                      <p:cBhvr>
                                        <p:cTn id="24" dur="500"/>
                                        <p:tgtEl>
                                          <p:spTgt spid="120"/>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8"/>
                                        </p:tgtEl>
                                        <p:attrNameLst>
                                          <p:attrName>style.visibility</p:attrName>
                                        </p:attrNameLst>
                                      </p:cBhvr>
                                      <p:to>
                                        <p:strVal val="visible"/>
                                      </p:to>
                                    </p:set>
                                  </p:childTnLst>
                                </p:cTn>
                              </p:par>
                              <p:par>
                                <p:cTn id="29" presetID="35" presetClass="emph" presetSubtype="0" repeatCount="10000" fill="hold" grpId="1" nodeType="withEffect">
                                  <p:stCondLst>
                                    <p:cond delay="0"/>
                                  </p:stCondLst>
                                  <p:childTnLst>
                                    <p:anim calcmode="discrete" valueType="str">
                                      <p:cBhvr>
                                        <p:cTn id="30" dur="500" fill="hold"/>
                                        <p:tgtEl>
                                          <p:spTgt spid="138"/>
                                        </p:tgtEl>
                                        <p:attrNameLst>
                                          <p:attrName>style.visibility</p:attrName>
                                        </p:attrNameLst>
                                      </p:cBhvr>
                                      <p:tavLst>
                                        <p:tav tm="0">
                                          <p:val>
                                            <p:strVal val="hidden"/>
                                          </p:val>
                                        </p:tav>
                                        <p:tav tm="50000">
                                          <p:val>
                                            <p:strVal val="visible"/>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139"/>
                                        </p:tgtEl>
                                        <p:attrNameLst>
                                          <p:attrName>style.visibility</p:attrName>
                                        </p:attrNameLst>
                                      </p:cBhvr>
                                      <p:to>
                                        <p:strVal val="visible"/>
                                      </p:to>
                                    </p:set>
                                    <p:animEffect transition="in" filter="wipe(up)">
                                      <p:cBhvr>
                                        <p:cTn id="35" dur="500"/>
                                        <p:tgtEl>
                                          <p:spTgt spid="139"/>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1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44"/>
                                        </p:tgtEl>
                                        <p:attrNameLst>
                                          <p:attrName>style.visibility</p:attrName>
                                        </p:attrNameLst>
                                      </p:cBhvr>
                                      <p:to>
                                        <p:strVal val="visible"/>
                                      </p:to>
                                    </p:set>
                                  </p:childTnLst>
                                </p:cTn>
                              </p:par>
                              <p:par>
                                <p:cTn id="44" presetID="35" presetClass="emph" presetSubtype="0" repeatCount="10000" fill="hold" grpId="1" nodeType="withEffect">
                                  <p:stCondLst>
                                    <p:cond delay="0"/>
                                  </p:stCondLst>
                                  <p:childTnLst>
                                    <p:anim calcmode="discrete" valueType="str">
                                      <p:cBhvr>
                                        <p:cTn id="45" dur="500" fill="hold"/>
                                        <p:tgtEl>
                                          <p:spTgt spid="144"/>
                                        </p:tgtEl>
                                        <p:attrNameLst>
                                          <p:attrName>style.visibility</p:attrName>
                                        </p:attrNameLst>
                                      </p:cBhvr>
                                      <p:tavLst>
                                        <p:tav tm="0">
                                          <p:val>
                                            <p:strVal val="hidden"/>
                                          </p:val>
                                        </p:tav>
                                        <p:tav tm="50000">
                                          <p:val>
                                            <p:strVal val="visible"/>
                                          </p:val>
                                        </p:tav>
                                      </p:tavLst>
                                    </p:anim>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145"/>
                                        </p:tgtEl>
                                        <p:attrNameLst>
                                          <p:attrName>style.visibility</p:attrName>
                                        </p:attrNameLst>
                                      </p:cBhvr>
                                      <p:to>
                                        <p:strVal val="visible"/>
                                      </p:to>
                                    </p:set>
                                    <p:animEffect transition="in" filter="wipe(down)">
                                      <p:cBhvr>
                                        <p:cTn id="50" dur="500"/>
                                        <p:tgtEl>
                                          <p:spTgt spid="145"/>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123"/>
                                        </p:tgtEl>
                                        <p:attrNameLst>
                                          <p:attrName>style.visibility</p:attrName>
                                        </p:attrNameLst>
                                      </p:cBhvr>
                                      <p:to>
                                        <p:strVal val="visible"/>
                                      </p:to>
                                    </p:set>
                                    <p:animEffect transition="in" filter="wipe(left)">
                                      <p:cBhvr>
                                        <p:cTn id="55" dur="500"/>
                                        <p:tgtEl>
                                          <p:spTgt spid="123"/>
                                        </p:tgtEl>
                                      </p:cBhvr>
                                    </p:animEffec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42"/>
                                        </p:tgtEl>
                                        <p:attrNameLst>
                                          <p:attrName>style.visibility</p:attrName>
                                        </p:attrNameLst>
                                      </p:cBhvr>
                                      <p:to>
                                        <p:strVal val="visible"/>
                                      </p:to>
                                    </p:set>
                                  </p:childTnLst>
                                </p:cTn>
                              </p:par>
                              <p:par>
                                <p:cTn id="60" presetID="35" presetClass="emph" presetSubtype="0" repeatCount="10000" fill="hold" grpId="1" nodeType="withEffect">
                                  <p:stCondLst>
                                    <p:cond delay="0"/>
                                  </p:stCondLst>
                                  <p:childTnLst>
                                    <p:anim calcmode="discrete" valueType="str">
                                      <p:cBhvr>
                                        <p:cTn id="61" dur="500" fill="hold"/>
                                        <p:tgtEl>
                                          <p:spTgt spid="142"/>
                                        </p:tgtEl>
                                        <p:attrNameLst>
                                          <p:attrName>style.visibility</p:attrName>
                                        </p:attrNameLst>
                                      </p:cBhvr>
                                      <p:tavLst>
                                        <p:tav tm="0">
                                          <p:val>
                                            <p:strVal val="hidden"/>
                                          </p:val>
                                        </p:tav>
                                        <p:tav tm="50000">
                                          <p:val>
                                            <p:strVal val="visible"/>
                                          </p:val>
                                        </p:tav>
                                      </p:tavLst>
                                    </p:anim>
                                  </p:childTnLst>
                                </p:cTn>
                              </p:par>
                            </p:childTnLst>
                          </p:cTn>
                        </p:par>
                      </p:childTnLst>
                    </p:cTn>
                  </p:par>
                  <p:par>
                    <p:cTn id="62" fill="hold">
                      <p:stCondLst>
                        <p:cond delay="indefinite"/>
                      </p:stCondLst>
                      <p:childTnLst>
                        <p:par>
                          <p:cTn id="63" fill="hold">
                            <p:stCondLst>
                              <p:cond delay="0"/>
                            </p:stCondLst>
                            <p:childTnLst>
                              <p:par>
                                <p:cTn id="64" presetID="22" presetClass="entr" presetSubtype="2" fill="hold" grpId="0" nodeType="clickEffect">
                                  <p:stCondLst>
                                    <p:cond delay="0"/>
                                  </p:stCondLst>
                                  <p:childTnLst>
                                    <p:set>
                                      <p:cBhvr>
                                        <p:cTn id="65" dur="1" fill="hold">
                                          <p:stCondLst>
                                            <p:cond delay="0"/>
                                          </p:stCondLst>
                                        </p:cTn>
                                        <p:tgtEl>
                                          <p:spTgt spid="143"/>
                                        </p:tgtEl>
                                        <p:attrNameLst>
                                          <p:attrName>style.visibility</p:attrName>
                                        </p:attrNameLst>
                                      </p:cBhvr>
                                      <p:to>
                                        <p:strVal val="visible"/>
                                      </p:to>
                                    </p:set>
                                    <p:animEffect transition="in" filter="wipe(right)">
                                      <p:cBhvr>
                                        <p:cTn id="66" dur="500"/>
                                        <p:tgtEl>
                                          <p:spTgt spid="143"/>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2" nodeType="clickEffect">
                                  <p:stCondLst>
                                    <p:cond delay="0"/>
                                  </p:stCondLst>
                                  <p:childTnLst>
                                    <p:set>
                                      <p:cBhvr>
                                        <p:cTn id="74" dur="1" fill="hold">
                                          <p:stCondLst>
                                            <p:cond delay="0"/>
                                          </p:stCondLst>
                                        </p:cTn>
                                        <p:tgtEl>
                                          <p:spTgt spid="140"/>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141"/>
                                        </p:tgtEl>
                                        <p:attrNameLst>
                                          <p:attrName>style.visibility</p:attrName>
                                        </p:attrNameLst>
                                      </p:cBhvr>
                                      <p:to>
                                        <p:strVal val="hidden"/>
                                      </p:to>
                                    </p:set>
                                  </p:childTnLst>
                                </p:cTn>
                              </p:par>
                              <p:par>
                                <p:cTn id="77" presetID="1" presetClass="exit" presetSubtype="0" fill="hold" grpId="2" nodeType="withEffect">
                                  <p:stCondLst>
                                    <p:cond delay="0"/>
                                  </p:stCondLst>
                                  <p:childTnLst>
                                    <p:set>
                                      <p:cBhvr>
                                        <p:cTn id="78" dur="1" fill="hold">
                                          <p:stCondLst>
                                            <p:cond delay="0"/>
                                          </p:stCondLst>
                                        </p:cTn>
                                        <p:tgtEl>
                                          <p:spTgt spid="138"/>
                                        </p:tgtEl>
                                        <p:attrNameLst>
                                          <p:attrName>style.visibility</p:attrName>
                                        </p:attrNameLst>
                                      </p:cBhvr>
                                      <p:to>
                                        <p:strVal val="hidden"/>
                                      </p:to>
                                    </p:set>
                                  </p:childTnLst>
                                </p:cTn>
                              </p:par>
                              <p:par>
                                <p:cTn id="79" presetID="1" presetClass="exit" presetSubtype="0" fill="hold" grpId="1" nodeType="withEffect">
                                  <p:stCondLst>
                                    <p:cond delay="0"/>
                                  </p:stCondLst>
                                  <p:childTnLst>
                                    <p:set>
                                      <p:cBhvr>
                                        <p:cTn id="80" dur="1" fill="hold">
                                          <p:stCondLst>
                                            <p:cond delay="0"/>
                                          </p:stCondLst>
                                        </p:cTn>
                                        <p:tgtEl>
                                          <p:spTgt spid="139"/>
                                        </p:tgtEl>
                                        <p:attrNameLst>
                                          <p:attrName>style.visibility</p:attrName>
                                        </p:attrNameLst>
                                      </p:cBhvr>
                                      <p:to>
                                        <p:strVal val="hidden"/>
                                      </p:to>
                                    </p:set>
                                  </p:childTnLst>
                                </p:cTn>
                              </p:par>
                              <p:par>
                                <p:cTn id="81" presetID="1" presetClass="exit" presetSubtype="0" fill="hold" grpId="2" nodeType="withEffect">
                                  <p:stCondLst>
                                    <p:cond delay="0"/>
                                  </p:stCondLst>
                                  <p:childTnLst>
                                    <p:set>
                                      <p:cBhvr>
                                        <p:cTn id="82" dur="1" fill="hold">
                                          <p:stCondLst>
                                            <p:cond delay="0"/>
                                          </p:stCondLst>
                                        </p:cTn>
                                        <p:tgtEl>
                                          <p:spTgt spid="144"/>
                                        </p:tgtEl>
                                        <p:attrNameLst>
                                          <p:attrName>style.visibility</p:attrName>
                                        </p:attrNameLst>
                                      </p:cBhvr>
                                      <p:to>
                                        <p:strVal val="hidden"/>
                                      </p:to>
                                    </p:set>
                                  </p:childTnLst>
                                </p:cTn>
                              </p:par>
                              <p:par>
                                <p:cTn id="83" presetID="1" presetClass="exit" presetSubtype="0" fill="hold" grpId="1" nodeType="withEffect">
                                  <p:stCondLst>
                                    <p:cond delay="0"/>
                                  </p:stCondLst>
                                  <p:childTnLst>
                                    <p:set>
                                      <p:cBhvr>
                                        <p:cTn id="84" dur="1" fill="hold">
                                          <p:stCondLst>
                                            <p:cond delay="0"/>
                                          </p:stCondLst>
                                        </p:cTn>
                                        <p:tgtEl>
                                          <p:spTgt spid="145"/>
                                        </p:tgtEl>
                                        <p:attrNameLst>
                                          <p:attrName>style.visibility</p:attrName>
                                        </p:attrNameLst>
                                      </p:cBhvr>
                                      <p:to>
                                        <p:strVal val="hidden"/>
                                      </p:to>
                                    </p:set>
                                  </p:childTnLst>
                                </p:cTn>
                              </p:par>
                              <p:par>
                                <p:cTn id="85" presetID="1" presetClass="exit" presetSubtype="0" fill="hold" grpId="2" nodeType="withEffect">
                                  <p:stCondLst>
                                    <p:cond delay="0"/>
                                  </p:stCondLst>
                                  <p:childTnLst>
                                    <p:set>
                                      <p:cBhvr>
                                        <p:cTn id="86" dur="1" fill="hold">
                                          <p:stCondLst>
                                            <p:cond delay="0"/>
                                          </p:stCondLst>
                                        </p:cTn>
                                        <p:tgtEl>
                                          <p:spTgt spid="142"/>
                                        </p:tgtEl>
                                        <p:attrNameLst>
                                          <p:attrName>style.visibility</p:attrName>
                                        </p:attrNameLst>
                                      </p:cBhvr>
                                      <p:to>
                                        <p:strVal val="hidden"/>
                                      </p:to>
                                    </p:set>
                                  </p:childTnLst>
                                </p:cTn>
                              </p:par>
                              <p:par>
                                <p:cTn id="87" presetID="1" presetClass="exit" presetSubtype="0" fill="hold" grpId="1" nodeType="withEffect">
                                  <p:stCondLst>
                                    <p:cond delay="0"/>
                                  </p:stCondLst>
                                  <p:childTnLst>
                                    <p:set>
                                      <p:cBhvr>
                                        <p:cTn id="88" dur="1" fill="hold">
                                          <p:stCondLst>
                                            <p:cond delay="0"/>
                                          </p:stCondLst>
                                        </p:cTn>
                                        <p:tgtEl>
                                          <p:spTgt spid="143"/>
                                        </p:tgtEl>
                                        <p:attrNameLst>
                                          <p:attrName>style.visibility</p:attrName>
                                        </p:attrNameLst>
                                      </p:cBhvr>
                                      <p:to>
                                        <p:strVal val="hidden"/>
                                      </p:to>
                                    </p:set>
                                  </p:childTnLst>
                                </p:cTn>
                              </p:par>
                              <p:par>
                                <p:cTn id="89" presetID="1" presetClass="exit" presetSubtype="0" fill="hold" grpId="1" nodeType="withEffect">
                                  <p:stCondLst>
                                    <p:cond delay="0"/>
                                  </p:stCondLst>
                                  <p:childTnLst>
                                    <p:set>
                                      <p:cBhvr>
                                        <p:cTn id="90" dur="1" fill="hold">
                                          <p:stCondLst>
                                            <p:cond delay="0"/>
                                          </p:stCondLst>
                                        </p:cTn>
                                        <p:tgtEl>
                                          <p:spTgt spid="120"/>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123"/>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10"/>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50"/>
                                        </p:tgtEl>
                                        <p:attrNameLst>
                                          <p:attrName>style.visibility</p:attrName>
                                        </p:attrNameLst>
                                      </p:cBhvr>
                                      <p:to>
                                        <p:strVal val="visible"/>
                                      </p:to>
                                    </p:set>
                                  </p:childTnLst>
                                </p:cTn>
                              </p:par>
                              <p:par>
                                <p:cTn id="101" presetID="35" presetClass="emph" presetSubtype="0" repeatCount="10000" fill="hold" grpId="1" nodeType="withEffect">
                                  <p:stCondLst>
                                    <p:cond delay="0"/>
                                  </p:stCondLst>
                                  <p:childTnLst>
                                    <p:anim calcmode="discrete" valueType="str">
                                      <p:cBhvr>
                                        <p:cTn id="102" dur="500" fill="hold"/>
                                        <p:tgtEl>
                                          <p:spTgt spid="150"/>
                                        </p:tgtEl>
                                        <p:attrNameLst>
                                          <p:attrName>style.visibility</p:attrName>
                                        </p:attrNameLst>
                                      </p:cBhvr>
                                      <p:tavLst>
                                        <p:tav tm="0">
                                          <p:val>
                                            <p:strVal val="hidden"/>
                                          </p:val>
                                        </p:tav>
                                        <p:tav tm="50000">
                                          <p:val>
                                            <p:strVal val="visible"/>
                                          </p:val>
                                        </p:tav>
                                      </p:tavLst>
                                    </p:anim>
                                  </p:childTnLst>
                                </p:cTn>
                              </p:par>
                            </p:childTnLst>
                          </p:cTn>
                        </p:par>
                      </p:childTnLst>
                    </p:cTn>
                  </p:par>
                  <p:par>
                    <p:cTn id="103" fill="hold">
                      <p:stCondLst>
                        <p:cond delay="indefinite"/>
                      </p:stCondLst>
                      <p:childTnLst>
                        <p:par>
                          <p:cTn id="104" fill="hold">
                            <p:stCondLst>
                              <p:cond delay="0"/>
                            </p:stCondLst>
                            <p:childTnLst>
                              <p:par>
                                <p:cTn id="105" presetID="22" presetClass="entr" presetSubtype="2" fill="hold" grpId="0" nodeType="clickEffect">
                                  <p:stCondLst>
                                    <p:cond delay="0"/>
                                  </p:stCondLst>
                                  <p:childTnLst>
                                    <p:set>
                                      <p:cBhvr>
                                        <p:cTn id="106" dur="1" fill="hold">
                                          <p:stCondLst>
                                            <p:cond delay="0"/>
                                          </p:stCondLst>
                                        </p:cTn>
                                        <p:tgtEl>
                                          <p:spTgt spid="151"/>
                                        </p:tgtEl>
                                        <p:attrNameLst>
                                          <p:attrName>style.visibility</p:attrName>
                                        </p:attrNameLst>
                                      </p:cBhvr>
                                      <p:to>
                                        <p:strVal val="visible"/>
                                      </p:to>
                                    </p:set>
                                    <p:animEffect transition="in" filter="wipe(right)">
                                      <p:cBhvr>
                                        <p:cTn id="107" dur="500"/>
                                        <p:tgtEl>
                                          <p:spTgt spid="151"/>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grpId="0" nodeType="clickEffect">
                                  <p:stCondLst>
                                    <p:cond delay="0"/>
                                  </p:stCondLst>
                                  <p:childTnLst>
                                    <p:set>
                                      <p:cBhvr>
                                        <p:cTn id="111" dur="1" fill="hold">
                                          <p:stCondLst>
                                            <p:cond delay="0"/>
                                          </p:stCondLst>
                                        </p:cTn>
                                        <p:tgtEl>
                                          <p:spTgt spid="121"/>
                                        </p:tgtEl>
                                        <p:attrNameLst>
                                          <p:attrName>style.visibility</p:attrName>
                                        </p:attrNameLst>
                                      </p:cBhvr>
                                      <p:to>
                                        <p:strVal val="visible"/>
                                      </p:to>
                                    </p:set>
                                    <p:animEffect transition="in" filter="wipe(left)">
                                      <p:cBhvr>
                                        <p:cTn id="112" dur="500"/>
                                        <p:tgtEl>
                                          <p:spTgt spid="121"/>
                                        </p:tgtEl>
                                      </p:cBhvr>
                                    </p:animEffec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146"/>
                                        </p:tgtEl>
                                        <p:attrNameLst>
                                          <p:attrName>style.visibility</p:attrName>
                                        </p:attrNameLst>
                                      </p:cBhvr>
                                      <p:to>
                                        <p:strVal val="visible"/>
                                      </p:to>
                                    </p:set>
                                  </p:childTnLst>
                                </p:cTn>
                              </p:par>
                              <p:par>
                                <p:cTn id="117" presetID="35" presetClass="emph" presetSubtype="0" repeatCount="10000" fill="hold" grpId="1" nodeType="withEffect">
                                  <p:stCondLst>
                                    <p:cond delay="0"/>
                                  </p:stCondLst>
                                  <p:childTnLst>
                                    <p:anim calcmode="discrete" valueType="str">
                                      <p:cBhvr>
                                        <p:cTn id="118" dur="500" fill="hold"/>
                                        <p:tgtEl>
                                          <p:spTgt spid="146"/>
                                        </p:tgtEl>
                                        <p:attrNameLst>
                                          <p:attrName>style.visibility</p:attrName>
                                        </p:attrNameLst>
                                      </p:cBhvr>
                                      <p:tavLst>
                                        <p:tav tm="0">
                                          <p:val>
                                            <p:strVal val="hidden"/>
                                          </p:val>
                                        </p:tav>
                                        <p:tav tm="50000">
                                          <p:val>
                                            <p:strVal val="visible"/>
                                          </p:val>
                                        </p:tav>
                                      </p:tavLst>
                                    </p:anim>
                                  </p:childTnLst>
                                </p:cTn>
                              </p:par>
                            </p:childTnLst>
                          </p:cTn>
                        </p:par>
                      </p:childTnLst>
                    </p:cTn>
                  </p:par>
                  <p:par>
                    <p:cTn id="119" fill="hold">
                      <p:stCondLst>
                        <p:cond delay="indefinite"/>
                      </p:stCondLst>
                      <p:childTnLst>
                        <p:par>
                          <p:cTn id="120" fill="hold">
                            <p:stCondLst>
                              <p:cond delay="0"/>
                            </p:stCondLst>
                            <p:childTnLst>
                              <p:par>
                                <p:cTn id="121" presetID="22" presetClass="entr" presetSubtype="1" fill="hold" grpId="0" nodeType="clickEffect">
                                  <p:stCondLst>
                                    <p:cond delay="0"/>
                                  </p:stCondLst>
                                  <p:childTnLst>
                                    <p:set>
                                      <p:cBhvr>
                                        <p:cTn id="122" dur="1" fill="hold">
                                          <p:stCondLst>
                                            <p:cond delay="0"/>
                                          </p:stCondLst>
                                        </p:cTn>
                                        <p:tgtEl>
                                          <p:spTgt spid="147"/>
                                        </p:tgtEl>
                                        <p:attrNameLst>
                                          <p:attrName>style.visibility</p:attrName>
                                        </p:attrNameLst>
                                      </p:cBhvr>
                                      <p:to>
                                        <p:strVal val="visible"/>
                                      </p:to>
                                    </p:set>
                                    <p:animEffect transition="in" filter="wipe(up)">
                                      <p:cBhvr>
                                        <p:cTn id="123" dur="500"/>
                                        <p:tgtEl>
                                          <p:spTgt spid="147"/>
                                        </p:tgtEl>
                                      </p:cBhvr>
                                    </p:animEffec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8"/>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154"/>
                                        </p:tgtEl>
                                        <p:attrNameLst>
                                          <p:attrName>style.visibility</p:attrName>
                                        </p:attrNameLst>
                                      </p:cBhvr>
                                      <p:to>
                                        <p:strVal val="visible"/>
                                      </p:to>
                                    </p:set>
                                  </p:childTnLst>
                                </p:cTn>
                              </p:par>
                              <p:par>
                                <p:cTn id="132" presetID="35" presetClass="emph" presetSubtype="0" repeatCount="10000" fill="hold" grpId="1" nodeType="withEffect">
                                  <p:stCondLst>
                                    <p:cond delay="0"/>
                                  </p:stCondLst>
                                  <p:childTnLst>
                                    <p:anim calcmode="discrete" valueType="str">
                                      <p:cBhvr>
                                        <p:cTn id="133" dur="500" fill="hold"/>
                                        <p:tgtEl>
                                          <p:spTgt spid="154"/>
                                        </p:tgtEl>
                                        <p:attrNameLst>
                                          <p:attrName>style.visibility</p:attrName>
                                        </p:attrNameLst>
                                      </p:cBhvr>
                                      <p:tavLst>
                                        <p:tav tm="0">
                                          <p:val>
                                            <p:strVal val="hidden"/>
                                          </p:val>
                                        </p:tav>
                                        <p:tav tm="50000">
                                          <p:val>
                                            <p:strVal val="visible"/>
                                          </p:val>
                                        </p:tav>
                                      </p:tavLst>
                                    </p:anim>
                                  </p:childTnLst>
                                </p:cTn>
                              </p:par>
                            </p:childTnLst>
                          </p:cTn>
                        </p:par>
                      </p:childTnLst>
                    </p:cTn>
                  </p:par>
                  <p:par>
                    <p:cTn id="134" fill="hold">
                      <p:stCondLst>
                        <p:cond delay="indefinite"/>
                      </p:stCondLst>
                      <p:childTnLst>
                        <p:par>
                          <p:cTn id="135" fill="hold">
                            <p:stCondLst>
                              <p:cond delay="0"/>
                            </p:stCondLst>
                            <p:childTnLst>
                              <p:par>
                                <p:cTn id="136" presetID="22" presetClass="entr" presetSubtype="4" fill="hold" grpId="0" nodeType="clickEffect">
                                  <p:stCondLst>
                                    <p:cond delay="0"/>
                                  </p:stCondLst>
                                  <p:childTnLst>
                                    <p:set>
                                      <p:cBhvr>
                                        <p:cTn id="137" dur="1" fill="hold">
                                          <p:stCondLst>
                                            <p:cond delay="0"/>
                                          </p:stCondLst>
                                        </p:cTn>
                                        <p:tgtEl>
                                          <p:spTgt spid="155"/>
                                        </p:tgtEl>
                                        <p:attrNameLst>
                                          <p:attrName>style.visibility</p:attrName>
                                        </p:attrNameLst>
                                      </p:cBhvr>
                                      <p:to>
                                        <p:strVal val="visible"/>
                                      </p:to>
                                    </p:set>
                                    <p:animEffect transition="in" filter="wipe(down)">
                                      <p:cBhvr>
                                        <p:cTn id="138" dur="500"/>
                                        <p:tgtEl>
                                          <p:spTgt spid="155"/>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8" fill="hold" grpId="0" nodeType="clickEffect">
                                  <p:stCondLst>
                                    <p:cond delay="0"/>
                                  </p:stCondLst>
                                  <p:childTnLst>
                                    <p:set>
                                      <p:cBhvr>
                                        <p:cTn id="142" dur="1" fill="hold">
                                          <p:stCondLst>
                                            <p:cond delay="0"/>
                                          </p:stCondLst>
                                        </p:cTn>
                                        <p:tgtEl>
                                          <p:spTgt spid="122"/>
                                        </p:tgtEl>
                                        <p:attrNameLst>
                                          <p:attrName>style.visibility</p:attrName>
                                        </p:attrNameLst>
                                      </p:cBhvr>
                                      <p:to>
                                        <p:strVal val="visible"/>
                                      </p:to>
                                    </p:set>
                                    <p:animEffect transition="in" filter="wipe(left)">
                                      <p:cBhvr>
                                        <p:cTn id="143" dur="500"/>
                                        <p:tgtEl>
                                          <p:spTgt spid="122"/>
                                        </p:tgtEl>
                                      </p:cBhvr>
                                    </p:animEffect>
                                  </p:childTnLst>
                                </p:cTn>
                              </p:par>
                            </p:childTnLst>
                          </p:cTn>
                        </p:par>
                      </p:childTnLst>
                    </p:cTn>
                  </p:par>
                  <p:par>
                    <p:cTn id="144" fill="hold">
                      <p:stCondLst>
                        <p:cond delay="indefinite"/>
                      </p:stCondLst>
                      <p:childTnLst>
                        <p:par>
                          <p:cTn id="145" fill="hold">
                            <p:stCondLst>
                              <p:cond delay="0"/>
                            </p:stCondLst>
                            <p:childTnLst>
                              <p:par>
                                <p:cTn id="146" presetID="1" presetClass="entr" presetSubtype="0" fill="hold" grpId="0" nodeType="clickEffect">
                                  <p:stCondLst>
                                    <p:cond delay="0"/>
                                  </p:stCondLst>
                                  <p:childTnLst>
                                    <p:set>
                                      <p:cBhvr>
                                        <p:cTn id="147" dur="1" fill="hold">
                                          <p:stCondLst>
                                            <p:cond delay="0"/>
                                          </p:stCondLst>
                                        </p:cTn>
                                        <p:tgtEl>
                                          <p:spTgt spid="152"/>
                                        </p:tgtEl>
                                        <p:attrNameLst>
                                          <p:attrName>style.visibility</p:attrName>
                                        </p:attrNameLst>
                                      </p:cBhvr>
                                      <p:to>
                                        <p:strVal val="visible"/>
                                      </p:to>
                                    </p:set>
                                  </p:childTnLst>
                                </p:cTn>
                              </p:par>
                              <p:par>
                                <p:cTn id="148" presetID="35" presetClass="emph" presetSubtype="0" repeatCount="10000" fill="hold" grpId="1" nodeType="withEffect">
                                  <p:stCondLst>
                                    <p:cond delay="0"/>
                                  </p:stCondLst>
                                  <p:childTnLst>
                                    <p:anim calcmode="discrete" valueType="str">
                                      <p:cBhvr>
                                        <p:cTn id="149" dur="500" fill="hold"/>
                                        <p:tgtEl>
                                          <p:spTgt spid="152"/>
                                        </p:tgtEl>
                                        <p:attrNameLst>
                                          <p:attrName>style.visibility</p:attrName>
                                        </p:attrNameLst>
                                      </p:cBhvr>
                                      <p:tavLst>
                                        <p:tav tm="0">
                                          <p:val>
                                            <p:strVal val="hidden"/>
                                          </p:val>
                                        </p:tav>
                                        <p:tav tm="50000">
                                          <p:val>
                                            <p:strVal val="visible"/>
                                          </p:val>
                                        </p:tav>
                                      </p:tavLst>
                                    </p:anim>
                                  </p:childTnLst>
                                </p:cTn>
                              </p:par>
                            </p:childTnLst>
                          </p:cTn>
                        </p:par>
                      </p:childTnLst>
                    </p:cTn>
                  </p:par>
                  <p:par>
                    <p:cTn id="150" fill="hold">
                      <p:stCondLst>
                        <p:cond delay="indefinite"/>
                      </p:stCondLst>
                      <p:childTnLst>
                        <p:par>
                          <p:cTn id="151" fill="hold">
                            <p:stCondLst>
                              <p:cond delay="0"/>
                            </p:stCondLst>
                            <p:childTnLst>
                              <p:par>
                                <p:cTn id="152" presetID="22" presetClass="entr" presetSubtype="1" fill="hold" grpId="0" nodeType="clickEffect">
                                  <p:stCondLst>
                                    <p:cond delay="0"/>
                                  </p:stCondLst>
                                  <p:childTnLst>
                                    <p:set>
                                      <p:cBhvr>
                                        <p:cTn id="153" dur="1" fill="hold">
                                          <p:stCondLst>
                                            <p:cond delay="0"/>
                                          </p:stCondLst>
                                        </p:cTn>
                                        <p:tgtEl>
                                          <p:spTgt spid="153"/>
                                        </p:tgtEl>
                                        <p:attrNameLst>
                                          <p:attrName>style.visibility</p:attrName>
                                        </p:attrNameLst>
                                      </p:cBhvr>
                                      <p:to>
                                        <p:strVal val="visible"/>
                                      </p:to>
                                    </p:set>
                                    <p:animEffect transition="in" filter="wipe(up)">
                                      <p:cBhvr>
                                        <p:cTn id="154" dur="500"/>
                                        <p:tgtEl>
                                          <p:spTgt spid="153"/>
                                        </p:tgtEl>
                                      </p:cBhvr>
                                    </p:animEffec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7"/>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xit" presetSubtype="0" fill="hold" grpId="2" nodeType="clickEffect">
                                  <p:stCondLst>
                                    <p:cond delay="0"/>
                                  </p:stCondLst>
                                  <p:childTnLst>
                                    <p:set>
                                      <p:cBhvr>
                                        <p:cTn id="162" dur="1" fill="hold">
                                          <p:stCondLst>
                                            <p:cond delay="0"/>
                                          </p:stCondLst>
                                        </p:cTn>
                                        <p:tgtEl>
                                          <p:spTgt spid="150"/>
                                        </p:tgtEl>
                                        <p:attrNameLst>
                                          <p:attrName>style.visibility</p:attrName>
                                        </p:attrNameLst>
                                      </p:cBhvr>
                                      <p:to>
                                        <p:strVal val="hidden"/>
                                      </p:to>
                                    </p:set>
                                  </p:childTnLst>
                                </p:cTn>
                              </p:par>
                              <p:par>
                                <p:cTn id="163" presetID="1" presetClass="exit" presetSubtype="0" fill="hold" grpId="1" nodeType="withEffect">
                                  <p:stCondLst>
                                    <p:cond delay="0"/>
                                  </p:stCondLst>
                                  <p:childTnLst>
                                    <p:set>
                                      <p:cBhvr>
                                        <p:cTn id="164" dur="1" fill="hold">
                                          <p:stCondLst>
                                            <p:cond delay="0"/>
                                          </p:stCondLst>
                                        </p:cTn>
                                        <p:tgtEl>
                                          <p:spTgt spid="151"/>
                                        </p:tgtEl>
                                        <p:attrNameLst>
                                          <p:attrName>style.visibility</p:attrName>
                                        </p:attrNameLst>
                                      </p:cBhvr>
                                      <p:to>
                                        <p:strVal val="hidden"/>
                                      </p:to>
                                    </p:set>
                                  </p:childTnLst>
                                </p:cTn>
                              </p:par>
                              <p:par>
                                <p:cTn id="165" presetID="1" presetClass="exit" presetSubtype="0" fill="hold" grpId="2" nodeType="withEffect">
                                  <p:stCondLst>
                                    <p:cond delay="0"/>
                                  </p:stCondLst>
                                  <p:childTnLst>
                                    <p:set>
                                      <p:cBhvr>
                                        <p:cTn id="166" dur="1" fill="hold">
                                          <p:stCondLst>
                                            <p:cond delay="0"/>
                                          </p:stCondLst>
                                        </p:cTn>
                                        <p:tgtEl>
                                          <p:spTgt spid="146"/>
                                        </p:tgtEl>
                                        <p:attrNameLst>
                                          <p:attrName>style.visibility</p:attrName>
                                        </p:attrNameLst>
                                      </p:cBhvr>
                                      <p:to>
                                        <p:strVal val="hidden"/>
                                      </p:to>
                                    </p:set>
                                  </p:childTnLst>
                                </p:cTn>
                              </p:par>
                              <p:par>
                                <p:cTn id="167" presetID="1" presetClass="exit" presetSubtype="0" fill="hold" grpId="1" nodeType="withEffect">
                                  <p:stCondLst>
                                    <p:cond delay="0"/>
                                  </p:stCondLst>
                                  <p:childTnLst>
                                    <p:set>
                                      <p:cBhvr>
                                        <p:cTn id="168" dur="1" fill="hold">
                                          <p:stCondLst>
                                            <p:cond delay="0"/>
                                          </p:stCondLst>
                                        </p:cTn>
                                        <p:tgtEl>
                                          <p:spTgt spid="147"/>
                                        </p:tgtEl>
                                        <p:attrNameLst>
                                          <p:attrName>style.visibility</p:attrName>
                                        </p:attrNameLst>
                                      </p:cBhvr>
                                      <p:to>
                                        <p:strVal val="hidden"/>
                                      </p:to>
                                    </p:set>
                                  </p:childTnLst>
                                </p:cTn>
                              </p:par>
                              <p:par>
                                <p:cTn id="169" presetID="1" presetClass="exit" presetSubtype="0" fill="hold" grpId="2" nodeType="withEffect">
                                  <p:stCondLst>
                                    <p:cond delay="0"/>
                                  </p:stCondLst>
                                  <p:childTnLst>
                                    <p:set>
                                      <p:cBhvr>
                                        <p:cTn id="170" dur="1" fill="hold">
                                          <p:stCondLst>
                                            <p:cond delay="0"/>
                                          </p:stCondLst>
                                        </p:cTn>
                                        <p:tgtEl>
                                          <p:spTgt spid="154"/>
                                        </p:tgtEl>
                                        <p:attrNameLst>
                                          <p:attrName>style.visibility</p:attrName>
                                        </p:attrNameLst>
                                      </p:cBhvr>
                                      <p:to>
                                        <p:strVal val="hidden"/>
                                      </p:to>
                                    </p:set>
                                  </p:childTnLst>
                                </p:cTn>
                              </p:par>
                              <p:par>
                                <p:cTn id="171" presetID="1" presetClass="exit" presetSubtype="0" fill="hold" grpId="1" nodeType="withEffect">
                                  <p:stCondLst>
                                    <p:cond delay="0"/>
                                  </p:stCondLst>
                                  <p:childTnLst>
                                    <p:set>
                                      <p:cBhvr>
                                        <p:cTn id="172" dur="1" fill="hold">
                                          <p:stCondLst>
                                            <p:cond delay="0"/>
                                          </p:stCondLst>
                                        </p:cTn>
                                        <p:tgtEl>
                                          <p:spTgt spid="155"/>
                                        </p:tgtEl>
                                        <p:attrNameLst>
                                          <p:attrName>style.visibility</p:attrName>
                                        </p:attrNameLst>
                                      </p:cBhvr>
                                      <p:to>
                                        <p:strVal val="hidden"/>
                                      </p:to>
                                    </p:set>
                                  </p:childTnLst>
                                </p:cTn>
                              </p:par>
                              <p:par>
                                <p:cTn id="173" presetID="1" presetClass="exit" presetSubtype="0" fill="hold" grpId="2" nodeType="withEffect">
                                  <p:stCondLst>
                                    <p:cond delay="0"/>
                                  </p:stCondLst>
                                  <p:childTnLst>
                                    <p:set>
                                      <p:cBhvr>
                                        <p:cTn id="174" dur="1" fill="hold">
                                          <p:stCondLst>
                                            <p:cond delay="0"/>
                                          </p:stCondLst>
                                        </p:cTn>
                                        <p:tgtEl>
                                          <p:spTgt spid="152"/>
                                        </p:tgtEl>
                                        <p:attrNameLst>
                                          <p:attrName>style.visibility</p:attrName>
                                        </p:attrNameLst>
                                      </p:cBhvr>
                                      <p:to>
                                        <p:strVal val="hidden"/>
                                      </p:to>
                                    </p:set>
                                  </p:childTnLst>
                                </p:cTn>
                              </p:par>
                              <p:par>
                                <p:cTn id="175" presetID="1" presetClass="exit" presetSubtype="0" fill="hold" grpId="1" nodeType="withEffect">
                                  <p:stCondLst>
                                    <p:cond delay="0"/>
                                  </p:stCondLst>
                                  <p:childTnLst>
                                    <p:set>
                                      <p:cBhvr>
                                        <p:cTn id="176" dur="1" fill="hold">
                                          <p:stCondLst>
                                            <p:cond delay="0"/>
                                          </p:stCondLst>
                                        </p:cTn>
                                        <p:tgtEl>
                                          <p:spTgt spid="153"/>
                                        </p:tgtEl>
                                        <p:attrNameLst>
                                          <p:attrName>style.visibility</p:attrName>
                                        </p:attrNameLst>
                                      </p:cBhvr>
                                      <p:to>
                                        <p:strVal val="hidden"/>
                                      </p:to>
                                    </p:set>
                                  </p:childTnLst>
                                </p:cTn>
                              </p:par>
                              <p:par>
                                <p:cTn id="177" presetID="1" presetClass="exit" presetSubtype="0" fill="hold" grpId="1" nodeType="withEffect">
                                  <p:stCondLst>
                                    <p:cond delay="0"/>
                                  </p:stCondLst>
                                  <p:childTnLst>
                                    <p:set>
                                      <p:cBhvr>
                                        <p:cTn id="178" dur="1" fill="hold">
                                          <p:stCondLst>
                                            <p:cond delay="0"/>
                                          </p:stCondLst>
                                        </p:cTn>
                                        <p:tgtEl>
                                          <p:spTgt spid="121"/>
                                        </p:tgtEl>
                                        <p:attrNameLst>
                                          <p:attrName>style.visibility</p:attrName>
                                        </p:attrNameLst>
                                      </p:cBhvr>
                                      <p:to>
                                        <p:strVal val="hidden"/>
                                      </p:to>
                                    </p:set>
                                  </p:childTnLst>
                                </p:cTn>
                              </p:par>
                              <p:par>
                                <p:cTn id="179" presetID="1" presetClass="exit" presetSubtype="0" fill="hold" grpId="1" nodeType="withEffect">
                                  <p:stCondLst>
                                    <p:cond delay="0"/>
                                  </p:stCondLst>
                                  <p:childTnLst>
                                    <p:set>
                                      <p:cBhvr>
                                        <p:cTn id="180" dur="1" fill="hold">
                                          <p:stCondLst>
                                            <p:cond delay="0"/>
                                          </p:stCondLst>
                                        </p:cTn>
                                        <p:tgtEl>
                                          <p:spTgt spid="122"/>
                                        </p:tgtEl>
                                        <p:attrNameLst>
                                          <p:attrName>style.visibility</p:attrName>
                                        </p:attrNameLst>
                                      </p:cBhvr>
                                      <p:to>
                                        <p:strVal val="hidden"/>
                                      </p:to>
                                    </p:set>
                                  </p:childTnLst>
                                </p:cTn>
                              </p:par>
                            </p:childTnLst>
                          </p:cTn>
                        </p:par>
                      </p:childTnLst>
                    </p:cTn>
                  </p:par>
                  <p:par>
                    <p:cTn id="181" fill="hold">
                      <p:stCondLst>
                        <p:cond delay="indefinite"/>
                      </p:stCondLst>
                      <p:childTnLst>
                        <p:par>
                          <p:cTn id="182" fill="hold">
                            <p:stCondLst>
                              <p:cond delay="0"/>
                            </p:stCondLst>
                            <p:childTnLst>
                              <p:par>
                                <p:cTn id="183" presetID="1" presetClass="entr" presetSubtype="0" fill="hold" grpId="0" nodeType="clickEffect">
                                  <p:stCondLst>
                                    <p:cond delay="0"/>
                                  </p:stCondLst>
                                  <p:childTnLst>
                                    <p:set>
                                      <p:cBhvr>
                                        <p:cTn id="184" dur="1" fill="hold">
                                          <p:stCondLst>
                                            <p:cond delay="0"/>
                                          </p:stCondLst>
                                        </p:cTn>
                                        <p:tgtEl>
                                          <p:spTgt spid="220"/>
                                        </p:tgtEl>
                                        <p:attrNameLst>
                                          <p:attrName>style.visibility</p:attrName>
                                        </p:attrNameLst>
                                      </p:cBhvr>
                                      <p:to>
                                        <p:strVal val="visible"/>
                                      </p:to>
                                    </p:set>
                                  </p:childTnLst>
                                </p:cTn>
                              </p:par>
                              <p:par>
                                <p:cTn id="185" presetID="1" presetClass="entr" presetSubtype="0" fill="hold" grpId="0" nodeType="withEffect">
                                  <p:stCondLst>
                                    <p:cond delay="0"/>
                                  </p:stCondLst>
                                  <p:childTnLst>
                                    <p:set>
                                      <p:cBhvr>
                                        <p:cTn id="186" dur="1" fill="hold">
                                          <p:stCondLst>
                                            <p:cond delay="0"/>
                                          </p:stCondLst>
                                        </p:cTn>
                                        <p:tgtEl>
                                          <p:spTgt spid="222"/>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165"/>
                                        </p:tgtEl>
                                        <p:attrNameLst>
                                          <p:attrName>style.visibility</p:attrName>
                                        </p:attrNameLst>
                                      </p:cBhvr>
                                      <p:to>
                                        <p:strVal val="visible"/>
                                      </p:to>
                                    </p:set>
                                  </p:childTnLst>
                                </p:cTn>
                              </p:par>
                              <p:par>
                                <p:cTn id="191" presetID="1" presetClass="entr" presetSubtype="0" fill="hold" grpId="0" nodeType="withEffect">
                                  <p:stCondLst>
                                    <p:cond delay="0"/>
                                  </p:stCondLst>
                                  <p:childTnLst>
                                    <p:set>
                                      <p:cBhvr>
                                        <p:cTn id="192" dur="1" fill="hold">
                                          <p:stCondLst>
                                            <p:cond delay="0"/>
                                          </p:stCondLst>
                                        </p:cTn>
                                        <p:tgtEl>
                                          <p:spTgt spid="166"/>
                                        </p:tgtEl>
                                        <p:attrNameLst>
                                          <p:attrName>style.visibility</p:attrName>
                                        </p:attrNameLst>
                                      </p:cBhvr>
                                      <p:to>
                                        <p:strVal val="visible"/>
                                      </p:to>
                                    </p:set>
                                  </p:childTnLst>
                                </p:cTn>
                              </p:par>
                              <p:par>
                                <p:cTn id="193" presetID="35" presetClass="emph" presetSubtype="0" repeatCount="10000" fill="hold" grpId="2" nodeType="withEffect">
                                  <p:stCondLst>
                                    <p:cond delay="0"/>
                                  </p:stCondLst>
                                  <p:childTnLst>
                                    <p:anim calcmode="discrete" valueType="str">
                                      <p:cBhvr>
                                        <p:cTn id="194" dur="500" fill="hold"/>
                                        <p:tgtEl>
                                          <p:spTgt spid="165"/>
                                        </p:tgtEl>
                                        <p:attrNameLst>
                                          <p:attrName>style.visibility</p:attrName>
                                        </p:attrNameLst>
                                      </p:cBhvr>
                                      <p:tavLst>
                                        <p:tav tm="0">
                                          <p:val>
                                            <p:strVal val="hidden"/>
                                          </p:val>
                                        </p:tav>
                                        <p:tav tm="50000">
                                          <p:val>
                                            <p:strVal val="visible"/>
                                          </p:val>
                                        </p:tav>
                                      </p:tavLst>
                                    </p:anim>
                                  </p:childTnLst>
                                </p:cTn>
                              </p:par>
                              <p:par>
                                <p:cTn id="195" presetID="35" presetClass="emph" presetSubtype="0" repeatCount="10000" fill="hold" grpId="2" nodeType="withEffect">
                                  <p:stCondLst>
                                    <p:cond delay="0"/>
                                  </p:stCondLst>
                                  <p:childTnLst>
                                    <p:anim calcmode="discrete" valueType="str">
                                      <p:cBhvr>
                                        <p:cTn id="196" dur="500" fill="hold"/>
                                        <p:tgtEl>
                                          <p:spTgt spid="166"/>
                                        </p:tgtEl>
                                        <p:attrNameLst>
                                          <p:attrName>style.visibility</p:attrName>
                                        </p:attrNameLst>
                                      </p:cBhvr>
                                      <p:tavLst>
                                        <p:tav tm="0">
                                          <p:val>
                                            <p:strVal val="hidden"/>
                                          </p:val>
                                        </p:tav>
                                        <p:tav tm="50000">
                                          <p:val>
                                            <p:strVal val="visible"/>
                                          </p:val>
                                        </p:tav>
                                      </p:tavLst>
                                    </p:anim>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grpId="0" nodeType="clickEffect">
                                  <p:stCondLst>
                                    <p:cond delay="0"/>
                                  </p:stCondLst>
                                  <p:childTnLst>
                                    <p:set>
                                      <p:cBhvr>
                                        <p:cTn id="200" dur="1" fill="hold">
                                          <p:stCondLst>
                                            <p:cond delay="0"/>
                                          </p:stCondLst>
                                        </p:cTn>
                                        <p:tgtEl>
                                          <p:spTgt spid="221"/>
                                        </p:tgtEl>
                                        <p:attrNameLst>
                                          <p:attrName>style.visibility</p:attrName>
                                        </p:attrNameLst>
                                      </p:cBhvr>
                                      <p:to>
                                        <p:strVal val="visible"/>
                                      </p:to>
                                    </p:set>
                                  </p:childTnLst>
                                </p:cTn>
                              </p:par>
                            </p:childTnLst>
                          </p:cTn>
                        </p:par>
                      </p:childTnLst>
                    </p:cTn>
                  </p:par>
                  <p:par>
                    <p:cTn id="201" fill="hold">
                      <p:stCondLst>
                        <p:cond delay="indefinite"/>
                      </p:stCondLst>
                      <p:childTnLst>
                        <p:par>
                          <p:cTn id="202" fill="hold">
                            <p:stCondLst>
                              <p:cond delay="0"/>
                            </p:stCondLst>
                            <p:childTnLst>
                              <p:par>
                                <p:cTn id="203" presetID="1" presetClass="exit" presetSubtype="0" fill="hold" grpId="1" nodeType="clickEffect">
                                  <p:stCondLst>
                                    <p:cond delay="0"/>
                                  </p:stCondLst>
                                  <p:childTnLst>
                                    <p:set>
                                      <p:cBhvr>
                                        <p:cTn id="204" dur="1" fill="hold">
                                          <p:stCondLst>
                                            <p:cond delay="0"/>
                                          </p:stCondLst>
                                        </p:cTn>
                                        <p:tgtEl>
                                          <p:spTgt spid="165"/>
                                        </p:tgtEl>
                                        <p:attrNameLst>
                                          <p:attrName>style.visibility</p:attrName>
                                        </p:attrNameLst>
                                      </p:cBhvr>
                                      <p:to>
                                        <p:strVal val="hidden"/>
                                      </p:to>
                                    </p:set>
                                  </p:childTnLst>
                                </p:cTn>
                              </p:par>
                              <p:par>
                                <p:cTn id="205" presetID="1" presetClass="exit" presetSubtype="0" fill="hold" grpId="1" nodeType="withEffect">
                                  <p:stCondLst>
                                    <p:cond delay="0"/>
                                  </p:stCondLst>
                                  <p:childTnLst>
                                    <p:set>
                                      <p:cBhvr>
                                        <p:cTn id="206" dur="1" fill="hold">
                                          <p:stCondLst>
                                            <p:cond delay="0"/>
                                          </p:stCondLst>
                                        </p:cTn>
                                        <p:tgtEl>
                                          <p:spTgt spid="166"/>
                                        </p:tgtEl>
                                        <p:attrNameLst>
                                          <p:attrName>style.visibility</p:attrName>
                                        </p:attrNameLst>
                                      </p:cBhvr>
                                      <p:to>
                                        <p:strVal val="hidden"/>
                                      </p:to>
                                    </p:se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grpId="0" nodeType="clickEffect">
                                  <p:stCondLst>
                                    <p:cond delay="0"/>
                                  </p:stCondLst>
                                  <p:childTnLst>
                                    <p:set>
                                      <p:cBhvr>
                                        <p:cTn id="210" dur="1" fill="hold">
                                          <p:stCondLst>
                                            <p:cond delay="0"/>
                                          </p:stCondLst>
                                        </p:cTn>
                                        <p:tgtEl>
                                          <p:spTgt spid="242"/>
                                        </p:tgtEl>
                                        <p:attrNameLst>
                                          <p:attrName>style.visibility</p:attrName>
                                        </p:attrNameLst>
                                      </p:cBhvr>
                                      <p:to>
                                        <p:strVal val="visible"/>
                                      </p:to>
                                    </p:set>
                                  </p:childTnLst>
                                </p:cTn>
                              </p:par>
                            </p:childTnLst>
                          </p:cTn>
                        </p:par>
                      </p:childTnLst>
                    </p:cTn>
                  </p:par>
                  <p:par>
                    <p:cTn id="211" fill="hold">
                      <p:stCondLst>
                        <p:cond delay="indefinite"/>
                      </p:stCondLst>
                      <p:childTnLst>
                        <p:par>
                          <p:cTn id="212" fill="hold">
                            <p:stCondLst>
                              <p:cond delay="0"/>
                            </p:stCondLst>
                            <p:childTnLst>
                              <p:par>
                                <p:cTn id="213" presetID="1" presetClass="entr" presetSubtype="0" fill="hold" grpId="0" nodeType="clickEffect">
                                  <p:stCondLst>
                                    <p:cond delay="0"/>
                                  </p:stCondLst>
                                  <p:childTnLst>
                                    <p:set>
                                      <p:cBhvr>
                                        <p:cTn id="214" dur="1" fill="hold">
                                          <p:stCondLst>
                                            <p:cond delay="0"/>
                                          </p:stCondLst>
                                        </p:cTn>
                                        <p:tgtEl>
                                          <p:spTgt spid="244"/>
                                        </p:tgtEl>
                                        <p:attrNameLst>
                                          <p:attrName>style.visibility</p:attrName>
                                        </p:attrNameLst>
                                      </p:cBhvr>
                                      <p:to>
                                        <p:strVal val="visible"/>
                                      </p:to>
                                    </p:set>
                                  </p:childTnLst>
                                </p:cTn>
                              </p:par>
                              <p:par>
                                <p:cTn id="215" presetID="1" presetClass="entr" presetSubtype="0" fill="hold" grpId="0" nodeType="withEffect">
                                  <p:stCondLst>
                                    <p:cond delay="0"/>
                                  </p:stCondLst>
                                  <p:childTnLst>
                                    <p:set>
                                      <p:cBhvr>
                                        <p:cTn id="216" dur="1" fill="hold">
                                          <p:stCondLst>
                                            <p:cond delay="0"/>
                                          </p:stCondLst>
                                        </p:cTn>
                                        <p:tgtEl>
                                          <p:spTgt spid="241"/>
                                        </p:tgtEl>
                                        <p:attrNameLst>
                                          <p:attrName>style.visibility</p:attrName>
                                        </p:attrNameLst>
                                      </p:cBhvr>
                                      <p:to>
                                        <p:strVal val="visible"/>
                                      </p:to>
                                    </p:set>
                                  </p:childTnLst>
                                </p:cTn>
                              </p:par>
                            </p:childTnLst>
                          </p:cTn>
                        </p:par>
                      </p:childTnLst>
                    </p:cTn>
                  </p:par>
                  <p:par>
                    <p:cTn id="217" fill="hold">
                      <p:stCondLst>
                        <p:cond delay="indefinite"/>
                      </p:stCondLst>
                      <p:childTnLst>
                        <p:par>
                          <p:cTn id="218" fill="hold">
                            <p:stCondLst>
                              <p:cond delay="0"/>
                            </p:stCondLst>
                            <p:childTnLst>
                              <p:par>
                                <p:cTn id="219" presetID="1" presetClass="entr" presetSubtype="0" fill="hold" grpId="0" nodeType="clickEffect">
                                  <p:stCondLst>
                                    <p:cond delay="0"/>
                                  </p:stCondLst>
                                  <p:childTnLst>
                                    <p:set>
                                      <p:cBhvr>
                                        <p:cTn id="220" dur="1" fill="hold">
                                          <p:stCondLst>
                                            <p:cond delay="0"/>
                                          </p:stCondLst>
                                        </p:cTn>
                                        <p:tgtEl>
                                          <p:spTgt spid="131"/>
                                        </p:tgtEl>
                                        <p:attrNameLst>
                                          <p:attrName>style.visibility</p:attrName>
                                        </p:attrNameLst>
                                      </p:cBhvr>
                                      <p:to>
                                        <p:strVal val="visible"/>
                                      </p:to>
                                    </p:set>
                                  </p:childTnLst>
                                </p:cTn>
                              </p:par>
                              <p:par>
                                <p:cTn id="221" presetID="35" presetClass="emph" presetSubtype="0" repeatCount="10000" fill="hold" grpId="1" nodeType="withEffect">
                                  <p:stCondLst>
                                    <p:cond delay="0"/>
                                  </p:stCondLst>
                                  <p:childTnLst>
                                    <p:anim calcmode="discrete" valueType="str">
                                      <p:cBhvr>
                                        <p:cTn id="222" dur="500" fill="hold"/>
                                        <p:tgtEl>
                                          <p:spTgt spid="131"/>
                                        </p:tgtEl>
                                        <p:attrNameLst>
                                          <p:attrName>style.visibility</p:attrName>
                                        </p:attrNameLst>
                                      </p:cBhvr>
                                      <p:tavLst>
                                        <p:tav tm="0">
                                          <p:val>
                                            <p:strVal val="hidden"/>
                                          </p:val>
                                        </p:tav>
                                        <p:tav tm="50000">
                                          <p:val>
                                            <p:strVal val="visible"/>
                                          </p:val>
                                        </p:tav>
                                      </p:tavLst>
                                    </p:anim>
                                  </p:childTnLst>
                                </p:cTn>
                              </p:par>
                            </p:childTnLst>
                          </p:cTn>
                        </p:par>
                      </p:childTnLst>
                    </p:cTn>
                  </p:par>
                  <p:par>
                    <p:cTn id="223" fill="hold">
                      <p:stCondLst>
                        <p:cond delay="indefinite"/>
                      </p:stCondLst>
                      <p:childTnLst>
                        <p:par>
                          <p:cTn id="224" fill="hold">
                            <p:stCondLst>
                              <p:cond delay="0"/>
                            </p:stCondLst>
                            <p:childTnLst>
                              <p:par>
                                <p:cTn id="225" presetID="22" presetClass="entr" presetSubtype="8" fill="hold" grpId="0" nodeType="clickEffect">
                                  <p:stCondLst>
                                    <p:cond delay="0"/>
                                  </p:stCondLst>
                                  <p:childTnLst>
                                    <p:set>
                                      <p:cBhvr>
                                        <p:cTn id="226" dur="1" fill="hold">
                                          <p:stCondLst>
                                            <p:cond delay="0"/>
                                          </p:stCondLst>
                                        </p:cTn>
                                        <p:tgtEl>
                                          <p:spTgt spid="130"/>
                                        </p:tgtEl>
                                        <p:attrNameLst>
                                          <p:attrName>style.visibility</p:attrName>
                                        </p:attrNameLst>
                                      </p:cBhvr>
                                      <p:to>
                                        <p:strVal val="visible"/>
                                      </p:to>
                                    </p:set>
                                    <p:animEffect transition="in" filter="wipe(left)">
                                      <p:cBhvr>
                                        <p:cTn id="227" dur="500"/>
                                        <p:tgtEl>
                                          <p:spTgt spid="130"/>
                                        </p:tgtEl>
                                      </p:cBhvr>
                                    </p:animEffect>
                                  </p:childTnLst>
                                </p:cTn>
                              </p:par>
                            </p:childTnLst>
                          </p:cTn>
                        </p:par>
                      </p:childTnLst>
                    </p:cTn>
                  </p:par>
                  <p:par>
                    <p:cTn id="228" fill="hold">
                      <p:stCondLst>
                        <p:cond delay="indefinite"/>
                      </p:stCondLst>
                      <p:childTnLst>
                        <p:par>
                          <p:cTn id="229" fill="hold">
                            <p:stCondLst>
                              <p:cond delay="0"/>
                            </p:stCondLst>
                            <p:childTnLst>
                              <p:par>
                                <p:cTn id="230" presetID="22" presetClass="entr" presetSubtype="8" fill="hold" grpId="0" nodeType="clickEffect">
                                  <p:stCondLst>
                                    <p:cond delay="0"/>
                                  </p:stCondLst>
                                  <p:childTnLst>
                                    <p:set>
                                      <p:cBhvr>
                                        <p:cTn id="231" dur="1" fill="hold">
                                          <p:stCondLst>
                                            <p:cond delay="0"/>
                                          </p:stCondLst>
                                        </p:cTn>
                                        <p:tgtEl>
                                          <p:spTgt spid="129"/>
                                        </p:tgtEl>
                                        <p:attrNameLst>
                                          <p:attrName>style.visibility</p:attrName>
                                        </p:attrNameLst>
                                      </p:cBhvr>
                                      <p:to>
                                        <p:strVal val="visible"/>
                                      </p:to>
                                    </p:set>
                                    <p:animEffect transition="in" filter="wipe(left)">
                                      <p:cBhvr>
                                        <p:cTn id="232" dur="500"/>
                                        <p:tgtEl>
                                          <p:spTgt spid="129"/>
                                        </p:tgtEl>
                                      </p:cBhvr>
                                    </p:animEffect>
                                  </p:childTnLst>
                                </p:cTn>
                              </p:par>
                            </p:childTnLst>
                          </p:cTn>
                        </p:par>
                      </p:childTnLst>
                    </p:cTn>
                  </p:par>
                  <p:par>
                    <p:cTn id="233" fill="hold">
                      <p:stCondLst>
                        <p:cond delay="indefinite"/>
                      </p:stCondLst>
                      <p:childTnLst>
                        <p:par>
                          <p:cTn id="234" fill="hold">
                            <p:stCondLst>
                              <p:cond delay="0"/>
                            </p:stCondLst>
                            <p:childTnLst>
                              <p:par>
                                <p:cTn id="235" presetID="1" presetClass="entr" presetSubtype="0" fill="hold" grpId="0" nodeType="clickEffect">
                                  <p:stCondLst>
                                    <p:cond delay="0"/>
                                  </p:stCondLst>
                                  <p:childTnLst>
                                    <p:set>
                                      <p:cBhvr>
                                        <p:cTn id="236" dur="1" fill="hold">
                                          <p:stCondLst>
                                            <p:cond delay="0"/>
                                          </p:stCondLst>
                                        </p:cTn>
                                        <p:tgtEl>
                                          <p:spTgt spid="132"/>
                                        </p:tgtEl>
                                        <p:attrNameLst>
                                          <p:attrName>style.visibility</p:attrName>
                                        </p:attrNameLst>
                                      </p:cBhvr>
                                      <p:to>
                                        <p:strVal val="visible"/>
                                      </p:to>
                                    </p:set>
                                  </p:childTnLst>
                                </p:cTn>
                              </p:par>
                              <p:par>
                                <p:cTn id="237" presetID="35" presetClass="emph" presetSubtype="0" repeatCount="10000" fill="hold" grpId="1" nodeType="withEffect">
                                  <p:stCondLst>
                                    <p:cond delay="0"/>
                                  </p:stCondLst>
                                  <p:childTnLst>
                                    <p:anim calcmode="discrete" valueType="str">
                                      <p:cBhvr>
                                        <p:cTn id="238" dur="500" fill="hold"/>
                                        <p:tgtEl>
                                          <p:spTgt spid="132"/>
                                        </p:tgtEl>
                                        <p:attrNameLst>
                                          <p:attrName>style.visibility</p:attrName>
                                        </p:attrNameLst>
                                      </p:cBhvr>
                                      <p:tavLst>
                                        <p:tav tm="0">
                                          <p:val>
                                            <p:strVal val="hidden"/>
                                          </p:val>
                                        </p:tav>
                                        <p:tav tm="50000">
                                          <p:val>
                                            <p:strVal val="visible"/>
                                          </p:val>
                                        </p:tav>
                                      </p:tavLst>
                                    </p:anim>
                                  </p:childTnLst>
                                </p:cTn>
                              </p:par>
                            </p:childTnLst>
                          </p:cTn>
                        </p:par>
                      </p:childTnLst>
                    </p:cTn>
                  </p:par>
                  <p:par>
                    <p:cTn id="239" fill="hold">
                      <p:stCondLst>
                        <p:cond delay="indefinite"/>
                      </p:stCondLst>
                      <p:childTnLst>
                        <p:par>
                          <p:cTn id="240" fill="hold">
                            <p:stCondLst>
                              <p:cond delay="0"/>
                            </p:stCondLst>
                            <p:childTnLst>
                              <p:par>
                                <p:cTn id="241" presetID="22" presetClass="entr" presetSubtype="2" fill="hold" grpId="0" nodeType="clickEffect">
                                  <p:stCondLst>
                                    <p:cond delay="0"/>
                                  </p:stCondLst>
                                  <p:childTnLst>
                                    <p:set>
                                      <p:cBhvr>
                                        <p:cTn id="242" dur="1" fill="hold">
                                          <p:stCondLst>
                                            <p:cond delay="0"/>
                                          </p:stCondLst>
                                        </p:cTn>
                                        <p:tgtEl>
                                          <p:spTgt spid="124"/>
                                        </p:tgtEl>
                                        <p:attrNameLst>
                                          <p:attrName>style.visibility</p:attrName>
                                        </p:attrNameLst>
                                      </p:cBhvr>
                                      <p:to>
                                        <p:strVal val="visible"/>
                                      </p:to>
                                    </p:set>
                                    <p:animEffect transition="in" filter="wipe(right)">
                                      <p:cBhvr>
                                        <p:cTn id="243" dur="500"/>
                                        <p:tgtEl>
                                          <p:spTgt spid="124"/>
                                        </p:tgtEl>
                                      </p:cBhvr>
                                    </p:animEffect>
                                  </p:childTnLst>
                                </p:cTn>
                              </p:par>
                            </p:childTnLst>
                          </p:cTn>
                        </p:par>
                      </p:childTnLst>
                    </p:cTn>
                  </p:par>
                  <p:par>
                    <p:cTn id="244" fill="hold">
                      <p:stCondLst>
                        <p:cond delay="indefinite"/>
                      </p:stCondLst>
                      <p:childTnLst>
                        <p:par>
                          <p:cTn id="245" fill="hold">
                            <p:stCondLst>
                              <p:cond delay="0"/>
                            </p:stCondLst>
                            <p:childTnLst>
                              <p:par>
                                <p:cTn id="246" presetID="1" presetClass="entr" presetSubtype="0" fill="hold" grpId="0" nodeType="clickEffect">
                                  <p:stCondLst>
                                    <p:cond delay="0"/>
                                  </p:stCondLst>
                                  <p:childTnLst>
                                    <p:set>
                                      <p:cBhvr>
                                        <p:cTn id="247" dur="1" fill="hold">
                                          <p:stCondLst>
                                            <p:cond delay="0"/>
                                          </p:stCondLst>
                                        </p:cTn>
                                        <p:tgtEl>
                                          <p:spTgt spid="243"/>
                                        </p:tgtEl>
                                        <p:attrNameLst>
                                          <p:attrName>style.visibility</p:attrName>
                                        </p:attrNameLst>
                                      </p:cBhvr>
                                      <p:to>
                                        <p:strVal val="visible"/>
                                      </p:to>
                                    </p:set>
                                  </p:childTnLst>
                                </p:cTn>
                              </p:par>
                            </p:childTnLst>
                          </p:cTn>
                        </p:par>
                      </p:childTnLst>
                    </p:cTn>
                  </p:par>
                  <p:par>
                    <p:cTn id="248" fill="hold">
                      <p:stCondLst>
                        <p:cond delay="indefinite"/>
                      </p:stCondLst>
                      <p:childTnLst>
                        <p:par>
                          <p:cTn id="249" fill="hold">
                            <p:stCondLst>
                              <p:cond delay="0"/>
                            </p:stCondLst>
                            <p:childTnLst>
                              <p:par>
                                <p:cTn id="250" presetID="1" presetClass="exit" presetSubtype="0" fill="hold" grpId="2" nodeType="clickEffect">
                                  <p:stCondLst>
                                    <p:cond delay="0"/>
                                  </p:stCondLst>
                                  <p:childTnLst>
                                    <p:set>
                                      <p:cBhvr>
                                        <p:cTn id="251" dur="1" fill="hold">
                                          <p:stCondLst>
                                            <p:cond delay="0"/>
                                          </p:stCondLst>
                                        </p:cTn>
                                        <p:tgtEl>
                                          <p:spTgt spid="131"/>
                                        </p:tgtEl>
                                        <p:attrNameLst>
                                          <p:attrName>style.visibility</p:attrName>
                                        </p:attrNameLst>
                                      </p:cBhvr>
                                      <p:to>
                                        <p:strVal val="hidden"/>
                                      </p:to>
                                    </p:set>
                                  </p:childTnLst>
                                </p:cTn>
                              </p:par>
                              <p:par>
                                <p:cTn id="252" presetID="1" presetClass="exit" presetSubtype="0" fill="hold" grpId="1" nodeType="withEffect">
                                  <p:stCondLst>
                                    <p:cond delay="0"/>
                                  </p:stCondLst>
                                  <p:childTnLst>
                                    <p:set>
                                      <p:cBhvr>
                                        <p:cTn id="253" dur="1" fill="hold">
                                          <p:stCondLst>
                                            <p:cond delay="0"/>
                                          </p:stCondLst>
                                        </p:cTn>
                                        <p:tgtEl>
                                          <p:spTgt spid="130"/>
                                        </p:tgtEl>
                                        <p:attrNameLst>
                                          <p:attrName>style.visibility</p:attrName>
                                        </p:attrNameLst>
                                      </p:cBhvr>
                                      <p:to>
                                        <p:strVal val="hidden"/>
                                      </p:to>
                                    </p:set>
                                  </p:childTnLst>
                                </p:cTn>
                              </p:par>
                              <p:par>
                                <p:cTn id="254" presetID="1" presetClass="exit" presetSubtype="0" fill="hold" grpId="1" nodeType="withEffect">
                                  <p:stCondLst>
                                    <p:cond delay="0"/>
                                  </p:stCondLst>
                                  <p:childTnLst>
                                    <p:set>
                                      <p:cBhvr>
                                        <p:cTn id="255" dur="1" fill="hold">
                                          <p:stCondLst>
                                            <p:cond delay="0"/>
                                          </p:stCondLst>
                                        </p:cTn>
                                        <p:tgtEl>
                                          <p:spTgt spid="129"/>
                                        </p:tgtEl>
                                        <p:attrNameLst>
                                          <p:attrName>style.visibility</p:attrName>
                                        </p:attrNameLst>
                                      </p:cBhvr>
                                      <p:to>
                                        <p:strVal val="hidden"/>
                                      </p:to>
                                    </p:set>
                                  </p:childTnLst>
                                </p:cTn>
                              </p:par>
                              <p:par>
                                <p:cTn id="256" presetID="1" presetClass="exit" presetSubtype="0" fill="hold" grpId="2" nodeType="withEffect">
                                  <p:stCondLst>
                                    <p:cond delay="0"/>
                                  </p:stCondLst>
                                  <p:childTnLst>
                                    <p:set>
                                      <p:cBhvr>
                                        <p:cTn id="257" dur="1" fill="hold">
                                          <p:stCondLst>
                                            <p:cond delay="0"/>
                                          </p:stCondLst>
                                        </p:cTn>
                                        <p:tgtEl>
                                          <p:spTgt spid="132"/>
                                        </p:tgtEl>
                                        <p:attrNameLst>
                                          <p:attrName>style.visibility</p:attrName>
                                        </p:attrNameLst>
                                      </p:cBhvr>
                                      <p:to>
                                        <p:strVal val="hidden"/>
                                      </p:to>
                                    </p:set>
                                  </p:childTnLst>
                                </p:cTn>
                              </p:par>
                              <p:par>
                                <p:cTn id="258" presetID="1" presetClass="exit" presetSubtype="0" fill="hold" grpId="1" nodeType="withEffect">
                                  <p:stCondLst>
                                    <p:cond delay="0"/>
                                  </p:stCondLst>
                                  <p:childTnLst>
                                    <p:set>
                                      <p:cBhvr>
                                        <p:cTn id="259" dur="1" fill="hold">
                                          <p:stCondLst>
                                            <p:cond delay="0"/>
                                          </p:stCondLst>
                                        </p:cTn>
                                        <p:tgtEl>
                                          <p:spTgt spid="124"/>
                                        </p:tgtEl>
                                        <p:attrNameLst>
                                          <p:attrName>style.visibility</p:attrName>
                                        </p:attrNameLst>
                                      </p:cBhvr>
                                      <p:to>
                                        <p:strVal val="hidden"/>
                                      </p:to>
                                    </p:set>
                                  </p:childTnLst>
                                </p:cTn>
                              </p:par>
                            </p:childTnLst>
                          </p:cTn>
                        </p:par>
                      </p:childTnLst>
                    </p:cTn>
                  </p:par>
                  <p:par>
                    <p:cTn id="260" fill="hold">
                      <p:stCondLst>
                        <p:cond delay="indefinite"/>
                      </p:stCondLst>
                      <p:childTnLst>
                        <p:par>
                          <p:cTn id="261" fill="hold">
                            <p:stCondLst>
                              <p:cond delay="0"/>
                            </p:stCondLst>
                            <p:childTnLst>
                              <p:par>
                                <p:cTn id="262" presetID="1" presetClass="entr" presetSubtype="0" fill="hold" grpId="0" nodeType="clickEffect">
                                  <p:stCondLst>
                                    <p:cond delay="0"/>
                                  </p:stCondLst>
                                  <p:childTnLst>
                                    <p:set>
                                      <p:cBhvr>
                                        <p:cTn id="263" dur="1" fill="hold">
                                          <p:stCondLst>
                                            <p:cond delay="0"/>
                                          </p:stCondLst>
                                        </p:cTn>
                                        <p:tgtEl>
                                          <p:spTgt spid="245"/>
                                        </p:tgtEl>
                                        <p:attrNameLst>
                                          <p:attrName>style.visibility</p:attrName>
                                        </p:attrNameLst>
                                      </p:cBhvr>
                                      <p:to>
                                        <p:strVal val="visible"/>
                                      </p:to>
                                    </p:set>
                                  </p:childTnLst>
                                </p:cTn>
                              </p:par>
                            </p:childTnLst>
                          </p:cTn>
                        </p:par>
                      </p:childTnLst>
                    </p:cTn>
                  </p:par>
                  <p:par>
                    <p:cTn id="264" fill="hold">
                      <p:stCondLst>
                        <p:cond delay="indefinite"/>
                      </p:stCondLst>
                      <p:childTnLst>
                        <p:par>
                          <p:cTn id="265" fill="hold">
                            <p:stCondLst>
                              <p:cond delay="0"/>
                            </p:stCondLst>
                            <p:childTnLst>
                              <p:par>
                                <p:cTn id="266" presetID="1" presetClass="entr" presetSubtype="0" fill="hold" grpId="0" nodeType="clickEffect">
                                  <p:stCondLst>
                                    <p:cond delay="0"/>
                                  </p:stCondLst>
                                  <p:childTnLst>
                                    <p:set>
                                      <p:cBhvr>
                                        <p:cTn id="267" dur="1" fill="hold">
                                          <p:stCondLst>
                                            <p:cond delay="0"/>
                                          </p:stCondLst>
                                        </p:cTn>
                                        <p:tgtEl>
                                          <p:spTgt spid="246"/>
                                        </p:tgtEl>
                                        <p:attrNameLst>
                                          <p:attrName>style.visibility</p:attrName>
                                        </p:attrNameLst>
                                      </p:cBhvr>
                                      <p:to>
                                        <p:strVal val="visible"/>
                                      </p:to>
                                    </p:set>
                                  </p:childTnLst>
                                </p:cTn>
                              </p:par>
                              <p:par>
                                <p:cTn id="268" presetID="1" presetClass="entr" presetSubtype="0" fill="hold" grpId="0" nodeType="withEffect">
                                  <p:stCondLst>
                                    <p:cond delay="0"/>
                                  </p:stCondLst>
                                  <p:childTnLst>
                                    <p:set>
                                      <p:cBhvr>
                                        <p:cTn id="269" dur="1" fill="hold">
                                          <p:stCondLst>
                                            <p:cond delay="0"/>
                                          </p:stCondLst>
                                        </p:cTn>
                                        <p:tgtEl>
                                          <p:spTgt spid="247"/>
                                        </p:tgtEl>
                                        <p:attrNameLst>
                                          <p:attrName>style.visibility</p:attrName>
                                        </p:attrNameLst>
                                      </p:cBhvr>
                                      <p:to>
                                        <p:strVal val="visible"/>
                                      </p:to>
                                    </p:set>
                                  </p:childTnLst>
                                </p:cTn>
                              </p:par>
                            </p:childTnLst>
                          </p:cTn>
                        </p:par>
                      </p:childTnLst>
                    </p:cTn>
                  </p:par>
                  <p:par>
                    <p:cTn id="270" fill="hold">
                      <p:stCondLst>
                        <p:cond delay="indefinite"/>
                      </p:stCondLst>
                      <p:childTnLst>
                        <p:par>
                          <p:cTn id="271" fill="hold">
                            <p:stCondLst>
                              <p:cond delay="0"/>
                            </p:stCondLst>
                            <p:childTnLst>
                              <p:par>
                                <p:cTn id="272" presetID="1" presetClass="entr" presetSubtype="0" fill="hold" grpId="0" nodeType="clickEffect">
                                  <p:stCondLst>
                                    <p:cond delay="0"/>
                                  </p:stCondLst>
                                  <p:childTnLst>
                                    <p:set>
                                      <p:cBhvr>
                                        <p:cTn id="273" dur="1" fill="hold">
                                          <p:stCondLst>
                                            <p:cond delay="0"/>
                                          </p:stCondLst>
                                        </p:cTn>
                                        <p:tgtEl>
                                          <p:spTgt spid="159"/>
                                        </p:tgtEl>
                                        <p:attrNameLst>
                                          <p:attrName>style.visibility</p:attrName>
                                        </p:attrNameLst>
                                      </p:cBhvr>
                                      <p:to>
                                        <p:strVal val="visible"/>
                                      </p:to>
                                    </p:set>
                                  </p:childTnLst>
                                </p:cTn>
                              </p:par>
                              <p:par>
                                <p:cTn id="274" presetID="35" presetClass="emph" presetSubtype="0" repeatCount="10000" fill="hold" grpId="1" nodeType="withEffect">
                                  <p:stCondLst>
                                    <p:cond delay="0"/>
                                  </p:stCondLst>
                                  <p:childTnLst>
                                    <p:anim calcmode="discrete" valueType="str">
                                      <p:cBhvr>
                                        <p:cTn id="275" dur="500" fill="hold"/>
                                        <p:tgtEl>
                                          <p:spTgt spid="159"/>
                                        </p:tgtEl>
                                        <p:attrNameLst>
                                          <p:attrName>style.visibility</p:attrName>
                                        </p:attrNameLst>
                                      </p:cBhvr>
                                      <p:tavLst>
                                        <p:tav tm="0">
                                          <p:val>
                                            <p:strVal val="hidden"/>
                                          </p:val>
                                        </p:tav>
                                        <p:tav tm="50000">
                                          <p:val>
                                            <p:strVal val="visible"/>
                                          </p:val>
                                        </p:tav>
                                      </p:tavLst>
                                    </p:anim>
                                  </p:childTnLst>
                                </p:cTn>
                              </p:par>
                            </p:childTnLst>
                          </p:cTn>
                        </p:par>
                      </p:childTnLst>
                    </p:cTn>
                  </p:par>
                  <p:par>
                    <p:cTn id="276" fill="hold">
                      <p:stCondLst>
                        <p:cond delay="indefinite"/>
                      </p:stCondLst>
                      <p:childTnLst>
                        <p:par>
                          <p:cTn id="277" fill="hold">
                            <p:stCondLst>
                              <p:cond delay="0"/>
                            </p:stCondLst>
                            <p:childTnLst>
                              <p:par>
                                <p:cTn id="278" presetID="22" presetClass="entr" presetSubtype="4" fill="hold" grpId="0" nodeType="clickEffect">
                                  <p:stCondLst>
                                    <p:cond delay="0"/>
                                  </p:stCondLst>
                                  <p:childTnLst>
                                    <p:set>
                                      <p:cBhvr>
                                        <p:cTn id="279" dur="1" fill="hold">
                                          <p:stCondLst>
                                            <p:cond delay="0"/>
                                          </p:stCondLst>
                                        </p:cTn>
                                        <p:tgtEl>
                                          <p:spTgt spid="160"/>
                                        </p:tgtEl>
                                        <p:attrNameLst>
                                          <p:attrName>style.visibility</p:attrName>
                                        </p:attrNameLst>
                                      </p:cBhvr>
                                      <p:to>
                                        <p:strVal val="visible"/>
                                      </p:to>
                                    </p:set>
                                    <p:animEffect transition="in" filter="wipe(down)">
                                      <p:cBhvr>
                                        <p:cTn id="280" dur="500"/>
                                        <p:tgtEl>
                                          <p:spTgt spid="160"/>
                                        </p:tgtEl>
                                      </p:cBhvr>
                                    </p:animEffect>
                                  </p:childTnLst>
                                </p:cTn>
                              </p:par>
                            </p:childTnLst>
                          </p:cTn>
                        </p:par>
                      </p:childTnLst>
                    </p:cTn>
                  </p:par>
                  <p:par>
                    <p:cTn id="281" fill="hold">
                      <p:stCondLst>
                        <p:cond delay="indefinite"/>
                      </p:stCondLst>
                      <p:childTnLst>
                        <p:par>
                          <p:cTn id="282" fill="hold">
                            <p:stCondLst>
                              <p:cond delay="0"/>
                            </p:stCondLst>
                            <p:childTnLst>
                              <p:par>
                                <p:cTn id="283" presetID="1" presetClass="entr" presetSubtype="0" fill="hold" grpId="0" nodeType="clickEffect">
                                  <p:stCondLst>
                                    <p:cond delay="0"/>
                                  </p:stCondLst>
                                  <p:childTnLst>
                                    <p:set>
                                      <p:cBhvr>
                                        <p:cTn id="284" dur="1" fill="hold">
                                          <p:stCondLst>
                                            <p:cond delay="0"/>
                                          </p:stCondLst>
                                        </p:cTn>
                                        <p:tgtEl>
                                          <p:spTgt spid="157"/>
                                        </p:tgtEl>
                                        <p:attrNameLst>
                                          <p:attrName>style.visibility</p:attrName>
                                        </p:attrNameLst>
                                      </p:cBhvr>
                                      <p:to>
                                        <p:strVal val="visible"/>
                                      </p:to>
                                    </p:set>
                                  </p:childTnLst>
                                </p:cTn>
                              </p:par>
                              <p:par>
                                <p:cTn id="285" presetID="35" presetClass="emph" presetSubtype="0" repeatCount="10000" fill="hold" grpId="1" nodeType="withEffect">
                                  <p:stCondLst>
                                    <p:cond delay="0"/>
                                  </p:stCondLst>
                                  <p:childTnLst>
                                    <p:anim calcmode="discrete" valueType="str">
                                      <p:cBhvr>
                                        <p:cTn id="286" dur="500" fill="hold"/>
                                        <p:tgtEl>
                                          <p:spTgt spid="157"/>
                                        </p:tgtEl>
                                        <p:attrNameLst>
                                          <p:attrName>style.visibility</p:attrName>
                                        </p:attrNameLst>
                                      </p:cBhvr>
                                      <p:tavLst>
                                        <p:tav tm="0">
                                          <p:val>
                                            <p:strVal val="hidden"/>
                                          </p:val>
                                        </p:tav>
                                        <p:tav tm="50000">
                                          <p:val>
                                            <p:strVal val="visible"/>
                                          </p:val>
                                        </p:tav>
                                      </p:tavLst>
                                    </p:anim>
                                  </p:childTnLst>
                                </p:cTn>
                              </p:par>
                            </p:childTnLst>
                          </p:cTn>
                        </p:par>
                      </p:childTnLst>
                    </p:cTn>
                  </p:par>
                  <p:par>
                    <p:cTn id="287" fill="hold">
                      <p:stCondLst>
                        <p:cond delay="indefinite"/>
                      </p:stCondLst>
                      <p:childTnLst>
                        <p:par>
                          <p:cTn id="288" fill="hold">
                            <p:stCondLst>
                              <p:cond delay="0"/>
                            </p:stCondLst>
                            <p:childTnLst>
                              <p:par>
                                <p:cTn id="289" presetID="22" presetClass="entr" presetSubtype="1" fill="hold" grpId="0" nodeType="clickEffect">
                                  <p:stCondLst>
                                    <p:cond delay="0"/>
                                  </p:stCondLst>
                                  <p:childTnLst>
                                    <p:set>
                                      <p:cBhvr>
                                        <p:cTn id="290" dur="1" fill="hold">
                                          <p:stCondLst>
                                            <p:cond delay="0"/>
                                          </p:stCondLst>
                                        </p:cTn>
                                        <p:tgtEl>
                                          <p:spTgt spid="163"/>
                                        </p:tgtEl>
                                        <p:attrNameLst>
                                          <p:attrName>style.visibility</p:attrName>
                                        </p:attrNameLst>
                                      </p:cBhvr>
                                      <p:to>
                                        <p:strVal val="visible"/>
                                      </p:to>
                                    </p:set>
                                    <p:animEffect transition="in" filter="wipe(up)">
                                      <p:cBhvr>
                                        <p:cTn id="291" dur="500"/>
                                        <p:tgtEl>
                                          <p:spTgt spid="163"/>
                                        </p:tgtEl>
                                      </p:cBhvr>
                                    </p:animEffect>
                                  </p:childTnLst>
                                </p:cTn>
                              </p:par>
                            </p:childTnLst>
                          </p:cTn>
                        </p:par>
                      </p:childTnLst>
                    </p:cTn>
                  </p:par>
                  <p:par>
                    <p:cTn id="292" fill="hold">
                      <p:stCondLst>
                        <p:cond delay="indefinite"/>
                      </p:stCondLst>
                      <p:childTnLst>
                        <p:par>
                          <p:cTn id="293" fill="hold">
                            <p:stCondLst>
                              <p:cond delay="0"/>
                            </p:stCondLst>
                            <p:childTnLst>
                              <p:par>
                                <p:cTn id="294" presetID="1" presetClass="entr" presetSubtype="0" fill="hold" grpId="0" nodeType="clickEffect">
                                  <p:stCondLst>
                                    <p:cond delay="0"/>
                                  </p:stCondLst>
                                  <p:childTnLst>
                                    <p:set>
                                      <p:cBhvr>
                                        <p:cTn id="295" dur="1" fill="hold">
                                          <p:stCondLst>
                                            <p:cond delay="0"/>
                                          </p:stCondLst>
                                        </p:cTn>
                                        <p:tgtEl>
                                          <p:spTgt spid="161"/>
                                        </p:tgtEl>
                                        <p:attrNameLst>
                                          <p:attrName>style.visibility</p:attrName>
                                        </p:attrNameLst>
                                      </p:cBhvr>
                                      <p:to>
                                        <p:strVal val="visible"/>
                                      </p:to>
                                    </p:set>
                                  </p:childTnLst>
                                </p:cTn>
                              </p:par>
                              <p:par>
                                <p:cTn id="296" presetID="35" presetClass="emph" presetSubtype="0" repeatCount="10000" fill="hold" grpId="1" nodeType="withEffect">
                                  <p:stCondLst>
                                    <p:cond delay="0"/>
                                  </p:stCondLst>
                                  <p:childTnLst>
                                    <p:anim calcmode="discrete" valueType="str">
                                      <p:cBhvr>
                                        <p:cTn id="297" dur="500" fill="hold"/>
                                        <p:tgtEl>
                                          <p:spTgt spid="161"/>
                                        </p:tgtEl>
                                        <p:attrNameLst>
                                          <p:attrName>style.visibility</p:attrName>
                                        </p:attrNameLst>
                                      </p:cBhvr>
                                      <p:tavLst>
                                        <p:tav tm="0">
                                          <p:val>
                                            <p:strVal val="hidden"/>
                                          </p:val>
                                        </p:tav>
                                        <p:tav tm="50000">
                                          <p:val>
                                            <p:strVal val="visible"/>
                                          </p:val>
                                        </p:tav>
                                      </p:tavLst>
                                    </p:anim>
                                  </p:childTnLst>
                                </p:cTn>
                              </p:par>
                            </p:childTnLst>
                          </p:cTn>
                        </p:par>
                      </p:childTnLst>
                    </p:cTn>
                  </p:par>
                  <p:par>
                    <p:cTn id="298" fill="hold">
                      <p:stCondLst>
                        <p:cond delay="indefinite"/>
                      </p:stCondLst>
                      <p:childTnLst>
                        <p:par>
                          <p:cTn id="299" fill="hold">
                            <p:stCondLst>
                              <p:cond delay="0"/>
                            </p:stCondLst>
                            <p:childTnLst>
                              <p:par>
                                <p:cTn id="300" presetID="22" presetClass="entr" presetSubtype="1" fill="hold" grpId="0" nodeType="clickEffect">
                                  <p:stCondLst>
                                    <p:cond delay="0"/>
                                  </p:stCondLst>
                                  <p:childTnLst>
                                    <p:set>
                                      <p:cBhvr>
                                        <p:cTn id="301" dur="1" fill="hold">
                                          <p:stCondLst>
                                            <p:cond delay="0"/>
                                          </p:stCondLst>
                                        </p:cTn>
                                        <p:tgtEl>
                                          <p:spTgt spid="158"/>
                                        </p:tgtEl>
                                        <p:attrNameLst>
                                          <p:attrName>style.visibility</p:attrName>
                                        </p:attrNameLst>
                                      </p:cBhvr>
                                      <p:to>
                                        <p:strVal val="visible"/>
                                      </p:to>
                                    </p:set>
                                    <p:animEffect transition="in" filter="wipe(up)">
                                      <p:cBhvr>
                                        <p:cTn id="302" dur="500"/>
                                        <p:tgtEl>
                                          <p:spTgt spid="158"/>
                                        </p:tgtEl>
                                      </p:cBhvr>
                                    </p:animEffect>
                                  </p:childTnLst>
                                </p:cTn>
                              </p:par>
                            </p:childTnLst>
                          </p:cTn>
                        </p:par>
                      </p:childTnLst>
                    </p:cTn>
                  </p:par>
                  <p:par>
                    <p:cTn id="303" fill="hold">
                      <p:stCondLst>
                        <p:cond delay="indefinite"/>
                      </p:stCondLst>
                      <p:childTnLst>
                        <p:par>
                          <p:cTn id="304" fill="hold">
                            <p:stCondLst>
                              <p:cond delay="0"/>
                            </p:stCondLst>
                            <p:childTnLst>
                              <p:par>
                                <p:cTn id="305" presetID="1" presetClass="entr" presetSubtype="0" fill="hold" grpId="0" nodeType="clickEffect">
                                  <p:stCondLst>
                                    <p:cond delay="0"/>
                                  </p:stCondLst>
                                  <p:childTnLst>
                                    <p:set>
                                      <p:cBhvr>
                                        <p:cTn id="306" dur="1" fill="hold">
                                          <p:stCondLst>
                                            <p:cond delay="0"/>
                                          </p:stCondLst>
                                        </p:cTn>
                                        <p:tgtEl>
                                          <p:spTgt spid="162"/>
                                        </p:tgtEl>
                                        <p:attrNameLst>
                                          <p:attrName>style.visibility</p:attrName>
                                        </p:attrNameLst>
                                      </p:cBhvr>
                                      <p:to>
                                        <p:strVal val="visible"/>
                                      </p:to>
                                    </p:set>
                                  </p:childTnLst>
                                </p:cTn>
                              </p:par>
                              <p:par>
                                <p:cTn id="307" presetID="35" presetClass="emph" presetSubtype="0" repeatCount="10000" fill="hold" grpId="1" nodeType="withEffect">
                                  <p:stCondLst>
                                    <p:cond delay="0"/>
                                  </p:stCondLst>
                                  <p:childTnLst>
                                    <p:anim calcmode="discrete" valueType="str">
                                      <p:cBhvr>
                                        <p:cTn id="308" dur="500" fill="hold"/>
                                        <p:tgtEl>
                                          <p:spTgt spid="162"/>
                                        </p:tgtEl>
                                        <p:attrNameLst>
                                          <p:attrName>style.visibility</p:attrName>
                                        </p:attrNameLst>
                                      </p:cBhvr>
                                      <p:tavLst>
                                        <p:tav tm="0">
                                          <p:val>
                                            <p:strVal val="hidden"/>
                                          </p:val>
                                        </p:tav>
                                        <p:tav tm="50000">
                                          <p:val>
                                            <p:strVal val="visible"/>
                                          </p:val>
                                        </p:tav>
                                      </p:tavLst>
                                    </p:anim>
                                  </p:childTnLst>
                                </p:cTn>
                              </p:par>
                            </p:childTnLst>
                          </p:cTn>
                        </p:par>
                      </p:childTnLst>
                    </p:cTn>
                  </p:par>
                  <p:par>
                    <p:cTn id="309" fill="hold">
                      <p:stCondLst>
                        <p:cond delay="indefinite"/>
                      </p:stCondLst>
                      <p:childTnLst>
                        <p:par>
                          <p:cTn id="310" fill="hold">
                            <p:stCondLst>
                              <p:cond delay="0"/>
                            </p:stCondLst>
                            <p:childTnLst>
                              <p:par>
                                <p:cTn id="311" presetID="1" presetClass="entr" presetSubtype="0" fill="hold" grpId="0" nodeType="clickEffect">
                                  <p:stCondLst>
                                    <p:cond delay="0"/>
                                  </p:stCondLst>
                                  <p:childTnLst>
                                    <p:set>
                                      <p:cBhvr>
                                        <p:cTn id="312" dur="1" fill="hold">
                                          <p:stCondLst>
                                            <p:cond delay="0"/>
                                          </p:stCondLst>
                                        </p:cTn>
                                        <p:tgtEl>
                                          <p:spTgt spid="156"/>
                                        </p:tgtEl>
                                        <p:attrNameLst>
                                          <p:attrName>style.visibility</p:attrName>
                                        </p:attrNameLst>
                                      </p:cBhvr>
                                      <p:to>
                                        <p:strVal val="visible"/>
                                      </p:to>
                                    </p:set>
                                  </p:childTnLst>
                                </p:cTn>
                              </p:par>
                              <p:par>
                                <p:cTn id="313" presetID="35" presetClass="emph" presetSubtype="0" repeatCount="10000" fill="hold" grpId="1" nodeType="withEffect">
                                  <p:stCondLst>
                                    <p:cond delay="0"/>
                                  </p:stCondLst>
                                  <p:childTnLst>
                                    <p:anim calcmode="discrete" valueType="str">
                                      <p:cBhvr>
                                        <p:cTn id="314" dur="500" fill="hold"/>
                                        <p:tgtEl>
                                          <p:spTgt spid="156"/>
                                        </p:tgtEl>
                                        <p:attrNameLst>
                                          <p:attrName>style.visibility</p:attrName>
                                        </p:attrNameLst>
                                      </p:cBhvr>
                                      <p:tavLst>
                                        <p:tav tm="0">
                                          <p:val>
                                            <p:strVal val="hidden"/>
                                          </p:val>
                                        </p:tav>
                                        <p:tav tm="50000">
                                          <p:val>
                                            <p:strVal val="visible"/>
                                          </p:val>
                                        </p:tav>
                                      </p:tavLst>
                                    </p:anim>
                                  </p:childTnLst>
                                </p:cTn>
                              </p:par>
                              <p:par>
                                <p:cTn id="315" presetID="1" presetClass="exit" presetSubtype="0" fill="hold" grpId="1" nodeType="withEffect">
                                  <p:stCondLst>
                                    <p:cond delay="0"/>
                                  </p:stCondLst>
                                  <p:childTnLst>
                                    <p:set>
                                      <p:cBhvr>
                                        <p:cTn id="316" dur="1" fill="hold">
                                          <p:stCondLst>
                                            <p:cond delay="0"/>
                                          </p:stCondLst>
                                        </p:cTn>
                                        <p:tgtEl>
                                          <p:spTgt spid="160"/>
                                        </p:tgtEl>
                                        <p:attrNameLst>
                                          <p:attrName>style.visibility</p:attrName>
                                        </p:attrNameLst>
                                      </p:cBhvr>
                                      <p:to>
                                        <p:strVal val="hidden"/>
                                      </p:to>
                                    </p:set>
                                  </p:childTnLst>
                                </p:cTn>
                              </p:par>
                            </p:childTnLst>
                          </p:cTn>
                        </p:par>
                      </p:childTnLst>
                    </p:cTn>
                  </p:par>
                  <p:par>
                    <p:cTn id="317" fill="hold">
                      <p:stCondLst>
                        <p:cond delay="indefinite"/>
                      </p:stCondLst>
                      <p:childTnLst>
                        <p:par>
                          <p:cTn id="318" fill="hold">
                            <p:stCondLst>
                              <p:cond delay="0"/>
                            </p:stCondLst>
                            <p:childTnLst>
                              <p:par>
                                <p:cTn id="319" presetID="22" presetClass="entr" presetSubtype="8" fill="hold" grpId="0" nodeType="clickEffect">
                                  <p:stCondLst>
                                    <p:cond delay="0"/>
                                  </p:stCondLst>
                                  <p:childTnLst>
                                    <p:set>
                                      <p:cBhvr>
                                        <p:cTn id="320" dur="1" fill="hold">
                                          <p:stCondLst>
                                            <p:cond delay="0"/>
                                          </p:stCondLst>
                                        </p:cTn>
                                        <p:tgtEl>
                                          <p:spTgt spid="164"/>
                                        </p:tgtEl>
                                        <p:attrNameLst>
                                          <p:attrName>style.visibility</p:attrName>
                                        </p:attrNameLst>
                                      </p:cBhvr>
                                      <p:to>
                                        <p:strVal val="visible"/>
                                      </p:to>
                                    </p:set>
                                    <p:animEffect transition="in" filter="wipe(left)">
                                      <p:cBhvr>
                                        <p:cTn id="321" dur="500"/>
                                        <p:tgtEl>
                                          <p:spTgt spid="164"/>
                                        </p:tgtEl>
                                      </p:cBhvr>
                                    </p:animEffect>
                                  </p:childTnLst>
                                </p:cTn>
                              </p:par>
                            </p:childTnLst>
                          </p:cTn>
                        </p:par>
                      </p:childTnLst>
                    </p:cTn>
                  </p:par>
                  <p:par>
                    <p:cTn id="322" fill="hold">
                      <p:stCondLst>
                        <p:cond delay="indefinite"/>
                      </p:stCondLst>
                      <p:childTnLst>
                        <p:par>
                          <p:cTn id="323" fill="hold">
                            <p:stCondLst>
                              <p:cond delay="0"/>
                            </p:stCondLst>
                            <p:childTnLst>
                              <p:par>
                                <p:cTn id="324" presetID="1" presetClass="entr" presetSubtype="0" fill="hold" grpId="0" nodeType="clickEffect">
                                  <p:stCondLst>
                                    <p:cond delay="0"/>
                                  </p:stCondLst>
                                  <p:childTnLst>
                                    <p:set>
                                      <p:cBhvr>
                                        <p:cTn id="325" dur="1" fill="hold">
                                          <p:stCondLst>
                                            <p:cond delay="0"/>
                                          </p:stCondLst>
                                        </p:cTn>
                                        <p:tgtEl>
                                          <p:spTgt spid="248"/>
                                        </p:tgtEl>
                                        <p:attrNameLst>
                                          <p:attrName>style.visibility</p:attrName>
                                        </p:attrNameLst>
                                      </p:cBhvr>
                                      <p:to>
                                        <p:strVal val="visible"/>
                                      </p:to>
                                    </p:set>
                                  </p:childTnLst>
                                </p:cTn>
                              </p:par>
                            </p:childTnLst>
                          </p:cTn>
                        </p:par>
                      </p:childTnLst>
                    </p:cTn>
                  </p:par>
                  <p:par>
                    <p:cTn id="326" fill="hold">
                      <p:stCondLst>
                        <p:cond delay="indefinite"/>
                      </p:stCondLst>
                      <p:childTnLst>
                        <p:par>
                          <p:cTn id="327" fill="hold">
                            <p:stCondLst>
                              <p:cond delay="0"/>
                            </p:stCondLst>
                            <p:childTnLst>
                              <p:par>
                                <p:cTn id="328" presetID="1" presetClass="exit" presetSubtype="0" fill="hold" grpId="2" nodeType="clickEffect">
                                  <p:stCondLst>
                                    <p:cond delay="0"/>
                                  </p:stCondLst>
                                  <p:childTnLst>
                                    <p:set>
                                      <p:cBhvr>
                                        <p:cTn id="329" dur="1" fill="hold">
                                          <p:stCondLst>
                                            <p:cond delay="0"/>
                                          </p:stCondLst>
                                        </p:cTn>
                                        <p:tgtEl>
                                          <p:spTgt spid="159"/>
                                        </p:tgtEl>
                                        <p:attrNameLst>
                                          <p:attrName>style.visibility</p:attrName>
                                        </p:attrNameLst>
                                      </p:cBhvr>
                                      <p:to>
                                        <p:strVal val="hidden"/>
                                      </p:to>
                                    </p:set>
                                  </p:childTnLst>
                                </p:cTn>
                              </p:par>
                              <p:par>
                                <p:cTn id="330" presetID="1" presetClass="exit" presetSubtype="0" fill="hold" grpId="2" nodeType="withEffect">
                                  <p:stCondLst>
                                    <p:cond delay="0"/>
                                  </p:stCondLst>
                                  <p:childTnLst>
                                    <p:set>
                                      <p:cBhvr>
                                        <p:cTn id="331" dur="1" fill="hold">
                                          <p:stCondLst>
                                            <p:cond delay="0"/>
                                          </p:stCondLst>
                                        </p:cTn>
                                        <p:tgtEl>
                                          <p:spTgt spid="157"/>
                                        </p:tgtEl>
                                        <p:attrNameLst>
                                          <p:attrName>style.visibility</p:attrName>
                                        </p:attrNameLst>
                                      </p:cBhvr>
                                      <p:to>
                                        <p:strVal val="hidden"/>
                                      </p:to>
                                    </p:set>
                                  </p:childTnLst>
                                </p:cTn>
                              </p:par>
                              <p:par>
                                <p:cTn id="332" presetID="1" presetClass="exit" presetSubtype="0" fill="hold" grpId="1" nodeType="withEffect">
                                  <p:stCondLst>
                                    <p:cond delay="0"/>
                                  </p:stCondLst>
                                  <p:childTnLst>
                                    <p:set>
                                      <p:cBhvr>
                                        <p:cTn id="333" dur="1" fill="hold">
                                          <p:stCondLst>
                                            <p:cond delay="0"/>
                                          </p:stCondLst>
                                        </p:cTn>
                                        <p:tgtEl>
                                          <p:spTgt spid="158"/>
                                        </p:tgtEl>
                                        <p:attrNameLst>
                                          <p:attrName>style.visibility</p:attrName>
                                        </p:attrNameLst>
                                      </p:cBhvr>
                                      <p:to>
                                        <p:strVal val="hidden"/>
                                      </p:to>
                                    </p:set>
                                  </p:childTnLst>
                                </p:cTn>
                              </p:par>
                              <p:par>
                                <p:cTn id="334" presetID="1" presetClass="exit" presetSubtype="0" fill="hold" grpId="2" nodeType="withEffect">
                                  <p:stCondLst>
                                    <p:cond delay="0"/>
                                  </p:stCondLst>
                                  <p:childTnLst>
                                    <p:set>
                                      <p:cBhvr>
                                        <p:cTn id="335" dur="1" fill="hold">
                                          <p:stCondLst>
                                            <p:cond delay="0"/>
                                          </p:stCondLst>
                                        </p:cTn>
                                        <p:tgtEl>
                                          <p:spTgt spid="156"/>
                                        </p:tgtEl>
                                        <p:attrNameLst>
                                          <p:attrName>style.visibility</p:attrName>
                                        </p:attrNameLst>
                                      </p:cBhvr>
                                      <p:to>
                                        <p:strVal val="hidden"/>
                                      </p:to>
                                    </p:set>
                                  </p:childTnLst>
                                </p:cTn>
                              </p:par>
                              <p:par>
                                <p:cTn id="336" presetID="1" presetClass="exit" presetSubtype="0" fill="hold" grpId="2" nodeType="withEffect">
                                  <p:stCondLst>
                                    <p:cond delay="0"/>
                                  </p:stCondLst>
                                  <p:childTnLst>
                                    <p:set>
                                      <p:cBhvr>
                                        <p:cTn id="337" dur="1" fill="hold">
                                          <p:stCondLst>
                                            <p:cond delay="0"/>
                                          </p:stCondLst>
                                        </p:cTn>
                                        <p:tgtEl>
                                          <p:spTgt spid="161"/>
                                        </p:tgtEl>
                                        <p:attrNameLst>
                                          <p:attrName>style.visibility</p:attrName>
                                        </p:attrNameLst>
                                      </p:cBhvr>
                                      <p:to>
                                        <p:strVal val="hidden"/>
                                      </p:to>
                                    </p:set>
                                  </p:childTnLst>
                                </p:cTn>
                              </p:par>
                              <p:par>
                                <p:cTn id="338" presetID="1" presetClass="exit" presetSubtype="0" fill="hold" grpId="2" nodeType="withEffect">
                                  <p:stCondLst>
                                    <p:cond delay="0"/>
                                  </p:stCondLst>
                                  <p:childTnLst>
                                    <p:set>
                                      <p:cBhvr>
                                        <p:cTn id="339" dur="1" fill="hold">
                                          <p:stCondLst>
                                            <p:cond delay="0"/>
                                          </p:stCondLst>
                                        </p:cTn>
                                        <p:tgtEl>
                                          <p:spTgt spid="162"/>
                                        </p:tgtEl>
                                        <p:attrNameLst>
                                          <p:attrName>style.visibility</p:attrName>
                                        </p:attrNameLst>
                                      </p:cBhvr>
                                      <p:to>
                                        <p:strVal val="hidden"/>
                                      </p:to>
                                    </p:set>
                                  </p:childTnLst>
                                </p:cTn>
                              </p:par>
                              <p:par>
                                <p:cTn id="340" presetID="1" presetClass="exit" presetSubtype="0" fill="hold" grpId="1" nodeType="withEffect">
                                  <p:stCondLst>
                                    <p:cond delay="0"/>
                                  </p:stCondLst>
                                  <p:childTnLst>
                                    <p:set>
                                      <p:cBhvr>
                                        <p:cTn id="341" dur="1" fill="hold">
                                          <p:stCondLst>
                                            <p:cond delay="0"/>
                                          </p:stCondLst>
                                        </p:cTn>
                                        <p:tgtEl>
                                          <p:spTgt spid="163"/>
                                        </p:tgtEl>
                                        <p:attrNameLst>
                                          <p:attrName>style.visibility</p:attrName>
                                        </p:attrNameLst>
                                      </p:cBhvr>
                                      <p:to>
                                        <p:strVal val="hidden"/>
                                      </p:to>
                                    </p:set>
                                  </p:childTnLst>
                                </p:cTn>
                              </p:par>
                              <p:par>
                                <p:cTn id="342" presetID="1" presetClass="exit" presetSubtype="0" fill="hold" grpId="1" nodeType="withEffect">
                                  <p:stCondLst>
                                    <p:cond delay="0"/>
                                  </p:stCondLst>
                                  <p:childTnLst>
                                    <p:set>
                                      <p:cBhvr>
                                        <p:cTn id="343" dur="1" fill="hold">
                                          <p:stCondLst>
                                            <p:cond delay="0"/>
                                          </p:stCondLst>
                                        </p:cTn>
                                        <p:tgtEl>
                                          <p:spTgt spid="16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 grpId="0" animBg="1"/>
      <p:bldP spid="131" grpId="1" animBg="1"/>
      <p:bldP spid="131" grpId="2" animBg="1"/>
      <p:bldP spid="140" grpId="0" animBg="1"/>
      <p:bldP spid="140" grpId="1" animBg="1"/>
      <p:bldP spid="140" grpId="2" animBg="1"/>
      <p:bldP spid="144" grpId="0" animBg="1"/>
      <p:bldP spid="144" grpId="1" animBg="1"/>
      <p:bldP spid="144" grpId="2" animBg="1"/>
      <p:bldP spid="150" grpId="0" animBg="1"/>
      <p:bldP spid="150" grpId="1" animBg="1"/>
      <p:bldP spid="150" grpId="2" animBg="1"/>
      <p:bldP spid="154" grpId="0" animBg="1"/>
      <p:bldP spid="154" grpId="1" animBg="1"/>
      <p:bldP spid="154" grpId="2" animBg="1"/>
      <p:bldP spid="217" grpId="0"/>
      <p:bldP spid="218" grpId="0"/>
      <p:bldP spid="219" grpId="0" animBg="1"/>
      <p:bldP spid="220" grpId="0"/>
      <p:bldP spid="221" grpId="0"/>
      <p:bldP spid="222" grpId="0" animBg="1"/>
      <p:bldP spid="241" grpId="0" animBg="1"/>
      <p:bldP spid="242" grpId="0"/>
      <p:bldP spid="243" grpId="0"/>
      <p:bldP spid="244" grpId="0"/>
      <p:bldP spid="245" grpId="0"/>
      <p:bldP spid="246" grpId="0"/>
      <p:bldP spid="247" grpId="0" animBg="1"/>
      <p:bldP spid="248" grpId="0"/>
      <p:bldP spid="7" grpId="0"/>
      <p:bldP spid="8" grpId="0"/>
      <p:bldP spid="10" grpId="0"/>
      <p:bldP spid="11" grpId="0"/>
      <p:bldP spid="138" grpId="0" animBg="1"/>
      <p:bldP spid="138" grpId="1" animBg="1"/>
      <p:bldP spid="138" grpId="2" animBg="1"/>
      <p:bldP spid="139" grpId="0" animBg="1"/>
      <p:bldP spid="139" grpId="1" animBg="1"/>
      <p:bldP spid="141" grpId="0" animBg="1"/>
      <p:bldP spid="141" grpId="1" animBg="1"/>
      <p:bldP spid="142" grpId="0" animBg="1"/>
      <p:bldP spid="142" grpId="1" animBg="1"/>
      <p:bldP spid="142" grpId="2" animBg="1"/>
      <p:bldP spid="143" grpId="0" animBg="1"/>
      <p:bldP spid="143" grpId="1" animBg="1"/>
      <p:bldP spid="145" grpId="0" animBg="1"/>
      <p:bldP spid="145" grpId="1" animBg="1"/>
      <p:bldP spid="146" grpId="0" animBg="1"/>
      <p:bldP spid="146" grpId="1" animBg="1"/>
      <p:bldP spid="146" grpId="2" animBg="1"/>
      <p:bldP spid="147" grpId="0" animBg="1"/>
      <p:bldP spid="147" grpId="1" animBg="1"/>
      <p:bldP spid="151" grpId="0" animBg="1"/>
      <p:bldP spid="151" grpId="1" animBg="1"/>
      <p:bldP spid="152" grpId="0" animBg="1"/>
      <p:bldP spid="152" grpId="1" animBg="1"/>
      <p:bldP spid="152" grpId="2" animBg="1"/>
      <p:bldP spid="153" grpId="0" animBg="1"/>
      <p:bldP spid="153" grpId="1" animBg="1"/>
      <p:bldP spid="155" grpId="0" animBg="1"/>
      <p:bldP spid="155" grpId="1" animBg="1"/>
      <p:bldP spid="156" grpId="0" animBg="1"/>
      <p:bldP spid="156" grpId="1" animBg="1"/>
      <p:bldP spid="156" grpId="2" animBg="1"/>
      <p:bldP spid="157" grpId="0" animBg="1"/>
      <p:bldP spid="157" grpId="1" animBg="1"/>
      <p:bldP spid="157" grpId="2" animBg="1"/>
      <p:bldP spid="158" grpId="0" animBg="1"/>
      <p:bldP spid="158" grpId="1" animBg="1"/>
      <p:bldP spid="159" grpId="0" animBg="1"/>
      <p:bldP spid="159" grpId="1" animBg="1"/>
      <p:bldP spid="159" grpId="2" animBg="1"/>
      <p:bldP spid="160" grpId="0" animBg="1"/>
      <p:bldP spid="160" grpId="1" animBg="1"/>
      <p:bldP spid="161" grpId="0" animBg="1"/>
      <p:bldP spid="161" grpId="1" animBg="1"/>
      <p:bldP spid="161" grpId="2" animBg="1"/>
      <p:bldP spid="162" grpId="0" animBg="1"/>
      <p:bldP spid="162" grpId="1" animBg="1"/>
      <p:bldP spid="162" grpId="2" animBg="1"/>
      <p:bldP spid="163" grpId="0" animBg="1"/>
      <p:bldP spid="163" grpId="1" animBg="1"/>
      <p:bldP spid="164" grpId="0" animBg="1"/>
      <p:bldP spid="164" grpId="1" animBg="1"/>
      <p:bldP spid="165" grpId="0" animBg="1"/>
      <p:bldP spid="165" grpId="1" animBg="1"/>
      <p:bldP spid="165" grpId="2" animBg="1"/>
      <p:bldP spid="166" grpId="0" animBg="1"/>
      <p:bldP spid="166" grpId="1" animBg="1"/>
      <p:bldP spid="166" grpId="2" animBg="1"/>
      <p:bldP spid="120" grpId="0" animBg="1"/>
      <p:bldP spid="120" grpId="1" animBg="1"/>
      <p:bldP spid="121" grpId="0" animBg="1"/>
      <p:bldP spid="121" grpId="1" animBg="1"/>
      <p:bldP spid="122" grpId="0" animBg="1"/>
      <p:bldP spid="122" grpId="1" animBg="1"/>
      <p:bldP spid="123" grpId="0" animBg="1"/>
      <p:bldP spid="123" grpId="1" animBg="1"/>
      <p:bldP spid="124" grpId="0" animBg="1"/>
      <p:bldP spid="124" grpId="1" animBg="1"/>
      <p:bldP spid="129" grpId="0" animBg="1"/>
      <p:bldP spid="129" grpId="1" animBg="1"/>
      <p:bldP spid="130" grpId="0" animBg="1"/>
      <p:bldP spid="130" grpId="1" animBg="1"/>
      <p:bldP spid="132" grpId="0" animBg="1"/>
      <p:bldP spid="132" grpId="1" animBg="1"/>
      <p:bldP spid="132" grpId="2"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Rectangle 46">
            <a:extLst>
              <a:ext uri="{FF2B5EF4-FFF2-40B4-BE49-F238E27FC236}">
                <a16:creationId xmlns:a16="http://schemas.microsoft.com/office/drawing/2014/main" id="{88E66F05-81B3-4C79-8CCC-3E061C6A03A9}"/>
              </a:ext>
            </a:extLst>
          </p:cNvPr>
          <p:cNvSpPr>
            <a:spLocks noChangeArrowheads="1"/>
          </p:cNvSpPr>
          <p:nvPr/>
        </p:nvSpPr>
        <p:spPr bwMode="auto">
          <a:xfrm>
            <a:off x="1" y="-22492"/>
            <a:ext cx="9143999" cy="1432533"/>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39" name="Rectangle 14"/>
          <p:cNvSpPr>
            <a:spLocks noChangeArrowheads="1"/>
          </p:cNvSpPr>
          <p:nvPr/>
        </p:nvSpPr>
        <p:spPr bwMode="auto">
          <a:xfrm>
            <a:off x="0" y="0"/>
            <a:ext cx="15361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中心力</a:t>
            </a:r>
            <a:endParaRPr lang="en-US" altLang="ja-JP" dirty="0">
              <a:solidFill>
                <a:schemeClr val="accent2"/>
              </a:solidFill>
              <a:latin typeface="Symbol" pitchFamily="18" charset="2"/>
              <a:ea typeface="ＭＳ 明朝" charset="-128"/>
            </a:endParaRPr>
          </a:p>
        </p:txBody>
      </p:sp>
      <p:sp>
        <p:nvSpPr>
          <p:cNvPr id="55" name="Rectangle 14"/>
          <p:cNvSpPr>
            <a:spLocks noChangeArrowheads="1"/>
          </p:cNvSpPr>
          <p:nvPr/>
        </p:nvSpPr>
        <p:spPr bwMode="auto">
          <a:xfrm>
            <a:off x="1332992" y="0"/>
            <a:ext cx="28513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一定点からの力</a:t>
            </a:r>
            <a:endParaRPr lang="en-US" altLang="ja-JP" dirty="0">
              <a:solidFill>
                <a:srgbClr val="000000"/>
              </a:solidFill>
              <a:latin typeface="Symbol" pitchFamily="18" charset="2"/>
              <a:ea typeface="ＭＳ 明朝" charset="-128"/>
            </a:endParaRPr>
          </a:p>
        </p:txBody>
      </p:sp>
      <p:sp>
        <p:nvSpPr>
          <p:cNvPr id="56" name="Rectangle 14"/>
          <p:cNvSpPr>
            <a:spLocks noChangeArrowheads="1"/>
          </p:cNvSpPr>
          <p:nvPr/>
        </p:nvSpPr>
        <p:spPr bwMode="auto">
          <a:xfrm>
            <a:off x="204228" y="453591"/>
            <a:ext cx="89380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中心力だけを受ける物体の中心まわりの角運動量は一定。　　　</a:t>
            </a:r>
            <a:endParaRPr lang="en-US" altLang="ja-JP" dirty="0">
              <a:solidFill>
                <a:srgbClr val="000000"/>
              </a:solidFill>
              <a:latin typeface="Symbol" pitchFamily="18" charset="2"/>
              <a:ea typeface="ＭＳ 明朝" charset="-128"/>
            </a:endParaRPr>
          </a:p>
        </p:txBody>
      </p:sp>
      <p:sp>
        <p:nvSpPr>
          <p:cNvPr id="60" name="Rectangle 14"/>
          <p:cNvSpPr>
            <a:spLocks noChangeArrowheads="1"/>
          </p:cNvSpPr>
          <p:nvPr/>
        </p:nvSpPr>
        <p:spPr bwMode="auto">
          <a:xfrm>
            <a:off x="4401020" y="-16465"/>
            <a:ext cx="48324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中心まわりのトルクは</a:t>
            </a:r>
            <a:r>
              <a:rPr lang="en-US" altLang="ja-JP" dirty="0">
                <a:solidFill>
                  <a:srgbClr val="000000"/>
                </a:solidFill>
                <a:ea typeface="ＭＳ Ｐゴシック" pitchFamily="50" charset="-128"/>
              </a:rPr>
              <a:t>0</a:t>
            </a:r>
            <a:r>
              <a:rPr lang="ja-JP" altLang="en-US" dirty="0">
                <a:solidFill>
                  <a:srgbClr val="000000"/>
                </a:solidFill>
                <a:ea typeface="ＭＳ Ｐゴシック" pitchFamily="50" charset="-128"/>
              </a:rPr>
              <a:t>　　　</a:t>
            </a:r>
            <a:endParaRPr lang="en-US" altLang="ja-JP" dirty="0">
              <a:solidFill>
                <a:srgbClr val="000000"/>
              </a:solidFill>
              <a:latin typeface="Symbol" pitchFamily="18" charset="2"/>
              <a:ea typeface="ＭＳ 明朝" charset="-128"/>
            </a:endParaRPr>
          </a:p>
        </p:txBody>
      </p:sp>
      <p:sp>
        <p:nvSpPr>
          <p:cNvPr id="42" name="Rectangle 14">
            <a:extLst>
              <a:ext uri="{FF2B5EF4-FFF2-40B4-BE49-F238E27FC236}">
                <a16:creationId xmlns:a16="http://schemas.microsoft.com/office/drawing/2014/main" id="{88F9F1EF-5E6E-4332-A75F-283A10E4AAF9}"/>
              </a:ext>
            </a:extLst>
          </p:cNvPr>
          <p:cNvSpPr>
            <a:spLocks noChangeArrowheads="1"/>
          </p:cNvSpPr>
          <p:nvPr/>
        </p:nvSpPr>
        <p:spPr bwMode="auto">
          <a:xfrm>
            <a:off x="-1703" y="917386"/>
            <a:ext cx="16824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面積速度　</a:t>
            </a:r>
            <a:endParaRPr lang="en-US" altLang="ja-JP" dirty="0">
              <a:solidFill>
                <a:schemeClr val="accent2"/>
              </a:solidFill>
              <a:latin typeface="Symbol" pitchFamily="18" charset="2"/>
              <a:ea typeface="ＭＳ 明朝" charset="-128"/>
            </a:endParaRPr>
          </a:p>
        </p:txBody>
      </p:sp>
      <p:sp>
        <p:nvSpPr>
          <p:cNvPr id="43" name="Rectangle 14">
            <a:extLst>
              <a:ext uri="{FF2B5EF4-FFF2-40B4-BE49-F238E27FC236}">
                <a16:creationId xmlns:a16="http://schemas.microsoft.com/office/drawing/2014/main" id="{20AA962C-E482-4B75-B0D6-15A765881BCE}"/>
              </a:ext>
            </a:extLst>
          </p:cNvPr>
          <p:cNvSpPr>
            <a:spLocks noChangeArrowheads="1"/>
          </p:cNvSpPr>
          <p:nvPr/>
        </p:nvSpPr>
        <p:spPr bwMode="auto">
          <a:xfrm>
            <a:off x="1771956" y="908449"/>
            <a:ext cx="46089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動径が単位時間に掃く面積</a:t>
            </a:r>
            <a:endParaRPr lang="en-US" altLang="ja-JP" dirty="0">
              <a:solidFill>
                <a:srgbClr val="000000"/>
              </a:solidFill>
              <a:latin typeface="Symbol" pitchFamily="18" charset="2"/>
              <a:ea typeface="ＭＳ 明朝" charset="-128"/>
            </a:endParaRPr>
          </a:p>
        </p:txBody>
      </p:sp>
      <p:sp>
        <p:nvSpPr>
          <p:cNvPr id="44" name="Rectangle 14">
            <a:extLst>
              <a:ext uri="{FF2B5EF4-FFF2-40B4-BE49-F238E27FC236}">
                <a16:creationId xmlns:a16="http://schemas.microsoft.com/office/drawing/2014/main" id="{1A9B64DE-98A4-415B-A07E-626146B2E809}"/>
              </a:ext>
            </a:extLst>
          </p:cNvPr>
          <p:cNvSpPr>
            <a:spLocks noChangeArrowheads="1"/>
          </p:cNvSpPr>
          <p:nvPr/>
        </p:nvSpPr>
        <p:spPr bwMode="auto">
          <a:xfrm>
            <a:off x="5929566" y="917386"/>
            <a:ext cx="23660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a:t>
            </a:r>
            <a:r>
              <a:rPr lang="ja-JP" altLang="en-US" dirty="0">
                <a:solidFill>
                  <a:srgbClr val="FF0000"/>
                </a:solidFill>
                <a:ea typeface="ＭＳ Ｐゴシック" pitchFamily="50" charset="-128"/>
              </a:rPr>
              <a:t>角運動量　</a:t>
            </a:r>
            <a:endParaRPr lang="en-US" altLang="ja-JP" dirty="0">
              <a:solidFill>
                <a:srgbClr val="FF0000"/>
              </a:solidFill>
              <a:latin typeface="Symbol" pitchFamily="18" charset="2"/>
              <a:ea typeface="ＭＳ 明朝" charset="-128"/>
            </a:endParaRPr>
          </a:p>
        </p:txBody>
      </p:sp>
      <p:sp>
        <p:nvSpPr>
          <p:cNvPr id="45" name="Rectangle 14">
            <a:extLst>
              <a:ext uri="{FF2B5EF4-FFF2-40B4-BE49-F238E27FC236}">
                <a16:creationId xmlns:a16="http://schemas.microsoft.com/office/drawing/2014/main" id="{8FF1718E-4043-490E-A332-834E760D1F62}"/>
              </a:ext>
            </a:extLst>
          </p:cNvPr>
          <p:cNvSpPr>
            <a:spLocks noChangeArrowheads="1"/>
          </p:cNvSpPr>
          <p:nvPr/>
        </p:nvSpPr>
        <p:spPr bwMode="auto">
          <a:xfrm>
            <a:off x="1" y="1453271"/>
            <a:ext cx="9143999"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例</a:t>
            </a:r>
            <a:r>
              <a:rPr lang="en-US" altLang="ja-JP" dirty="0">
                <a:solidFill>
                  <a:schemeClr val="accent2"/>
                </a:solidFill>
                <a:ea typeface="ＭＳ Ｐゴシック" pitchFamily="50" charset="-128"/>
              </a:rPr>
              <a:t>4</a:t>
            </a:r>
            <a:r>
              <a:rPr lang="ja-JP" altLang="en-US" dirty="0"/>
              <a:t>　穴</a:t>
            </a:r>
            <a:r>
              <a:rPr lang="ja-JP" altLang="ja-JP" dirty="0"/>
              <a:t>に通したひもの先に質量</a:t>
            </a:r>
            <a:r>
              <a:rPr lang="en-US" altLang="ja-JP" i="1" dirty="0">
                <a:latin typeface="Bookman Old Style" panose="02050604050505020204" pitchFamily="18" charset="0"/>
                <a:cs typeface="Times New Roman" panose="02020603050405020304" pitchFamily="18" charset="0"/>
              </a:rPr>
              <a:t>m</a:t>
            </a:r>
            <a:r>
              <a:rPr lang="ja-JP" altLang="ja-JP" dirty="0"/>
              <a:t>の小さな物体を</a:t>
            </a:r>
            <a:r>
              <a:rPr lang="ja-JP" altLang="en-US" dirty="0"/>
              <a:t>下げ、</a:t>
            </a:r>
            <a:r>
              <a:rPr lang="ja-JP" altLang="ja-JP" dirty="0"/>
              <a:t>水平面内で半径</a:t>
            </a:r>
            <a:r>
              <a:rPr lang="en-US" altLang="ja-JP" i="1" dirty="0">
                <a:latin typeface="Bookman Old Style" panose="02050604050505020204" pitchFamily="18" charset="0"/>
                <a:cs typeface="Times New Roman" panose="02020603050405020304" pitchFamily="18" charset="0"/>
              </a:rPr>
              <a:t>r</a:t>
            </a:r>
            <a:r>
              <a:rPr lang="en-US" altLang="ja-JP" baseline="-25000" dirty="0"/>
              <a:t>0</a:t>
            </a:r>
            <a:r>
              <a:rPr lang="ja-JP" altLang="en-US" dirty="0" err="1"/>
              <a:t>、</a:t>
            </a:r>
            <a:r>
              <a:rPr lang="ja-JP" altLang="en-US" dirty="0"/>
              <a:t>速さ</a:t>
            </a:r>
            <a:r>
              <a:rPr lang="en-US" altLang="ja-JP" i="1" dirty="0">
                <a:latin typeface="Bookman Old Style" panose="02050604050505020204" pitchFamily="18" charset="0"/>
                <a:cs typeface="Times New Roman" panose="02020603050405020304" pitchFamily="18" charset="0"/>
              </a:rPr>
              <a:t>v</a:t>
            </a:r>
            <a:r>
              <a:rPr lang="en-US" altLang="ja-JP" baseline="-25000" dirty="0"/>
              <a:t>0</a:t>
            </a:r>
            <a:r>
              <a:rPr lang="ja-JP" altLang="ja-JP" dirty="0"/>
              <a:t>で円運動させる。リングとひもの摩擦や空気抵抗は無視する。</a:t>
            </a:r>
            <a:r>
              <a:rPr lang="ja-JP" altLang="en-US" dirty="0">
                <a:solidFill>
                  <a:srgbClr val="000000"/>
                </a:solidFill>
                <a:ea typeface="ＭＳ Ｐゴシック" pitchFamily="50" charset="-128"/>
              </a:rPr>
              <a:t>物体の高さが変わらないようにして穴の位置を変え、半径を</a:t>
            </a:r>
            <a:r>
              <a:rPr lang="en-US" altLang="ja-JP" i="1" dirty="0">
                <a:latin typeface="Bookman Old Style" panose="02050604050505020204" pitchFamily="18" charset="0"/>
                <a:cs typeface="Times New Roman" panose="02020603050405020304" pitchFamily="18" charset="0"/>
              </a:rPr>
              <a:t>r</a:t>
            </a:r>
            <a:r>
              <a:rPr lang="en-US" altLang="ja-JP" baseline="-25000" dirty="0"/>
              <a:t>1</a:t>
            </a:r>
            <a:r>
              <a:rPr lang="ja-JP" altLang="en-US" dirty="0">
                <a:solidFill>
                  <a:srgbClr val="000000"/>
                </a:solidFill>
                <a:ea typeface="ＭＳ Ｐゴシック" pitchFamily="50" charset="-128"/>
              </a:rPr>
              <a:t>に縮めたときの速さ</a:t>
            </a:r>
            <a:r>
              <a:rPr lang="en-US" altLang="ja-JP" i="1" dirty="0">
                <a:latin typeface="Bookman Old Style" panose="02050604050505020204" pitchFamily="18" charset="0"/>
                <a:cs typeface="Times New Roman" panose="02020603050405020304" pitchFamily="18" charset="0"/>
              </a:rPr>
              <a:t>v</a:t>
            </a:r>
            <a:r>
              <a:rPr lang="en-US" altLang="ja-JP" baseline="-25000" dirty="0"/>
              <a:t>1</a:t>
            </a:r>
            <a:r>
              <a:rPr lang="ja-JP" altLang="en-US" dirty="0">
                <a:solidFill>
                  <a:srgbClr val="000000"/>
                </a:solidFill>
                <a:ea typeface="ＭＳ Ｐゴシック" pitchFamily="50" charset="-128"/>
              </a:rPr>
              <a:t>を求めよ。</a:t>
            </a:r>
            <a:endParaRPr lang="en-US" altLang="ja-JP" dirty="0">
              <a:solidFill>
                <a:srgbClr val="000000"/>
              </a:solidFill>
              <a:latin typeface="Symbol" pitchFamily="18" charset="2"/>
              <a:ea typeface="ＭＳ 明朝" charset="-128"/>
            </a:endParaRPr>
          </a:p>
        </p:txBody>
      </p:sp>
      <p:graphicFrame>
        <p:nvGraphicFramePr>
          <p:cNvPr id="46" name="オブジェクト 45">
            <a:extLst>
              <a:ext uri="{FF2B5EF4-FFF2-40B4-BE49-F238E27FC236}">
                <a16:creationId xmlns:a16="http://schemas.microsoft.com/office/drawing/2014/main" id="{818AAE0B-EA34-4C2B-A93D-4A38876D8A7E}"/>
              </a:ext>
            </a:extLst>
          </p:cNvPr>
          <p:cNvGraphicFramePr>
            <a:graphicFrameLocks noChangeAspect="1"/>
          </p:cNvGraphicFramePr>
          <p:nvPr>
            <p:extLst>
              <p:ext uri="{D42A27DB-BD31-4B8C-83A1-F6EECF244321}">
                <p14:modId xmlns:p14="http://schemas.microsoft.com/office/powerpoint/2010/main" val="3225407138"/>
              </p:ext>
            </p:extLst>
          </p:nvPr>
        </p:nvGraphicFramePr>
        <p:xfrm>
          <a:off x="309283" y="3701471"/>
          <a:ext cx="3073400" cy="555625"/>
        </p:xfrm>
        <a:graphic>
          <a:graphicData uri="http://schemas.openxmlformats.org/presentationml/2006/ole">
            <mc:AlternateContent xmlns:mc="http://schemas.openxmlformats.org/markup-compatibility/2006">
              <mc:Choice xmlns:v="urn:schemas-microsoft-com:vml" Requires="v">
                <p:oleObj spid="_x0000_s9071" name="数式" r:id="rId4" imgW="1269720" imgH="228600" progId="Equation.3">
                  <p:embed/>
                </p:oleObj>
              </mc:Choice>
              <mc:Fallback>
                <p:oleObj name="数式" r:id="rId4" imgW="1269720" imgH="228600" progId="Equation.3">
                  <p:embed/>
                  <p:pic>
                    <p:nvPicPr>
                      <p:cNvPr id="20" name="オブジェクト 19">
                        <a:extLst>
                          <a:ext uri="{FF2B5EF4-FFF2-40B4-BE49-F238E27FC236}">
                            <a16:creationId xmlns:a16="http://schemas.microsoft.com/office/drawing/2014/main" id="{76C0BB76-9B78-4BC0-B3D9-40B3D5D1A316}"/>
                          </a:ext>
                        </a:extLst>
                      </p:cNvPr>
                      <p:cNvPicPr>
                        <a:picLocks noChangeAspect="1" noChangeArrowheads="1"/>
                      </p:cNvPicPr>
                      <p:nvPr/>
                    </p:nvPicPr>
                    <p:blipFill>
                      <a:blip r:embed="rId5"/>
                      <a:srcRect/>
                      <a:stretch>
                        <a:fillRect/>
                      </a:stretch>
                    </p:blipFill>
                    <p:spPr bwMode="auto">
                      <a:xfrm>
                        <a:off x="309283" y="3701471"/>
                        <a:ext cx="3073400"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7" name="Rectangle 14">
            <a:extLst>
              <a:ext uri="{FF2B5EF4-FFF2-40B4-BE49-F238E27FC236}">
                <a16:creationId xmlns:a16="http://schemas.microsoft.com/office/drawing/2014/main" id="{F6B3064B-2503-4C66-8B87-10646147A4D9}"/>
              </a:ext>
            </a:extLst>
          </p:cNvPr>
          <p:cNvSpPr>
            <a:spLocks noChangeArrowheads="1"/>
          </p:cNvSpPr>
          <p:nvPr/>
        </p:nvSpPr>
        <p:spPr bwMode="auto">
          <a:xfrm>
            <a:off x="793377" y="3208098"/>
            <a:ext cx="83506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ひもを引く力は中心力なので角運動量</a:t>
            </a:r>
            <a:r>
              <a:rPr lang="en-US" altLang="ja-JP" i="1" dirty="0">
                <a:latin typeface="Bookman Old Style" panose="02050604050505020204" pitchFamily="18" charset="0"/>
                <a:cs typeface="Times New Roman" panose="02020603050405020304" pitchFamily="18" charset="0"/>
              </a:rPr>
              <a:t>L</a:t>
            </a:r>
            <a:r>
              <a:rPr lang="ja-JP" altLang="en-US" dirty="0" err="1">
                <a:solidFill>
                  <a:srgbClr val="000000"/>
                </a:solidFill>
                <a:ea typeface="ＭＳ Ｐゴシック" pitchFamily="50" charset="-128"/>
              </a:rPr>
              <a:t>は保</a:t>
            </a:r>
            <a:r>
              <a:rPr lang="ja-JP" altLang="en-US" dirty="0">
                <a:solidFill>
                  <a:srgbClr val="000000"/>
                </a:solidFill>
                <a:ea typeface="ＭＳ Ｐゴシック" pitchFamily="50" charset="-128"/>
              </a:rPr>
              <a:t>存する。　　　</a:t>
            </a:r>
            <a:endParaRPr lang="en-US" altLang="ja-JP" dirty="0">
              <a:solidFill>
                <a:srgbClr val="000000"/>
              </a:solidFill>
              <a:latin typeface="Symbol" pitchFamily="18" charset="2"/>
              <a:ea typeface="ＭＳ 明朝" charset="-128"/>
            </a:endParaRPr>
          </a:p>
        </p:txBody>
      </p:sp>
      <p:sp>
        <p:nvSpPr>
          <p:cNvPr id="48" name="Rectangle 14">
            <a:extLst>
              <a:ext uri="{FF2B5EF4-FFF2-40B4-BE49-F238E27FC236}">
                <a16:creationId xmlns:a16="http://schemas.microsoft.com/office/drawing/2014/main" id="{A81936B9-DF5C-4DD7-910B-3F69DDC5F237}"/>
              </a:ext>
            </a:extLst>
          </p:cNvPr>
          <p:cNvSpPr>
            <a:spLocks noChangeArrowheads="1"/>
          </p:cNvSpPr>
          <p:nvPr/>
        </p:nvSpPr>
        <p:spPr bwMode="auto">
          <a:xfrm>
            <a:off x="1" y="3242496"/>
            <a:ext cx="6792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解</a:t>
            </a:r>
            <a:endParaRPr lang="en-US" altLang="ja-JP" dirty="0">
              <a:solidFill>
                <a:schemeClr val="accent2"/>
              </a:solidFill>
              <a:latin typeface="Symbol" pitchFamily="18" charset="2"/>
              <a:ea typeface="ＭＳ 明朝" charset="-128"/>
            </a:endParaRPr>
          </a:p>
        </p:txBody>
      </p:sp>
      <p:graphicFrame>
        <p:nvGraphicFramePr>
          <p:cNvPr id="49" name="オブジェクト 48">
            <a:extLst>
              <a:ext uri="{FF2B5EF4-FFF2-40B4-BE49-F238E27FC236}">
                <a16:creationId xmlns:a16="http://schemas.microsoft.com/office/drawing/2014/main" id="{E2F5E232-9B80-483D-A8F2-6E71DEEE55DC}"/>
              </a:ext>
            </a:extLst>
          </p:cNvPr>
          <p:cNvGraphicFramePr>
            <a:graphicFrameLocks noChangeAspect="1"/>
          </p:cNvGraphicFramePr>
          <p:nvPr>
            <p:extLst>
              <p:ext uri="{D42A27DB-BD31-4B8C-83A1-F6EECF244321}">
                <p14:modId xmlns:p14="http://schemas.microsoft.com/office/powerpoint/2010/main" val="506146334"/>
              </p:ext>
            </p:extLst>
          </p:nvPr>
        </p:nvGraphicFramePr>
        <p:xfrm>
          <a:off x="4007920" y="3696452"/>
          <a:ext cx="982662" cy="555625"/>
        </p:xfrm>
        <a:graphic>
          <a:graphicData uri="http://schemas.openxmlformats.org/presentationml/2006/ole">
            <mc:AlternateContent xmlns:mc="http://schemas.openxmlformats.org/markup-compatibility/2006">
              <mc:Choice xmlns:v="urn:schemas-microsoft-com:vml" Requires="v">
                <p:oleObj spid="_x0000_s9072" name="Equation" r:id="rId6" imgW="406080" imgH="228600" progId="Equation.DSMT4">
                  <p:embed/>
                </p:oleObj>
              </mc:Choice>
              <mc:Fallback>
                <p:oleObj name="Equation" r:id="rId6" imgW="406080" imgH="228600" progId="Equation.DSMT4">
                  <p:embed/>
                  <p:pic>
                    <p:nvPicPr>
                      <p:cNvPr id="23" name="オブジェクト 22">
                        <a:extLst>
                          <a:ext uri="{FF2B5EF4-FFF2-40B4-BE49-F238E27FC236}">
                            <a16:creationId xmlns:a16="http://schemas.microsoft.com/office/drawing/2014/main" id="{A3F33235-F870-4F59-9C26-F1E276F9F41E}"/>
                          </a:ext>
                        </a:extLst>
                      </p:cNvPr>
                      <p:cNvPicPr>
                        <a:picLocks noChangeAspect="1" noChangeArrowheads="1"/>
                      </p:cNvPicPr>
                      <p:nvPr/>
                    </p:nvPicPr>
                    <p:blipFill>
                      <a:blip r:embed="rId7"/>
                      <a:srcRect/>
                      <a:stretch>
                        <a:fillRect/>
                      </a:stretch>
                    </p:blipFill>
                    <p:spPr bwMode="auto">
                      <a:xfrm>
                        <a:off x="4007920" y="3696452"/>
                        <a:ext cx="982662"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0" name="オブジェクト 49">
            <a:extLst>
              <a:ext uri="{FF2B5EF4-FFF2-40B4-BE49-F238E27FC236}">
                <a16:creationId xmlns:a16="http://schemas.microsoft.com/office/drawing/2014/main" id="{963763F2-8037-474F-ADB3-4DA0487F1C0D}"/>
              </a:ext>
            </a:extLst>
          </p:cNvPr>
          <p:cNvGraphicFramePr>
            <a:graphicFrameLocks noChangeAspect="1"/>
          </p:cNvGraphicFramePr>
          <p:nvPr>
            <p:extLst>
              <p:ext uri="{D42A27DB-BD31-4B8C-83A1-F6EECF244321}">
                <p14:modId xmlns:p14="http://schemas.microsoft.com/office/powerpoint/2010/main" val="4289110379"/>
              </p:ext>
            </p:extLst>
          </p:nvPr>
        </p:nvGraphicFramePr>
        <p:xfrm>
          <a:off x="6555534" y="3747652"/>
          <a:ext cx="582613" cy="433387"/>
        </p:xfrm>
        <a:graphic>
          <a:graphicData uri="http://schemas.openxmlformats.org/presentationml/2006/ole">
            <mc:AlternateContent xmlns:mc="http://schemas.openxmlformats.org/markup-compatibility/2006">
              <mc:Choice xmlns:v="urn:schemas-microsoft-com:vml" Requires="v">
                <p:oleObj spid="_x0000_s9073" name="数式" r:id="rId8" imgW="241200" imgH="177480" progId="Equation.3">
                  <p:embed/>
                </p:oleObj>
              </mc:Choice>
              <mc:Fallback>
                <p:oleObj name="数式" r:id="rId8" imgW="241200" imgH="177480" progId="Equation.3">
                  <p:embed/>
                  <p:pic>
                    <p:nvPicPr>
                      <p:cNvPr id="24" name="オブジェクト 23">
                        <a:extLst>
                          <a:ext uri="{FF2B5EF4-FFF2-40B4-BE49-F238E27FC236}">
                            <a16:creationId xmlns:a16="http://schemas.microsoft.com/office/drawing/2014/main" id="{9DE33606-C57E-46FC-8439-F319EFD1485F}"/>
                          </a:ext>
                        </a:extLst>
                      </p:cNvPr>
                      <p:cNvPicPr>
                        <a:picLocks noChangeAspect="1" noChangeArrowheads="1"/>
                      </p:cNvPicPr>
                      <p:nvPr/>
                    </p:nvPicPr>
                    <p:blipFill>
                      <a:blip r:embed="rId9"/>
                      <a:srcRect/>
                      <a:stretch>
                        <a:fillRect/>
                      </a:stretch>
                    </p:blipFill>
                    <p:spPr bwMode="auto">
                      <a:xfrm>
                        <a:off x="6555534" y="3747652"/>
                        <a:ext cx="582613"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 name="Rectangle 14">
            <a:extLst>
              <a:ext uri="{FF2B5EF4-FFF2-40B4-BE49-F238E27FC236}">
                <a16:creationId xmlns:a16="http://schemas.microsoft.com/office/drawing/2014/main" id="{EA450654-225E-4661-B101-C43BBD8005F6}"/>
              </a:ext>
            </a:extLst>
          </p:cNvPr>
          <p:cNvSpPr>
            <a:spLocks noChangeArrowheads="1"/>
          </p:cNvSpPr>
          <p:nvPr/>
        </p:nvSpPr>
        <p:spPr bwMode="auto">
          <a:xfrm>
            <a:off x="7252254" y="3685232"/>
            <a:ext cx="14657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速くなる。　　　</a:t>
            </a:r>
            <a:endParaRPr lang="en-US" altLang="ja-JP" dirty="0">
              <a:solidFill>
                <a:srgbClr val="000000"/>
              </a:solidFill>
              <a:latin typeface="Symbol" pitchFamily="18" charset="2"/>
              <a:ea typeface="ＭＳ 明朝" charset="-128"/>
            </a:endParaRPr>
          </a:p>
        </p:txBody>
      </p:sp>
      <p:sp>
        <p:nvSpPr>
          <p:cNvPr id="53" name="Rectangle 75">
            <a:extLst>
              <a:ext uri="{FF2B5EF4-FFF2-40B4-BE49-F238E27FC236}">
                <a16:creationId xmlns:a16="http://schemas.microsoft.com/office/drawing/2014/main" id="{BAA7730E-EBB7-4560-BE85-F5B0720CE43B}"/>
              </a:ext>
            </a:extLst>
          </p:cNvPr>
          <p:cNvSpPr>
            <a:spLocks noChangeArrowheads="1"/>
          </p:cNvSpPr>
          <p:nvPr/>
        </p:nvSpPr>
        <p:spPr bwMode="auto">
          <a:xfrm>
            <a:off x="1138431" y="3721211"/>
            <a:ext cx="2553534" cy="52251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noAutofit/>
          </a:bodyPr>
          <a:lstStyle/>
          <a:p>
            <a:pPr algn="ctr"/>
            <a:endParaRPr lang="ja-JP" altLang="en-US" i="1">
              <a:solidFill>
                <a:srgbClr val="000000"/>
              </a:solidFill>
              <a:ea typeface="ＭＳ Ｐゴシック" pitchFamily="50" charset="-128"/>
            </a:endParaRPr>
          </a:p>
        </p:txBody>
      </p:sp>
      <p:sp>
        <p:nvSpPr>
          <p:cNvPr id="54" name="Rectangle 14">
            <a:extLst>
              <a:ext uri="{FF2B5EF4-FFF2-40B4-BE49-F238E27FC236}">
                <a16:creationId xmlns:a16="http://schemas.microsoft.com/office/drawing/2014/main" id="{9573EC8C-6CD1-4994-ADE8-E2034D40B6B8}"/>
              </a:ext>
            </a:extLst>
          </p:cNvPr>
          <p:cNvSpPr>
            <a:spLocks noChangeArrowheads="1"/>
          </p:cNvSpPr>
          <p:nvPr/>
        </p:nvSpPr>
        <p:spPr bwMode="auto">
          <a:xfrm>
            <a:off x="25399" y="4271943"/>
            <a:ext cx="272340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運動エネルギー</a:t>
            </a:r>
            <a:endParaRPr lang="en-US" altLang="ja-JP" dirty="0">
              <a:solidFill>
                <a:srgbClr val="000000"/>
              </a:solidFill>
              <a:ea typeface="ＭＳ Ｐゴシック" pitchFamily="50" charset="-128"/>
            </a:endParaRPr>
          </a:p>
          <a:p>
            <a:pPr>
              <a:spcBef>
                <a:spcPts val="0"/>
              </a:spcBef>
            </a:pPr>
            <a:r>
              <a:rPr lang="ja-JP" altLang="en-US" dirty="0">
                <a:solidFill>
                  <a:srgbClr val="000000"/>
                </a:solidFill>
                <a:latin typeface="Symbol" pitchFamily="18" charset="2"/>
                <a:ea typeface="ＭＳ Ｐゴシック" pitchFamily="50" charset="-128"/>
              </a:rPr>
              <a:t>　　　　　の変化</a:t>
            </a:r>
            <a:endParaRPr lang="en-US" altLang="ja-JP" dirty="0">
              <a:solidFill>
                <a:srgbClr val="000000"/>
              </a:solidFill>
              <a:latin typeface="Symbol" pitchFamily="18" charset="2"/>
              <a:ea typeface="ＭＳ 明朝" charset="-128"/>
            </a:endParaRPr>
          </a:p>
        </p:txBody>
      </p:sp>
      <p:graphicFrame>
        <p:nvGraphicFramePr>
          <p:cNvPr id="57" name="オブジェクト 56">
            <a:extLst>
              <a:ext uri="{FF2B5EF4-FFF2-40B4-BE49-F238E27FC236}">
                <a16:creationId xmlns:a16="http://schemas.microsoft.com/office/drawing/2014/main" id="{C15A23E6-E9BE-40C9-BE48-7D5B6ADC856A}"/>
              </a:ext>
            </a:extLst>
          </p:cNvPr>
          <p:cNvGraphicFramePr>
            <a:graphicFrameLocks noChangeAspect="1"/>
          </p:cNvGraphicFramePr>
          <p:nvPr>
            <p:extLst>
              <p:ext uri="{D42A27DB-BD31-4B8C-83A1-F6EECF244321}">
                <p14:modId xmlns:p14="http://schemas.microsoft.com/office/powerpoint/2010/main" val="662270084"/>
              </p:ext>
            </p:extLst>
          </p:nvPr>
        </p:nvGraphicFramePr>
        <p:xfrm>
          <a:off x="2709863" y="4268788"/>
          <a:ext cx="2828925" cy="957262"/>
        </p:xfrm>
        <a:graphic>
          <a:graphicData uri="http://schemas.openxmlformats.org/presentationml/2006/ole">
            <mc:AlternateContent xmlns:mc="http://schemas.openxmlformats.org/markup-compatibility/2006">
              <mc:Choice xmlns:v="urn:schemas-microsoft-com:vml" Requires="v">
                <p:oleObj spid="_x0000_s9074" name="Equation" r:id="rId10" imgW="1168200" imgH="393480" progId="Equation.DSMT4">
                  <p:embed/>
                </p:oleObj>
              </mc:Choice>
              <mc:Fallback>
                <p:oleObj name="Equation" r:id="rId10" imgW="1168200" imgH="393480" progId="Equation.DSMT4">
                  <p:embed/>
                  <p:pic>
                    <p:nvPicPr>
                      <p:cNvPr id="28" name="オブジェクト 27">
                        <a:extLst>
                          <a:ext uri="{FF2B5EF4-FFF2-40B4-BE49-F238E27FC236}">
                            <a16:creationId xmlns:a16="http://schemas.microsoft.com/office/drawing/2014/main" id="{E4AA6D10-083A-4BF3-87A3-B64F47EA096A}"/>
                          </a:ext>
                        </a:extLst>
                      </p:cNvPr>
                      <p:cNvPicPr>
                        <a:picLocks noChangeAspect="1" noChangeArrowheads="1"/>
                      </p:cNvPicPr>
                      <p:nvPr/>
                    </p:nvPicPr>
                    <p:blipFill>
                      <a:blip r:embed="rId11"/>
                      <a:srcRect/>
                      <a:stretch>
                        <a:fillRect/>
                      </a:stretch>
                    </p:blipFill>
                    <p:spPr bwMode="auto">
                      <a:xfrm>
                        <a:off x="2709863" y="4268788"/>
                        <a:ext cx="2828925"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0" name="オブジェクト 69">
            <a:extLst>
              <a:ext uri="{FF2B5EF4-FFF2-40B4-BE49-F238E27FC236}">
                <a16:creationId xmlns:a16="http://schemas.microsoft.com/office/drawing/2014/main" id="{5A88706F-24E5-44E6-AFC7-E1E788795456}"/>
              </a:ext>
            </a:extLst>
          </p:cNvPr>
          <p:cNvGraphicFramePr>
            <a:graphicFrameLocks noChangeAspect="1"/>
          </p:cNvGraphicFramePr>
          <p:nvPr>
            <p:extLst>
              <p:ext uri="{D42A27DB-BD31-4B8C-83A1-F6EECF244321}">
                <p14:modId xmlns:p14="http://schemas.microsoft.com/office/powerpoint/2010/main" val="3263977778"/>
              </p:ext>
            </p:extLst>
          </p:nvPr>
        </p:nvGraphicFramePr>
        <p:xfrm>
          <a:off x="5711825" y="4203611"/>
          <a:ext cx="2305050" cy="1112837"/>
        </p:xfrm>
        <a:graphic>
          <a:graphicData uri="http://schemas.openxmlformats.org/presentationml/2006/ole">
            <mc:AlternateContent xmlns:mc="http://schemas.openxmlformats.org/markup-compatibility/2006">
              <mc:Choice xmlns:v="urn:schemas-microsoft-com:vml" Requires="v">
                <p:oleObj spid="_x0000_s9075" name="Equation" r:id="rId12" imgW="952200" imgH="457200" progId="Equation.DSMT4">
                  <p:embed/>
                </p:oleObj>
              </mc:Choice>
              <mc:Fallback>
                <p:oleObj name="Equation" r:id="rId12" imgW="952200" imgH="457200" progId="Equation.DSMT4">
                  <p:embed/>
                  <p:pic>
                    <p:nvPicPr>
                      <p:cNvPr id="29" name="オブジェクト 28">
                        <a:extLst>
                          <a:ext uri="{FF2B5EF4-FFF2-40B4-BE49-F238E27FC236}">
                            <a16:creationId xmlns:a16="http://schemas.microsoft.com/office/drawing/2014/main" id="{527CE7CB-FEA2-40D0-901A-C8448DD246B2}"/>
                          </a:ext>
                        </a:extLst>
                      </p:cNvPr>
                      <p:cNvPicPr>
                        <a:picLocks noChangeAspect="1" noChangeArrowheads="1"/>
                      </p:cNvPicPr>
                      <p:nvPr/>
                    </p:nvPicPr>
                    <p:blipFill>
                      <a:blip r:embed="rId13"/>
                      <a:srcRect/>
                      <a:stretch>
                        <a:fillRect/>
                      </a:stretch>
                    </p:blipFill>
                    <p:spPr bwMode="auto">
                      <a:xfrm>
                        <a:off x="5711825" y="4203611"/>
                        <a:ext cx="2305050" cy="111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1" name="オブジェクト 70">
            <a:extLst>
              <a:ext uri="{FF2B5EF4-FFF2-40B4-BE49-F238E27FC236}">
                <a16:creationId xmlns:a16="http://schemas.microsoft.com/office/drawing/2014/main" id="{A8473017-42C3-462C-B65A-CCAA07FD821A}"/>
              </a:ext>
            </a:extLst>
          </p:cNvPr>
          <p:cNvGraphicFramePr>
            <a:graphicFrameLocks noChangeAspect="1"/>
          </p:cNvGraphicFramePr>
          <p:nvPr>
            <p:extLst>
              <p:ext uri="{D42A27DB-BD31-4B8C-83A1-F6EECF244321}">
                <p14:modId xmlns:p14="http://schemas.microsoft.com/office/powerpoint/2010/main" val="1292035947"/>
              </p:ext>
            </p:extLst>
          </p:nvPr>
        </p:nvGraphicFramePr>
        <p:xfrm>
          <a:off x="8387540" y="4503152"/>
          <a:ext cx="582613" cy="433387"/>
        </p:xfrm>
        <a:graphic>
          <a:graphicData uri="http://schemas.openxmlformats.org/presentationml/2006/ole">
            <mc:AlternateContent xmlns:mc="http://schemas.openxmlformats.org/markup-compatibility/2006">
              <mc:Choice xmlns:v="urn:schemas-microsoft-com:vml" Requires="v">
                <p:oleObj spid="_x0000_s9076" name="数式" r:id="rId14" imgW="241200" imgH="177480" progId="Equation.3">
                  <p:embed/>
                </p:oleObj>
              </mc:Choice>
              <mc:Fallback>
                <p:oleObj name="数式" r:id="rId14" imgW="241200" imgH="177480" progId="Equation.3">
                  <p:embed/>
                  <p:pic>
                    <p:nvPicPr>
                      <p:cNvPr id="30" name="オブジェクト 29">
                        <a:extLst>
                          <a:ext uri="{FF2B5EF4-FFF2-40B4-BE49-F238E27FC236}">
                            <a16:creationId xmlns:a16="http://schemas.microsoft.com/office/drawing/2014/main" id="{0A4A250D-C7AC-4A8E-BF7F-82309A5B52D9}"/>
                          </a:ext>
                        </a:extLst>
                      </p:cNvPr>
                      <p:cNvPicPr>
                        <a:picLocks noChangeAspect="1" noChangeArrowheads="1"/>
                      </p:cNvPicPr>
                      <p:nvPr/>
                    </p:nvPicPr>
                    <p:blipFill>
                      <a:blip r:embed="rId15"/>
                      <a:srcRect/>
                      <a:stretch>
                        <a:fillRect/>
                      </a:stretch>
                    </p:blipFill>
                    <p:spPr bwMode="auto">
                      <a:xfrm>
                        <a:off x="8387540" y="4503152"/>
                        <a:ext cx="582613"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2" name="Rectangle 14">
            <a:extLst>
              <a:ext uri="{FF2B5EF4-FFF2-40B4-BE49-F238E27FC236}">
                <a16:creationId xmlns:a16="http://schemas.microsoft.com/office/drawing/2014/main" id="{82C2F1FD-E4B0-48FE-846C-BCA5D02B554D}"/>
              </a:ext>
            </a:extLst>
          </p:cNvPr>
          <p:cNvSpPr>
            <a:spLocks noChangeArrowheads="1"/>
          </p:cNvSpPr>
          <p:nvPr/>
        </p:nvSpPr>
        <p:spPr bwMode="auto">
          <a:xfrm>
            <a:off x="2758683" y="5282496"/>
            <a:ext cx="14657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増える。　　　</a:t>
            </a:r>
            <a:endParaRPr lang="en-US" altLang="ja-JP" dirty="0">
              <a:solidFill>
                <a:srgbClr val="000000"/>
              </a:solidFill>
              <a:latin typeface="Symbol" pitchFamily="18" charset="2"/>
              <a:ea typeface="ＭＳ 明朝" charset="-128"/>
            </a:endParaRPr>
          </a:p>
        </p:txBody>
      </p:sp>
      <p:sp>
        <p:nvSpPr>
          <p:cNvPr id="73" name="Rectangle 75">
            <a:extLst>
              <a:ext uri="{FF2B5EF4-FFF2-40B4-BE49-F238E27FC236}">
                <a16:creationId xmlns:a16="http://schemas.microsoft.com/office/drawing/2014/main" id="{EDFA7784-45E2-4A97-98CB-6247B436F9B3}"/>
              </a:ext>
            </a:extLst>
          </p:cNvPr>
          <p:cNvSpPr>
            <a:spLocks noChangeArrowheads="1"/>
          </p:cNvSpPr>
          <p:nvPr/>
        </p:nvSpPr>
        <p:spPr bwMode="auto">
          <a:xfrm>
            <a:off x="5553635" y="4286955"/>
            <a:ext cx="2828925" cy="104792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noAutofit/>
          </a:bodyPr>
          <a:lstStyle/>
          <a:p>
            <a:pPr algn="ctr"/>
            <a:endParaRPr lang="ja-JP" altLang="en-US" i="1">
              <a:solidFill>
                <a:srgbClr val="000000"/>
              </a:solidFill>
              <a:ea typeface="ＭＳ Ｐゴシック" pitchFamily="50" charset="-128"/>
            </a:endParaRPr>
          </a:p>
        </p:txBody>
      </p:sp>
      <p:sp>
        <p:nvSpPr>
          <p:cNvPr id="74" name="Rectangle 14">
            <a:extLst>
              <a:ext uri="{FF2B5EF4-FFF2-40B4-BE49-F238E27FC236}">
                <a16:creationId xmlns:a16="http://schemas.microsoft.com/office/drawing/2014/main" id="{624D92E7-F353-493E-A100-D1175340D122}"/>
              </a:ext>
            </a:extLst>
          </p:cNvPr>
          <p:cNvSpPr>
            <a:spLocks noChangeArrowheads="1"/>
          </p:cNvSpPr>
          <p:nvPr/>
        </p:nvSpPr>
        <p:spPr bwMode="auto">
          <a:xfrm>
            <a:off x="0" y="5751765"/>
            <a:ext cx="55536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始め、終りの角速度を</a:t>
            </a:r>
            <a:r>
              <a:rPr lang="en-US" altLang="ja-JP" i="1" dirty="0">
                <a:latin typeface="Symbol" panose="05050102010706020507" pitchFamily="18" charset="2"/>
                <a:cs typeface="Times New Roman" panose="02020603050405020304" pitchFamily="18" charset="0"/>
              </a:rPr>
              <a:t>w</a:t>
            </a:r>
            <a:r>
              <a:rPr lang="en-US" altLang="ja-JP" baseline="-25000" dirty="0"/>
              <a:t>0</a:t>
            </a:r>
            <a:r>
              <a:rPr lang="ja-JP" altLang="en-US" dirty="0" err="1">
                <a:solidFill>
                  <a:srgbClr val="000000"/>
                </a:solidFill>
                <a:ea typeface="ＭＳ Ｐゴシック" pitchFamily="50" charset="-128"/>
              </a:rPr>
              <a:t>、</a:t>
            </a:r>
            <a:r>
              <a:rPr lang="en-US" altLang="ja-JP" i="1" dirty="0">
                <a:latin typeface="Symbol" panose="05050102010706020507" pitchFamily="18" charset="2"/>
                <a:cs typeface="Times New Roman" panose="02020603050405020304" pitchFamily="18" charset="0"/>
              </a:rPr>
              <a:t>w</a:t>
            </a:r>
            <a:r>
              <a:rPr lang="en-US" altLang="ja-JP" baseline="-25000" dirty="0"/>
              <a:t>1</a:t>
            </a:r>
            <a:r>
              <a:rPr lang="ja-JP" altLang="en-US" dirty="0">
                <a:solidFill>
                  <a:srgbClr val="000000"/>
                </a:solidFill>
                <a:ea typeface="ＭＳ Ｐゴシック" pitchFamily="50" charset="-128"/>
              </a:rPr>
              <a:t>とする。</a:t>
            </a:r>
            <a:endParaRPr lang="en-US" altLang="ja-JP" dirty="0">
              <a:solidFill>
                <a:srgbClr val="000000"/>
              </a:solidFill>
              <a:latin typeface="Symbol" pitchFamily="18" charset="2"/>
              <a:ea typeface="ＭＳ 明朝" charset="-128"/>
            </a:endParaRPr>
          </a:p>
        </p:txBody>
      </p:sp>
      <p:graphicFrame>
        <p:nvGraphicFramePr>
          <p:cNvPr id="75" name="オブジェクト 74">
            <a:extLst>
              <a:ext uri="{FF2B5EF4-FFF2-40B4-BE49-F238E27FC236}">
                <a16:creationId xmlns:a16="http://schemas.microsoft.com/office/drawing/2014/main" id="{98536782-927E-4157-B4DC-2632F765261A}"/>
              </a:ext>
            </a:extLst>
          </p:cNvPr>
          <p:cNvGraphicFramePr>
            <a:graphicFrameLocks noChangeAspect="1"/>
          </p:cNvGraphicFramePr>
          <p:nvPr>
            <p:extLst>
              <p:ext uri="{D42A27DB-BD31-4B8C-83A1-F6EECF244321}">
                <p14:modId xmlns:p14="http://schemas.microsoft.com/office/powerpoint/2010/main" val="1072340125"/>
              </p:ext>
            </p:extLst>
          </p:nvPr>
        </p:nvGraphicFramePr>
        <p:xfrm>
          <a:off x="5723685" y="5747783"/>
          <a:ext cx="1414462" cy="555625"/>
        </p:xfrm>
        <a:graphic>
          <a:graphicData uri="http://schemas.openxmlformats.org/presentationml/2006/ole">
            <mc:AlternateContent xmlns:mc="http://schemas.openxmlformats.org/markup-compatibility/2006">
              <mc:Choice xmlns:v="urn:schemas-microsoft-com:vml" Requires="v">
                <p:oleObj spid="_x0000_s9077" name="数式" r:id="rId16" imgW="583920" imgH="228600" progId="Equation.3">
                  <p:embed/>
                </p:oleObj>
              </mc:Choice>
              <mc:Fallback>
                <p:oleObj name="数式" r:id="rId16" imgW="583920" imgH="228600" progId="Equation.3">
                  <p:embed/>
                  <p:pic>
                    <p:nvPicPr>
                      <p:cNvPr id="34" name="オブジェクト 33">
                        <a:extLst>
                          <a:ext uri="{FF2B5EF4-FFF2-40B4-BE49-F238E27FC236}">
                            <a16:creationId xmlns:a16="http://schemas.microsoft.com/office/drawing/2014/main" id="{CA85C80E-3B14-4271-9F26-8A75C5B1EF9E}"/>
                          </a:ext>
                        </a:extLst>
                      </p:cNvPr>
                      <p:cNvPicPr>
                        <a:picLocks noChangeAspect="1" noChangeArrowheads="1"/>
                      </p:cNvPicPr>
                      <p:nvPr/>
                    </p:nvPicPr>
                    <p:blipFill>
                      <a:blip r:embed="rId17"/>
                      <a:srcRect/>
                      <a:stretch>
                        <a:fillRect/>
                      </a:stretch>
                    </p:blipFill>
                    <p:spPr bwMode="auto">
                      <a:xfrm>
                        <a:off x="5723685" y="5747783"/>
                        <a:ext cx="1414462"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6" name="オブジェクト 75">
            <a:extLst>
              <a:ext uri="{FF2B5EF4-FFF2-40B4-BE49-F238E27FC236}">
                <a16:creationId xmlns:a16="http://schemas.microsoft.com/office/drawing/2014/main" id="{E720D39D-DEE1-4A6E-93F5-A0413C850FAE}"/>
              </a:ext>
            </a:extLst>
          </p:cNvPr>
          <p:cNvGraphicFramePr>
            <a:graphicFrameLocks noChangeAspect="1"/>
          </p:cNvGraphicFramePr>
          <p:nvPr>
            <p:extLst>
              <p:ext uri="{D42A27DB-BD31-4B8C-83A1-F6EECF244321}">
                <p14:modId xmlns:p14="http://schemas.microsoft.com/office/powerpoint/2010/main" val="3763898357"/>
              </p:ext>
            </p:extLst>
          </p:nvPr>
        </p:nvGraphicFramePr>
        <p:xfrm>
          <a:off x="7612063" y="5776358"/>
          <a:ext cx="1292225" cy="523875"/>
        </p:xfrm>
        <a:graphic>
          <a:graphicData uri="http://schemas.openxmlformats.org/presentationml/2006/ole">
            <mc:AlternateContent xmlns:mc="http://schemas.openxmlformats.org/markup-compatibility/2006">
              <mc:Choice xmlns:v="urn:schemas-microsoft-com:vml" Requires="v">
                <p:oleObj spid="_x0000_s9078" name="数式" r:id="rId18" imgW="533160" imgH="215640" progId="Equation.3">
                  <p:embed/>
                </p:oleObj>
              </mc:Choice>
              <mc:Fallback>
                <p:oleObj name="数式" r:id="rId18" imgW="533160" imgH="215640" progId="Equation.3">
                  <p:embed/>
                  <p:pic>
                    <p:nvPicPr>
                      <p:cNvPr id="35" name="オブジェクト 34">
                        <a:extLst>
                          <a:ext uri="{FF2B5EF4-FFF2-40B4-BE49-F238E27FC236}">
                            <a16:creationId xmlns:a16="http://schemas.microsoft.com/office/drawing/2014/main" id="{8B258479-8F6F-4180-B353-4AD2CE652D33}"/>
                          </a:ext>
                        </a:extLst>
                      </p:cNvPr>
                      <p:cNvPicPr>
                        <a:picLocks noChangeAspect="1" noChangeArrowheads="1"/>
                      </p:cNvPicPr>
                      <p:nvPr/>
                    </p:nvPicPr>
                    <p:blipFill>
                      <a:blip r:embed="rId19"/>
                      <a:srcRect/>
                      <a:stretch>
                        <a:fillRect/>
                      </a:stretch>
                    </p:blipFill>
                    <p:spPr bwMode="auto">
                      <a:xfrm>
                        <a:off x="7612063" y="5776358"/>
                        <a:ext cx="12922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7" name="オブジェクト 76">
            <a:extLst>
              <a:ext uri="{FF2B5EF4-FFF2-40B4-BE49-F238E27FC236}">
                <a16:creationId xmlns:a16="http://schemas.microsoft.com/office/drawing/2014/main" id="{F54DB704-4E74-4DE0-8ED8-D182B7B82179}"/>
              </a:ext>
            </a:extLst>
          </p:cNvPr>
          <p:cNvGraphicFramePr>
            <a:graphicFrameLocks noChangeAspect="1"/>
          </p:cNvGraphicFramePr>
          <p:nvPr>
            <p:extLst>
              <p:ext uri="{D42A27DB-BD31-4B8C-83A1-F6EECF244321}">
                <p14:modId xmlns:p14="http://schemas.microsoft.com/office/powerpoint/2010/main" val="3527722564"/>
              </p:ext>
            </p:extLst>
          </p:nvPr>
        </p:nvGraphicFramePr>
        <p:xfrm>
          <a:off x="2662674" y="6258611"/>
          <a:ext cx="1044575" cy="555625"/>
        </p:xfrm>
        <a:graphic>
          <a:graphicData uri="http://schemas.openxmlformats.org/presentationml/2006/ole">
            <mc:AlternateContent xmlns:mc="http://schemas.openxmlformats.org/markup-compatibility/2006">
              <mc:Choice xmlns:v="urn:schemas-microsoft-com:vml" Requires="v">
                <p:oleObj spid="_x0000_s9079" name="Equation" r:id="rId20" imgW="431640" imgH="228600" progId="Equation.DSMT4">
                  <p:embed/>
                </p:oleObj>
              </mc:Choice>
              <mc:Fallback>
                <p:oleObj name="Equation" r:id="rId20" imgW="431640" imgH="228600" progId="Equation.DSMT4">
                  <p:embed/>
                  <p:pic>
                    <p:nvPicPr>
                      <p:cNvPr id="36" name="オブジェクト 35">
                        <a:extLst>
                          <a:ext uri="{FF2B5EF4-FFF2-40B4-BE49-F238E27FC236}">
                            <a16:creationId xmlns:a16="http://schemas.microsoft.com/office/drawing/2014/main" id="{33B6AAF6-4017-49AB-9A54-6CCC6F8D11B0}"/>
                          </a:ext>
                        </a:extLst>
                      </p:cNvPr>
                      <p:cNvPicPr>
                        <a:picLocks noChangeAspect="1" noChangeArrowheads="1"/>
                      </p:cNvPicPr>
                      <p:nvPr/>
                    </p:nvPicPr>
                    <p:blipFill>
                      <a:blip r:embed="rId21"/>
                      <a:srcRect/>
                      <a:stretch>
                        <a:fillRect/>
                      </a:stretch>
                    </p:blipFill>
                    <p:spPr bwMode="auto">
                      <a:xfrm>
                        <a:off x="2662674" y="6258611"/>
                        <a:ext cx="1044575"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8" name="オブジェクト 77">
            <a:extLst>
              <a:ext uri="{FF2B5EF4-FFF2-40B4-BE49-F238E27FC236}">
                <a16:creationId xmlns:a16="http://schemas.microsoft.com/office/drawing/2014/main" id="{E5931EBF-71CC-40E7-81CC-531E0679C001}"/>
              </a:ext>
            </a:extLst>
          </p:cNvPr>
          <p:cNvGraphicFramePr>
            <a:graphicFrameLocks noChangeAspect="1"/>
          </p:cNvGraphicFramePr>
          <p:nvPr>
            <p:extLst>
              <p:ext uri="{D42A27DB-BD31-4B8C-83A1-F6EECF244321}">
                <p14:modId xmlns:p14="http://schemas.microsoft.com/office/powerpoint/2010/main" val="1678796535"/>
              </p:ext>
            </p:extLst>
          </p:nvPr>
        </p:nvGraphicFramePr>
        <p:xfrm>
          <a:off x="5822980" y="6279501"/>
          <a:ext cx="582613" cy="433387"/>
        </p:xfrm>
        <a:graphic>
          <a:graphicData uri="http://schemas.openxmlformats.org/presentationml/2006/ole">
            <mc:AlternateContent xmlns:mc="http://schemas.openxmlformats.org/markup-compatibility/2006">
              <mc:Choice xmlns:v="urn:schemas-microsoft-com:vml" Requires="v">
                <p:oleObj spid="_x0000_s9080" name="数式" r:id="rId22" imgW="241200" imgH="177480" progId="Equation.3">
                  <p:embed/>
                </p:oleObj>
              </mc:Choice>
              <mc:Fallback>
                <p:oleObj name="数式" r:id="rId22" imgW="241200" imgH="177480" progId="Equation.3">
                  <p:embed/>
                  <p:pic>
                    <p:nvPicPr>
                      <p:cNvPr id="37" name="オブジェクト 36">
                        <a:extLst>
                          <a:ext uri="{FF2B5EF4-FFF2-40B4-BE49-F238E27FC236}">
                            <a16:creationId xmlns:a16="http://schemas.microsoft.com/office/drawing/2014/main" id="{1F467EE4-F195-4066-A732-3656AED8B807}"/>
                          </a:ext>
                        </a:extLst>
                      </p:cNvPr>
                      <p:cNvPicPr>
                        <a:picLocks noChangeAspect="1" noChangeArrowheads="1"/>
                      </p:cNvPicPr>
                      <p:nvPr/>
                    </p:nvPicPr>
                    <p:blipFill>
                      <a:blip r:embed="rId15"/>
                      <a:srcRect/>
                      <a:stretch>
                        <a:fillRect/>
                      </a:stretch>
                    </p:blipFill>
                    <p:spPr bwMode="auto">
                      <a:xfrm>
                        <a:off x="5822980" y="6279501"/>
                        <a:ext cx="582613"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9" name="Rectangle 14">
            <a:extLst>
              <a:ext uri="{FF2B5EF4-FFF2-40B4-BE49-F238E27FC236}">
                <a16:creationId xmlns:a16="http://schemas.microsoft.com/office/drawing/2014/main" id="{DFCCF5E6-0075-438F-B1C6-F2E8AD860D49}"/>
              </a:ext>
            </a:extLst>
          </p:cNvPr>
          <p:cNvSpPr>
            <a:spLocks noChangeArrowheads="1"/>
          </p:cNvSpPr>
          <p:nvPr/>
        </p:nvSpPr>
        <p:spPr bwMode="auto">
          <a:xfrm>
            <a:off x="6921811" y="6291016"/>
            <a:ext cx="14657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増える。　　　</a:t>
            </a:r>
            <a:endParaRPr lang="en-US" altLang="ja-JP" dirty="0">
              <a:solidFill>
                <a:srgbClr val="000000"/>
              </a:solidFill>
              <a:latin typeface="Symbol" pitchFamily="18" charset="2"/>
              <a:ea typeface="ＭＳ 明朝" charset="-128"/>
            </a:endParaRPr>
          </a:p>
        </p:txBody>
      </p:sp>
      <p:sp>
        <p:nvSpPr>
          <p:cNvPr id="80" name="Rectangle 75">
            <a:extLst>
              <a:ext uri="{FF2B5EF4-FFF2-40B4-BE49-F238E27FC236}">
                <a16:creationId xmlns:a16="http://schemas.microsoft.com/office/drawing/2014/main" id="{2F61DEF7-4834-49ED-9AEC-A8327D975238}"/>
              </a:ext>
            </a:extLst>
          </p:cNvPr>
          <p:cNvSpPr>
            <a:spLocks noChangeArrowheads="1"/>
          </p:cNvSpPr>
          <p:nvPr/>
        </p:nvSpPr>
        <p:spPr bwMode="auto">
          <a:xfrm>
            <a:off x="3827571" y="6264551"/>
            <a:ext cx="1896114" cy="56170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noAutofit/>
          </a:bodyPr>
          <a:lstStyle/>
          <a:p>
            <a:pPr algn="ctr"/>
            <a:endParaRPr lang="ja-JP" altLang="en-US" i="1">
              <a:solidFill>
                <a:srgbClr val="000000"/>
              </a:solidFill>
              <a:ea typeface="ＭＳ Ｐゴシック" pitchFamily="50" charset="-128"/>
            </a:endParaRPr>
          </a:p>
        </p:txBody>
      </p:sp>
      <p:sp>
        <p:nvSpPr>
          <p:cNvPr id="81" name="Rectangle 14">
            <a:extLst>
              <a:ext uri="{FF2B5EF4-FFF2-40B4-BE49-F238E27FC236}">
                <a16:creationId xmlns:a16="http://schemas.microsoft.com/office/drawing/2014/main" id="{2C3AA37D-2DDB-4F67-B786-328344AA0225}"/>
              </a:ext>
            </a:extLst>
          </p:cNvPr>
          <p:cNvSpPr>
            <a:spLocks noChangeArrowheads="1"/>
          </p:cNvSpPr>
          <p:nvPr/>
        </p:nvSpPr>
        <p:spPr bwMode="auto">
          <a:xfrm>
            <a:off x="4239371" y="5290881"/>
            <a:ext cx="49046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ひもを引く力のする仕事による。　　　</a:t>
            </a:r>
            <a:endParaRPr lang="en-US" altLang="ja-JP" dirty="0">
              <a:solidFill>
                <a:srgbClr val="000000"/>
              </a:solidFill>
              <a:latin typeface="Symbol" pitchFamily="18" charset="2"/>
              <a:ea typeface="ＭＳ 明朝" charset="-128"/>
            </a:endParaRPr>
          </a:p>
        </p:txBody>
      </p:sp>
      <p:graphicFrame>
        <p:nvGraphicFramePr>
          <p:cNvPr id="82" name="オブジェクト 81">
            <a:extLst>
              <a:ext uri="{FF2B5EF4-FFF2-40B4-BE49-F238E27FC236}">
                <a16:creationId xmlns:a16="http://schemas.microsoft.com/office/drawing/2014/main" id="{24C4A5A9-7A55-4B6F-9A0D-857A941EBC88}"/>
              </a:ext>
            </a:extLst>
          </p:cNvPr>
          <p:cNvGraphicFramePr>
            <a:graphicFrameLocks noChangeAspect="1"/>
          </p:cNvGraphicFramePr>
          <p:nvPr>
            <p:extLst>
              <p:ext uri="{D42A27DB-BD31-4B8C-83A1-F6EECF244321}">
                <p14:modId xmlns:p14="http://schemas.microsoft.com/office/powerpoint/2010/main" val="389965649"/>
              </p:ext>
            </p:extLst>
          </p:nvPr>
        </p:nvGraphicFramePr>
        <p:xfrm>
          <a:off x="-2236788" y="4953000"/>
          <a:ext cx="2089150" cy="555625"/>
        </p:xfrm>
        <a:graphic>
          <a:graphicData uri="http://schemas.openxmlformats.org/presentationml/2006/ole">
            <mc:AlternateContent xmlns:mc="http://schemas.openxmlformats.org/markup-compatibility/2006">
              <mc:Choice xmlns:v="urn:schemas-microsoft-com:vml" Requires="v">
                <p:oleObj spid="_x0000_s9081" name="Equation" r:id="rId23" imgW="863280" imgH="228600" progId="Equation.DSMT4">
                  <p:embed/>
                </p:oleObj>
              </mc:Choice>
              <mc:Fallback>
                <p:oleObj name="Equation" r:id="rId23" imgW="863280" imgH="228600" progId="Equation.DSMT4">
                  <p:embed/>
                  <p:pic>
                    <p:nvPicPr>
                      <p:cNvPr id="49" name="オブジェクト 48">
                        <a:extLst>
                          <a:ext uri="{FF2B5EF4-FFF2-40B4-BE49-F238E27FC236}">
                            <a16:creationId xmlns:a16="http://schemas.microsoft.com/office/drawing/2014/main" id="{E2F5E232-9B80-483D-A8F2-6E71DEEE55DC}"/>
                          </a:ext>
                        </a:extLst>
                      </p:cNvPr>
                      <p:cNvPicPr>
                        <a:picLocks noChangeAspect="1" noChangeArrowheads="1"/>
                      </p:cNvPicPr>
                      <p:nvPr/>
                    </p:nvPicPr>
                    <p:blipFill>
                      <a:blip r:embed="rId24"/>
                      <a:srcRect/>
                      <a:stretch>
                        <a:fillRect/>
                      </a:stretch>
                    </p:blipFill>
                    <p:spPr bwMode="auto">
                      <a:xfrm>
                        <a:off x="-2236788" y="4953000"/>
                        <a:ext cx="2089150"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3" name="オブジェクト 82">
            <a:extLst>
              <a:ext uri="{FF2B5EF4-FFF2-40B4-BE49-F238E27FC236}">
                <a16:creationId xmlns:a16="http://schemas.microsoft.com/office/drawing/2014/main" id="{0C973D1A-28EC-43CB-A782-2953337164ED}"/>
              </a:ext>
            </a:extLst>
          </p:cNvPr>
          <p:cNvGraphicFramePr>
            <a:graphicFrameLocks noChangeAspect="1"/>
          </p:cNvGraphicFramePr>
          <p:nvPr>
            <p:extLst>
              <p:ext uri="{D42A27DB-BD31-4B8C-83A1-F6EECF244321}">
                <p14:modId xmlns:p14="http://schemas.microsoft.com/office/powerpoint/2010/main" val="2961728486"/>
              </p:ext>
            </p:extLst>
          </p:nvPr>
        </p:nvGraphicFramePr>
        <p:xfrm>
          <a:off x="5235204" y="3692633"/>
          <a:ext cx="1136650" cy="555625"/>
        </p:xfrm>
        <a:graphic>
          <a:graphicData uri="http://schemas.openxmlformats.org/presentationml/2006/ole">
            <mc:AlternateContent xmlns:mc="http://schemas.openxmlformats.org/markup-compatibility/2006">
              <mc:Choice xmlns:v="urn:schemas-microsoft-com:vml" Requires="v">
                <p:oleObj spid="_x0000_s9082" name="Equation" r:id="rId25" imgW="469800" imgH="228600" progId="Equation.DSMT4">
                  <p:embed/>
                </p:oleObj>
              </mc:Choice>
              <mc:Fallback>
                <p:oleObj name="Equation" r:id="rId25" imgW="469800" imgH="228600" progId="Equation.DSMT4">
                  <p:embed/>
                  <p:pic>
                    <p:nvPicPr>
                      <p:cNvPr id="49" name="オブジェクト 48">
                        <a:extLst>
                          <a:ext uri="{FF2B5EF4-FFF2-40B4-BE49-F238E27FC236}">
                            <a16:creationId xmlns:a16="http://schemas.microsoft.com/office/drawing/2014/main" id="{E2F5E232-9B80-483D-A8F2-6E71DEEE55DC}"/>
                          </a:ext>
                        </a:extLst>
                      </p:cNvPr>
                      <p:cNvPicPr>
                        <a:picLocks noChangeAspect="1" noChangeArrowheads="1"/>
                      </p:cNvPicPr>
                      <p:nvPr/>
                    </p:nvPicPr>
                    <p:blipFill>
                      <a:blip r:embed="rId26"/>
                      <a:srcRect/>
                      <a:stretch>
                        <a:fillRect/>
                      </a:stretch>
                    </p:blipFill>
                    <p:spPr bwMode="auto">
                      <a:xfrm>
                        <a:off x="5235204" y="3692633"/>
                        <a:ext cx="1136650"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4" name="Rectangle 75">
            <a:extLst>
              <a:ext uri="{FF2B5EF4-FFF2-40B4-BE49-F238E27FC236}">
                <a16:creationId xmlns:a16="http://schemas.microsoft.com/office/drawing/2014/main" id="{EE517D4F-C887-4CC3-BC25-A29EF1263F74}"/>
              </a:ext>
            </a:extLst>
          </p:cNvPr>
          <p:cNvSpPr>
            <a:spLocks noChangeArrowheads="1"/>
          </p:cNvSpPr>
          <p:nvPr/>
        </p:nvSpPr>
        <p:spPr bwMode="auto">
          <a:xfrm>
            <a:off x="5023428" y="3721211"/>
            <a:ext cx="1549992" cy="52251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noAutofit/>
          </a:bodyPr>
          <a:lstStyle/>
          <a:p>
            <a:pPr algn="ctr"/>
            <a:endParaRPr lang="ja-JP" altLang="en-US" i="1">
              <a:solidFill>
                <a:srgbClr val="000000"/>
              </a:solidFill>
              <a:ea typeface="ＭＳ Ｐゴシック" pitchFamily="50" charset="-128"/>
            </a:endParaRPr>
          </a:p>
        </p:txBody>
      </p:sp>
      <p:sp>
        <p:nvSpPr>
          <p:cNvPr id="85" name="Rectangle 14">
            <a:extLst>
              <a:ext uri="{FF2B5EF4-FFF2-40B4-BE49-F238E27FC236}">
                <a16:creationId xmlns:a16="http://schemas.microsoft.com/office/drawing/2014/main" id="{C90FD889-4172-4B08-88BC-5386DDEB0806}"/>
              </a:ext>
            </a:extLst>
          </p:cNvPr>
          <p:cNvSpPr>
            <a:spLocks noChangeArrowheads="1"/>
          </p:cNvSpPr>
          <p:nvPr/>
        </p:nvSpPr>
        <p:spPr bwMode="auto">
          <a:xfrm>
            <a:off x="6263" y="6251856"/>
            <a:ext cx="25513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ts val="0"/>
              </a:spcBef>
            </a:pPr>
            <a:r>
              <a:rPr lang="ja-JP" altLang="en-US" dirty="0">
                <a:solidFill>
                  <a:srgbClr val="000000"/>
                </a:solidFill>
                <a:latin typeface="Symbol" pitchFamily="18" charset="2"/>
                <a:ea typeface="ＭＳ Ｐゴシック" pitchFamily="50" charset="-128"/>
              </a:rPr>
              <a:t>角速度の変化</a:t>
            </a:r>
            <a:endParaRPr lang="en-US" altLang="ja-JP" dirty="0">
              <a:solidFill>
                <a:srgbClr val="000000"/>
              </a:solidFill>
              <a:latin typeface="Symbol" pitchFamily="18" charset="2"/>
              <a:ea typeface="ＭＳ 明朝" charset="-128"/>
            </a:endParaRPr>
          </a:p>
        </p:txBody>
      </p:sp>
      <p:graphicFrame>
        <p:nvGraphicFramePr>
          <p:cNvPr id="87" name="オブジェクト 86">
            <a:extLst>
              <a:ext uri="{FF2B5EF4-FFF2-40B4-BE49-F238E27FC236}">
                <a16:creationId xmlns:a16="http://schemas.microsoft.com/office/drawing/2014/main" id="{E7D71D5A-CDE7-46B4-A9B7-945C6831938D}"/>
              </a:ext>
            </a:extLst>
          </p:cNvPr>
          <p:cNvGraphicFramePr>
            <a:graphicFrameLocks noChangeAspect="1"/>
          </p:cNvGraphicFramePr>
          <p:nvPr>
            <p:extLst>
              <p:ext uri="{D42A27DB-BD31-4B8C-83A1-F6EECF244321}">
                <p14:modId xmlns:p14="http://schemas.microsoft.com/office/powerpoint/2010/main" val="79435900"/>
              </p:ext>
            </p:extLst>
          </p:nvPr>
        </p:nvGraphicFramePr>
        <p:xfrm>
          <a:off x="4003738" y="6222488"/>
          <a:ext cx="1412875" cy="587375"/>
        </p:xfrm>
        <a:graphic>
          <a:graphicData uri="http://schemas.openxmlformats.org/presentationml/2006/ole">
            <mc:AlternateContent xmlns:mc="http://schemas.openxmlformats.org/markup-compatibility/2006">
              <mc:Choice xmlns:v="urn:schemas-microsoft-com:vml" Requires="v">
                <p:oleObj spid="_x0000_s9083" name="Equation" r:id="rId27" imgW="583920" imgH="241200" progId="Equation.DSMT4">
                  <p:embed/>
                </p:oleObj>
              </mc:Choice>
              <mc:Fallback>
                <p:oleObj name="Equation" r:id="rId27" imgW="583920" imgH="241200" progId="Equation.DSMT4">
                  <p:embed/>
                  <p:pic>
                    <p:nvPicPr>
                      <p:cNvPr id="77" name="オブジェクト 76">
                        <a:extLst>
                          <a:ext uri="{FF2B5EF4-FFF2-40B4-BE49-F238E27FC236}">
                            <a16:creationId xmlns:a16="http://schemas.microsoft.com/office/drawing/2014/main" id="{F54DB704-4E74-4DE0-8ED8-D182B7B82179}"/>
                          </a:ext>
                        </a:extLst>
                      </p:cNvPr>
                      <p:cNvPicPr>
                        <a:picLocks noChangeAspect="1" noChangeArrowheads="1"/>
                      </p:cNvPicPr>
                      <p:nvPr/>
                    </p:nvPicPr>
                    <p:blipFill>
                      <a:blip r:embed="rId28"/>
                      <a:srcRect/>
                      <a:stretch>
                        <a:fillRect/>
                      </a:stretch>
                    </p:blipFill>
                    <p:spPr bwMode="auto">
                      <a:xfrm>
                        <a:off x="4003738" y="6222488"/>
                        <a:ext cx="141287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41953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8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5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5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5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7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70"/>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71"/>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72"/>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81"/>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74"/>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75"/>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7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85"/>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77"/>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80"/>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nodeType="clickEffect">
                                  <p:stCondLst>
                                    <p:cond delay="0"/>
                                  </p:stCondLst>
                                  <p:childTnLst>
                                    <p:set>
                                      <p:cBhvr>
                                        <p:cTn id="124" dur="1" fill="hold">
                                          <p:stCondLst>
                                            <p:cond delay="0"/>
                                          </p:stCondLst>
                                        </p:cTn>
                                        <p:tgtEl>
                                          <p:spTgt spid="87"/>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nodeType="clickEffect">
                                  <p:stCondLst>
                                    <p:cond delay="0"/>
                                  </p:stCondLst>
                                  <p:childTnLst>
                                    <p:set>
                                      <p:cBhvr>
                                        <p:cTn id="128" dur="1" fill="hold">
                                          <p:stCondLst>
                                            <p:cond delay="0"/>
                                          </p:stCondLst>
                                        </p:cTn>
                                        <p:tgtEl>
                                          <p:spTgt spid="78"/>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79"/>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39" grpId="0"/>
      <p:bldP spid="55" grpId="0"/>
      <p:bldP spid="56" grpId="0"/>
      <p:bldP spid="60" grpId="0"/>
      <p:bldP spid="42" grpId="0"/>
      <p:bldP spid="43" grpId="0"/>
      <p:bldP spid="44" grpId="0"/>
      <p:bldP spid="45" grpId="0"/>
      <p:bldP spid="47" grpId="0"/>
      <p:bldP spid="48" grpId="0"/>
      <p:bldP spid="52" grpId="0"/>
      <p:bldP spid="53" grpId="0" animBg="1"/>
      <p:bldP spid="54" grpId="0"/>
      <p:bldP spid="72" grpId="0"/>
      <p:bldP spid="73" grpId="0" animBg="1"/>
      <p:bldP spid="74" grpId="0"/>
      <p:bldP spid="79" grpId="0"/>
      <p:bldP spid="80" grpId="0" animBg="1"/>
      <p:bldP spid="81" grpId="0"/>
      <p:bldP spid="84" grpId="0" animBg="1"/>
      <p:bldP spid="8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110">
            <a:extLst>
              <a:ext uri="{FF2B5EF4-FFF2-40B4-BE49-F238E27FC236}">
                <a16:creationId xmlns:a16="http://schemas.microsoft.com/office/drawing/2014/main" id="{467CE7CD-AA64-4721-BE25-C6C2FE9938F5}"/>
              </a:ext>
            </a:extLst>
          </p:cNvPr>
          <p:cNvSpPr>
            <a:spLocks noChangeArrowheads="1"/>
          </p:cNvSpPr>
          <p:nvPr/>
        </p:nvSpPr>
        <p:spPr bwMode="auto">
          <a:xfrm>
            <a:off x="2132107" y="496756"/>
            <a:ext cx="18614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en-US" altLang="ja-JP" i="1" dirty="0">
                <a:solidFill>
                  <a:srgbClr val="000000"/>
                </a:solidFill>
                <a:latin typeface="Bookman Old Style" pitchFamily="18" charset="0"/>
                <a:ea typeface="ＭＳ ゴシック" pitchFamily="49" charset="-128"/>
                <a:cs typeface="Times New Roman" pitchFamily="18" charset="0"/>
              </a:rPr>
              <a:t>AB </a:t>
            </a:r>
            <a:r>
              <a:rPr lang="en-US" altLang="ja-JP" dirty="0" err="1">
                <a:solidFill>
                  <a:srgbClr val="000000"/>
                </a:solidFill>
                <a:latin typeface="+mn-lt"/>
                <a:ea typeface="ＭＳ ゴシック" panose="020B0609070205080204" pitchFamily="49" charset="-128"/>
                <a:cs typeface="Times New Roman" pitchFamily="18" charset="0"/>
              </a:rPr>
              <a:t>sin</a:t>
            </a:r>
            <a:r>
              <a:rPr lang="en-US" altLang="ja-JP" i="1" dirty="0" err="1">
                <a:solidFill>
                  <a:srgbClr val="000000"/>
                </a:solidFill>
                <a:latin typeface="Symbol" panose="05050102010706020507" pitchFamily="18" charset="2"/>
                <a:ea typeface="ＭＳ ゴシック" panose="020B0609070205080204" pitchFamily="49" charset="-128"/>
                <a:cs typeface="Times New Roman" pitchFamily="18" charset="0"/>
              </a:rPr>
              <a:t>q</a:t>
            </a:r>
            <a:r>
              <a:rPr lang="en-US" altLang="ja-JP" b="1" i="1" baseline="-25000" dirty="0" err="1">
                <a:solidFill>
                  <a:srgbClr val="000000"/>
                </a:solidFill>
                <a:latin typeface="Bookman Old Style" pitchFamily="18" charset="0"/>
                <a:ea typeface="ＭＳ ゴシック" pitchFamily="49" charset="-128"/>
                <a:cs typeface="Times New Roman" pitchFamily="18" charset="0"/>
              </a:rPr>
              <a:t>AB</a:t>
            </a:r>
            <a:r>
              <a:rPr lang="en-US" altLang="ja-JP" i="1" dirty="0">
                <a:solidFill>
                  <a:srgbClr val="000000"/>
                </a:solidFill>
                <a:latin typeface="Bookman Old Style" pitchFamily="18" charset="0"/>
                <a:ea typeface="ＭＳ ゴシック" pitchFamily="49" charset="-128"/>
                <a:cs typeface="Times New Roman" pitchFamily="18" charset="0"/>
              </a:rPr>
              <a:t> </a:t>
            </a:r>
            <a:endParaRPr lang="ja-JP" altLang="en-US" dirty="0">
              <a:solidFill>
                <a:srgbClr val="000000"/>
              </a:solidFill>
              <a:latin typeface="+mn-lt"/>
              <a:ea typeface="ＭＳ ゴシック" pitchFamily="49" charset="-128"/>
              <a:cs typeface="Times New Roman" pitchFamily="18" charset="0"/>
            </a:endParaRPr>
          </a:p>
        </p:txBody>
      </p:sp>
      <p:sp>
        <p:nvSpPr>
          <p:cNvPr id="425038" name="Freeform 78"/>
          <p:cNvSpPr>
            <a:spLocks/>
          </p:cNvSpPr>
          <p:nvPr/>
        </p:nvSpPr>
        <p:spPr bwMode="auto">
          <a:xfrm>
            <a:off x="6958067" y="1509519"/>
            <a:ext cx="1903882" cy="542481"/>
          </a:xfrm>
          <a:custGeom>
            <a:avLst/>
            <a:gdLst>
              <a:gd name="T0" fmla="*/ 615 w 1293"/>
              <a:gd name="T1" fmla="*/ 0 h 426"/>
              <a:gd name="T2" fmla="*/ 0 w 1293"/>
              <a:gd name="T3" fmla="*/ 328 h 426"/>
              <a:gd name="T4" fmla="*/ 672 w 1293"/>
              <a:gd name="T5" fmla="*/ 426 h 426"/>
              <a:gd name="T6" fmla="*/ 1293 w 1293"/>
              <a:gd name="T7" fmla="*/ 51 h 426"/>
              <a:gd name="T8" fmla="*/ 615 w 1293"/>
              <a:gd name="T9" fmla="*/ 0 h 426"/>
            </a:gdLst>
            <a:ahLst/>
            <a:cxnLst>
              <a:cxn ang="0">
                <a:pos x="T0" y="T1"/>
              </a:cxn>
              <a:cxn ang="0">
                <a:pos x="T2" y="T3"/>
              </a:cxn>
              <a:cxn ang="0">
                <a:pos x="T4" y="T5"/>
              </a:cxn>
              <a:cxn ang="0">
                <a:pos x="T6" y="T7"/>
              </a:cxn>
              <a:cxn ang="0">
                <a:pos x="T8" y="T9"/>
              </a:cxn>
            </a:cxnLst>
            <a:rect l="0" t="0" r="r" b="b"/>
            <a:pathLst>
              <a:path w="1293" h="426">
                <a:moveTo>
                  <a:pt x="615" y="0"/>
                </a:moveTo>
                <a:lnTo>
                  <a:pt x="0" y="328"/>
                </a:lnTo>
                <a:lnTo>
                  <a:pt x="672" y="426"/>
                </a:lnTo>
                <a:lnTo>
                  <a:pt x="1293" y="51"/>
                </a:lnTo>
                <a:lnTo>
                  <a:pt x="615" y="0"/>
                </a:lnTo>
                <a:close/>
              </a:path>
            </a:pathLst>
          </a:custGeom>
          <a:solidFill>
            <a:srgbClr val="00FFFF"/>
          </a:soli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b="1">
              <a:solidFill>
                <a:srgbClr val="000000"/>
              </a:solidFill>
              <a:ea typeface="ＭＳ Ｐゴシック" pitchFamily="50" charset="-128"/>
            </a:endParaRPr>
          </a:p>
        </p:txBody>
      </p:sp>
      <p:sp>
        <p:nvSpPr>
          <p:cNvPr id="425040" name="Rectangle 80"/>
          <p:cNvSpPr>
            <a:spLocks noChangeArrowheads="1"/>
          </p:cNvSpPr>
          <p:nvPr/>
        </p:nvSpPr>
        <p:spPr bwMode="auto">
          <a:xfrm>
            <a:off x="-36513" y="1121"/>
            <a:ext cx="415370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b="1" dirty="0">
                <a:solidFill>
                  <a:srgbClr val="0066FF"/>
                </a:solidFill>
                <a:latin typeface="ＭＳ ゴシック" pitchFamily="49" charset="-128"/>
                <a:ea typeface="ＭＳ ゴシック" pitchFamily="49" charset="-128"/>
                <a:cs typeface="Times New Roman" pitchFamily="18" charset="0"/>
              </a:rPr>
              <a:t>ベクトル</a:t>
            </a:r>
            <a:r>
              <a:rPr lang="en-US" altLang="ja-JP" b="1" i="1" dirty="0">
                <a:solidFill>
                  <a:srgbClr val="0066FF"/>
                </a:solidFill>
                <a:latin typeface="Bookman Old Style" pitchFamily="18" charset="0"/>
                <a:ea typeface="ＭＳ ゴシック" pitchFamily="49" charset="-128"/>
                <a:cs typeface="Times New Roman" pitchFamily="18" charset="0"/>
              </a:rPr>
              <a:t>A</a:t>
            </a:r>
            <a:r>
              <a:rPr lang="en-US" altLang="ja-JP" dirty="0">
                <a:solidFill>
                  <a:srgbClr val="0066FF"/>
                </a:solidFill>
                <a:latin typeface="Bookman Old Style" pitchFamily="18" charset="0"/>
                <a:ea typeface="ＭＳ ゴシック" pitchFamily="49" charset="-128"/>
                <a:cs typeface="Times New Roman" pitchFamily="18" charset="0"/>
              </a:rPr>
              <a:t>, </a:t>
            </a:r>
            <a:r>
              <a:rPr lang="en-US" altLang="ja-JP" b="1" i="1" dirty="0">
                <a:solidFill>
                  <a:srgbClr val="0066FF"/>
                </a:solidFill>
                <a:latin typeface="Bookman Old Style" pitchFamily="18" charset="0"/>
                <a:ea typeface="ＭＳ ゴシック" pitchFamily="49" charset="-128"/>
                <a:cs typeface="Times New Roman" pitchFamily="18" charset="0"/>
              </a:rPr>
              <a:t>B </a:t>
            </a:r>
            <a:r>
              <a:rPr lang="ja-JP" altLang="en-US" b="1" dirty="0">
                <a:solidFill>
                  <a:srgbClr val="0066FF"/>
                </a:solidFill>
                <a:latin typeface="ＭＳ ゴシック" pitchFamily="49" charset="-128"/>
                <a:ea typeface="ＭＳ ゴシック" pitchFamily="49" charset="-128"/>
                <a:cs typeface="Times New Roman" pitchFamily="18" charset="0"/>
              </a:rPr>
              <a:t>の外積</a:t>
            </a:r>
            <a:r>
              <a:rPr lang="en-US" altLang="ja-JP" b="1" i="1" dirty="0">
                <a:solidFill>
                  <a:srgbClr val="0066FF"/>
                </a:solidFill>
                <a:latin typeface="Bookman Old Style" pitchFamily="18" charset="0"/>
                <a:ea typeface="ＭＳ ゴシック" pitchFamily="49" charset="-128"/>
                <a:cs typeface="Times New Roman" pitchFamily="18" charset="0"/>
              </a:rPr>
              <a:t>C</a:t>
            </a:r>
            <a:r>
              <a:rPr lang="en-US" altLang="ja-JP" b="1" i="1" dirty="0">
                <a:solidFill>
                  <a:srgbClr val="0066FF"/>
                </a:solidFill>
                <a:latin typeface="Bookman Old Style" panose="02050604050505020204" pitchFamily="18" charset="0"/>
                <a:ea typeface="ＭＳ 明朝" charset="-128"/>
                <a:cs typeface="Times New Roman" panose="02020603050405020304" pitchFamily="18" charset="0"/>
              </a:rPr>
              <a:t> </a:t>
            </a:r>
            <a:r>
              <a:rPr lang="en-US" altLang="ja-JP" dirty="0">
                <a:solidFill>
                  <a:srgbClr val="0066FF"/>
                </a:solidFill>
                <a:ea typeface="ＭＳ Ｐゴシック" pitchFamily="50" charset="-128"/>
              </a:rPr>
              <a:t>=</a:t>
            </a:r>
            <a:endParaRPr lang="en-US" altLang="ja-JP" b="1" i="1" dirty="0">
              <a:solidFill>
                <a:srgbClr val="0066FF"/>
              </a:solidFill>
              <a:latin typeface="Bookman Old Style" pitchFamily="18" charset="0"/>
              <a:ea typeface="ＭＳ ゴシック" pitchFamily="49" charset="-128"/>
              <a:cs typeface="Times New Roman" pitchFamily="18" charset="0"/>
            </a:endParaRPr>
          </a:p>
        </p:txBody>
      </p:sp>
      <p:sp>
        <p:nvSpPr>
          <p:cNvPr id="425042" name="Line 82"/>
          <p:cNvSpPr>
            <a:spLocks noChangeShapeType="1"/>
          </p:cNvSpPr>
          <p:nvPr/>
        </p:nvSpPr>
        <p:spPr bwMode="auto">
          <a:xfrm flipV="1">
            <a:off x="7946409" y="1558566"/>
            <a:ext cx="951878" cy="486798"/>
          </a:xfrm>
          <a:prstGeom prst="line">
            <a:avLst/>
          </a:prstGeom>
          <a:noFill/>
          <a:ln w="57150">
            <a:solidFill>
              <a:srgbClr val="FF3399"/>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b="1">
              <a:solidFill>
                <a:srgbClr val="000000"/>
              </a:solidFill>
              <a:ea typeface="ＭＳ Ｐゴシック" pitchFamily="50" charset="-128"/>
            </a:endParaRPr>
          </a:p>
        </p:txBody>
      </p:sp>
      <p:sp>
        <p:nvSpPr>
          <p:cNvPr id="425043" name="Line 83"/>
          <p:cNvSpPr>
            <a:spLocks noChangeShapeType="1"/>
          </p:cNvSpPr>
          <p:nvPr/>
        </p:nvSpPr>
        <p:spPr bwMode="auto">
          <a:xfrm flipH="1" flipV="1">
            <a:off x="7840901" y="1502753"/>
            <a:ext cx="1050053" cy="50241"/>
          </a:xfrm>
          <a:prstGeom prst="line">
            <a:avLst/>
          </a:prstGeom>
          <a:noFill/>
          <a:ln w="571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b="1">
              <a:solidFill>
                <a:srgbClr val="000000"/>
              </a:solidFill>
              <a:ea typeface="ＭＳ Ｐゴシック" pitchFamily="50" charset="-128"/>
            </a:endParaRPr>
          </a:p>
        </p:txBody>
      </p:sp>
      <p:sp>
        <p:nvSpPr>
          <p:cNvPr id="425045" name="Line 85"/>
          <p:cNvSpPr>
            <a:spLocks noChangeShapeType="1"/>
          </p:cNvSpPr>
          <p:nvPr/>
        </p:nvSpPr>
        <p:spPr bwMode="auto">
          <a:xfrm flipV="1">
            <a:off x="8870858" y="279757"/>
            <a:ext cx="3529" cy="1283286"/>
          </a:xfrm>
          <a:prstGeom prst="line">
            <a:avLst/>
          </a:prstGeom>
          <a:noFill/>
          <a:ln w="76200">
            <a:solidFill>
              <a:srgbClr val="00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b="1">
              <a:solidFill>
                <a:srgbClr val="000000"/>
              </a:solidFill>
              <a:ea typeface="ＭＳ Ｐゴシック" pitchFamily="50" charset="-128"/>
            </a:endParaRPr>
          </a:p>
        </p:txBody>
      </p:sp>
      <p:sp>
        <p:nvSpPr>
          <p:cNvPr id="425048" name="Rectangle 88"/>
          <p:cNvSpPr>
            <a:spLocks noChangeArrowheads="1"/>
          </p:cNvSpPr>
          <p:nvPr/>
        </p:nvSpPr>
        <p:spPr bwMode="auto">
          <a:xfrm>
            <a:off x="1209675" y="1010390"/>
            <a:ext cx="237436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en-US" altLang="ja-JP" b="1" i="1" dirty="0">
                <a:solidFill>
                  <a:srgbClr val="000000"/>
                </a:solidFill>
                <a:latin typeface="Bookman Old Style" pitchFamily="18" charset="0"/>
                <a:ea typeface="ＭＳ ゴシック" pitchFamily="49" charset="-128"/>
              </a:rPr>
              <a:t>A</a:t>
            </a:r>
            <a:r>
              <a:rPr lang="en-US" altLang="ja-JP" dirty="0">
                <a:solidFill>
                  <a:srgbClr val="000000"/>
                </a:solidFill>
                <a:latin typeface="Bookman Old Style" pitchFamily="18" charset="0"/>
                <a:ea typeface="ＭＳ ゴシック" pitchFamily="49" charset="-128"/>
              </a:rPr>
              <a:t>, </a:t>
            </a:r>
            <a:r>
              <a:rPr lang="en-US" altLang="ja-JP" b="1" i="1" dirty="0">
                <a:solidFill>
                  <a:srgbClr val="000000"/>
                </a:solidFill>
                <a:latin typeface="Bookman Old Style" pitchFamily="18" charset="0"/>
                <a:ea typeface="ＭＳ ゴシック" pitchFamily="49" charset="-128"/>
              </a:rPr>
              <a:t>B</a:t>
            </a:r>
            <a:r>
              <a:rPr lang="ja-JP" altLang="en-US" dirty="0">
                <a:solidFill>
                  <a:srgbClr val="000000"/>
                </a:solidFill>
                <a:latin typeface="ＭＳ ゴシック" pitchFamily="49" charset="-128"/>
                <a:ea typeface="ＭＳ ゴシック" pitchFamily="49" charset="-128"/>
                <a:cs typeface="Times New Roman" pitchFamily="18" charset="0"/>
              </a:rPr>
              <a:t>に垂直で</a:t>
            </a:r>
          </a:p>
        </p:txBody>
      </p:sp>
      <p:sp>
        <p:nvSpPr>
          <p:cNvPr id="425050" name="Rectangle 90"/>
          <p:cNvSpPr>
            <a:spLocks noChangeArrowheads="1"/>
          </p:cNvSpPr>
          <p:nvPr/>
        </p:nvSpPr>
        <p:spPr bwMode="auto">
          <a:xfrm>
            <a:off x="3582607" y="1010390"/>
            <a:ext cx="32115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spcBef>
                <a:spcPct val="0"/>
              </a:spcBef>
            </a:pPr>
            <a:r>
              <a:rPr lang="en-US" altLang="ja-JP" b="1" i="1" dirty="0">
                <a:solidFill>
                  <a:srgbClr val="000000"/>
                </a:solidFill>
                <a:latin typeface="Bookman Old Style" pitchFamily="18" charset="0"/>
                <a:ea typeface="ＭＳ ゴシック" pitchFamily="49" charset="-128"/>
              </a:rPr>
              <a:t>A</a:t>
            </a:r>
            <a:r>
              <a:rPr lang="en-US" altLang="ja-JP" dirty="0">
                <a:solidFill>
                  <a:srgbClr val="000000"/>
                </a:solidFill>
                <a:latin typeface="Bookman Old Style" pitchFamily="18" charset="0"/>
                <a:ea typeface="ＭＳ ゴシック" pitchFamily="49" charset="-128"/>
              </a:rPr>
              <a:t>, </a:t>
            </a:r>
            <a:r>
              <a:rPr lang="en-US" altLang="ja-JP" b="1" i="1" dirty="0">
                <a:solidFill>
                  <a:srgbClr val="000000"/>
                </a:solidFill>
                <a:latin typeface="Bookman Old Style" pitchFamily="18" charset="0"/>
                <a:ea typeface="ＭＳ ゴシック" pitchFamily="49" charset="-128"/>
              </a:rPr>
              <a:t>B</a:t>
            </a:r>
            <a:r>
              <a:rPr lang="en-US" altLang="ja-JP" dirty="0">
                <a:solidFill>
                  <a:srgbClr val="000000"/>
                </a:solidFill>
                <a:latin typeface="Bookman Old Style" pitchFamily="18" charset="0"/>
                <a:ea typeface="ＭＳ ゴシック" pitchFamily="49" charset="-128"/>
              </a:rPr>
              <a:t>, </a:t>
            </a:r>
            <a:r>
              <a:rPr lang="en-US" altLang="ja-JP" b="1" i="1" dirty="0">
                <a:solidFill>
                  <a:srgbClr val="000000"/>
                </a:solidFill>
                <a:latin typeface="Bookman Old Style" pitchFamily="18" charset="0"/>
                <a:ea typeface="ＭＳ ゴシック" pitchFamily="49" charset="-128"/>
              </a:rPr>
              <a:t>C</a:t>
            </a:r>
            <a:r>
              <a:rPr lang="ja-JP" altLang="en-US" dirty="0">
                <a:solidFill>
                  <a:srgbClr val="000000"/>
                </a:solidFill>
                <a:latin typeface="ＭＳ ゴシック" pitchFamily="49" charset="-128"/>
                <a:ea typeface="ＭＳ ゴシック" pitchFamily="49" charset="-128"/>
                <a:cs typeface="Times New Roman" pitchFamily="18" charset="0"/>
              </a:rPr>
              <a:t>が右手系</a:t>
            </a:r>
          </a:p>
        </p:txBody>
      </p:sp>
      <p:graphicFrame>
        <p:nvGraphicFramePr>
          <p:cNvPr id="425051" name="Object 91"/>
          <p:cNvGraphicFramePr>
            <a:graphicFrameLocks noChangeAspect="1"/>
          </p:cNvGraphicFramePr>
          <p:nvPr>
            <p:extLst>
              <p:ext uri="{D42A27DB-BD31-4B8C-83A1-F6EECF244321}">
                <p14:modId xmlns:p14="http://schemas.microsoft.com/office/powerpoint/2010/main" val="3404791646"/>
              </p:ext>
            </p:extLst>
          </p:nvPr>
        </p:nvGraphicFramePr>
        <p:xfrm>
          <a:off x="1923734" y="1577253"/>
          <a:ext cx="2522679" cy="401655"/>
        </p:xfrm>
        <a:graphic>
          <a:graphicData uri="http://schemas.openxmlformats.org/presentationml/2006/ole">
            <mc:AlternateContent xmlns:mc="http://schemas.openxmlformats.org/markup-compatibility/2006">
              <mc:Choice xmlns:v="urn:schemas-microsoft-com:vml" Requires="v">
                <p:oleObj spid="_x0000_s67809" name="数式" r:id="rId3" imgW="1041120" imgH="164880" progId="Equation.3">
                  <p:embed/>
                </p:oleObj>
              </mc:Choice>
              <mc:Fallback>
                <p:oleObj name="数式" r:id="rId3" imgW="1041120" imgH="1648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3734" y="1577253"/>
                        <a:ext cx="2522679" cy="401655"/>
                      </a:xfrm>
                      <a:prstGeom prst="rect">
                        <a:avLst/>
                      </a:prstGeom>
                      <a:noFill/>
                    </p:spPr>
                  </p:pic>
                </p:oleObj>
              </mc:Fallback>
            </mc:AlternateContent>
          </a:graphicData>
        </a:graphic>
      </p:graphicFrame>
      <p:graphicFrame>
        <p:nvGraphicFramePr>
          <p:cNvPr id="425052" name="Object 92"/>
          <p:cNvGraphicFramePr>
            <a:graphicFrameLocks noChangeAspect="1"/>
          </p:cNvGraphicFramePr>
          <p:nvPr>
            <p:extLst>
              <p:ext uri="{D42A27DB-BD31-4B8C-83A1-F6EECF244321}">
                <p14:modId xmlns:p14="http://schemas.microsoft.com/office/powerpoint/2010/main" val="359758700"/>
              </p:ext>
            </p:extLst>
          </p:nvPr>
        </p:nvGraphicFramePr>
        <p:xfrm>
          <a:off x="1824355" y="2008993"/>
          <a:ext cx="4368879" cy="462254"/>
        </p:xfrm>
        <a:graphic>
          <a:graphicData uri="http://schemas.openxmlformats.org/presentationml/2006/ole">
            <mc:AlternateContent xmlns:mc="http://schemas.openxmlformats.org/markup-compatibility/2006">
              <mc:Choice xmlns:v="urn:schemas-microsoft-com:vml" Requires="v">
                <p:oleObj spid="_x0000_s67810" name="数式" r:id="rId5" imgW="1803240" imgH="190440" progId="Equation.3">
                  <p:embed/>
                </p:oleObj>
              </mc:Choice>
              <mc:Fallback>
                <p:oleObj name="数式" r:id="rId5" imgW="1803240" imgH="1904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4355" y="2008993"/>
                        <a:ext cx="4368879" cy="462254"/>
                      </a:xfrm>
                      <a:prstGeom prst="rect">
                        <a:avLst/>
                      </a:prstGeom>
                      <a:noFill/>
                    </p:spPr>
                  </p:pic>
                </p:oleObj>
              </mc:Fallback>
            </mc:AlternateContent>
          </a:graphicData>
        </a:graphic>
      </p:graphicFrame>
      <p:graphicFrame>
        <p:nvGraphicFramePr>
          <p:cNvPr id="425054" name="Object 94"/>
          <p:cNvGraphicFramePr>
            <a:graphicFrameLocks noChangeAspect="1"/>
          </p:cNvGraphicFramePr>
          <p:nvPr>
            <p:extLst>
              <p:ext uri="{D42A27DB-BD31-4B8C-83A1-F6EECF244321}">
                <p14:modId xmlns:p14="http://schemas.microsoft.com/office/powerpoint/2010/main" val="2136979029"/>
              </p:ext>
            </p:extLst>
          </p:nvPr>
        </p:nvGraphicFramePr>
        <p:xfrm>
          <a:off x="8101914" y="1037817"/>
          <a:ext cx="424205" cy="427022"/>
        </p:xfrm>
        <a:graphic>
          <a:graphicData uri="http://schemas.openxmlformats.org/presentationml/2006/ole">
            <mc:AlternateContent xmlns:mc="http://schemas.openxmlformats.org/markup-compatibility/2006">
              <mc:Choice xmlns:v="urn:schemas-microsoft-com:vml" Requires="v">
                <p:oleObj spid="_x0000_s67811" name="数式" r:id="rId7" imgW="164880" imgH="164880" progId="Equation.3">
                  <p:embed/>
                </p:oleObj>
              </mc:Choice>
              <mc:Fallback>
                <p:oleObj name="数式" r:id="rId7" imgW="164880" imgH="1648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01914" y="1037817"/>
                        <a:ext cx="424205" cy="427022"/>
                      </a:xfrm>
                      <a:prstGeom prst="rect">
                        <a:avLst/>
                      </a:prstGeom>
                      <a:noFill/>
                    </p:spPr>
                  </p:pic>
                </p:oleObj>
              </mc:Fallback>
            </mc:AlternateContent>
          </a:graphicData>
        </a:graphic>
      </p:graphicFrame>
      <p:graphicFrame>
        <p:nvGraphicFramePr>
          <p:cNvPr id="425055" name="Object 95"/>
          <p:cNvGraphicFramePr>
            <a:graphicFrameLocks noChangeAspect="1"/>
          </p:cNvGraphicFramePr>
          <p:nvPr>
            <p:extLst>
              <p:ext uri="{D42A27DB-BD31-4B8C-83A1-F6EECF244321}">
                <p14:modId xmlns:p14="http://schemas.microsoft.com/office/powerpoint/2010/main" val="3766473418"/>
              </p:ext>
            </p:extLst>
          </p:nvPr>
        </p:nvGraphicFramePr>
        <p:xfrm>
          <a:off x="8396412" y="1662479"/>
          <a:ext cx="424204" cy="427022"/>
        </p:xfrm>
        <a:graphic>
          <a:graphicData uri="http://schemas.openxmlformats.org/presentationml/2006/ole">
            <mc:AlternateContent xmlns:mc="http://schemas.openxmlformats.org/markup-compatibility/2006">
              <mc:Choice xmlns:v="urn:schemas-microsoft-com:vml" Requires="v">
                <p:oleObj spid="_x0000_s67812" name="数式" r:id="rId9" imgW="164880" imgH="164880" progId="Equation.3">
                  <p:embed/>
                </p:oleObj>
              </mc:Choice>
              <mc:Fallback>
                <p:oleObj name="数式" r:id="rId9" imgW="164880" imgH="164880" progId="Equation.3">
                  <p:embed/>
                  <p:pic>
                    <p:nvPicPr>
                      <p:cNvPr id="0" name=""/>
                      <p:cNvPicPr>
                        <a:picLocks noChangeAspect="1" noChangeArrowheads="1"/>
                      </p:cNvPicPr>
                      <p:nvPr/>
                    </p:nvPicPr>
                    <p:blipFill>
                      <a:blip r:embed="rId10"/>
                      <a:srcRect/>
                      <a:stretch>
                        <a:fillRect/>
                      </a:stretch>
                    </p:blipFill>
                    <p:spPr bwMode="auto">
                      <a:xfrm>
                        <a:off x="8396412" y="1662479"/>
                        <a:ext cx="424204" cy="427022"/>
                      </a:xfrm>
                      <a:prstGeom prst="rect">
                        <a:avLst/>
                      </a:prstGeom>
                      <a:noFill/>
                    </p:spPr>
                  </p:pic>
                </p:oleObj>
              </mc:Fallback>
            </mc:AlternateContent>
          </a:graphicData>
        </a:graphic>
      </p:graphicFrame>
      <p:graphicFrame>
        <p:nvGraphicFramePr>
          <p:cNvPr id="425056" name="Object 96"/>
          <p:cNvGraphicFramePr>
            <a:graphicFrameLocks noChangeAspect="1"/>
          </p:cNvGraphicFramePr>
          <p:nvPr>
            <p:extLst>
              <p:ext uri="{D42A27DB-BD31-4B8C-83A1-F6EECF244321}">
                <p14:modId xmlns:p14="http://schemas.microsoft.com/office/powerpoint/2010/main" val="2372208331"/>
              </p:ext>
            </p:extLst>
          </p:nvPr>
        </p:nvGraphicFramePr>
        <p:xfrm>
          <a:off x="8295673" y="256130"/>
          <a:ext cx="391791" cy="459438"/>
        </p:xfrm>
        <a:graphic>
          <a:graphicData uri="http://schemas.openxmlformats.org/presentationml/2006/ole">
            <mc:AlternateContent xmlns:mc="http://schemas.openxmlformats.org/markup-compatibility/2006">
              <mc:Choice xmlns:v="urn:schemas-microsoft-com:vml" Requires="v">
                <p:oleObj spid="_x0000_s67813" name="数式" r:id="rId11" imgW="152280" imgH="177480" progId="Equation.3">
                  <p:embed/>
                </p:oleObj>
              </mc:Choice>
              <mc:Fallback>
                <p:oleObj name="数式" r:id="rId11" imgW="152280" imgH="1774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295673" y="256130"/>
                        <a:ext cx="391791" cy="459438"/>
                      </a:xfrm>
                      <a:prstGeom prst="rect">
                        <a:avLst/>
                      </a:prstGeom>
                      <a:noFill/>
                    </p:spPr>
                  </p:pic>
                </p:oleObj>
              </mc:Fallback>
            </mc:AlternateContent>
          </a:graphicData>
        </a:graphic>
      </p:graphicFrame>
      <p:sp>
        <p:nvSpPr>
          <p:cNvPr id="425057" name="Rectangle 97"/>
          <p:cNvSpPr>
            <a:spLocks noChangeArrowheads="1"/>
          </p:cNvSpPr>
          <p:nvPr/>
        </p:nvSpPr>
        <p:spPr bwMode="auto">
          <a:xfrm>
            <a:off x="0" y="1495743"/>
            <a:ext cx="192633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oAutofit/>
          </a:bodyPr>
          <a:lstStyle/>
          <a:p>
            <a:pPr algn="ctr"/>
            <a:r>
              <a:rPr lang="ja-JP" altLang="en-US" b="1" dirty="0">
                <a:solidFill>
                  <a:srgbClr val="000000"/>
                </a:solidFill>
                <a:latin typeface="ＭＳ ゴシック" pitchFamily="49" charset="-128"/>
                <a:ea typeface="ＭＳ ゴシック" pitchFamily="49" charset="-128"/>
                <a:cs typeface="Times New Roman" pitchFamily="18" charset="0"/>
              </a:rPr>
              <a:t>反交換法則</a:t>
            </a:r>
          </a:p>
        </p:txBody>
      </p:sp>
      <p:sp>
        <p:nvSpPr>
          <p:cNvPr id="425058" name="Rectangle 98"/>
          <p:cNvSpPr>
            <a:spLocks noChangeArrowheads="1"/>
          </p:cNvSpPr>
          <p:nvPr/>
        </p:nvSpPr>
        <p:spPr bwMode="auto">
          <a:xfrm>
            <a:off x="0" y="1960563"/>
            <a:ext cx="162736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ja-JP" altLang="en-US" b="1" dirty="0">
                <a:solidFill>
                  <a:srgbClr val="000000"/>
                </a:solidFill>
                <a:latin typeface="ＭＳ ゴシック" pitchFamily="49" charset="-128"/>
                <a:ea typeface="ＭＳ ゴシック" pitchFamily="49" charset="-128"/>
                <a:cs typeface="Times New Roman" pitchFamily="18" charset="0"/>
              </a:rPr>
              <a:t>分配法則</a:t>
            </a:r>
          </a:p>
        </p:txBody>
      </p:sp>
      <p:sp>
        <p:nvSpPr>
          <p:cNvPr id="425059" name="Rectangle 99"/>
          <p:cNvSpPr>
            <a:spLocks noChangeArrowheads="1"/>
          </p:cNvSpPr>
          <p:nvPr/>
        </p:nvSpPr>
        <p:spPr bwMode="auto">
          <a:xfrm>
            <a:off x="299579" y="522479"/>
            <a:ext cx="184858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b="1" dirty="0">
                <a:solidFill>
                  <a:srgbClr val="000000"/>
                </a:solidFill>
                <a:latin typeface="ＭＳ ゴシック" pitchFamily="49" charset="-128"/>
                <a:ea typeface="ＭＳ ゴシック" pitchFamily="49" charset="-128"/>
                <a:cs typeface="Times New Roman" pitchFamily="18" charset="0"/>
              </a:rPr>
              <a:t>大きさ</a:t>
            </a:r>
            <a:r>
              <a:rPr lang="en-US" altLang="ja-JP" i="1" dirty="0">
                <a:solidFill>
                  <a:srgbClr val="000000"/>
                </a:solidFill>
                <a:latin typeface="Bookman Old Style" pitchFamily="18" charset="0"/>
                <a:ea typeface="ＭＳ ゴシック" pitchFamily="49" charset="-128"/>
                <a:cs typeface="Times New Roman" pitchFamily="18" charset="0"/>
              </a:rPr>
              <a:t>C</a:t>
            </a:r>
            <a:r>
              <a:rPr lang="en-US" altLang="ja-JP" b="1" i="1" dirty="0">
                <a:solidFill>
                  <a:srgbClr val="000000"/>
                </a:solidFill>
                <a:latin typeface="Bookman Old Style" panose="02050604050505020204" pitchFamily="18" charset="0"/>
                <a:ea typeface="ＭＳ 明朝" charset="-128"/>
                <a:cs typeface="Times New Roman" panose="02020603050405020304" pitchFamily="18" charset="0"/>
              </a:rPr>
              <a:t> </a:t>
            </a:r>
            <a:r>
              <a:rPr lang="en-US" altLang="ja-JP" dirty="0">
                <a:solidFill>
                  <a:srgbClr val="000000"/>
                </a:solidFill>
                <a:ea typeface="ＭＳ Ｐゴシック" pitchFamily="50" charset="-128"/>
              </a:rPr>
              <a:t>=</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425060" name="Rectangle 100"/>
          <p:cNvSpPr>
            <a:spLocks noChangeArrowheads="1"/>
          </p:cNvSpPr>
          <p:nvPr/>
        </p:nvSpPr>
        <p:spPr bwMode="auto">
          <a:xfrm>
            <a:off x="290513" y="1012105"/>
            <a:ext cx="108715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ja-JP" altLang="en-US" b="1" dirty="0">
                <a:solidFill>
                  <a:srgbClr val="000000"/>
                </a:solidFill>
                <a:latin typeface="ＭＳ ゴシック" pitchFamily="49" charset="-128"/>
                <a:ea typeface="ＭＳ ゴシック" pitchFamily="49" charset="-128"/>
                <a:cs typeface="Times New Roman" pitchFamily="18" charset="0"/>
              </a:rPr>
              <a:t>方向</a:t>
            </a:r>
            <a:r>
              <a:rPr lang="en-US" altLang="ja-JP" b="1" dirty="0">
                <a:solidFill>
                  <a:srgbClr val="000000"/>
                </a:solidFill>
                <a:latin typeface="ＭＳ ゴシック" pitchFamily="49" charset="-128"/>
                <a:ea typeface="ＭＳ ゴシック" pitchFamily="49" charset="-128"/>
                <a:cs typeface="Times New Roman" pitchFamily="18" charset="0"/>
              </a:rPr>
              <a:t>:</a:t>
            </a:r>
            <a:endParaRPr lang="ja-JP" altLang="en-US" dirty="0">
              <a:solidFill>
                <a:srgbClr val="000000"/>
              </a:solidFill>
              <a:latin typeface="ＭＳ ゴシック" pitchFamily="49" charset="-128"/>
              <a:ea typeface="ＭＳ ゴシック" pitchFamily="49" charset="-128"/>
              <a:cs typeface="Times New Roman" pitchFamily="18" charset="0"/>
            </a:endParaRPr>
          </a:p>
        </p:txBody>
      </p:sp>
      <p:sp>
        <p:nvSpPr>
          <p:cNvPr id="425061" name="Freeform 101"/>
          <p:cNvSpPr>
            <a:spLocks/>
          </p:cNvSpPr>
          <p:nvPr/>
        </p:nvSpPr>
        <p:spPr bwMode="auto">
          <a:xfrm flipH="1">
            <a:off x="8705059" y="1320319"/>
            <a:ext cx="155749" cy="350837"/>
          </a:xfrm>
          <a:custGeom>
            <a:avLst/>
            <a:gdLst>
              <a:gd name="T0" fmla="*/ 0 w 250"/>
              <a:gd name="T1" fmla="*/ 0 h 309"/>
              <a:gd name="T2" fmla="*/ 250 w 250"/>
              <a:gd name="T3" fmla="*/ 36 h 309"/>
              <a:gd name="T4" fmla="*/ 250 w 250"/>
              <a:gd name="T5" fmla="*/ 309 h 309"/>
              <a:gd name="connsiteX0" fmla="*/ 0 w 10000"/>
              <a:gd name="connsiteY0" fmla="*/ 0 h 10000"/>
              <a:gd name="connsiteX1" fmla="*/ 10000 w 10000"/>
              <a:gd name="connsiteY1" fmla="*/ 2167 h 10000"/>
              <a:gd name="connsiteX2" fmla="*/ 10000 w 10000"/>
              <a:gd name="connsiteY2" fmla="*/ 10000 h 10000"/>
            </a:gdLst>
            <a:ahLst/>
            <a:cxnLst>
              <a:cxn ang="0">
                <a:pos x="connsiteX0" y="connsiteY0"/>
              </a:cxn>
              <a:cxn ang="0">
                <a:pos x="connsiteX1" y="connsiteY1"/>
              </a:cxn>
              <a:cxn ang="0">
                <a:pos x="connsiteX2" y="connsiteY2"/>
              </a:cxn>
            </a:cxnLst>
            <a:rect l="l" t="t" r="r" b="b"/>
            <a:pathLst>
              <a:path w="10000" h="10000">
                <a:moveTo>
                  <a:pt x="0" y="0"/>
                </a:moveTo>
                <a:lnTo>
                  <a:pt x="10000" y="2167"/>
                </a:lnTo>
                <a:lnTo>
                  <a:pt x="10000" y="10000"/>
                </a:lnTo>
              </a:path>
            </a:pathLst>
          </a:custGeom>
          <a:noFill/>
          <a:ln w="38100" cap="flat" cmpd="sng">
            <a:solidFill>
              <a:srgbClr val="0099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b="1">
              <a:solidFill>
                <a:srgbClr val="000000"/>
              </a:solidFill>
              <a:ea typeface="ＭＳ Ｐゴシック" pitchFamily="50" charset="-128"/>
            </a:endParaRPr>
          </a:p>
        </p:txBody>
      </p:sp>
      <p:sp>
        <p:nvSpPr>
          <p:cNvPr id="425062" name="Freeform 102"/>
          <p:cNvSpPr>
            <a:spLocks/>
          </p:cNvSpPr>
          <p:nvPr/>
        </p:nvSpPr>
        <p:spPr bwMode="auto">
          <a:xfrm flipH="1">
            <a:off x="8614624" y="1291738"/>
            <a:ext cx="251199" cy="260861"/>
          </a:xfrm>
          <a:custGeom>
            <a:avLst/>
            <a:gdLst>
              <a:gd name="T0" fmla="*/ 0 w 213"/>
              <a:gd name="T1" fmla="*/ 101 h 273"/>
              <a:gd name="T2" fmla="*/ 213 w 213"/>
              <a:gd name="T3" fmla="*/ 0 h 273"/>
              <a:gd name="T4" fmla="*/ 213 w 213"/>
              <a:gd name="T5" fmla="*/ 273 h 273"/>
              <a:gd name="connsiteX0" fmla="*/ 0 w 16486"/>
              <a:gd name="connsiteY0" fmla="*/ 1004 h 10000"/>
              <a:gd name="connsiteX1" fmla="*/ 16486 w 16486"/>
              <a:gd name="connsiteY1" fmla="*/ 0 h 10000"/>
              <a:gd name="connsiteX2" fmla="*/ 16486 w 16486"/>
              <a:gd name="connsiteY2" fmla="*/ 10000 h 10000"/>
              <a:gd name="connsiteX0" fmla="*/ 0 w 16486"/>
              <a:gd name="connsiteY0" fmla="*/ 234 h 10000"/>
              <a:gd name="connsiteX1" fmla="*/ 16486 w 16486"/>
              <a:gd name="connsiteY1" fmla="*/ 0 h 10000"/>
              <a:gd name="connsiteX2" fmla="*/ 16486 w 16486"/>
              <a:gd name="connsiteY2" fmla="*/ 10000 h 10000"/>
            </a:gdLst>
            <a:ahLst/>
            <a:cxnLst>
              <a:cxn ang="0">
                <a:pos x="connsiteX0" y="connsiteY0"/>
              </a:cxn>
              <a:cxn ang="0">
                <a:pos x="connsiteX1" y="connsiteY1"/>
              </a:cxn>
              <a:cxn ang="0">
                <a:pos x="connsiteX2" y="connsiteY2"/>
              </a:cxn>
            </a:cxnLst>
            <a:rect l="l" t="t" r="r" b="b"/>
            <a:pathLst>
              <a:path w="16486" h="10000">
                <a:moveTo>
                  <a:pt x="0" y="234"/>
                </a:moveTo>
                <a:lnTo>
                  <a:pt x="16486" y="0"/>
                </a:lnTo>
                <a:lnTo>
                  <a:pt x="16486" y="10000"/>
                </a:lnTo>
              </a:path>
            </a:pathLst>
          </a:custGeom>
          <a:noFill/>
          <a:ln w="38100" cap="flat" cmpd="sng">
            <a:solidFill>
              <a:srgbClr val="0099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b="1">
              <a:solidFill>
                <a:srgbClr val="000000"/>
              </a:solidFill>
              <a:ea typeface="ＭＳ Ｐゴシック" pitchFamily="50" charset="-128"/>
            </a:endParaRPr>
          </a:p>
        </p:txBody>
      </p:sp>
      <p:sp>
        <p:nvSpPr>
          <p:cNvPr id="425063" name="Rectangle 103"/>
          <p:cNvSpPr>
            <a:spLocks noChangeArrowheads="1"/>
          </p:cNvSpPr>
          <p:nvPr/>
        </p:nvSpPr>
        <p:spPr bwMode="auto">
          <a:xfrm>
            <a:off x="-30603" y="2428240"/>
            <a:ext cx="162736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ja-JP" altLang="en-US" b="1" dirty="0">
                <a:solidFill>
                  <a:srgbClr val="000000"/>
                </a:solidFill>
                <a:latin typeface="ＭＳ ゴシック" pitchFamily="49" charset="-128"/>
                <a:ea typeface="ＭＳ ゴシック" pitchFamily="49" charset="-128"/>
                <a:cs typeface="Times New Roman" pitchFamily="18" charset="0"/>
              </a:rPr>
              <a:t>成分表示</a:t>
            </a:r>
          </a:p>
        </p:txBody>
      </p:sp>
      <p:graphicFrame>
        <p:nvGraphicFramePr>
          <p:cNvPr id="425064" name="Object 104"/>
          <p:cNvGraphicFramePr>
            <a:graphicFrameLocks noChangeAspect="1"/>
          </p:cNvGraphicFramePr>
          <p:nvPr>
            <p:extLst>
              <p:ext uri="{D42A27DB-BD31-4B8C-83A1-F6EECF244321}">
                <p14:modId xmlns:p14="http://schemas.microsoft.com/office/powerpoint/2010/main" val="657276637"/>
              </p:ext>
            </p:extLst>
          </p:nvPr>
        </p:nvGraphicFramePr>
        <p:xfrm>
          <a:off x="1667389" y="2473068"/>
          <a:ext cx="5444190" cy="586275"/>
        </p:xfrm>
        <a:graphic>
          <a:graphicData uri="http://schemas.openxmlformats.org/presentationml/2006/ole">
            <mc:AlternateContent xmlns:mc="http://schemas.openxmlformats.org/markup-compatibility/2006">
              <mc:Choice xmlns:v="urn:schemas-microsoft-com:vml" Requires="v">
                <p:oleObj spid="_x0000_s67814" name="数式" r:id="rId13" imgW="2247840" imgH="241200" progId="Equation.3">
                  <p:embed/>
                </p:oleObj>
              </mc:Choice>
              <mc:Fallback>
                <p:oleObj name="数式" r:id="rId13" imgW="2247840" imgH="2412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67389" y="2473068"/>
                        <a:ext cx="5444190" cy="586275"/>
                      </a:xfrm>
                      <a:prstGeom prst="rect">
                        <a:avLst/>
                      </a:prstGeom>
                      <a:noFill/>
                    </p:spPr>
                  </p:pic>
                </p:oleObj>
              </mc:Fallback>
            </mc:AlternateContent>
          </a:graphicData>
        </a:graphic>
      </p:graphicFrame>
      <p:graphicFrame>
        <p:nvGraphicFramePr>
          <p:cNvPr id="425066" name="Object 106"/>
          <p:cNvGraphicFramePr>
            <a:graphicFrameLocks noChangeAspect="1"/>
          </p:cNvGraphicFramePr>
          <p:nvPr>
            <p:extLst>
              <p:ext uri="{D42A27DB-BD31-4B8C-83A1-F6EECF244321}">
                <p14:modId xmlns:p14="http://schemas.microsoft.com/office/powerpoint/2010/main" val="2363369625"/>
              </p:ext>
            </p:extLst>
          </p:nvPr>
        </p:nvGraphicFramePr>
        <p:xfrm>
          <a:off x="249561" y="3109125"/>
          <a:ext cx="308641" cy="248041"/>
        </p:xfrm>
        <a:graphic>
          <a:graphicData uri="http://schemas.openxmlformats.org/presentationml/2006/ole">
            <mc:AlternateContent xmlns:mc="http://schemas.openxmlformats.org/markup-compatibility/2006">
              <mc:Choice xmlns:v="urn:schemas-microsoft-com:vml" Requires="v">
                <p:oleObj spid="_x0000_s67815" name="数式" r:id="rId15" imgW="126720" imgH="101520" progId="Equation.3">
                  <p:embed/>
                </p:oleObj>
              </mc:Choice>
              <mc:Fallback>
                <p:oleObj name="数式" r:id="rId15" imgW="126720" imgH="10152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49561" y="3109125"/>
                        <a:ext cx="308641" cy="248041"/>
                      </a:xfrm>
                      <a:prstGeom prst="rect">
                        <a:avLst/>
                      </a:prstGeom>
                      <a:noFill/>
                    </p:spPr>
                  </p:pic>
                </p:oleObj>
              </mc:Fallback>
            </mc:AlternateContent>
          </a:graphicData>
        </a:graphic>
      </p:graphicFrame>
      <p:graphicFrame>
        <p:nvGraphicFramePr>
          <p:cNvPr id="425067" name="Object 107"/>
          <p:cNvGraphicFramePr>
            <a:graphicFrameLocks noChangeAspect="1"/>
          </p:cNvGraphicFramePr>
          <p:nvPr>
            <p:extLst>
              <p:ext uri="{D42A27DB-BD31-4B8C-83A1-F6EECF244321}">
                <p14:modId xmlns:p14="http://schemas.microsoft.com/office/powerpoint/2010/main" val="2665806151"/>
              </p:ext>
            </p:extLst>
          </p:nvPr>
        </p:nvGraphicFramePr>
        <p:xfrm>
          <a:off x="681360" y="2951794"/>
          <a:ext cx="6919742" cy="586275"/>
        </p:xfrm>
        <a:graphic>
          <a:graphicData uri="http://schemas.openxmlformats.org/presentationml/2006/ole">
            <mc:AlternateContent xmlns:mc="http://schemas.openxmlformats.org/markup-compatibility/2006">
              <mc:Choice xmlns:v="urn:schemas-microsoft-com:vml" Requires="v">
                <p:oleObj spid="_x0000_s67816" name="数式" r:id="rId17" imgW="2857320" imgH="241200" progId="Equation.3">
                  <p:embed/>
                </p:oleObj>
              </mc:Choice>
              <mc:Fallback>
                <p:oleObj name="数式" r:id="rId17" imgW="2857320" imgH="2412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81360" y="2951794"/>
                        <a:ext cx="6919742" cy="586275"/>
                      </a:xfrm>
                      <a:prstGeom prst="rect">
                        <a:avLst/>
                      </a:prstGeom>
                      <a:noFill/>
                    </p:spPr>
                  </p:pic>
                </p:oleObj>
              </mc:Fallback>
            </mc:AlternateContent>
          </a:graphicData>
        </a:graphic>
      </p:graphicFrame>
      <p:graphicFrame>
        <p:nvGraphicFramePr>
          <p:cNvPr id="425068" name="Object 108"/>
          <p:cNvGraphicFramePr>
            <a:graphicFrameLocks noChangeAspect="1"/>
          </p:cNvGraphicFramePr>
          <p:nvPr>
            <p:extLst>
              <p:ext uri="{D42A27DB-BD31-4B8C-83A1-F6EECF244321}">
                <p14:modId xmlns:p14="http://schemas.microsoft.com/office/powerpoint/2010/main" val="301656324"/>
              </p:ext>
            </p:extLst>
          </p:nvPr>
        </p:nvGraphicFramePr>
        <p:xfrm>
          <a:off x="9305425" y="1051478"/>
          <a:ext cx="307230" cy="432660"/>
        </p:xfrm>
        <a:graphic>
          <a:graphicData uri="http://schemas.openxmlformats.org/presentationml/2006/ole">
            <mc:AlternateContent xmlns:mc="http://schemas.openxmlformats.org/markup-compatibility/2006">
              <mc:Choice xmlns:v="urn:schemas-microsoft-com:vml" Requires="v">
                <p:oleObj spid="_x0000_s67817" name="数式" r:id="rId19" imgW="126720" imgH="177480" progId="Equation.3">
                  <p:embed/>
                </p:oleObj>
              </mc:Choice>
              <mc:Fallback>
                <p:oleObj name="数式" r:id="rId19" imgW="126720" imgH="17748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9305425" y="1051478"/>
                        <a:ext cx="307230" cy="432660"/>
                      </a:xfrm>
                      <a:prstGeom prst="rect">
                        <a:avLst/>
                      </a:prstGeom>
                      <a:noFill/>
                    </p:spPr>
                  </p:pic>
                </p:oleObj>
              </mc:Fallback>
            </mc:AlternateContent>
          </a:graphicData>
        </a:graphic>
      </p:graphicFrame>
      <p:sp>
        <p:nvSpPr>
          <p:cNvPr id="425070" name="Rectangle 110"/>
          <p:cNvSpPr>
            <a:spLocks noChangeArrowheads="1"/>
          </p:cNvSpPr>
          <p:nvPr/>
        </p:nvSpPr>
        <p:spPr bwMode="auto">
          <a:xfrm>
            <a:off x="4163269" y="451683"/>
            <a:ext cx="327365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spcBef>
                <a:spcPct val="0"/>
              </a:spcBef>
            </a:pPr>
            <a:r>
              <a:rPr lang="en-US" altLang="ja-JP">
                <a:solidFill>
                  <a:srgbClr val="000000"/>
                </a:solidFill>
                <a:latin typeface="+mn-lt"/>
                <a:ea typeface="ＭＳ ゴシック" pitchFamily="49" charset="-128"/>
                <a:cs typeface="Times New Roman" pitchFamily="18" charset="0"/>
              </a:rPr>
              <a:t>(</a:t>
            </a:r>
            <a:r>
              <a:rPr lang="en-US" altLang="ja-JP" i="1">
                <a:solidFill>
                  <a:srgbClr val="000000"/>
                </a:solidFill>
                <a:latin typeface="Symbol" panose="05050102010706020507" pitchFamily="18" charset="2"/>
                <a:ea typeface="ＭＳ ゴシック" panose="020B0609070205080204" pitchFamily="49" charset="-128"/>
                <a:cs typeface="Times New Roman" pitchFamily="18" charset="0"/>
              </a:rPr>
              <a:t>q</a:t>
            </a:r>
            <a:r>
              <a:rPr lang="en-US" altLang="ja-JP" b="1" i="1" baseline="-25000">
                <a:solidFill>
                  <a:srgbClr val="000000"/>
                </a:solidFill>
                <a:latin typeface="Bookman Old Style" pitchFamily="18" charset="0"/>
                <a:ea typeface="ＭＳ ゴシック" pitchFamily="49" charset="-128"/>
                <a:cs typeface="Times New Roman" pitchFamily="18" charset="0"/>
              </a:rPr>
              <a:t>AB</a:t>
            </a:r>
            <a:r>
              <a:rPr kumimoji="0" lang="en-US" altLang="ja-JP" b="1">
                <a:solidFill>
                  <a:srgbClr val="000000"/>
                </a:solidFill>
                <a:latin typeface="ＭＳ ゴシック" pitchFamily="49" charset="-128"/>
                <a:ea typeface="ＭＳ ゴシック" pitchFamily="49" charset="-128"/>
                <a:cs typeface="Times New Roman" pitchFamily="18" charset="0"/>
              </a:rPr>
              <a:t>:</a:t>
            </a:r>
            <a:r>
              <a:rPr lang="en-US" altLang="ja-JP" b="1" i="1" dirty="0">
                <a:solidFill>
                  <a:srgbClr val="000000"/>
                </a:solidFill>
                <a:latin typeface="Bookman Old Style" pitchFamily="18" charset="0"/>
                <a:ea typeface="ＭＳ ゴシック" pitchFamily="49" charset="-128"/>
                <a:cs typeface="Times New Roman" pitchFamily="18" charset="0"/>
              </a:rPr>
              <a:t>A</a:t>
            </a:r>
            <a:r>
              <a:rPr lang="en-US" altLang="ja-JP" b="1" dirty="0">
                <a:solidFill>
                  <a:srgbClr val="000000"/>
                </a:solidFill>
                <a:latin typeface="ＭＳ ゴシック" pitchFamily="49" charset="-128"/>
                <a:ea typeface="ＭＳ ゴシック" pitchFamily="49" charset="-128"/>
                <a:cs typeface="Times New Roman" pitchFamily="18" charset="0"/>
              </a:rPr>
              <a:t>,</a:t>
            </a:r>
            <a:r>
              <a:rPr lang="en-US" altLang="ja-JP" b="1" i="1" dirty="0">
                <a:solidFill>
                  <a:srgbClr val="000000"/>
                </a:solidFill>
                <a:latin typeface="Bookman Old Style" pitchFamily="18" charset="0"/>
                <a:ea typeface="ＭＳ ゴシック" pitchFamily="49" charset="-128"/>
                <a:cs typeface="Times New Roman" pitchFamily="18" charset="0"/>
              </a:rPr>
              <a:t>B</a:t>
            </a:r>
            <a:r>
              <a:rPr lang="ja-JP" altLang="en-US" dirty="0">
                <a:solidFill>
                  <a:srgbClr val="000000"/>
                </a:solidFill>
                <a:latin typeface="ＭＳ ゴシック" pitchFamily="49" charset="-128"/>
                <a:ea typeface="ＭＳ ゴシック" pitchFamily="49" charset="-128"/>
                <a:cs typeface="Times New Roman" pitchFamily="18" charset="0"/>
              </a:rPr>
              <a:t>のなす角</a:t>
            </a:r>
            <a:r>
              <a:rPr lang="en-US" altLang="ja-JP" dirty="0">
                <a:solidFill>
                  <a:srgbClr val="000000"/>
                </a:solidFill>
                <a:latin typeface="+mn-lt"/>
                <a:ea typeface="ＭＳ ゴシック" pitchFamily="49" charset="-128"/>
                <a:cs typeface="Times New Roman" pitchFamily="18" charset="0"/>
              </a:rPr>
              <a:t>)</a:t>
            </a:r>
            <a:endParaRPr lang="ja-JP" altLang="en-US" dirty="0">
              <a:solidFill>
                <a:srgbClr val="000000"/>
              </a:solidFill>
              <a:latin typeface="+mn-lt"/>
              <a:ea typeface="ＭＳ ゴシック" pitchFamily="49" charset="-128"/>
              <a:cs typeface="Times New Roman" pitchFamily="18" charset="0"/>
            </a:endParaRPr>
          </a:p>
        </p:txBody>
      </p:sp>
      <p:sp>
        <p:nvSpPr>
          <p:cNvPr id="425073" name="Rectangle 113"/>
          <p:cNvSpPr>
            <a:spLocks noChangeArrowheads="1"/>
          </p:cNvSpPr>
          <p:nvPr/>
        </p:nvSpPr>
        <p:spPr bwMode="auto">
          <a:xfrm>
            <a:off x="2059243" y="525619"/>
            <a:ext cx="2095117" cy="52322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b="1">
              <a:solidFill>
                <a:srgbClr val="000000"/>
              </a:solidFill>
              <a:ea typeface="ＭＳ Ｐゴシック" pitchFamily="50" charset="-128"/>
            </a:endParaRPr>
          </a:p>
        </p:txBody>
      </p:sp>
      <p:sp>
        <p:nvSpPr>
          <p:cNvPr id="425074" name="Rectangle 114"/>
          <p:cNvSpPr>
            <a:spLocks noChangeArrowheads="1"/>
          </p:cNvSpPr>
          <p:nvPr/>
        </p:nvSpPr>
        <p:spPr bwMode="auto">
          <a:xfrm>
            <a:off x="609922" y="2974419"/>
            <a:ext cx="7207716" cy="52322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endParaRPr lang="ja-JP" altLang="en-US" b="1">
              <a:solidFill>
                <a:srgbClr val="000000"/>
              </a:solidFill>
              <a:ea typeface="ＭＳ Ｐゴシック" pitchFamily="50" charset="-128"/>
            </a:endParaRPr>
          </a:p>
        </p:txBody>
      </p:sp>
      <p:graphicFrame>
        <p:nvGraphicFramePr>
          <p:cNvPr id="425075" name="Object 115"/>
          <p:cNvGraphicFramePr>
            <a:graphicFrameLocks noChangeAspect="1"/>
          </p:cNvGraphicFramePr>
          <p:nvPr>
            <p:extLst>
              <p:ext uri="{D42A27DB-BD31-4B8C-83A1-F6EECF244321}">
                <p14:modId xmlns:p14="http://schemas.microsoft.com/office/powerpoint/2010/main" val="2637111279"/>
              </p:ext>
            </p:extLst>
          </p:nvPr>
        </p:nvGraphicFramePr>
        <p:xfrm>
          <a:off x="4773360" y="1578163"/>
          <a:ext cx="1599572" cy="432659"/>
        </p:xfrm>
        <a:graphic>
          <a:graphicData uri="http://schemas.openxmlformats.org/presentationml/2006/ole">
            <mc:AlternateContent xmlns:mc="http://schemas.openxmlformats.org/markup-compatibility/2006">
              <mc:Choice xmlns:v="urn:schemas-microsoft-com:vml" Requires="v">
                <p:oleObj spid="_x0000_s67818" name="数式" r:id="rId21" imgW="660240" imgH="177480" progId="Equation.3">
                  <p:embed/>
                </p:oleObj>
              </mc:Choice>
              <mc:Fallback>
                <p:oleObj name="数式" r:id="rId21" imgW="660240" imgH="17748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773360" y="1578163"/>
                        <a:ext cx="1599572" cy="432659"/>
                      </a:xfrm>
                      <a:prstGeom prst="rect">
                        <a:avLst/>
                      </a:prstGeom>
                      <a:noFill/>
                    </p:spPr>
                  </p:pic>
                </p:oleObj>
              </mc:Fallback>
            </mc:AlternateContent>
          </a:graphicData>
        </a:graphic>
      </p:graphicFrame>
      <p:grpSp>
        <p:nvGrpSpPr>
          <p:cNvPr id="36" name="Group 15"/>
          <p:cNvGrpSpPr>
            <a:grpSpLocks/>
          </p:cNvGrpSpPr>
          <p:nvPr/>
        </p:nvGrpSpPr>
        <p:grpSpPr bwMode="auto">
          <a:xfrm>
            <a:off x="6030259" y="5002368"/>
            <a:ext cx="3034855" cy="1066800"/>
            <a:chOff x="217" y="3318"/>
            <a:chExt cx="2264" cy="782"/>
          </a:xfrm>
        </p:grpSpPr>
        <p:sp>
          <p:nvSpPr>
            <p:cNvPr id="37" name="Freeform 16"/>
            <p:cNvSpPr>
              <a:spLocks/>
            </p:cNvSpPr>
            <p:nvPr/>
          </p:nvSpPr>
          <p:spPr bwMode="auto">
            <a:xfrm>
              <a:off x="662" y="3343"/>
              <a:ext cx="1788" cy="376"/>
            </a:xfrm>
            <a:custGeom>
              <a:avLst/>
              <a:gdLst>
                <a:gd name="T0" fmla="*/ 1721 w 1788"/>
                <a:gd name="T1" fmla="*/ 291 h 376"/>
                <a:gd name="T2" fmla="*/ 1785 w 1788"/>
                <a:gd name="T3" fmla="*/ 312 h 376"/>
                <a:gd name="T4" fmla="*/ 1705 w 1788"/>
                <a:gd name="T5" fmla="*/ 357 h 376"/>
                <a:gd name="T6" fmla="*/ 1397 w 1788"/>
                <a:gd name="T7" fmla="*/ 363 h 376"/>
                <a:gd name="T8" fmla="*/ 1109 w 1788"/>
                <a:gd name="T9" fmla="*/ 277 h 376"/>
                <a:gd name="T10" fmla="*/ 166 w 1788"/>
                <a:gd name="T11" fmla="*/ 255 h 376"/>
                <a:gd name="T12" fmla="*/ 157 w 1788"/>
                <a:gd name="T13" fmla="*/ 122 h 376"/>
                <a:gd name="T14" fmla="*/ 1110 w 1788"/>
                <a:gd name="T15" fmla="*/ 106 h 376"/>
                <a:gd name="T16" fmla="*/ 1393 w 1788"/>
                <a:gd name="T17" fmla="*/ 14 h 376"/>
                <a:gd name="T18" fmla="*/ 1691 w 1788"/>
                <a:gd name="T19" fmla="*/ 20 h 376"/>
                <a:gd name="T20" fmla="*/ 1721 w 1788"/>
                <a:gd name="T21" fmla="*/ 91 h 37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8"/>
                <a:gd name="T34" fmla="*/ 0 h 376"/>
                <a:gd name="T35" fmla="*/ 1788 w 1788"/>
                <a:gd name="T36" fmla="*/ 376 h 37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8" h="376">
                  <a:moveTo>
                    <a:pt x="1721" y="291"/>
                  </a:moveTo>
                  <a:cubicBezTo>
                    <a:pt x="1732" y="294"/>
                    <a:pt x="1788" y="301"/>
                    <a:pt x="1785" y="312"/>
                  </a:cubicBezTo>
                  <a:cubicBezTo>
                    <a:pt x="1782" y="323"/>
                    <a:pt x="1770" y="349"/>
                    <a:pt x="1705" y="357"/>
                  </a:cubicBezTo>
                  <a:cubicBezTo>
                    <a:pt x="1640" y="365"/>
                    <a:pt x="1496" y="376"/>
                    <a:pt x="1397" y="363"/>
                  </a:cubicBezTo>
                  <a:cubicBezTo>
                    <a:pt x="1298" y="349"/>
                    <a:pt x="1315" y="294"/>
                    <a:pt x="1109" y="277"/>
                  </a:cubicBezTo>
                  <a:cubicBezTo>
                    <a:pt x="904" y="259"/>
                    <a:pt x="325" y="281"/>
                    <a:pt x="166" y="255"/>
                  </a:cubicBezTo>
                  <a:cubicBezTo>
                    <a:pt x="8" y="229"/>
                    <a:pt x="0" y="146"/>
                    <a:pt x="157" y="122"/>
                  </a:cubicBezTo>
                  <a:cubicBezTo>
                    <a:pt x="314" y="97"/>
                    <a:pt x="904" y="124"/>
                    <a:pt x="1110" y="106"/>
                  </a:cubicBezTo>
                  <a:cubicBezTo>
                    <a:pt x="1316" y="88"/>
                    <a:pt x="1296" y="28"/>
                    <a:pt x="1393" y="14"/>
                  </a:cubicBezTo>
                  <a:cubicBezTo>
                    <a:pt x="1491" y="0"/>
                    <a:pt x="1636" y="7"/>
                    <a:pt x="1691" y="20"/>
                  </a:cubicBezTo>
                  <a:cubicBezTo>
                    <a:pt x="1745" y="33"/>
                    <a:pt x="1715" y="76"/>
                    <a:pt x="1721" y="91"/>
                  </a:cubicBezTo>
                </a:path>
              </a:pathLst>
            </a:custGeom>
            <a:solidFill>
              <a:srgbClr val="EAEAEA"/>
            </a:solidFill>
            <a:ln w="9525">
              <a:round/>
              <a:headEnd/>
              <a:tailEnd/>
            </a:ln>
            <a:scene3d>
              <a:camera prst="legacyPerspectiveBottom"/>
              <a:lightRig rig="legacyFlat3" dir="t"/>
            </a:scene3d>
            <a:sp3d extrusionH="887400" prstMaterial="legacyMatte">
              <a:bevelT w="13500" h="13500" prst="angle"/>
              <a:bevelB w="13500" h="13500" prst="angle"/>
              <a:extrusionClr>
                <a:srgbClr val="EAEAEA"/>
              </a:extrusionClr>
            </a:sp3d>
          </p:spPr>
          <p:txBody>
            <a:bodyPr>
              <a:flatTx/>
            </a:bodyPr>
            <a:lstStyle/>
            <a:p>
              <a:pPr algn="ctr"/>
              <a:endParaRPr lang="ja-JP" altLang="en-US" i="1">
                <a:solidFill>
                  <a:srgbClr val="000000"/>
                </a:solidFill>
                <a:ea typeface="ＭＳ Ｐゴシック" pitchFamily="50" charset="-128"/>
              </a:endParaRPr>
            </a:p>
          </p:txBody>
        </p:sp>
        <p:sp>
          <p:nvSpPr>
            <p:cNvPr id="38" name="AutoShape 17"/>
            <p:cNvSpPr>
              <a:spLocks noChangeArrowheads="1"/>
            </p:cNvSpPr>
            <p:nvPr/>
          </p:nvSpPr>
          <p:spPr bwMode="auto">
            <a:xfrm>
              <a:off x="2124" y="3375"/>
              <a:ext cx="357" cy="200"/>
            </a:xfrm>
            <a:prstGeom prst="hexagon">
              <a:avLst>
                <a:gd name="adj" fmla="val 44625"/>
                <a:gd name="vf" fmla="val 115470"/>
              </a:avLst>
            </a:prstGeom>
            <a:solidFill>
              <a:schemeClr val="folHlink"/>
            </a:solidFill>
            <a:ln w="9525">
              <a:miter lim="800000"/>
              <a:headEnd/>
              <a:tailEnd/>
            </a:ln>
            <a:scene3d>
              <a:camera prst="legacyPerspectiveBottom"/>
              <a:lightRig rig="legacyFlat3" dir="t"/>
            </a:scene3d>
            <a:sp3d extrusionH="887400" prstMaterial="legacyMatte">
              <a:bevelT w="13500" h="13500" prst="angle"/>
              <a:bevelB w="13500" h="13500" prst="angle"/>
              <a:extrusionClr>
                <a:schemeClr val="folHlink"/>
              </a:extrusionClr>
            </a:sp3d>
          </p:spPr>
          <p:txBody>
            <a:bodyPr wrap="none" anchor="ctr">
              <a:flatTx/>
            </a:bodyPr>
            <a:lstStyle/>
            <a:p>
              <a:pPr algn="ctr"/>
              <a:endParaRPr lang="ja-JP" altLang="en-US" i="1">
                <a:solidFill>
                  <a:srgbClr val="000000"/>
                </a:solidFill>
                <a:ea typeface="ＭＳ Ｐゴシック" pitchFamily="50" charset="-128"/>
              </a:endParaRPr>
            </a:p>
          </p:txBody>
        </p:sp>
        <p:sp>
          <p:nvSpPr>
            <p:cNvPr id="39" name="Freeform 18"/>
            <p:cNvSpPr>
              <a:spLocks/>
            </p:cNvSpPr>
            <p:nvPr/>
          </p:nvSpPr>
          <p:spPr bwMode="auto">
            <a:xfrm>
              <a:off x="217" y="3318"/>
              <a:ext cx="1285" cy="782"/>
            </a:xfrm>
            <a:custGeom>
              <a:avLst/>
              <a:gdLst>
                <a:gd name="T0" fmla="*/ 0 w 1285"/>
                <a:gd name="T1" fmla="*/ 548 h 782"/>
                <a:gd name="T2" fmla="*/ 349 w 1285"/>
                <a:gd name="T3" fmla="*/ 384 h 782"/>
                <a:gd name="T4" fmla="*/ 584 w 1285"/>
                <a:gd name="T5" fmla="*/ 162 h 782"/>
                <a:gd name="T6" fmla="*/ 706 w 1285"/>
                <a:gd name="T7" fmla="*/ 65 h 782"/>
                <a:gd name="T8" fmla="*/ 778 w 1285"/>
                <a:gd name="T9" fmla="*/ 59 h 782"/>
                <a:gd name="T10" fmla="*/ 833 w 1285"/>
                <a:gd name="T11" fmla="*/ 28 h 782"/>
                <a:gd name="T12" fmla="*/ 904 w 1285"/>
                <a:gd name="T13" fmla="*/ 17 h 782"/>
                <a:gd name="T14" fmla="*/ 952 w 1285"/>
                <a:gd name="T15" fmla="*/ 35 h 782"/>
                <a:gd name="T16" fmla="*/ 997 w 1285"/>
                <a:gd name="T17" fmla="*/ 5 h 782"/>
                <a:gd name="T18" fmla="*/ 1082 w 1285"/>
                <a:gd name="T19" fmla="*/ 7 h 782"/>
                <a:gd name="T20" fmla="*/ 1123 w 1285"/>
                <a:gd name="T21" fmla="*/ 35 h 782"/>
                <a:gd name="T22" fmla="*/ 1171 w 1285"/>
                <a:gd name="T23" fmla="*/ 26 h 782"/>
                <a:gd name="T24" fmla="*/ 1252 w 1285"/>
                <a:gd name="T25" fmla="*/ 56 h 782"/>
                <a:gd name="T26" fmla="*/ 1279 w 1285"/>
                <a:gd name="T27" fmla="*/ 125 h 782"/>
                <a:gd name="T28" fmla="*/ 1216 w 1285"/>
                <a:gd name="T29" fmla="*/ 140 h 782"/>
                <a:gd name="T30" fmla="*/ 1167 w 1285"/>
                <a:gd name="T31" fmla="*/ 192 h 782"/>
                <a:gd name="T32" fmla="*/ 1125 w 1285"/>
                <a:gd name="T33" fmla="*/ 292 h 782"/>
                <a:gd name="T34" fmla="*/ 1155 w 1285"/>
                <a:gd name="T35" fmla="*/ 372 h 782"/>
                <a:gd name="T36" fmla="*/ 1165 w 1285"/>
                <a:gd name="T37" fmla="*/ 372 h 782"/>
                <a:gd name="T38" fmla="*/ 1216 w 1285"/>
                <a:gd name="T39" fmla="*/ 377 h 782"/>
                <a:gd name="T40" fmla="*/ 1188 w 1285"/>
                <a:gd name="T41" fmla="*/ 434 h 782"/>
                <a:gd name="T42" fmla="*/ 1095 w 1285"/>
                <a:gd name="T43" fmla="*/ 491 h 782"/>
                <a:gd name="T44" fmla="*/ 974 w 1285"/>
                <a:gd name="T45" fmla="*/ 519 h 782"/>
                <a:gd name="T46" fmla="*/ 711 w 1285"/>
                <a:gd name="T47" fmla="*/ 583 h 782"/>
                <a:gd name="T48" fmla="*/ 384 w 1285"/>
                <a:gd name="T49" fmla="*/ 782 h 78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5"/>
                <a:gd name="T76" fmla="*/ 0 h 782"/>
                <a:gd name="T77" fmla="*/ 1285 w 1285"/>
                <a:gd name="T78" fmla="*/ 782 h 78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5" h="782">
                  <a:moveTo>
                    <a:pt x="0" y="548"/>
                  </a:moveTo>
                  <a:cubicBezTo>
                    <a:pt x="58" y="520"/>
                    <a:pt x="252" y="448"/>
                    <a:pt x="349" y="384"/>
                  </a:cubicBezTo>
                  <a:cubicBezTo>
                    <a:pt x="446" y="320"/>
                    <a:pt x="524" y="215"/>
                    <a:pt x="584" y="162"/>
                  </a:cubicBezTo>
                  <a:cubicBezTo>
                    <a:pt x="644" y="109"/>
                    <a:pt x="674" y="82"/>
                    <a:pt x="706" y="65"/>
                  </a:cubicBezTo>
                  <a:cubicBezTo>
                    <a:pt x="738" y="48"/>
                    <a:pt x="757" y="65"/>
                    <a:pt x="778" y="59"/>
                  </a:cubicBezTo>
                  <a:cubicBezTo>
                    <a:pt x="799" y="53"/>
                    <a:pt x="812" y="35"/>
                    <a:pt x="833" y="28"/>
                  </a:cubicBezTo>
                  <a:cubicBezTo>
                    <a:pt x="854" y="21"/>
                    <a:pt x="884" y="16"/>
                    <a:pt x="904" y="17"/>
                  </a:cubicBezTo>
                  <a:cubicBezTo>
                    <a:pt x="924" y="18"/>
                    <a:pt x="937" y="37"/>
                    <a:pt x="952" y="35"/>
                  </a:cubicBezTo>
                  <a:cubicBezTo>
                    <a:pt x="967" y="33"/>
                    <a:pt x="975" y="10"/>
                    <a:pt x="997" y="5"/>
                  </a:cubicBezTo>
                  <a:cubicBezTo>
                    <a:pt x="1019" y="0"/>
                    <a:pt x="1061" y="2"/>
                    <a:pt x="1082" y="7"/>
                  </a:cubicBezTo>
                  <a:cubicBezTo>
                    <a:pt x="1103" y="12"/>
                    <a:pt x="1108" y="32"/>
                    <a:pt x="1123" y="35"/>
                  </a:cubicBezTo>
                  <a:cubicBezTo>
                    <a:pt x="1138" y="38"/>
                    <a:pt x="1150" y="23"/>
                    <a:pt x="1171" y="26"/>
                  </a:cubicBezTo>
                  <a:cubicBezTo>
                    <a:pt x="1192" y="29"/>
                    <a:pt x="1234" y="40"/>
                    <a:pt x="1252" y="56"/>
                  </a:cubicBezTo>
                  <a:cubicBezTo>
                    <a:pt x="1270" y="72"/>
                    <a:pt x="1285" y="111"/>
                    <a:pt x="1279" y="125"/>
                  </a:cubicBezTo>
                  <a:cubicBezTo>
                    <a:pt x="1273" y="139"/>
                    <a:pt x="1235" y="129"/>
                    <a:pt x="1216" y="140"/>
                  </a:cubicBezTo>
                  <a:cubicBezTo>
                    <a:pt x="1197" y="151"/>
                    <a:pt x="1182" y="167"/>
                    <a:pt x="1167" y="192"/>
                  </a:cubicBezTo>
                  <a:cubicBezTo>
                    <a:pt x="1152" y="217"/>
                    <a:pt x="1127" y="262"/>
                    <a:pt x="1125" y="292"/>
                  </a:cubicBezTo>
                  <a:cubicBezTo>
                    <a:pt x="1123" y="322"/>
                    <a:pt x="1148" y="359"/>
                    <a:pt x="1155" y="372"/>
                  </a:cubicBezTo>
                  <a:cubicBezTo>
                    <a:pt x="1162" y="385"/>
                    <a:pt x="1155" y="371"/>
                    <a:pt x="1165" y="372"/>
                  </a:cubicBezTo>
                  <a:cubicBezTo>
                    <a:pt x="1175" y="373"/>
                    <a:pt x="1212" y="367"/>
                    <a:pt x="1216" y="377"/>
                  </a:cubicBezTo>
                  <a:cubicBezTo>
                    <a:pt x="1220" y="387"/>
                    <a:pt x="1208" y="415"/>
                    <a:pt x="1188" y="434"/>
                  </a:cubicBezTo>
                  <a:cubicBezTo>
                    <a:pt x="1168" y="453"/>
                    <a:pt x="1131" y="477"/>
                    <a:pt x="1095" y="491"/>
                  </a:cubicBezTo>
                  <a:cubicBezTo>
                    <a:pt x="1059" y="505"/>
                    <a:pt x="1038" y="504"/>
                    <a:pt x="974" y="519"/>
                  </a:cubicBezTo>
                  <a:cubicBezTo>
                    <a:pt x="910" y="534"/>
                    <a:pt x="809" y="539"/>
                    <a:pt x="711" y="583"/>
                  </a:cubicBezTo>
                  <a:cubicBezTo>
                    <a:pt x="613" y="627"/>
                    <a:pt x="452" y="741"/>
                    <a:pt x="384" y="782"/>
                  </a:cubicBezTo>
                </a:path>
              </a:pathLst>
            </a:custGeom>
            <a:solidFill>
              <a:srgbClr val="FFF0DC"/>
            </a:solid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40" name="Freeform 19"/>
            <p:cNvSpPr>
              <a:spLocks/>
            </p:cNvSpPr>
            <p:nvPr/>
          </p:nvSpPr>
          <p:spPr bwMode="auto">
            <a:xfrm>
              <a:off x="942" y="3380"/>
              <a:ext cx="59" cy="48"/>
            </a:xfrm>
            <a:custGeom>
              <a:avLst/>
              <a:gdLst>
                <a:gd name="T0" fmla="*/ 59 w 59"/>
                <a:gd name="T1" fmla="*/ 0 h 48"/>
                <a:gd name="T2" fmla="*/ 0 w 59"/>
                <a:gd name="T3" fmla="*/ 48 h 48"/>
                <a:gd name="T4" fmla="*/ 0 60000 65536"/>
                <a:gd name="T5" fmla="*/ 0 60000 65536"/>
                <a:gd name="T6" fmla="*/ 0 w 59"/>
                <a:gd name="T7" fmla="*/ 0 h 48"/>
                <a:gd name="T8" fmla="*/ 59 w 59"/>
                <a:gd name="T9" fmla="*/ 48 h 48"/>
              </a:gdLst>
              <a:ahLst/>
              <a:cxnLst>
                <a:cxn ang="T4">
                  <a:pos x="T0" y="T1"/>
                </a:cxn>
                <a:cxn ang="T5">
                  <a:pos x="T2" y="T3"/>
                </a:cxn>
              </a:cxnLst>
              <a:rect l="T6" t="T7" r="T8" b="T9"/>
              <a:pathLst>
                <a:path w="59" h="48">
                  <a:moveTo>
                    <a:pt x="59" y="0"/>
                  </a:moveTo>
                  <a:cubicBezTo>
                    <a:pt x="49" y="9"/>
                    <a:pt x="12" y="38"/>
                    <a:pt x="0" y="48"/>
                  </a:cubicBezTo>
                </a:path>
              </a:pathLst>
            </a:custGeom>
            <a:noFill/>
            <a:ln w="12700"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lgn="ctr"/>
              <a:endParaRPr lang="ja-JP" altLang="en-US" i="1">
                <a:solidFill>
                  <a:srgbClr val="000000"/>
                </a:solidFill>
                <a:ea typeface="ＭＳ Ｐゴシック" pitchFamily="50" charset="-128"/>
              </a:endParaRPr>
            </a:p>
          </p:txBody>
        </p:sp>
        <p:sp>
          <p:nvSpPr>
            <p:cNvPr id="41" name="Freeform 20"/>
            <p:cNvSpPr>
              <a:spLocks/>
            </p:cNvSpPr>
            <p:nvPr/>
          </p:nvSpPr>
          <p:spPr bwMode="auto">
            <a:xfrm>
              <a:off x="1092" y="3347"/>
              <a:ext cx="86" cy="67"/>
            </a:xfrm>
            <a:custGeom>
              <a:avLst/>
              <a:gdLst>
                <a:gd name="T0" fmla="*/ 86 w 86"/>
                <a:gd name="T1" fmla="*/ 0 h 67"/>
                <a:gd name="T2" fmla="*/ 0 w 86"/>
                <a:gd name="T3" fmla="*/ 67 h 67"/>
                <a:gd name="T4" fmla="*/ 0 60000 65536"/>
                <a:gd name="T5" fmla="*/ 0 60000 65536"/>
                <a:gd name="T6" fmla="*/ 0 w 86"/>
                <a:gd name="T7" fmla="*/ 0 h 67"/>
                <a:gd name="T8" fmla="*/ 86 w 86"/>
                <a:gd name="T9" fmla="*/ 67 h 67"/>
              </a:gdLst>
              <a:ahLst/>
              <a:cxnLst>
                <a:cxn ang="T4">
                  <a:pos x="T0" y="T1"/>
                </a:cxn>
                <a:cxn ang="T5">
                  <a:pos x="T2" y="T3"/>
                </a:cxn>
              </a:cxnLst>
              <a:rect l="T6" t="T7" r="T8" b="T9"/>
              <a:pathLst>
                <a:path w="86" h="67">
                  <a:moveTo>
                    <a:pt x="86" y="0"/>
                  </a:moveTo>
                  <a:cubicBezTo>
                    <a:pt x="72" y="12"/>
                    <a:pt x="18" y="53"/>
                    <a:pt x="0" y="67"/>
                  </a:cubicBezTo>
                </a:path>
              </a:pathLst>
            </a:custGeom>
            <a:noFill/>
            <a:ln w="12700"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lgn="ctr"/>
              <a:endParaRPr lang="ja-JP" altLang="en-US" i="1">
                <a:solidFill>
                  <a:srgbClr val="000000"/>
                </a:solidFill>
                <a:ea typeface="ＭＳ Ｐゴシック" pitchFamily="50" charset="-128"/>
              </a:endParaRPr>
            </a:p>
          </p:txBody>
        </p:sp>
        <p:sp>
          <p:nvSpPr>
            <p:cNvPr id="42" name="Freeform 21"/>
            <p:cNvSpPr>
              <a:spLocks/>
            </p:cNvSpPr>
            <p:nvPr/>
          </p:nvSpPr>
          <p:spPr bwMode="auto">
            <a:xfrm>
              <a:off x="1295" y="3356"/>
              <a:ext cx="39" cy="36"/>
            </a:xfrm>
            <a:custGeom>
              <a:avLst/>
              <a:gdLst>
                <a:gd name="T0" fmla="*/ 39 w 39"/>
                <a:gd name="T1" fmla="*/ 0 h 36"/>
                <a:gd name="T2" fmla="*/ 0 w 39"/>
                <a:gd name="T3" fmla="*/ 36 h 36"/>
                <a:gd name="T4" fmla="*/ 0 60000 65536"/>
                <a:gd name="T5" fmla="*/ 0 60000 65536"/>
                <a:gd name="T6" fmla="*/ 0 w 39"/>
                <a:gd name="T7" fmla="*/ 0 h 36"/>
                <a:gd name="T8" fmla="*/ 39 w 39"/>
                <a:gd name="T9" fmla="*/ 36 h 36"/>
              </a:gdLst>
              <a:ahLst/>
              <a:cxnLst>
                <a:cxn ang="T4">
                  <a:pos x="T0" y="T1"/>
                </a:cxn>
                <a:cxn ang="T5">
                  <a:pos x="T2" y="T3"/>
                </a:cxn>
              </a:cxnLst>
              <a:rect l="T6" t="T7" r="T8" b="T9"/>
              <a:pathLst>
                <a:path w="39" h="36">
                  <a:moveTo>
                    <a:pt x="39" y="0"/>
                  </a:moveTo>
                  <a:cubicBezTo>
                    <a:pt x="33" y="6"/>
                    <a:pt x="8" y="29"/>
                    <a:pt x="0" y="36"/>
                  </a:cubicBezTo>
                </a:path>
              </a:pathLst>
            </a:custGeom>
            <a:noFill/>
            <a:ln w="12700"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lgn="ctr"/>
              <a:endParaRPr lang="ja-JP" altLang="en-US" i="1">
                <a:solidFill>
                  <a:srgbClr val="000000"/>
                </a:solidFill>
                <a:ea typeface="ＭＳ Ｐゴシック" pitchFamily="50" charset="-128"/>
              </a:endParaRPr>
            </a:p>
          </p:txBody>
        </p:sp>
        <p:sp>
          <p:nvSpPr>
            <p:cNvPr id="43" name="Line 22"/>
            <p:cNvSpPr>
              <a:spLocks noChangeShapeType="1"/>
            </p:cNvSpPr>
            <p:nvPr/>
          </p:nvSpPr>
          <p:spPr bwMode="auto">
            <a:xfrm flipV="1">
              <a:off x="1165" y="3502"/>
              <a:ext cx="1110" cy="7"/>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44" name="Line 23"/>
            <p:cNvSpPr>
              <a:spLocks noChangeShapeType="1"/>
            </p:cNvSpPr>
            <p:nvPr/>
          </p:nvSpPr>
          <p:spPr bwMode="auto">
            <a:xfrm flipV="1">
              <a:off x="619" y="3517"/>
              <a:ext cx="598" cy="278"/>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45" name="Line 24"/>
          <p:cNvSpPr>
            <a:spLocks noChangeShapeType="1"/>
          </p:cNvSpPr>
          <p:nvPr/>
        </p:nvSpPr>
        <p:spPr bwMode="auto">
          <a:xfrm flipH="1">
            <a:off x="8828914" y="4201509"/>
            <a:ext cx="12700" cy="1066800"/>
          </a:xfrm>
          <a:prstGeom prst="line">
            <a:avLst/>
          </a:prstGeom>
          <a:noFill/>
          <a:ln w="76200">
            <a:solidFill>
              <a:schemeClr val="accent2"/>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46" name="Rectangle 25"/>
          <p:cNvSpPr>
            <a:spLocks noChangeArrowheads="1"/>
          </p:cNvSpPr>
          <p:nvPr/>
        </p:nvSpPr>
        <p:spPr bwMode="auto">
          <a:xfrm>
            <a:off x="-7974" y="4022461"/>
            <a:ext cx="31315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トルクベクトル</a:t>
            </a:r>
            <a:r>
              <a:rPr lang="en-US" altLang="ja-JP" b="1" i="1" dirty="0">
                <a:solidFill>
                  <a:srgbClr val="000000"/>
                </a:solidFill>
                <a:latin typeface="Bookman Old Style" panose="02050604050505020204" pitchFamily="18" charset="0"/>
                <a:ea typeface="ＭＳ 明朝" charset="-128"/>
                <a:cs typeface="Times New Roman" panose="02020603050405020304" pitchFamily="18" charset="0"/>
              </a:rPr>
              <a:t>N </a:t>
            </a:r>
            <a:r>
              <a:rPr lang="en-US" altLang="ja-JP" dirty="0">
                <a:solidFill>
                  <a:srgbClr val="000000"/>
                </a:solidFill>
                <a:ea typeface="ＭＳ Ｐゴシック" pitchFamily="50" charset="-128"/>
              </a:rPr>
              <a:t>=</a:t>
            </a:r>
            <a:endParaRPr lang="en-US" altLang="ja-JP" i="1" dirty="0">
              <a:solidFill>
                <a:srgbClr val="000000"/>
              </a:solidFill>
              <a:latin typeface="Bookman Old Style" panose="02050604050505020204" pitchFamily="18" charset="0"/>
              <a:ea typeface="ＭＳ 明朝" charset="-128"/>
              <a:cs typeface="Times New Roman" panose="02020603050405020304" pitchFamily="18" charset="0"/>
            </a:endParaRPr>
          </a:p>
        </p:txBody>
      </p:sp>
      <p:grpSp>
        <p:nvGrpSpPr>
          <p:cNvPr id="4" name="グループ化 3">
            <a:extLst>
              <a:ext uri="{FF2B5EF4-FFF2-40B4-BE49-F238E27FC236}">
                <a16:creationId xmlns:a16="http://schemas.microsoft.com/office/drawing/2014/main" id="{36E2747C-893B-4E4D-BA02-47E92DF70284}"/>
              </a:ext>
            </a:extLst>
          </p:cNvPr>
          <p:cNvGrpSpPr/>
          <p:nvPr/>
        </p:nvGrpSpPr>
        <p:grpSpPr>
          <a:xfrm>
            <a:off x="7182376" y="3612273"/>
            <a:ext cx="1228725" cy="1373187"/>
            <a:chOff x="7140612" y="3585589"/>
            <a:chExt cx="1228725" cy="1373187"/>
          </a:xfrm>
        </p:grpSpPr>
        <p:sp>
          <p:nvSpPr>
            <p:cNvPr id="50" name="Rectangle 33"/>
            <p:cNvSpPr>
              <a:spLocks noChangeArrowheads="1"/>
            </p:cNvSpPr>
            <p:nvPr/>
          </p:nvSpPr>
          <p:spPr bwMode="auto">
            <a:xfrm>
              <a:off x="7140612" y="3896739"/>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pPr algn="ctr"/>
              <a:r>
                <a:rPr lang="en-US" altLang="ja-JP" b="1" i="1">
                  <a:solidFill>
                    <a:srgbClr val="996633"/>
                  </a:solidFill>
                  <a:latin typeface="Bookman Old Style" pitchFamily="18" charset="0"/>
                  <a:ea typeface="ＭＳ Ｐゴシック" pitchFamily="50" charset="-128"/>
                </a:rPr>
                <a:t>r</a:t>
              </a:r>
            </a:p>
          </p:txBody>
        </p:sp>
        <p:sp>
          <p:nvSpPr>
            <p:cNvPr id="51" name="Rectangle 34"/>
            <p:cNvSpPr>
              <a:spLocks noChangeArrowheads="1"/>
            </p:cNvSpPr>
            <p:nvPr/>
          </p:nvSpPr>
          <p:spPr bwMode="auto">
            <a:xfrm>
              <a:off x="7151724" y="4439664"/>
              <a:ext cx="419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6633"/>
                  </a:solidFill>
                  <a:latin typeface="Bookman Old Style" pitchFamily="18" charset="0"/>
                  <a:ea typeface="ＭＳ Ｐゴシック" pitchFamily="50" charset="-128"/>
                </a:rPr>
                <a:t>F</a:t>
              </a:r>
            </a:p>
          </p:txBody>
        </p:sp>
        <p:sp>
          <p:nvSpPr>
            <p:cNvPr id="52" name="Rectangle 35"/>
            <p:cNvSpPr>
              <a:spLocks noChangeArrowheads="1"/>
            </p:cNvSpPr>
            <p:nvPr/>
          </p:nvSpPr>
          <p:spPr bwMode="auto">
            <a:xfrm>
              <a:off x="7727236" y="3585589"/>
              <a:ext cx="4507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6633"/>
                  </a:solidFill>
                  <a:latin typeface="Bookman Old Style" panose="02050604050505020204" pitchFamily="18" charset="0"/>
                  <a:ea typeface="ＭＳ 明朝" charset="-128"/>
                </a:rPr>
                <a:t>N</a:t>
              </a:r>
            </a:p>
          </p:txBody>
        </p:sp>
        <p:grpSp>
          <p:nvGrpSpPr>
            <p:cNvPr id="53" name="Group 36"/>
            <p:cNvGrpSpPr>
              <a:grpSpLocks/>
            </p:cNvGrpSpPr>
            <p:nvPr/>
          </p:nvGrpSpPr>
          <p:grpSpPr bwMode="auto">
            <a:xfrm>
              <a:off x="7515262" y="4011039"/>
              <a:ext cx="854075" cy="698500"/>
              <a:chOff x="5007" y="3723"/>
              <a:chExt cx="538" cy="440"/>
            </a:xfrm>
            <a:solidFill>
              <a:srgbClr val="FFF0DC"/>
            </a:solidFill>
          </p:grpSpPr>
          <p:grpSp>
            <p:nvGrpSpPr>
              <p:cNvPr id="54" name="Group 37"/>
              <p:cNvGrpSpPr>
                <a:grpSpLocks/>
              </p:cNvGrpSpPr>
              <p:nvPr/>
            </p:nvGrpSpPr>
            <p:grpSpPr bwMode="auto">
              <a:xfrm>
                <a:off x="5007" y="3723"/>
                <a:ext cx="538" cy="440"/>
                <a:chOff x="3685" y="3660"/>
                <a:chExt cx="538" cy="440"/>
              </a:xfrm>
              <a:grpFill/>
            </p:grpSpPr>
            <p:sp>
              <p:nvSpPr>
                <p:cNvPr id="56" name="Freeform 38"/>
                <p:cNvSpPr>
                  <a:spLocks/>
                </p:cNvSpPr>
                <p:nvPr/>
              </p:nvSpPr>
              <p:spPr bwMode="auto">
                <a:xfrm>
                  <a:off x="3685" y="3660"/>
                  <a:ext cx="538" cy="440"/>
                </a:xfrm>
                <a:custGeom>
                  <a:avLst/>
                  <a:gdLst>
                    <a:gd name="T0" fmla="*/ 415 w 538"/>
                    <a:gd name="T1" fmla="*/ 0 h 440"/>
                    <a:gd name="T2" fmla="*/ 382 w 538"/>
                    <a:gd name="T3" fmla="*/ 42 h 440"/>
                    <a:gd name="T4" fmla="*/ 316 w 538"/>
                    <a:gd name="T5" fmla="*/ 69 h 440"/>
                    <a:gd name="T6" fmla="*/ 247 w 538"/>
                    <a:gd name="T7" fmla="*/ 93 h 440"/>
                    <a:gd name="T8" fmla="*/ 202 w 538"/>
                    <a:gd name="T9" fmla="*/ 123 h 440"/>
                    <a:gd name="T10" fmla="*/ 165 w 538"/>
                    <a:gd name="T11" fmla="*/ 150 h 440"/>
                    <a:gd name="T12" fmla="*/ 96 w 538"/>
                    <a:gd name="T13" fmla="*/ 164 h 440"/>
                    <a:gd name="T14" fmla="*/ 22 w 538"/>
                    <a:gd name="T15" fmla="*/ 153 h 440"/>
                    <a:gd name="T16" fmla="*/ 51 w 538"/>
                    <a:gd name="T17" fmla="*/ 204 h 440"/>
                    <a:gd name="T18" fmla="*/ 121 w 538"/>
                    <a:gd name="T19" fmla="*/ 221 h 440"/>
                    <a:gd name="T20" fmla="*/ 201 w 538"/>
                    <a:gd name="T21" fmla="*/ 197 h 440"/>
                    <a:gd name="T22" fmla="*/ 204 w 538"/>
                    <a:gd name="T23" fmla="*/ 233 h 440"/>
                    <a:gd name="T24" fmla="*/ 115 w 538"/>
                    <a:gd name="T25" fmla="*/ 339 h 440"/>
                    <a:gd name="T26" fmla="*/ 16 w 538"/>
                    <a:gd name="T27" fmla="*/ 396 h 440"/>
                    <a:gd name="T28" fmla="*/ 16 w 538"/>
                    <a:gd name="T29" fmla="*/ 423 h 440"/>
                    <a:gd name="T30" fmla="*/ 67 w 538"/>
                    <a:gd name="T31" fmla="*/ 432 h 440"/>
                    <a:gd name="T32" fmla="*/ 163 w 538"/>
                    <a:gd name="T33" fmla="*/ 375 h 440"/>
                    <a:gd name="T34" fmla="*/ 241 w 538"/>
                    <a:gd name="T35" fmla="*/ 315 h 440"/>
                    <a:gd name="T36" fmla="*/ 302 w 538"/>
                    <a:gd name="T37" fmla="*/ 335 h 440"/>
                    <a:gd name="T38" fmla="*/ 319 w 538"/>
                    <a:gd name="T39" fmla="*/ 324 h 440"/>
                    <a:gd name="T40" fmla="*/ 404 w 538"/>
                    <a:gd name="T41" fmla="*/ 317 h 440"/>
                    <a:gd name="T42" fmla="*/ 451 w 538"/>
                    <a:gd name="T43" fmla="*/ 258 h 440"/>
                    <a:gd name="T44" fmla="*/ 475 w 538"/>
                    <a:gd name="T45" fmla="*/ 177 h 440"/>
                    <a:gd name="T46" fmla="*/ 503 w 538"/>
                    <a:gd name="T47" fmla="*/ 141 h 440"/>
                    <a:gd name="T48" fmla="*/ 538 w 538"/>
                    <a:gd name="T49" fmla="*/ 105 h 44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38"/>
                    <a:gd name="T76" fmla="*/ 0 h 440"/>
                    <a:gd name="T77" fmla="*/ 538 w 538"/>
                    <a:gd name="T78" fmla="*/ 440 h 44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38" h="440">
                      <a:moveTo>
                        <a:pt x="415" y="0"/>
                      </a:moveTo>
                      <a:cubicBezTo>
                        <a:pt x="410" y="7"/>
                        <a:pt x="398" y="31"/>
                        <a:pt x="382" y="42"/>
                      </a:cubicBezTo>
                      <a:cubicBezTo>
                        <a:pt x="366" y="53"/>
                        <a:pt x="338" y="61"/>
                        <a:pt x="316" y="69"/>
                      </a:cubicBezTo>
                      <a:cubicBezTo>
                        <a:pt x="294" y="77"/>
                        <a:pt x="266" y="84"/>
                        <a:pt x="247" y="93"/>
                      </a:cubicBezTo>
                      <a:cubicBezTo>
                        <a:pt x="228" y="102"/>
                        <a:pt x="216" y="113"/>
                        <a:pt x="202" y="123"/>
                      </a:cubicBezTo>
                      <a:cubicBezTo>
                        <a:pt x="188" y="133"/>
                        <a:pt x="183" y="143"/>
                        <a:pt x="165" y="150"/>
                      </a:cubicBezTo>
                      <a:cubicBezTo>
                        <a:pt x="147" y="157"/>
                        <a:pt x="120" y="164"/>
                        <a:pt x="96" y="164"/>
                      </a:cubicBezTo>
                      <a:cubicBezTo>
                        <a:pt x="72" y="164"/>
                        <a:pt x="30" y="146"/>
                        <a:pt x="22" y="153"/>
                      </a:cubicBezTo>
                      <a:cubicBezTo>
                        <a:pt x="14" y="160"/>
                        <a:pt x="35" y="193"/>
                        <a:pt x="51" y="204"/>
                      </a:cubicBezTo>
                      <a:cubicBezTo>
                        <a:pt x="67" y="215"/>
                        <a:pt x="96" y="222"/>
                        <a:pt x="121" y="221"/>
                      </a:cubicBezTo>
                      <a:cubicBezTo>
                        <a:pt x="146" y="220"/>
                        <a:pt x="187" y="195"/>
                        <a:pt x="201" y="197"/>
                      </a:cubicBezTo>
                      <a:cubicBezTo>
                        <a:pt x="215" y="199"/>
                        <a:pt x="218" y="209"/>
                        <a:pt x="204" y="233"/>
                      </a:cubicBezTo>
                      <a:cubicBezTo>
                        <a:pt x="190" y="257"/>
                        <a:pt x="146" y="312"/>
                        <a:pt x="115" y="339"/>
                      </a:cubicBezTo>
                      <a:cubicBezTo>
                        <a:pt x="84" y="366"/>
                        <a:pt x="32" y="382"/>
                        <a:pt x="16" y="396"/>
                      </a:cubicBezTo>
                      <a:cubicBezTo>
                        <a:pt x="0" y="410"/>
                        <a:pt x="8" y="417"/>
                        <a:pt x="16" y="423"/>
                      </a:cubicBezTo>
                      <a:cubicBezTo>
                        <a:pt x="24" y="429"/>
                        <a:pt x="43" y="440"/>
                        <a:pt x="67" y="432"/>
                      </a:cubicBezTo>
                      <a:cubicBezTo>
                        <a:pt x="91" y="424"/>
                        <a:pt x="134" y="394"/>
                        <a:pt x="163" y="375"/>
                      </a:cubicBezTo>
                      <a:cubicBezTo>
                        <a:pt x="192" y="356"/>
                        <a:pt x="218" y="322"/>
                        <a:pt x="241" y="315"/>
                      </a:cubicBezTo>
                      <a:cubicBezTo>
                        <a:pt x="264" y="308"/>
                        <a:pt x="289" y="333"/>
                        <a:pt x="302" y="335"/>
                      </a:cubicBezTo>
                      <a:cubicBezTo>
                        <a:pt x="315" y="337"/>
                        <a:pt x="302" y="327"/>
                        <a:pt x="319" y="324"/>
                      </a:cubicBezTo>
                      <a:cubicBezTo>
                        <a:pt x="336" y="321"/>
                        <a:pt x="382" y="328"/>
                        <a:pt x="404" y="317"/>
                      </a:cubicBezTo>
                      <a:cubicBezTo>
                        <a:pt x="426" y="306"/>
                        <a:pt x="439" y="281"/>
                        <a:pt x="451" y="258"/>
                      </a:cubicBezTo>
                      <a:cubicBezTo>
                        <a:pt x="463" y="235"/>
                        <a:pt x="466" y="196"/>
                        <a:pt x="475" y="177"/>
                      </a:cubicBezTo>
                      <a:cubicBezTo>
                        <a:pt x="484" y="158"/>
                        <a:pt x="493" y="153"/>
                        <a:pt x="503" y="141"/>
                      </a:cubicBezTo>
                      <a:cubicBezTo>
                        <a:pt x="513" y="129"/>
                        <a:pt x="531" y="113"/>
                        <a:pt x="538" y="105"/>
                      </a:cubicBezTo>
                    </a:path>
                  </a:pathLst>
                </a:custGeom>
                <a:grpFill/>
                <a:ln w="9525" cap="flat" cmpd="sng">
                  <a:solidFill>
                    <a:srgbClr val="FF66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57" name="Freeform 39"/>
                <p:cNvSpPr>
                  <a:spLocks/>
                </p:cNvSpPr>
                <p:nvPr/>
              </p:nvSpPr>
              <p:spPr bwMode="auto">
                <a:xfrm>
                  <a:off x="3967" y="3866"/>
                  <a:ext cx="90" cy="137"/>
                </a:xfrm>
                <a:custGeom>
                  <a:avLst/>
                  <a:gdLst>
                    <a:gd name="T0" fmla="*/ 555 w 74"/>
                    <a:gd name="T1" fmla="*/ 124 h 137"/>
                    <a:gd name="T2" fmla="*/ 124 w 74"/>
                    <a:gd name="T3" fmla="*/ 130 h 137"/>
                    <a:gd name="T4" fmla="*/ 1 w 74"/>
                    <a:gd name="T5" fmla="*/ 81 h 137"/>
                    <a:gd name="T6" fmla="*/ 89 w 74"/>
                    <a:gd name="T7" fmla="*/ 18 h 137"/>
                    <a:gd name="T8" fmla="*/ 423 w 74"/>
                    <a:gd name="T9" fmla="*/ 0 h 137"/>
                    <a:gd name="T10" fmla="*/ 625 w 74"/>
                    <a:gd name="T11" fmla="*/ 15 h 137"/>
                    <a:gd name="T12" fmla="*/ 473 w 74"/>
                    <a:gd name="T13" fmla="*/ 63 h 137"/>
                    <a:gd name="T14" fmla="*/ 555 w 74"/>
                    <a:gd name="T15" fmla="*/ 124 h 137"/>
                    <a:gd name="T16" fmla="*/ 0 60000 65536"/>
                    <a:gd name="T17" fmla="*/ 0 60000 65536"/>
                    <a:gd name="T18" fmla="*/ 0 60000 65536"/>
                    <a:gd name="T19" fmla="*/ 0 60000 65536"/>
                    <a:gd name="T20" fmla="*/ 0 60000 65536"/>
                    <a:gd name="T21" fmla="*/ 0 60000 65536"/>
                    <a:gd name="T22" fmla="*/ 0 60000 65536"/>
                    <a:gd name="T23" fmla="*/ 0 60000 65536"/>
                    <a:gd name="T24" fmla="*/ 0 w 74"/>
                    <a:gd name="T25" fmla="*/ 0 h 137"/>
                    <a:gd name="T26" fmla="*/ 74 w 74"/>
                    <a:gd name="T27" fmla="*/ 137 h 13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4" h="137">
                      <a:moveTo>
                        <a:pt x="64" y="124"/>
                      </a:moveTo>
                      <a:cubicBezTo>
                        <a:pt x="58" y="136"/>
                        <a:pt x="25" y="137"/>
                        <a:pt x="14" y="130"/>
                      </a:cubicBezTo>
                      <a:cubicBezTo>
                        <a:pt x="3" y="123"/>
                        <a:pt x="2" y="100"/>
                        <a:pt x="1" y="81"/>
                      </a:cubicBezTo>
                      <a:cubicBezTo>
                        <a:pt x="0" y="62"/>
                        <a:pt x="2" y="32"/>
                        <a:pt x="10" y="18"/>
                      </a:cubicBezTo>
                      <a:cubicBezTo>
                        <a:pt x="18" y="4"/>
                        <a:pt x="39" y="0"/>
                        <a:pt x="49" y="0"/>
                      </a:cubicBezTo>
                      <a:cubicBezTo>
                        <a:pt x="59" y="0"/>
                        <a:pt x="72" y="5"/>
                        <a:pt x="73" y="15"/>
                      </a:cubicBezTo>
                      <a:cubicBezTo>
                        <a:pt x="74" y="25"/>
                        <a:pt x="56" y="45"/>
                        <a:pt x="55" y="63"/>
                      </a:cubicBezTo>
                      <a:cubicBezTo>
                        <a:pt x="54" y="81"/>
                        <a:pt x="62" y="111"/>
                        <a:pt x="64" y="124"/>
                      </a:cubicBezTo>
                      <a:close/>
                    </a:path>
                  </a:pathLst>
                </a:custGeom>
                <a:grpFill/>
                <a:ln w="9525" cap="flat" cmpd="sng">
                  <a:solidFill>
                    <a:srgbClr val="FF66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58" name="Freeform 40"/>
                <p:cNvSpPr>
                  <a:spLocks/>
                </p:cNvSpPr>
                <p:nvPr/>
              </p:nvSpPr>
              <p:spPr bwMode="auto">
                <a:xfrm>
                  <a:off x="4029" y="3871"/>
                  <a:ext cx="77" cy="121"/>
                </a:xfrm>
                <a:custGeom>
                  <a:avLst/>
                  <a:gdLst>
                    <a:gd name="T0" fmla="*/ 66 w 77"/>
                    <a:gd name="T1" fmla="*/ 99 h 121"/>
                    <a:gd name="T2" fmla="*/ 21 w 77"/>
                    <a:gd name="T3" fmla="*/ 114 h 121"/>
                    <a:gd name="T4" fmla="*/ 1 w 77"/>
                    <a:gd name="T5" fmla="*/ 59 h 121"/>
                    <a:gd name="T6" fmla="*/ 30 w 77"/>
                    <a:gd name="T7" fmla="*/ 7 h 121"/>
                    <a:gd name="T8" fmla="*/ 70 w 77"/>
                    <a:gd name="T9" fmla="*/ 19 h 121"/>
                    <a:gd name="T10" fmla="*/ 73 w 77"/>
                    <a:gd name="T11" fmla="*/ 49 h 121"/>
                    <a:gd name="T12" fmla="*/ 69 w 77"/>
                    <a:gd name="T13" fmla="*/ 75 h 121"/>
                    <a:gd name="T14" fmla="*/ 66 w 77"/>
                    <a:gd name="T15" fmla="*/ 82 h 121"/>
                    <a:gd name="T16" fmla="*/ 63 w 77"/>
                    <a:gd name="T17" fmla="*/ 64 h 121"/>
                    <a:gd name="T18" fmla="*/ 66 w 77"/>
                    <a:gd name="T19" fmla="*/ 60 h 121"/>
                    <a:gd name="T20" fmla="*/ 64 w 77"/>
                    <a:gd name="T21" fmla="*/ 55 h 121"/>
                    <a:gd name="T22" fmla="*/ 66 w 77"/>
                    <a:gd name="T23" fmla="*/ 99 h 1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7"/>
                    <a:gd name="T37" fmla="*/ 0 h 121"/>
                    <a:gd name="T38" fmla="*/ 77 w 77"/>
                    <a:gd name="T39" fmla="*/ 121 h 12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7" h="121">
                      <a:moveTo>
                        <a:pt x="66" y="99"/>
                      </a:moveTo>
                      <a:cubicBezTo>
                        <a:pt x="60" y="109"/>
                        <a:pt x="32" y="121"/>
                        <a:pt x="21" y="114"/>
                      </a:cubicBezTo>
                      <a:cubicBezTo>
                        <a:pt x="10" y="107"/>
                        <a:pt x="0" y="77"/>
                        <a:pt x="1" y="59"/>
                      </a:cubicBezTo>
                      <a:cubicBezTo>
                        <a:pt x="2" y="41"/>
                        <a:pt x="19" y="14"/>
                        <a:pt x="30" y="7"/>
                      </a:cubicBezTo>
                      <a:cubicBezTo>
                        <a:pt x="41" y="0"/>
                        <a:pt x="63" y="12"/>
                        <a:pt x="70" y="19"/>
                      </a:cubicBezTo>
                      <a:cubicBezTo>
                        <a:pt x="77" y="26"/>
                        <a:pt x="73" y="40"/>
                        <a:pt x="73" y="49"/>
                      </a:cubicBezTo>
                      <a:cubicBezTo>
                        <a:pt x="73" y="58"/>
                        <a:pt x="70" y="70"/>
                        <a:pt x="69" y="75"/>
                      </a:cubicBezTo>
                      <a:cubicBezTo>
                        <a:pt x="68" y="80"/>
                        <a:pt x="67" y="84"/>
                        <a:pt x="66" y="82"/>
                      </a:cubicBezTo>
                      <a:cubicBezTo>
                        <a:pt x="65" y="80"/>
                        <a:pt x="63" y="68"/>
                        <a:pt x="63" y="64"/>
                      </a:cubicBezTo>
                      <a:cubicBezTo>
                        <a:pt x="63" y="60"/>
                        <a:pt x="66" y="61"/>
                        <a:pt x="66" y="60"/>
                      </a:cubicBezTo>
                      <a:cubicBezTo>
                        <a:pt x="66" y="59"/>
                        <a:pt x="64" y="49"/>
                        <a:pt x="64" y="55"/>
                      </a:cubicBezTo>
                      <a:cubicBezTo>
                        <a:pt x="64" y="61"/>
                        <a:pt x="66" y="90"/>
                        <a:pt x="66" y="99"/>
                      </a:cubicBezTo>
                      <a:close/>
                    </a:path>
                  </a:pathLst>
                </a:custGeom>
                <a:grpFill/>
                <a:ln w="9525" cap="flat" cmpd="sng">
                  <a:solidFill>
                    <a:srgbClr val="FF66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grpSp>
          <p:sp>
            <p:nvSpPr>
              <p:cNvPr id="55" name="Freeform 41"/>
              <p:cNvSpPr>
                <a:spLocks/>
              </p:cNvSpPr>
              <p:nvPr/>
            </p:nvSpPr>
            <p:spPr bwMode="auto">
              <a:xfrm>
                <a:off x="5216" y="3762"/>
                <a:ext cx="86" cy="311"/>
              </a:xfrm>
              <a:custGeom>
                <a:avLst/>
                <a:gdLst>
                  <a:gd name="T0" fmla="*/ 78 w 86"/>
                  <a:gd name="T1" fmla="*/ 511 h 294"/>
                  <a:gd name="T2" fmla="*/ 12 w 86"/>
                  <a:gd name="T3" fmla="*/ 508 h 294"/>
                  <a:gd name="T4" fmla="*/ 3 w 86"/>
                  <a:gd name="T5" fmla="*/ 355 h 294"/>
                  <a:gd name="T6" fmla="*/ 8 w 86"/>
                  <a:gd name="T7" fmla="*/ 53 h 294"/>
                  <a:gd name="T8" fmla="*/ 52 w 86"/>
                  <a:gd name="T9" fmla="*/ 51 h 294"/>
                  <a:gd name="T10" fmla="*/ 66 w 86"/>
                  <a:gd name="T11" fmla="*/ 295 h 294"/>
                  <a:gd name="T12" fmla="*/ 78 w 86"/>
                  <a:gd name="T13" fmla="*/ 511 h 294"/>
                  <a:gd name="T14" fmla="*/ 0 60000 65536"/>
                  <a:gd name="T15" fmla="*/ 0 60000 65536"/>
                  <a:gd name="T16" fmla="*/ 0 60000 65536"/>
                  <a:gd name="T17" fmla="*/ 0 60000 65536"/>
                  <a:gd name="T18" fmla="*/ 0 60000 65536"/>
                  <a:gd name="T19" fmla="*/ 0 60000 65536"/>
                  <a:gd name="T20" fmla="*/ 0 60000 65536"/>
                  <a:gd name="T21" fmla="*/ 0 w 86"/>
                  <a:gd name="T22" fmla="*/ 0 h 294"/>
                  <a:gd name="T23" fmla="*/ 86 w 86"/>
                  <a:gd name="T24" fmla="*/ 294 h 2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294">
                    <a:moveTo>
                      <a:pt x="78" y="275"/>
                    </a:moveTo>
                    <a:cubicBezTo>
                      <a:pt x="69" y="294"/>
                      <a:pt x="24" y="287"/>
                      <a:pt x="12" y="273"/>
                    </a:cubicBezTo>
                    <a:cubicBezTo>
                      <a:pt x="0" y="259"/>
                      <a:pt x="4" y="233"/>
                      <a:pt x="3" y="192"/>
                    </a:cubicBezTo>
                    <a:cubicBezTo>
                      <a:pt x="2" y="151"/>
                      <a:pt x="0" y="56"/>
                      <a:pt x="8" y="28"/>
                    </a:cubicBezTo>
                    <a:cubicBezTo>
                      <a:pt x="16" y="0"/>
                      <a:pt x="42" y="5"/>
                      <a:pt x="52" y="27"/>
                    </a:cubicBezTo>
                    <a:cubicBezTo>
                      <a:pt x="62" y="48"/>
                      <a:pt x="62" y="118"/>
                      <a:pt x="66" y="159"/>
                    </a:cubicBezTo>
                    <a:cubicBezTo>
                      <a:pt x="70" y="200"/>
                      <a:pt x="86" y="255"/>
                      <a:pt x="78" y="275"/>
                    </a:cubicBezTo>
                    <a:close/>
                  </a:path>
                </a:pathLst>
              </a:custGeom>
              <a:grpFill/>
              <a:ln w="9525" cap="flat" cmpd="sng">
                <a:solidFill>
                  <a:srgbClr val="FF66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grpSp>
      </p:grpSp>
      <p:sp>
        <p:nvSpPr>
          <p:cNvPr id="59" name="Rectangle 33"/>
          <p:cNvSpPr>
            <a:spLocks noChangeArrowheads="1"/>
          </p:cNvSpPr>
          <p:nvPr/>
        </p:nvSpPr>
        <p:spPr bwMode="auto">
          <a:xfrm>
            <a:off x="7840408" y="2375861"/>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pPr algn="ctr"/>
            <a:r>
              <a:rPr lang="en-US" altLang="ja-JP" b="1" i="1" dirty="0">
                <a:solidFill>
                  <a:srgbClr val="996633"/>
                </a:solidFill>
                <a:latin typeface="Bookman Old Style" pitchFamily="18" charset="0"/>
                <a:ea typeface="ＭＳ Ｐゴシック" pitchFamily="50" charset="-128"/>
              </a:rPr>
              <a:t>A</a:t>
            </a:r>
          </a:p>
        </p:txBody>
      </p:sp>
      <p:sp>
        <p:nvSpPr>
          <p:cNvPr id="60" name="Rectangle 34"/>
          <p:cNvSpPr>
            <a:spLocks noChangeArrowheads="1"/>
          </p:cNvSpPr>
          <p:nvPr/>
        </p:nvSpPr>
        <p:spPr bwMode="auto">
          <a:xfrm>
            <a:off x="7839695" y="2918786"/>
            <a:ext cx="442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6633"/>
                </a:solidFill>
                <a:latin typeface="Bookman Old Style" pitchFamily="18" charset="0"/>
                <a:ea typeface="ＭＳ Ｐゴシック" pitchFamily="50" charset="-128"/>
              </a:rPr>
              <a:t>B</a:t>
            </a:r>
          </a:p>
        </p:txBody>
      </p:sp>
      <p:sp>
        <p:nvSpPr>
          <p:cNvPr id="61" name="Rectangle 35"/>
          <p:cNvSpPr>
            <a:spLocks noChangeArrowheads="1"/>
          </p:cNvSpPr>
          <p:nvPr/>
        </p:nvSpPr>
        <p:spPr bwMode="auto">
          <a:xfrm>
            <a:off x="8264336" y="2134881"/>
            <a:ext cx="4507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6633"/>
                </a:solidFill>
                <a:latin typeface="Bookman Old Style" panose="02050604050505020204" pitchFamily="18" charset="0"/>
                <a:ea typeface="ＭＳ 明朝" charset="-128"/>
              </a:rPr>
              <a:t>C</a:t>
            </a:r>
          </a:p>
        </p:txBody>
      </p:sp>
      <p:grpSp>
        <p:nvGrpSpPr>
          <p:cNvPr id="62" name="Group 36"/>
          <p:cNvGrpSpPr>
            <a:grpSpLocks/>
          </p:cNvGrpSpPr>
          <p:nvPr/>
        </p:nvGrpSpPr>
        <p:grpSpPr bwMode="auto">
          <a:xfrm>
            <a:off x="8215058" y="2490161"/>
            <a:ext cx="854075" cy="698500"/>
            <a:chOff x="5007" y="3723"/>
            <a:chExt cx="538" cy="440"/>
          </a:xfrm>
          <a:solidFill>
            <a:srgbClr val="FFF0DC"/>
          </a:solidFill>
        </p:grpSpPr>
        <p:grpSp>
          <p:nvGrpSpPr>
            <p:cNvPr id="63" name="Group 37"/>
            <p:cNvGrpSpPr>
              <a:grpSpLocks/>
            </p:cNvGrpSpPr>
            <p:nvPr/>
          </p:nvGrpSpPr>
          <p:grpSpPr bwMode="auto">
            <a:xfrm>
              <a:off x="5007" y="3723"/>
              <a:ext cx="538" cy="440"/>
              <a:chOff x="3685" y="3660"/>
              <a:chExt cx="538" cy="440"/>
            </a:xfrm>
            <a:grpFill/>
          </p:grpSpPr>
          <p:sp>
            <p:nvSpPr>
              <p:cNvPr id="65" name="Freeform 38"/>
              <p:cNvSpPr>
                <a:spLocks/>
              </p:cNvSpPr>
              <p:nvPr/>
            </p:nvSpPr>
            <p:spPr bwMode="auto">
              <a:xfrm>
                <a:off x="3685" y="3660"/>
                <a:ext cx="538" cy="440"/>
              </a:xfrm>
              <a:custGeom>
                <a:avLst/>
                <a:gdLst>
                  <a:gd name="T0" fmla="*/ 415 w 538"/>
                  <a:gd name="T1" fmla="*/ 0 h 440"/>
                  <a:gd name="T2" fmla="*/ 382 w 538"/>
                  <a:gd name="T3" fmla="*/ 42 h 440"/>
                  <a:gd name="T4" fmla="*/ 316 w 538"/>
                  <a:gd name="T5" fmla="*/ 69 h 440"/>
                  <a:gd name="T6" fmla="*/ 247 w 538"/>
                  <a:gd name="T7" fmla="*/ 93 h 440"/>
                  <a:gd name="T8" fmla="*/ 202 w 538"/>
                  <a:gd name="T9" fmla="*/ 123 h 440"/>
                  <a:gd name="T10" fmla="*/ 165 w 538"/>
                  <a:gd name="T11" fmla="*/ 150 h 440"/>
                  <a:gd name="T12" fmla="*/ 96 w 538"/>
                  <a:gd name="T13" fmla="*/ 164 h 440"/>
                  <a:gd name="T14" fmla="*/ 22 w 538"/>
                  <a:gd name="T15" fmla="*/ 153 h 440"/>
                  <a:gd name="T16" fmla="*/ 51 w 538"/>
                  <a:gd name="T17" fmla="*/ 204 h 440"/>
                  <a:gd name="T18" fmla="*/ 121 w 538"/>
                  <a:gd name="T19" fmla="*/ 221 h 440"/>
                  <a:gd name="T20" fmla="*/ 201 w 538"/>
                  <a:gd name="T21" fmla="*/ 197 h 440"/>
                  <a:gd name="T22" fmla="*/ 204 w 538"/>
                  <a:gd name="T23" fmla="*/ 233 h 440"/>
                  <a:gd name="T24" fmla="*/ 115 w 538"/>
                  <a:gd name="T25" fmla="*/ 339 h 440"/>
                  <a:gd name="T26" fmla="*/ 16 w 538"/>
                  <a:gd name="T27" fmla="*/ 396 h 440"/>
                  <a:gd name="T28" fmla="*/ 16 w 538"/>
                  <a:gd name="T29" fmla="*/ 423 h 440"/>
                  <a:gd name="T30" fmla="*/ 67 w 538"/>
                  <a:gd name="T31" fmla="*/ 432 h 440"/>
                  <a:gd name="T32" fmla="*/ 163 w 538"/>
                  <a:gd name="T33" fmla="*/ 375 h 440"/>
                  <a:gd name="T34" fmla="*/ 241 w 538"/>
                  <a:gd name="T35" fmla="*/ 315 h 440"/>
                  <a:gd name="T36" fmla="*/ 302 w 538"/>
                  <a:gd name="T37" fmla="*/ 335 h 440"/>
                  <a:gd name="T38" fmla="*/ 319 w 538"/>
                  <a:gd name="T39" fmla="*/ 324 h 440"/>
                  <a:gd name="T40" fmla="*/ 404 w 538"/>
                  <a:gd name="T41" fmla="*/ 317 h 440"/>
                  <a:gd name="T42" fmla="*/ 451 w 538"/>
                  <a:gd name="T43" fmla="*/ 258 h 440"/>
                  <a:gd name="T44" fmla="*/ 475 w 538"/>
                  <a:gd name="T45" fmla="*/ 177 h 440"/>
                  <a:gd name="T46" fmla="*/ 503 w 538"/>
                  <a:gd name="T47" fmla="*/ 141 h 440"/>
                  <a:gd name="T48" fmla="*/ 538 w 538"/>
                  <a:gd name="T49" fmla="*/ 105 h 44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38"/>
                  <a:gd name="T76" fmla="*/ 0 h 440"/>
                  <a:gd name="T77" fmla="*/ 538 w 538"/>
                  <a:gd name="T78" fmla="*/ 440 h 44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38" h="440">
                    <a:moveTo>
                      <a:pt x="415" y="0"/>
                    </a:moveTo>
                    <a:cubicBezTo>
                      <a:pt x="410" y="7"/>
                      <a:pt x="398" y="31"/>
                      <a:pt x="382" y="42"/>
                    </a:cubicBezTo>
                    <a:cubicBezTo>
                      <a:pt x="366" y="53"/>
                      <a:pt x="338" y="61"/>
                      <a:pt x="316" y="69"/>
                    </a:cubicBezTo>
                    <a:cubicBezTo>
                      <a:pt x="294" y="77"/>
                      <a:pt x="266" y="84"/>
                      <a:pt x="247" y="93"/>
                    </a:cubicBezTo>
                    <a:cubicBezTo>
                      <a:pt x="228" y="102"/>
                      <a:pt x="216" y="113"/>
                      <a:pt x="202" y="123"/>
                    </a:cubicBezTo>
                    <a:cubicBezTo>
                      <a:pt x="188" y="133"/>
                      <a:pt x="183" y="143"/>
                      <a:pt x="165" y="150"/>
                    </a:cubicBezTo>
                    <a:cubicBezTo>
                      <a:pt x="147" y="157"/>
                      <a:pt x="120" y="164"/>
                      <a:pt x="96" y="164"/>
                    </a:cubicBezTo>
                    <a:cubicBezTo>
                      <a:pt x="72" y="164"/>
                      <a:pt x="30" y="146"/>
                      <a:pt x="22" y="153"/>
                    </a:cubicBezTo>
                    <a:cubicBezTo>
                      <a:pt x="14" y="160"/>
                      <a:pt x="35" y="193"/>
                      <a:pt x="51" y="204"/>
                    </a:cubicBezTo>
                    <a:cubicBezTo>
                      <a:pt x="67" y="215"/>
                      <a:pt x="96" y="222"/>
                      <a:pt x="121" y="221"/>
                    </a:cubicBezTo>
                    <a:cubicBezTo>
                      <a:pt x="146" y="220"/>
                      <a:pt x="187" y="195"/>
                      <a:pt x="201" y="197"/>
                    </a:cubicBezTo>
                    <a:cubicBezTo>
                      <a:pt x="215" y="199"/>
                      <a:pt x="218" y="209"/>
                      <a:pt x="204" y="233"/>
                    </a:cubicBezTo>
                    <a:cubicBezTo>
                      <a:pt x="190" y="257"/>
                      <a:pt x="146" y="312"/>
                      <a:pt x="115" y="339"/>
                    </a:cubicBezTo>
                    <a:cubicBezTo>
                      <a:pt x="84" y="366"/>
                      <a:pt x="32" y="382"/>
                      <a:pt x="16" y="396"/>
                    </a:cubicBezTo>
                    <a:cubicBezTo>
                      <a:pt x="0" y="410"/>
                      <a:pt x="8" y="417"/>
                      <a:pt x="16" y="423"/>
                    </a:cubicBezTo>
                    <a:cubicBezTo>
                      <a:pt x="24" y="429"/>
                      <a:pt x="43" y="440"/>
                      <a:pt x="67" y="432"/>
                    </a:cubicBezTo>
                    <a:cubicBezTo>
                      <a:pt x="91" y="424"/>
                      <a:pt x="134" y="394"/>
                      <a:pt x="163" y="375"/>
                    </a:cubicBezTo>
                    <a:cubicBezTo>
                      <a:pt x="192" y="356"/>
                      <a:pt x="218" y="322"/>
                      <a:pt x="241" y="315"/>
                    </a:cubicBezTo>
                    <a:cubicBezTo>
                      <a:pt x="264" y="308"/>
                      <a:pt x="289" y="333"/>
                      <a:pt x="302" y="335"/>
                    </a:cubicBezTo>
                    <a:cubicBezTo>
                      <a:pt x="315" y="337"/>
                      <a:pt x="302" y="327"/>
                      <a:pt x="319" y="324"/>
                    </a:cubicBezTo>
                    <a:cubicBezTo>
                      <a:pt x="336" y="321"/>
                      <a:pt x="382" y="328"/>
                      <a:pt x="404" y="317"/>
                    </a:cubicBezTo>
                    <a:cubicBezTo>
                      <a:pt x="426" y="306"/>
                      <a:pt x="439" y="281"/>
                      <a:pt x="451" y="258"/>
                    </a:cubicBezTo>
                    <a:cubicBezTo>
                      <a:pt x="463" y="235"/>
                      <a:pt x="466" y="196"/>
                      <a:pt x="475" y="177"/>
                    </a:cubicBezTo>
                    <a:cubicBezTo>
                      <a:pt x="484" y="158"/>
                      <a:pt x="493" y="153"/>
                      <a:pt x="503" y="141"/>
                    </a:cubicBezTo>
                    <a:cubicBezTo>
                      <a:pt x="513" y="129"/>
                      <a:pt x="531" y="113"/>
                      <a:pt x="538" y="105"/>
                    </a:cubicBezTo>
                  </a:path>
                </a:pathLst>
              </a:custGeom>
              <a:grpFill/>
              <a:ln w="9525" cap="flat" cmpd="sng">
                <a:solidFill>
                  <a:srgbClr val="FF66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66" name="Freeform 39"/>
              <p:cNvSpPr>
                <a:spLocks/>
              </p:cNvSpPr>
              <p:nvPr/>
            </p:nvSpPr>
            <p:spPr bwMode="auto">
              <a:xfrm>
                <a:off x="3967" y="3866"/>
                <a:ext cx="90" cy="137"/>
              </a:xfrm>
              <a:custGeom>
                <a:avLst/>
                <a:gdLst>
                  <a:gd name="T0" fmla="*/ 555 w 74"/>
                  <a:gd name="T1" fmla="*/ 124 h 137"/>
                  <a:gd name="T2" fmla="*/ 124 w 74"/>
                  <a:gd name="T3" fmla="*/ 130 h 137"/>
                  <a:gd name="T4" fmla="*/ 1 w 74"/>
                  <a:gd name="T5" fmla="*/ 81 h 137"/>
                  <a:gd name="T6" fmla="*/ 89 w 74"/>
                  <a:gd name="T7" fmla="*/ 18 h 137"/>
                  <a:gd name="T8" fmla="*/ 423 w 74"/>
                  <a:gd name="T9" fmla="*/ 0 h 137"/>
                  <a:gd name="T10" fmla="*/ 625 w 74"/>
                  <a:gd name="T11" fmla="*/ 15 h 137"/>
                  <a:gd name="T12" fmla="*/ 473 w 74"/>
                  <a:gd name="T13" fmla="*/ 63 h 137"/>
                  <a:gd name="T14" fmla="*/ 555 w 74"/>
                  <a:gd name="T15" fmla="*/ 124 h 137"/>
                  <a:gd name="T16" fmla="*/ 0 60000 65536"/>
                  <a:gd name="T17" fmla="*/ 0 60000 65536"/>
                  <a:gd name="T18" fmla="*/ 0 60000 65536"/>
                  <a:gd name="T19" fmla="*/ 0 60000 65536"/>
                  <a:gd name="T20" fmla="*/ 0 60000 65536"/>
                  <a:gd name="T21" fmla="*/ 0 60000 65536"/>
                  <a:gd name="T22" fmla="*/ 0 60000 65536"/>
                  <a:gd name="T23" fmla="*/ 0 60000 65536"/>
                  <a:gd name="T24" fmla="*/ 0 w 74"/>
                  <a:gd name="T25" fmla="*/ 0 h 137"/>
                  <a:gd name="T26" fmla="*/ 74 w 74"/>
                  <a:gd name="T27" fmla="*/ 137 h 13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4" h="137">
                    <a:moveTo>
                      <a:pt x="64" y="124"/>
                    </a:moveTo>
                    <a:cubicBezTo>
                      <a:pt x="58" y="136"/>
                      <a:pt x="25" y="137"/>
                      <a:pt x="14" y="130"/>
                    </a:cubicBezTo>
                    <a:cubicBezTo>
                      <a:pt x="3" y="123"/>
                      <a:pt x="2" y="100"/>
                      <a:pt x="1" y="81"/>
                    </a:cubicBezTo>
                    <a:cubicBezTo>
                      <a:pt x="0" y="62"/>
                      <a:pt x="2" y="32"/>
                      <a:pt x="10" y="18"/>
                    </a:cubicBezTo>
                    <a:cubicBezTo>
                      <a:pt x="18" y="4"/>
                      <a:pt x="39" y="0"/>
                      <a:pt x="49" y="0"/>
                    </a:cubicBezTo>
                    <a:cubicBezTo>
                      <a:pt x="59" y="0"/>
                      <a:pt x="72" y="5"/>
                      <a:pt x="73" y="15"/>
                    </a:cubicBezTo>
                    <a:cubicBezTo>
                      <a:pt x="74" y="25"/>
                      <a:pt x="56" y="45"/>
                      <a:pt x="55" y="63"/>
                    </a:cubicBezTo>
                    <a:cubicBezTo>
                      <a:pt x="54" y="81"/>
                      <a:pt x="62" y="111"/>
                      <a:pt x="64" y="124"/>
                    </a:cubicBezTo>
                    <a:close/>
                  </a:path>
                </a:pathLst>
              </a:custGeom>
              <a:grpFill/>
              <a:ln w="9525" cap="flat" cmpd="sng">
                <a:solidFill>
                  <a:srgbClr val="FF66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67" name="Freeform 40"/>
              <p:cNvSpPr>
                <a:spLocks/>
              </p:cNvSpPr>
              <p:nvPr/>
            </p:nvSpPr>
            <p:spPr bwMode="auto">
              <a:xfrm>
                <a:off x="4029" y="3871"/>
                <a:ext cx="77" cy="121"/>
              </a:xfrm>
              <a:custGeom>
                <a:avLst/>
                <a:gdLst>
                  <a:gd name="T0" fmla="*/ 66 w 77"/>
                  <a:gd name="T1" fmla="*/ 99 h 121"/>
                  <a:gd name="T2" fmla="*/ 21 w 77"/>
                  <a:gd name="T3" fmla="*/ 114 h 121"/>
                  <a:gd name="T4" fmla="*/ 1 w 77"/>
                  <a:gd name="T5" fmla="*/ 59 h 121"/>
                  <a:gd name="T6" fmla="*/ 30 w 77"/>
                  <a:gd name="T7" fmla="*/ 7 h 121"/>
                  <a:gd name="T8" fmla="*/ 70 w 77"/>
                  <a:gd name="T9" fmla="*/ 19 h 121"/>
                  <a:gd name="T10" fmla="*/ 73 w 77"/>
                  <a:gd name="T11" fmla="*/ 49 h 121"/>
                  <a:gd name="T12" fmla="*/ 69 w 77"/>
                  <a:gd name="T13" fmla="*/ 75 h 121"/>
                  <a:gd name="T14" fmla="*/ 66 w 77"/>
                  <a:gd name="T15" fmla="*/ 82 h 121"/>
                  <a:gd name="T16" fmla="*/ 63 w 77"/>
                  <a:gd name="T17" fmla="*/ 64 h 121"/>
                  <a:gd name="T18" fmla="*/ 66 w 77"/>
                  <a:gd name="T19" fmla="*/ 60 h 121"/>
                  <a:gd name="T20" fmla="*/ 64 w 77"/>
                  <a:gd name="T21" fmla="*/ 55 h 121"/>
                  <a:gd name="T22" fmla="*/ 66 w 77"/>
                  <a:gd name="T23" fmla="*/ 99 h 1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7"/>
                  <a:gd name="T37" fmla="*/ 0 h 121"/>
                  <a:gd name="T38" fmla="*/ 77 w 77"/>
                  <a:gd name="T39" fmla="*/ 121 h 12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7" h="121">
                    <a:moveTo>
                      <a:pt x="66" y="99"/>
                    </a:moveTo>
                    <a:cubicBezTo>
                      <a:pt x="60" y="109"/>
                      <a:pt x="32" y="121"/>
                      <a:pt x="21" y="114"/>
                    </a:cubicBezTo>
                    <a:cubicBezTo>
                      <a:pt x="10" y="107"/>
                      <a:pt x="0" y="77"/>
                      <a:pt x="1" y="59"/>
                    </a:cubicBezTo>
                    <a:cubicBezTo>
                      <a:pt x="2" y="41"/>
                      <a:pt x="19" y="14"/>
                      <a:pt x="30" y="7"/>
                    </a:cubicBezTo>
                    <a:cubicBezTo>
                      <a:pt x="41" y="0"/>
                      <a:pt x="63" y="12"/>
                      <a:pt x="70" y="19"/>
                    </a:cubicBezTo>
                    <a:cubicBezTo>
                      <a:pt x="77" y="26"/>
                      <a:pt x="73" y="40"/>
                      <a:pt x="73" y="49"/>
                    </a:cubicBezTo>
                    <a:cubicBezTo>
                      <a:pt x="73" y="58"/>
                      <a:pt x="70" y="70"/>
                      <a:pt x="69" y="75"/>
                    </a:cubicBezTo>
                    <a:cubicBezTo>
                      <a:pt x="68" y="80"/>
                      <a:pt x="67" y="84"/>
                      <a:pt x="66" y="82"/>
                    </a:cubicBezTo>
                    <a:cubicBezTo>
                      <a:pt x="65" y="80"/>
                      <a:pt x="63" y="68"/>
                      <a:pt x="63" y="64"/>
                    </a:cubicBezTo>
                    <a:cubicBezTo>
                      <a:pt x="63" y="60"/>
                      <a:pt x="66" y="61"/>
                      <a:pt x="66" y="60"/>
                    </a:cubicBezTo>
                    <a:cubicBezTo>
                      <a:pt x="66" y="59"/>
                      <a:pt x="64" y="49"/>
                      <a:pt x="64" y="55"/>
                    </a:cubicBezTo>
                    <a:cubicBezTo>
                      <a:pt x="64" y="61"/>
                      <a:pt x="66" y="90"/>
                      <a:pt x="66" y="99"/>
                    </a:cubicBezTo>
                    <a:close/>
                  </a:path>
                </a:pathLst>
              </a:custGeom>
              <a:grpFill/>
              <a:ln w="9525" cap="flat" cmpd="sng">
                <a:solidFill>
                  <a:srgbClr val="FF66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grpSp>
        <p:sp>
          <p:nvSpPr>
            <p:cNvPr id="64" name="Freeform 41"/>
            <p:cNvSpPr>
              <a:spLocks/>
            </p:cNvSpPr>
            <p:nvPr/>
          </p:nvSpPr>
          <p:spPr bwMode="auto">
            <a:xfrm>
              <a:off x="5216" y="3762"/>
              <a:ext cx="86" cy="311"/>
            </a:xfrm>
            <a:custGeom>
              <a:avLst/>
              <a:gdLst>
                <a:gd name="T0" fmla="*/ 78 w 86"/>
                <a:gd name="T1" fmla="*/ 511 h 294"/>
                <a:gd name="T2" fmla="*/ 12 w 86"/>
                <a:gd name="T3" fmla="*/ 508 h 294"/>
                <a:gd name="T4" fmla="*/ 3 w 86"/>
                <a:gd name="T5" fmla="*/ 355 h 294"/>
                <a:gd name="T6" fmla="*/ 8 w 86"/>
                <a:gd name="T7" fmla="*/ 53 h 294"/>
                <a:gd name="T8" fmla="*/ 52 w 86"/>
                <a:gd name="T9" fmla="*/ 51 h 294"/>
                <a:gd name="T10" fmla="*/ 66 w 86"/>
                <a:gd name="T11" fmla="*/ 295 h 294"/>
                <a:gd name="T12" fmla="*/ 78 w 86"/>
                <a:gd name="T13" fmla="*/ 511 h 294"/>
                <a:gd name="T14" fmla="*/ 0 60000 65536"/>
                <a:gd name="T15" fmla="*/ 0 60000 65536"/>
                <a:gd name="T16" fmla="*/ 0 60000 65536"/>
                <a:gd name="T17" fmla="*/ 0 60000 65536"/>
                <a:gd name="T18" fmla="*/ 0 60000 65536"/>
                <a:gd name="T19" fmla="*/ 0 60000 65536"/>
                <a:gd name="T20" fmla="*/ 0 60000 65536"/>
                <a:gd name="T21" fmla="*/ 0 w 86"/>
                <a:gd name="T22" fmla="*/ 0 h 294"/>
                <a:gd name="T23" fmla="*/ 86 w 86"/>
                <a:gd name="T24" fmla="*/ 294 h 2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294">
                  <a:moveTo>
                    <a:pt x="78" y="275"/>
                  </a:moveTo>
                  <a:cubicBezTo>
                    <a:pt x="69" y="294"/>
                    <a:pt x="24" y="287"/>
                    <a:pt x="12" y="273"/>
                  </a:cubicBezTo>
                  <a:cubicBezTo>
                    <a:pt x="0" y="259"/>
                    <a:pt x="4" y="233"/>
                    <a:pt x="3" y="192"/>
                  </a:cubicBezTo>
                  <a:cubicBezTo>
                    <a:pt x="2" y="151"/>
                    <a:pt x="0" y="56"/>
                    <a:pt x="8" y="28"/>
                  </a:cubicBezTo>
                  <a:cubicBezTo>
                    <a:pt x="16" y="0"/>
                    <a:pt x="42" y="5"/>
                    <a:pt x="52" y="27"/>
                  </a:cubicBezTo>
                  <a:cubicBezTo>
                    <a:pt x="62" y="48"/>
                    <a:pt x="62" y="118"/>
                    <a:pt x="66" y="159"/>
                  </a:cubicBezTo>
                  <a:cubicBezTo>
                    <a:pt x="70" y="200"/>
                    <a:pt x="86" y="255"/>
                    <a:pt x="78" y="275"/>
                  </a:cubicBezTo>
                  <a:close/>
                </a:path>
              </a:pathLst>
            </a:custGeom>
            <a:grpFill/>
            <a:ln w="9525" cap="flat" cmpd="sng">
              <a:solidFill>
                <a:srgbClr val="FF66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grpSp>
      <p:sp>
        <p:nvSpPr>
          <p:cNvPr id="68" name="Rectangle 74"/>
          <p:cNvSpPr>
            <a:spLocks noChangeArrowheads="1"/>
          </p:cNvSpPr>
          <p:nvPr/>
        </p:nvSpPr>
        <p:spPr bwMode="auto">
          <a:xfrm>
            <a:off x="2748276" y="4046988"/>
            <a:ext cx="1112590"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71" name="Rectangle 33"/>
          <p:cNvSpPr>
            <a:spLocks noChangeArrowheads="1"/>
          </p:cNvSpPr>
          <p:nvPr/>
        </p:nvSpPr>
        <p:spPr bwMode="auto">
          <a:xfrm>
            <a:off x="7904966" y="4743817"/>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72" name="Rectangle 34"/>
          <p:cNvSpPr>
            <a:spLocks noChangeArrowheads="1"/>
          </p:cNvSpPr>
          <p:nvPr/>
        </p:nvSpPr>
        <p:spPr bwMode="auto">
          <a:xfrm>
            <a:off x="6786511" y="4931094"/>
            <a:ext cx="419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F</a:t>
            </a:r>
          </a:p>
        </p:txBody>
      </p:sp>
      <p:sp>
        <p:nvSpPr>
          <p:cNvPr id="73" name="Rectangle 35"/>
          <p:cNvSpPr>
            <a:spLocks noChangeArrowheads="1"/>
          </p:cNvSpPr>
          <p:nvPr/>
        </p:nvSpPr>
        <p:spPr bwMode="auto">
          <a:xfrm>
            <a:off x="8572794" y="3796697"/>
            <a:ext cx="4507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anose="02050604050505020204" pitchFamily="18" charset="0"/>
                <a:ea typeface="ＭＳ 明朝" charset="-128"/>
              </a:rPr>
              <a:t>N</a:t>
            </a:r>
          </a:p>
        </p:txBody>
      </p:sp>
      <p:sp>
        <p:nvSpPr>
          <p:cNvPr id="75" name="Rectangle 25"/>
          <p:cNvSpPr>
            <a:spLocks noChangeArrowheads="1"/>
          </p:cNvSpPr>
          <p:nvPr/>
        </p:nvSpPr>
        <p:spPr bwMode="auto">
          <a:xfrm>
            <a:off x="-1" y="4585436"/>
            <a:ext cx="342520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角運動量ベクトル</a:t>
            </a:r>
            <a:r>
              <a:rPr lang="en-US" altLang="ja-JP" b="1" i="1" dirty="0">
                <a:solidFill>
                  <a:srgbClr val="000000"/>
                </a:solidFill>
                <a:latin typeface="Bookman Old Style" panose="02050604050505020204" pitchFamily="18" charset="0"/>
                <a:ea typeface="ＭＳ 明朝" charset="-128"/>
                <a:cs typeface="Times New Roman" panose="02020603050405020304" pitchFamily="18" charset="0"/>
              </a:rPr>
              <a:t>L </a:t>
            </a:r>
            <a:r>
              <a:rPr lang="en-US" altLang="ja-JP" dirty="0">
                <a:solidFill>
                  <a:srgbClr val="000000"/>
                </a:solidFill>
                <a:ea typeface="ＭＳ Ｐゴシック" pitchFamily="50" charset="-128"/>
              </a:rPr>
              <a:t>=</a:t>
            </a:r>
            <a:endParaRPr lang="en-US" altLang="ja-JP" i="1" dirty="0">
              <a:solidFill>
                <a:srgbClr val="000000"/>
              </a:solidFill>
              <a:latin typeface="Bookman Old Style" panose="02050604050505020204" pitchFamily="18" charset="0"/>
              <a:ea typeface="ＭＳ 明朝" charset="-128"/>
              <a:cs typeface="Times New Roman" panose="02020603050405020304" pitchFamily="18" charset="0"/>
            </a:endParaRPr>
          </a:p>
        </p:txBody>
      </p:sp>
      <p:sp>
        <p:nvSpPr>
          <p:cNvPr id="76" name="Rectangle 74"/>
          <p:cNvSpPr>
            <a:spLocks noChangeArrowheads="1"/>
          </p:cNvSpPr>
          <p:nvPr/>
        </p:nvSpPr>
        <p:spPr bwMode="auto">
          <a:xfrm>
            <a:off x="3348296" y="4525692"/>
            <a:ext cx="1088978"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79" name="Rectangle 14"/>
          <p:cNvSpPr>
            <a:spLocks noChangeArrowheads="1"/>
          </p:cNvSpPr>
          <p:nvPr/>
        </p:nvSpPr>
        <p:spPr bwMode="auto">
          <a:xfrm>
            <a:off x="9482" y="5147939"/>
            <a:ext cx="40355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回転の運動方程式</a:t>
            </a:r>
            <a:endParaRPr lang="en-US" altLang="ja-JP" dirty="0">
              <a:solidFill>
                <a:schemeClr val="accent2"/>
              </a:solidFill>
              <a:latin typeface="Symbol" pitchFamily="18" charset="2"/>
              <a:ea typeface="ＭＳ 明朝" charset="-128"/>
            </a:endParaRPr>
          </a:p>
        </p:txBody>
      </p:sp>
      <p:graphicFrame>
        <p:nvGraphicFramePr>
          <p:cNvPr id="80" name="オブジェクト 79"/>
          <p:cNvGraphicFramePr>
            <a:graphicFrameLocks noChangeAspect="1"/>
          </p:cNvGraphicFramePr>
          <p:nvPr>
            <p:extLst>
              <p:ext uri="{D42A27DB-BD31-4B8C-83A1-F6EECF244321}">
                <p14:modId xmlns:p14="http://schemas.microsoft.com/office/powerpoint/2010/main" val="3474445753"/>
              </p:ext>
            </p:extLst>
          </p:nvPr>
        </p:nvGraphicFramePr>
        <p:xfrm>
          <a:off x="3271691" y="4982152"/>
          <a:ext cx="1384300" cy="958850"/>
        </p:xfrm>
        <a:graphic>
          <a:graphicData uri="http://schemas.openxmlformats.org/presentationml/2006/ole">
            <mc:AlternateContent xmlns:mc="http://schemas.openxmlformats.org/markup-compatibility/2006">
              <mc:Choice xmlns:v="urn:schemas-microsoft-com:vml" Requires="v">
                <p:oleObj spid="_x0000_s67819" name="数式" r:id="rId23" imgW="571320" imgH="393480" progId="Equation.3">
                  <p:embed/>
                </p:oleObj>
              </mc:Choice>
              <mc:Fallback>
                <p:oleObj name="数式" r:id="rId23" imgW="571320" imgH="393480" progId="Equation.3">
                  <p:embed/>
                  <p:pic>
                    <p:nvPicPr>
                      <p:cNvPr id="0" name=""/>
                      <p:cNvPicPr>
                        <a:picLocks noChangeAspect="1" noChangeArrowheads="1"/>
                      </p:cNvPicPr>
                      <p:nvPr/>
                    </p:nvPicPr>
                    <p:blipFill>
                      <a:blip r:embed="rId24"/>
                      <a:srcRect/>
                      <a:stretch>
                        <a:fillRect/>
                      </a:stretch>
                    </p:blipFill>
                    <p:spPr bwMode="auto">
                      <a:xfrm>
                        <a:off x="3271691" y="4982152"/>
                        <a:ext cx="1384300"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4" name="オブジェクト 73"/>
          <p:cNvGraphicFramePr>
            <a:graphicFrameLocks noChangeAspect="1"/>
          </p:cNvGraphicFramePr>
          <p:nvPr>
            <p:extLst>
              <p:ext uri="{D42A27DB-BD31-4B8C-83A1-F6EECF244321}">
                <p14:modId xmlns:p14="http://schemas.microsoft.com/office/powerpoint/2010/main" val="2230009656"/>
              </p:ext>
            </p:extLst>
          </p:nvPr>
        </p:nvGraphicFramePr>
        <p:xfrm>
          <a:off x="0" y="6046788"/>
          <a:ext cx="338137" cy="311150"/>
        </p:xfrm>
        <a:graphic>
          <a:graphicData uri="http://schemas.openxmlformats.org/presentationml/2006/ole">
            <mc:AlternateContent xmlns:mc="http://schemas.openxmlformats.org/markup-compatibility/2006">
              <mc:Choice xmlns:v="urn:schemas-microsoft-com:vml" Requires="v">
                <p:oleObj spid="_x0000_s67820" name="数式" r:id="rId25" imgW="139680" imgH="126720" progId="Equation.3">
                  <p:embed/>
                </p:oleObj>
              </mc:Choice>
              <mc:Fallback>
                <p:oleObj name="数式" r:id="rId25" imgW="139680" imgH="126720" progId="Equation.3">
                  <p:embed/>
                  <p:pic>
                    <p:nvPicPr>
                      <p:cNvPr id="0" name=""/>
                      <p:cNvPicPr>
                        <a:picLocks noChangeAspect="1" noChangeArrowheads="1"/>
                      </p:cNvPicPr>
                      <p:nvPr/>
                    </p:nvPicPr>
                    <p:blipFill>
                      <a:blip r:embed="rId26"/>
                      <a:srcRect/>
                      <a:stretch>
                        <a:fillRect/>
                      </a:stretch>
                    </p:blipFill>
                    <p:spPr bwMode="auto">
                      <a:xfrm>
                        <a:off x="0" y="6046788"/>
                        <a:ext cx="33813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1" name="オブジェクト 80"/>
          <p:cNvGraphicFramePr>
            <a:graphicFrameLocks noChangeAspect="1"/>
          </p:cNvGraphicFramePr>
          <p:nvPr>
            <p:extLst>
              <p:ext uri="{D42A27DB-BD31-4B8C-83A1-F6EECF244321}">
                <p14:modId xmlns:p14="http://schemas.microsoft.com/office/powerpoint/2010/main" val="3708102848"/>
              </p:ext>
            </p:extLst>
          </p:nvPr>
        </p:nvGraphicFramePr>
        <p:xfrm>
          <a:off x="1172908" y="5726874"/>
          <a:ext cx="1630363" cy="960438"/>
        </p:xfrm>
        <a:graphic>
          <a:graphicData uri="http://schemas.openxmlformats.org/presentationml/2006/ole">
            <mc:AlternateContent xmlns:mc="http://schemas.openxmlformats.org/markup-compatibility/2006">
              <mc:Choice xmlns:v="urn:schemas-microsoft-com:vml" Requires="v">
                <p:oleObj spid="_x0000_s67821" name="数式" r:id="rId27" imgW="672840" imgH="393480" progId="Equation.3">
                  <p:embed/>
                </p:oleObj>
              </mc:Choice>
              <mc:Fallback>
                <p:oleObj name="数式" r:id="rId27" imgW="672840" imgH="393480" progId="Equation.3">
                  <p:embed/>
                  <p:pic>
                    <p:nvPicPr>
                      <p:cNvPr id="0" name=""/>
                      <p:cNvPicPr>
                        <a:picLocks noChangeAspect="1" noChangeArrowheads="1"/>
                      </p:cNvPicPr>
                      <p:nvPr/>
                    </p:nvPicPr>
                    <p:blipFill>
                      <a:blip r:embed="rId28"/>
                      <a:srcRect/>
                      <a:stretch>
                        <a:fillRect/>
                      </a:stretch>
                    </p:blipFill>
                    <p:spPr bwMode="auto">
                      <a:xfrm>
                        <a:off x="1172908" y="5726874"/>
                        <a:ext cx="1630363"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 name="オブジェクト 81"/>
          <p:cNvGraphicFramePr>
            <a:graphicFrameLocks noChangeAspect="1"/>
          </p:cNvGraphicFramePr>
          <p:nvPr>
            <p:extLst>
              <p:ext uri="{D42A27DB-BD31-4B8C-83A1-F6EECF244321}">
                <p14:modId xmlns:p14="http://schemas.microsoft.com/office/powerpoint/2010/main" val="541081299"/>
              </p:ext>
            </p:extLst>
          </p:nvPr>
        </p:nvGraphicFramePr>
        <p:xfrm>
          <a:off x="325374" y="5765038"/>
          <a:ext cx="954087" cy="958850"/>
        </p:xfrm>
        <a:graphic>
          <a:graphicData uri="http://schemas.openxmlformats.org/presentationml/2006/ole">
            <mc:AlternateContent xmlns:mc="http://schemas.openxmlformats.org/markup-compatibility/2006">
              <mc:Choice xmlns:v="urn:schemas-microsoft-com:vml" Requires="v">
                <p:oleObj spid="_x0000_s67822" name="数式" r:id="rId29" imgW="393480" imgH="393480" progId="Equation.3">
                  <p:embed/>
                </p:oleObj>
              </mc:Choice>
              <mc:Fallback>
                <p:oleObj name="数式" r:id="rId29" imgW="393480" imgH="393480" progId="Equation.3">
                  <p:embed/>
                  <p:pic>
                    <p:nvPicPr>
                      <p:cNvPr id="0" name=""/>
                      <p:cNvPicPr>
                        <a:picLocks noChangeAspect="1" noChangeArrowheads="1"/>
                      </p:cNvPicPr>
                      <p:nvPr/>
                    </p:nvPicPr>
                    <p:blipFill>
                      <a:blip r:embed="rId30"/>
                      <a:srcRect/>
                      <a:stretch>
                        <a:fillRect/>
                      </a:stretch>
                    </p:blipFill>
                    <p:spPr bwMode="auto">
                      <a:xfrm>
                        <a:off x="325374" y="5765038"/>
                        <a:ext cx="954087"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3" name="オブジェクト 82"/>
          <p:cNvGraphicFramePr>
            <a:graphicFrameLocks noChangeAspect="1"/>
          </p:cNvGraphicFramePr>
          <p:nvPr>
            <p:extLst>
              <p:ext uri="{D42A27DB-BD31-4B8C-83A1-F6EECF244321}">
                <p14:modId xmlns:p14="http://schemas.microsoft.com/office/powerpoint/2010/main" val="2755556609"/>
              </p:ext>
            </p:extLst>
          </p:nvPr>
        </p:nvGraphicFramePr>
        <p:xfrm>
          <a:off x="3107627" y="6002973"/>
          <a:ext cx="2032000" cy="495300"/>
        </p:xfrm>
        <a:graphic>
          <a:graphicData uri="http://schemas.openxmlformats.org/presentationml/2006/ole">
            <mc:AlternateContent xmlns:mc="http://schemas.openxmlformats.org/markup-compatibility/2006">
              <mc:Choice xmlns:v="urn:schemas-microsoft-com:vml" Requires="v">
                <p:oleObj spid="_x0000_s67823" name="数式" r:id="rId31" imgW="838080" imgH="203040" progId="Equation.3">
                  <p:embed/>
                </p:oleObj>
              </mc:Choice>
              <mc:Fallback>
                <p:oleObj name="数式" r:id="rId31" imgW="838080" imgH="203040" progId="Equation.3">
                  <p:embed/>
                  <p:pic>
                    <p:nvPicPr>
                      <p:cNvPr id="0" name=""/>
                      <p:cNvPicPr>
                        <a:picLocks noChangeAspect="1" noChangeArrowheads="1"/>
                      </p:cNvPicPr>
                      <p:nvPr/>
                    </p:nvPicPr>
                    <p:blipFill>
                      <a:blip r:embed="rId32"/>
                      <a:srcRect/>
                      <a:stretch>
                        <a:fillRect/>
                      </a:stretch>
                    </p:blipFill>
                    <p:spPr bwMode="auto">
                      <a:xfrm>
                        <a:off x="3107627" y="6002973"/>
                        <a:ext cx="20320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4" name="オブジェクト 83"/>
          <p:cNvGraphicFramePr>
            <a:graphicFrameLocks noChangeAspect="1"/>
          </p:cNvGraphicFramePr>
          <p:nvPr>
            <p:extLst>
              <p:ext uri="{D42A27DB-BD31-4B8C-83A1-F6EECF244321}">
                <p14:modId xmlns:p14="http://schemas.microsoft.com/office/powerpoint/2010/main" val="4073244241"/>
              </p:ext>
            </p:extLst>
          </p:nvPr>
        </p:nvGraphicFramePr>
        <p:xfrm>
          <a:off x="5387658" y="6029643"/>
          <a:ext cx="460375" cy="401637"/>
        </p:xfrm>
        <a:graphic>
          <a:graphicData uri="http://schemas.openxmlformats.org/presentationml/2006/ole">
            <mc:AlternateContent xmlns:mc="http://schemas.openxmlformats.org/markup-compatibility/2006">
              <mc:Choice xmlns:v="urn:schemas-microsoft-com:vml" Requires="v">
                <p:oleObj spid="_x0000_s67824" name="数式" r:id="rId33" imgW="190440" imgH="164880" progId="Equation.3">
                  <p:embed/>
                </p:oleObj>
              </mc:Choice>
              <mc:Fallback>
                <p:oleObj name="数式" r:id="rId33" imgW="190440" imgH="164880" progId="Equation.3">
                  <p:embed/>
                  <p:pic>
                    <p:nvPicPr>
                      <p:cNvPr id="0" name=""/>
                      <p:cNvPicPr>
                        <a:picLocks noChangeAspect="1" noChangeArrowheads="1"/>
                      </p:cNvPicPr>
                      <p:nvPr/>
                    </p:nvPicPr>
                    <p:blipFill>
                      <a:blip r:embed="rId34"/>
                      <a:srcRect/>
                      <a:stretch>
                        <a:fillRect/>
                      </a:stretch>
                    </p:blipFill>
                    <p:spPr bwMode="auto">
                      <a:xfrm>
                        <a:off x="5387658" y="6029643"/>
                        <a:ext cx="460375"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5" name="正方形/長方形 84"/>
          <p:cNvSpPr/>
          <p:nvPr/>
        </p:nvSpPr>
        <p:spPr>
          <a:xfrm rot="1696763">
            <a:off x="3777471" y="6348703"/>
            <a:ext cx="381836" cy="523220"/>
          </a:xfrm>
          <a:prstGeom prst="rect">
            <a:avLst/>
          </a:prstGeom>
        </p:spPr>
        <p:txBody>
          <a:bodyPr wrap="none">
            <a:spAutoFit/>
          </a:bodyPr>
          <a:lstStyle/>
          <a:p>
            <a:r>
              <a:rPr lang="en-US" altLang="ja-JP" dirty="0">
                <a:solidFill>
                  <a:srgbClr val="00CC99">
                    <a:lumMod val="75000"/>
                  </a:srgbClr>
                </a:solidFill>
                <a:latin typeface="Symbol" panose="05050102010706020507" pitchFamily="18" charset="2"/>
                <a:ea typeface="ＭＳ ゴシック" pitchFamily="49" charset="-128"/>
                <a:cs typeface="Times New Roman" pitchFamily="18" charset="0"/>
              </a:rPr>
              <a:t>=</a:t>
            </a:r>
            <a:endParaRPr lang="ja-JP" altLang="en-US" dirty="0">
              <a:solidFill>
                <a:srgbClr val="00CC99">
                  <a:lumMod val="75000"/>
                </a:srgbClr>
              </a:solidFill>
            </a:endParaRPr>
          </a:p>
        </p:txBody>
      </p:sp>
      <p:sp>
        <p:nvSpPr>
          <p:cNvPr id="86" name="正方形/長方形 85"/>
          <p:cNvSpPr/>
          <p:nvPr/>
        </p:nvSpPr>
        <p:spPr>
          <a:xfrm>
            <a:off x="4021281" y="6407932"/>
            <a:ext cx="364202" cy="523220"/>
          </a:xfrm>
          <a:prstGeom prst="rect">
            <a:avLst/>
          </a:prstGeom>
        </p:spPr>
        <p:txBody>
          <a:bodyPr wrap="none">
            <a:spAutoFit/>
          </a:bodyPr>
          <a:lstStyle/>
          <a:p>
            <a:r>
              <a:rPr lang="en-US" altLang="ja-JP" dirty="0">
                <a:solidFill>
                  <a:srgbClr val="00CC99">
                    <a:lumMod val="75000"/>
                  </a:srgbClr>
                </a:solidFill>
                <a:ea typeface="ＭＳ ゴシック" pitchFamily="49" charset="-128"/>
                <a:cs typeface="Times New Roman" panose="02020603050405020304" pitchFamily="18" charset="0"/>
              </a:rPr>
              <a:t>0</a:t>
            </a:r>
            <a:endParaRPr lang="ja-JP" altLang="en-US" dirty="0">
              <a:solidFill>
                <a:srgbClr val="00CC99">
                  <a:lumMod val="75000"/>
                </a:srgbClr>
              </a:solidFill>
            </a:endParaRPr>
          </a:p>
        </p:txBody>
      </p:sp>
      <p:sp>
        <p:nvSpPr>
          <p:cNvPr id="87" name="正方形/長方形 86"/>
          <p:cNvSpPr/>
          <p:nvPr/>
        </p:nvSpPr>
        <p:spPr>
          <a:xfrm rot="1696763">
            <a:off x="4838175" y="6238976"/>
            <a:ext cx="381836" cy="523220"/>
          </a:xfrm>
          <a:prstGeom prst="rect">
            <a:avLst/>
          </a:prstGeom>
        </p:spPr>
        <p:txBody>
          <a:bodyPr wrap="none">
            <a:spAutoFit/>
          </a:bodyPr>
          <a:lstStyle/>
          <a:p>
            <a:r>
              <a:rPr lang="en-US" altLang="ja-JP" dirty="0">
                <a:solidFill>
                  <a:srgbClr val="00CC99">
                    <a:lumMod val="50000"/>
                  </a:srgbClr>
                </a:solidFill>
                <a:latin typeface="Symbol" panose="05050102010706020507" pitchFamily="18" charset="2"/>
                <a:ea typeface="ＭＳ ゴシック" pitchFamily="49" charset="-128"/>
                <a:cs typeface="Times New Roman" pitchFamily="18" charset="0"/>
              </a:rPr>
              <a:t>=</a:t>
            </a:r>
            <a:endParaRPr lang="ja-JP" altLang="en-US" dirty="0">
              <a:solidFill>
                <a:srgbClr val="00CC99">
                  <a:lumMod val="50000"/>
                </a:srgbClr>
              </a:solidFill>
            </a:endParaRPr>
          </a:p>
        </p:txBody>
      </p:sp>
      <p:sp>
        <p:nvSpPr>
          <p:cNvPr id="88" name="正方形/長方形 87"/>
          <p:cNvSpPr/>
          <p:nvPr/>
        </p:nvSpPr>
        <p:spPr>
          <a:xfrm>
            <a:off x="4996641" y="6407932"/>
            <a:ext cx="421910" cy="523220"/>
          </a:xfrm>
          <a:prstGeom prst="rect">
            <a:avLst/>
          </a:prstGeom>
        </p:spPr>
        <p:txBody>
          <a:bodyPr wrap="none">
            <a:spAutoFit/>
          </a:bodyPr>
          <a:lstStyle/>
          <a:p>
            <a:r>
              <a:rPr lang="en-US" altLang="ja-JP" b="1" i="1" dirty="0">
                <a:solidFill>
                  <a:srgbClr val="00CC99">
                    <a:lumMod val="75000"/>
                  </a:srgbClr>
                </a:solidFill>
                <a:latin typeface="Bookman Old Style" panose="02050604050505020204" pitchFamily="18" charset="0"/>
              </a:rPr>
              <a:t>F</a:t>
            </a:r>
            <a:endParaRPr lang="ja-JP" altLang="en-US" b="1" i="1" dirty="0">
              <a:solidFill>
                <a:srgbClr val="00CC99">
                  <a:lumMod val="75000"/>
                </a:srgbClr>
              </a:solidFill>
              <a:latin typeface="Bookman Old Style" panose="02050604050505020204" pitchFamily="18" charset="0"/>
            </a:endParaRPr>
          </a:p>
        </p:txBody>
      </p:sp>
      <p:sp>
        <p:nvSpPr>
          <p:cNvPr id="89" name="右大かっこ 88"/>
          <p:cNvSpPr/>
          <p:nvPr/>
        </p:nvSpPr>
        <p:spPr bwMode="auto">
          <a:xfrm rot="5400000">
            <a:off x="3413760" y="6120384"/>
            <a:ext cx="134112" cy="743712"/>
          </a:xfrm>
          <a:prstGeom prst="rightBracket">
            <a:avLst>
              <a:gd name="adj" fmla="val 69203"/>
            </a:avLst>
          </a:prstGeom>
          <a:noFill/>
          <a:ln w="28575" cap="flat" cmpd="sng" algn="ctr">
            <a:solidFill>
              <a:schemeClr val="accent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i="1">
              <a:solidFill>
                <a:srgbClr val="000000"/>
              </a:solidFill>
            </a:endParaRPr>
          </a:p>
        </p:txBody>
      </p:sp>
      <p:sp>
        <p:nvSpPr>
          <p:cNvPr id="90" name="Rectangle 74"/>
          <p:cNvSpPr>
            <a:spLocks noChangeArrowheads="1"/>
          </p:cNvSpPr>
          <p:nvPr/>
        </p:nvSpPr>
        <p:spPr bwMode="auto">
          <a:xfrm>
            <a:off x="3076086" y="5896696"/>
            <a:ext cx="2032362" cy="65040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solidFill>
                <a:srgbClr val="000000"/>
              </a:solidFill>
            </a:endParaRPr>
          </a:p>
        </p:txBody>
      </p:sp>
      <p:sp>
        <p:nvSpPr>
          <p:cNvPr id="91" name="Rectangle 74"/>
          <p:cNvSpPr>
            <a:spLocks noChangeArrowheads="1"/>
          </p:cNvSpPr>
          <p:nvPr/>
        </p:nvSpPr>
        <p:spPr bwMode="auto">
          <a:xfrm>
            <a:off x="5380374" y="5896696"/>
            <a:ext cx="520554" cy="65040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solidFill>
                <a:srgbClr val="000000"/>
              </a:solidFill>
            </a:endParaRPr>
          </a:p>
        </p:txBody>
      </p:sp>
      <p:sp>
        <p:nvSpPr>
          <p:cNvPr id="92" name="正方形/長方形 90"/>
          <p:cNvSpPr>
            <a:spLocks noChangeArrowheads="1"/>
          </p:cNvSpPr>
          <p:nvPr/>
        </p:nvSpPr>
        <p:spPr bwMode="auto">
          <a:xfrm>
            <a:off x="2743473" y="5956828"/>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ea typeface="ＭＳ 明朝" charset="-128"/>
              </a:rPr>
              <a:t>=</a:t>
            </a:r>
          </a:p>
        </p:txBody>
      </p:sp>
      <p:sp>
        <p:nvSpPr>
          <p:cNvPr id="93" name="正方形/長方形 90"/>
          <p:cNvSpPr>
            <a:spLocks noChangeArrowheads="1"/>
          </p:cNvSpPr>
          <p:nvPr/>
        </p:nvSpPr>
        <p:spPr bwMode="auto">
          <a:xfrm>
            <a:off x="5023377" y="5944636"/>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ea typeface="ＭＳ 明朝" charset="-128"/>
              </a:rPr>
              <a:t>=</a:t>
            </a:r>
          </a:p>
        </p:txBody>
      </p:sp>
      <p:sp>
        <p:nvSpPr>
          <p:cNvPr id="94" name="正方形/長方形 93">
            <a:extLst>
              <a:ext uri="{FF2B5EF4-FFF2-40B4-BE49-F238E27FC236}">
                <a16:creationId xmlns:a16="http://schemas.microsoft.com/office/drawing/2014/main" id="{E21F412E-564C-47F9-85BA-DB05A5DB2865}"/>
              </a:ext>
            </a:extLst>
          </p:cNvPr>
          <p:cNvSpPr/>
          <p:nvPr/>
        </p:nvSpPr>
        <p:spPr>
          <a:xfrm>
            <a:off x="-34000" y="3559891"/>
            <a:ext cx="6202322" cy="523220"/>
          </a:xfrm>
          <a:prstGeom prst="rect">
            <a:avLst/>
          </a:prstGeom>
        </p:spPr>
        <p:txBody>
          <a:bodyPr wrap="square">
            <a:spAutoFit/>
          </a:bodyPr>
          <a:lstStyle/>
          <a:p>
            <a:r>
              <a:rPr lang="en-US" altLang="ja-JP" i="1" dirty="0">
                <a:solidFill>
                  <a:srgbClr val="0066FF"/>
                </a:solidFill>
                <a:latin typeface="Bookman Old Style" panose="02050604050505020204" pitchFamily="18" charset="0"/>
                <a:ea typeface="ＭＳ ゴシック" pitchFamily="49" charset="-128"/>
                <a:cs typeface="Times New Roman" pitchFamily="18" charset="0"/>
              </a:rPr>
              <a:t>t</a:t>
            </a:r>
            <a:r>
              <a:rPr lang="en-US" altLang="ja-JP" dirty="0">
                <a:solidFill>
                  <a:srgbClr val="0066FF"/>
                </a:solidFill>
                <a:latin typeface="ＭＳ ゴシック" pitchFamily="49" charset="-128"/>
                <a:ea typeface="ＭＳ ゴシック" pitchFamily="49" charset="-128"/>
                <a:cs typeface="Times New Roman" pitchFamily="18" charset="0"/>
              </a:rPr>
              <a:t>:</a:t>
            </a:r>
            <a:r>
              <a:rPr lang="ja-JP" altLang="en-US" dirty="0">
                <a:solidFill>
                  <a:srgbClr val="0066FF"/>
                </a:solidFill>
                <a:ea typeface="ＭＳ ゴシック" pitchFamily="49" charset="-128"/>
                <a:cs typeface="Times New Roman" panose="02020603050405020304" pitchFamily="18" charset="0"/>
              </a:rPr>
              <a:t>時間</a:t>
            </a:r>
            <a:r>
              <a:rPr lang="en-US" altLang="ja-JP" dirty="0">
                <a:solidFill>
                  <a:srgbClr val="0066FF"/>
                </a:solidFill>
                <a:ea typeface="ＭＳ ゴシック" pitchFamily="49" charset="-128"/>
                <a:cs typeface="Times New Roman" panose="02020603050405020304" pitchFamily="18" charset="0"/>
              </a:rPr>
              <a:t>, </a:t>
            </a:r>
            <a:r>
              <a:rPr lang="en-US" altLang="ja-JP" b="1" i="1" dirty="0">
                <a:solidFill>
                  <a:srgbClr val="0066FF"/>
                </a:solidFill>
                <a:latin typeface="Bookman Old Style" panose="02050604050505020204" pitchFamily="18" charset="0"/>
                <a:ea typeface="ＭＳ ゴシック" pitchFamily="49" charset="-128"/>
                <a:cs typeface="Times New Roman" pitchFamily="18" charset="0"/>
              </a:rPr>
              <a:t>r</a:t>
            </a:r>
            <a:r>
              <a:rPr lang="en-US" altLang="ja-JP" dirty="0">
                <a:solidFill>
                  <a:srgbClr val="0066FF"/>
                </a:solidFill>
                <a:latin typeface="ＭＳ ゴシック" pitchFamily="49" charset="-128"/>
                <a:ea typeface="ＭＳ ゴシック" pitchFamily="49" charset="-128"/>
                <a:cs typeface="Times New Roman" pitchFamily="18" charset="0"/>
              </a:rPr>
              <a:t>:</a:t>
            </a:r>
            <a:r>
              <a:rPr lang="ja-JP" altLang="en-US" dirty="0">
                <a:solidFill>
                  <a:srgbClr val="0066FF"/>
                </a:solidFill>
                <a:latin typeface="ＭＳ ゴシック" pitchFamily="49" charset="-128"/>
                <a:ea typeface="ＭＳ ゴシック" pitchFamily="49" charset="-128"/>
                <a:cs typeface="Times New Roman" pitchFamily="18" charset="0"/>
              </a:rPr>
              <a:t>動径</a:t>
            </a:r>
            <a:r>
              <a:rPr lang="en-US" altLang="ja-JP" dirty="0">
                <a:solidFill>
                  <a:srgbClr val="0066FF"/>
                </a:solidFill>
                <a:ea typeface="ＭＳ ゴシック" pitchFamily="49" charset="-128"/>
                <a:cs typeface="Times New Roman" panose="02020603050405020304" pitchFamily="18" charset="0"/>
              </a:rPr>
              <a:t>, </a:t>
            </a:r>
            <a:r>
              <a:rPr lang="en-US" altLang="ja-JP" b="1" i="1" dirty="0">
                <a:solidFill>
                  <a:srgbClr val="0066FF"/>
                </a:solidFill>
                <a:latin typeface="Bookman Old Style" panose="02050604050505020204" pitchFamily="18" charset="0"/>
                <a:ea typeface="ＭＳ ゴシック" pitchFamily="49" charset="-128"/>
                <a:cs typeface="Times New Roman" pitchFamily="18" charset="0"/>
              </a:rPr>
              <a:t>F</a:t>
            </a:r>
            <a:r>
              <a:rPr lang="en-US" altLang="ja-JP" dirty="0">
                <a:solidFill>
                  <a:srgbClr val="0066FF"/>
                </a:solidFill>
                <a:latin typeface="ＭＳ ゴシック" pitchFamily="49" charset="-128"/>
                <a:ea typeface="ＭＳ ゴシック" pitchFamily="49" charset="-128"/>
                <a:cs typeface="Times New Roman" pitchFamily="18" charset="0"/>
              </a:rPr>
              <a:t>:</a:t>
            </a:r>
            <a:r>
              <a:rPr lang="ja-JP" altLang="en-US" dirty="0">
                <a:solidFill>
                  <a:srgbClr val="0066FF"/>
                </a:solidFill>
                <a:latin typeface="ＭＳ ゴシック" pitchFamily="49" charset="-128"/>
                <a:ea typeface="ＭＳ ゴシック" pitchFamily="49" charset="-128"/>
                <a:cs typeface="Times New Roman" pitchFamily="18" charset="0"/>
              </a:rPr>
              <a:t>力</a:t>
            </a:r>
            <a:r>
              <a:rPr lang="en-US" altLang="ja-JP" dirty="0">
                <a:solidFill>
                  <a:srgbClr val="0066FF"/>
                </a:solidFill>
                <a:ea typeface="ＭＳ ゴシック" pitchFamily="49" charset="-128"/>
                <a:cs typeface="Times New Roman" panose="02020603050405020304" pitchFamily="18" charset="0"/>
              </a:rPr>
              <a:t>, </a:t>
            </a:r>
            <a:r>
              <a:rPr lang="en-US" altLang="ja-JP" b="1" i="1" dirty="0">
                <a:solidFill>
                  <a:srgbClr val="0066FF"/>
                </a:solidFill>
                <a:latin typeface="Bookman Old Style" panose="02050604050505020204" pitchFamily="18" charset="0"/>
                <a:ea typeface="ＭＳ ゴシック" pitchFamily="49" charset="-128"/>
                <a:cs typeface="Times New Roman" pitchFamily="18" charset="0"/>
              </a:rPr>
              <a:t>p</a:t>
            </a:r>
            <a:r>
              <a:rPr lang="en-US" altLang="ja-JP" dirty="0">
                <a:solidFill>
                  <a:srgbClr val="0066FF"/>
                </a:solidFill>
                <a:latin typeface="ＭＳ ゴシック" pitchFamily="49" charset="-128"/>
                <a:ea typeface="ＭＳ ゴシック" pitchFamily="49" charset="-128"/>
                <a:cs typeface="Times New Roman" pitchFamily="18" charset="0"/>
              </a:rPr>
              <a:t>:</a:t>
            </a:r>
            <a:r>
              <a:rPr lang="ja-JP" altLang="en-US" dirty="0">
                <a:solidFill>
                  <a:srgbClr val="0066FF"/>
                </a:solidFill>
                <a:latin typeface="ＭＳ ゴシック" pitchFamily="49" charset="-128"/>
                <a:ea typeface="ＭＳ ゴシック" pitchFamily="49" charset="-128"/>
                <a:cs typeface="Times New Roman" pitchFamily="18" charset="0"/>
              </a:rPr>
              <a:t>運動量とする。</a:t>
            </a:r>
            <a:endParaRPr lang="en-US" altLang="ja-JP" dirty="0">
              <a:solidFill>
                <a:srgbClr val="0066FF"/>
              </a:solidFill>
              <a:latin typeface="ＭＳ ゴシック" pitchFamily="49" charset="-128"/>
              <a:ea typeface="ＭＳ ゴシック" pitchFamily="49" charset="-128"/>
              <a:cs typeface="Times New Roman" pitchFamily="18" charset="0"/>
            </a:endParaRPr>
          </a:p>
        </p:txBody>
      </p:sp>
      <p:sp>
        <p:nvSpPr>
          <p:cNvPr id="95" name="Rectangle 25">
            <a:extLst>
              <a:ext uri="{FF2B5EF4-FFF2-40B4-BE49-F238E27FC236}">
                <a16:creationId xmlns:a16="http://schemas.microsoft.com/office/drawing/2014/main" id="{B15F0FE6-542B-4A34-B320-3990B360B24D}"/>
              </a:ext>
            </a:extLst>
          </p:cNvPr>
          <p:cNvSpPr>
            <a:spLocks noChangeArrowheads="1"/>
          </p:cNvSpPr>
          <p:nvPr/>
        </p:nvSpPr>
        <p:spPr bwMode="auto">
          <a:xfrm>
            <a:off x="2826688" y="4007659"/>
            <a:ext cx="1090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1" i="1" dirty="0" err="1">
                <a:solidFill>
                  <a:srgbClr val="000000"/>
                </a:solidFill>
                <a:latin typeface="Bookman Old Style" panose="02050604050505020204" pitchFamily="18" charset="0"/>
                <a:ea typeface="ＭＳ 明朝" charset="-128"/>
                <a:cs typeface="Times New Roman" panose="02020603050405020304" pitchFamily="18" charset="0"/>
              </a:rPr>
              <a:t>r</a:t>
            </a:r>
            <a:r>
              <a:rPr lang="en-US" altLang="ja-JP" dirty="0" err="1">
                <a:solidFill>
                  <a:srgbClr val="000000"/>
                </a:solidFill>
                <a:ea typeface="ＭＳ Ｐゴシック" pitchFamily="50" charset="-128"/>
              </a:rPr>
              <a:t>×</a:t>
            </a:r>
            <a:r>
              <a:rPr lang="en-US" altLang="ja-JP" b="1" i="1" dirty="0" err="1">
                <a:solidFill>
                  <a:srgbClr val="000000"/>
                </a:solidFill>
                <a:latin typeface="Bookman Old Style" panose="02050604050505020204" pitchFamily="18" charset="0"/>
                <a:ea typeface="ＭＳ 明朝" charset="-128"/>
                <a:cs typeface="Times New Roman" panose="02020603050405020304" pitchFamily="18" charset="0"/>
              </a:rPr>
              <a:t>F</a:t>
            </a:r>
            <a:endParaRPr lang="en-US" altLang="ja-JP" i="1" dirty="0">
              <a:solidFill>
                <a:srgbClr val="000000"/>
              </a:solidFill>
              <a:latin typeface="Bookman Old Style" panose="02050604050505020204" pitchFamily="18" charset="0"/>
              <a:ea typeface="ＭＳ 明朝" charset="-128"/>
              <a:cs typeface="Times New Roman" panose="02020603050405020304" pitchFamily="18" charset="0"/>
            </a:endParaRPr>
          </a:p>
        </p:txBody>
      </p:sp>
      <p:sp>
        <p:nvSpPr>
          <p:cNvPr id="96" name="Rectangle 25">
            <a:extLst>
              <a:ext uri="{FF2B5EF4-FFF2-40B4-BE49-F238E27FC236}">
                <a16:creationId xmlns:a16="http://schemas.microsoft.com/office/drawing/2014/main" id="{38132F2E-6C05-499E-9C59-E1921270D86C}"/>
              </a:ext>
            </a:extLst>
          </p:cNvPr>
          <p:cNvSpPr>
            <a:spLocks noChangeArrowheads="1"/>
          </p:cNvSpPr>
          <p:nvPr/>
        </p:nvSpPr>
        <p:spPr bwMode="auto">
          <a:xfrm>
            <a:off x="3366761" y="4533567"/>
            <a:ext cx="1090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1" i="1" dirty="0" err="1">
                <a:solidFill>
                  <a:srgbClr val="000000"/>
                </a:solidFill>
                <a:latin typeface="Bookman Old Style" panose="02050604050505020204" pitchFamily="18" charset="0"/>
                <a:ea typeface="ＭＳ 明朝" charset="-128"/>
                <a:cs typeface="Times New Roman" panose="02020603050405020304" pitchFamily="18" charset="0"/>
              </a:rPr>
              <a:t>r</a:t>
            </a:r>
            <a:r>
              <a:rPr lang="en-US" altLang="ja-JP" dirty="0" err="1">
                <a:solidFill>
                  <a:srgbClr val="000000"/>
                </a:solidFill>
                <a:ea typeface="ＭＳ Ｐゴシック" pitchFamily="50" charset="-128"/>
              </a:rPr>
              <a:t>×</a:t>
            </a:r>
            <a:r>
              <a:rPr lang="en-US" altLang="ja-JP" b="1" i="1" dirty="0" err="1">
                <a:solidFill>
                  <a:srgbClr val="000000"/>
                </a:solidFill>
                <a:latin typeface="Bookman Old Style" panose="02050604050505020204" pitchFamily="18" charset="0"/>
                <a:ea typeface="ＭＳ 明朝" charset="-128"/>
                <a:cs typeface="Times New Roman" panose="02020603050405020304" pitchFamily="18" charset="0"/>
              </a:rPr>
              <a:t>p</a:t>
            </a:r>
            <a:endParaRPr lang="en-US" altLang="ja-JP" i="1" dirty="0">
              <a:solidFill>
                <a:srgbClr val="000000"/>
              </a:solidFill>
              <a:latin typeface="Bookman Old Style" panose="02050604050505020204" pitchFamily="18" charset="0"/>
              <a:ea typeface="ＭＳ 明朝" charset="-128"/>
              <a:cs typeface="Times New Roman" panose="02020603050405020304" pitchFamily="18" charset="0"/>
            </a:endParaRPr>
          </a:p>
        </p:txBody>
      </p:sp>
      <p:sp>
        <p:nvSpPr>
          <p:cNvPr id="99" name="Rectangle 25">
            <a:extLst>
              <a:ext uri="{FF2B5EF4-FFF2-40B4-BE49-F238E27FC236}">
                <a16:creationId xmlns:a16="http://schemas.microsoft.com/office/drawing/2014/main" id="{8548C2B1-8362-4C8D-955D-CE460BEE8E9D}"/>
              </a:ext>
            </a:extLst>
          </p:cNvPr>
          <p:cNvSpPr>
            <a:spLocks noChangeArrowheads="1"/>
          </p:cNvSpPr>
          <p:nvPr/>
        </p:nvSpPr>
        <p:spPr bwMode="auto">
          <a:xfrm>
            <a:off x="3968812" y="-8331"/>
            <a:ext cx="1090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1" i="1" dirty="0">
                <a:solidFill>
                  <a:srgbClr val="0066FF"/>
                </a:solidFill>
                <a:latin typeface="Bookman Old Style" panose="02050604050505020204" pitchFamily="18" charset="0"/>
                <a:ea typeface="ＭＳ 明朝" charset="-128"/>
                <a:cs typeface="Times New Roman" panose="02020603050405020304" pitchFamily="18" charset="0"/>
              </a:rPr>
              <a:t>A</a:t>
            </a:r>
            <a:r>
              <a:rPr lang="en-US" altLang="ja-JP" dirty="0">
                <a:solidFill>
                  <a:srgbClr val="0066FF"/>
                </a:solidFill>
                <a:ea typeface="ＭＳ Ｐゴシック" pitchFamily="50" charset="-128"/>
              </a:rPr>
              <a:t>×</a:t>
            </a:r>
            <a:r>
              <a:rPr lang="en-US" altLang="ja-JP" b="1" i="1" dirty="0">
                <a:solidFill>
                  <a:srgbClr val="0066FF"/>
                </a:solidFill>
                <a:latin typeface="Bookman Old Style" panose="02050604050505020204" pitchFamily="18" charset="0"/>
                <a:ea typeface="ＭＳ 明朝" charset="-128"/>
                <a:cs typeface="Times New Roman" panose="02020603050405020304" pitchFamily="18" charset="0"/>
              </a:rPr>
              <a:t>B</a:t>
            </a:r>
            <a:endParaRPr lang="en-US" altLang="ja-JP" i="1" dirty="0">
              <a:solidFill>
                <a:srgbClr val="0066FF"/>
              </a:solidFill>
              <a:latin typeface="Bookman Old Style" panose="02050604050505020204" pitchFamily="18" charset="0"/>
              <a:ea typeface="ＭＳ 明朝"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11D66A8D-7CD9-42A6-9981-F36905E46B6B}"/>
              </a:ext>
            </a:extLst>
          </p:cNvPr>
          <p:cNvSpPr/>
          <p:nvPr/>
        </p:nvSpPr>
        <p:spPr>
          <a:xfrm>
            <a:off x="7574020" y="1409546"/>
            <a:ext cx="718466" cy="523220"/>
          </a:xfrm>
          <a:prstGeom prst="rect">
            <a:avLst/>
          </a:prstGeom>
        </p:spPr>
        <p:txBody>
          <a:bodyPr wrap="none">
            <a:spAutoFit/>
          </a:bodyPr>
          <a:lstStyle/>
          <a:p>
            <a:r>
              <a:rPr lang="en-US" altLang="ja-JP" i="1" dirty="0" err="1">
                <a:solidFill>
                  <a:srgbClr val="000000"/>
                </a:solidFill>
                <a:latin typeface="Symbol" panose="05050102010706020507" pitchFamily="18" charset="2"/>
                <a:ea typeface="ＭＳ ゴシック" panose="020B0609070205080204" pitchFamily="49" charset="-128"/>
                <a:cs typeface="Times New Roman" pitchFamily="18" charset="0"/>
              </a:rPr>
              <a:t>q</a:t>
            </a:r>
            <a:r>
              <a:rPr lang="en-US" altLang="ja-JP" b="1" i="1" baseline="-25000" dirty="0" err="1">
                <a:solidFill>
                  <a:srgbClr val="000000"/>
                </a:solidFill>
                <a:latin typeface="Bookman Old Style" pitchFamily="18" charset="0"/>
                <a:ea typeface="ＭＳ ゴシック" pitchFamily="49" charset="-128"/>
                <a:cs typeface="Times New Roman" pitchFamily="18" charset="0"/>
              </a:rPr>
              <a:t>AB</a:t>
            </a:r>
            <a:endParaRPr lang="ja-JP" altLang="en-US" dirty="0"/>
          </a:p>
        </p:txBody>
      </p:sp>
      <p:sp>
        <p:nvSpPr>
          <p:cNvPr id="3" name="フリーフォーム: 図形 2">
            <a:extLst>
              <a:ext uri="{FF2B5EF4-FFF2-40B4-BE49-F238E27FC236}">
                <a16:creationId xmlns:a16="http://schemas.microsoft.com/office/drawing/2014/main" id="{35A525B3-D60D-497E-AF5A-6AF6370823C1}"/>
              </a:ext>
            </a:extLst>
          </p:cNvPr>
          <p:cNvSpPr/>
          <p:nvPr/>
        </p:nvSpPr>
        <p:spPr bwMode="auto">
          <a:xfrm>
            <a:off x="8245807" y="1553470"/>
            <a:ext cx="193448" cy="219758"/>
          </a:xfrm>
          <a:custGeom>
            <a:avLst/>
            <a:gdLst>
              <a:gd name="connsiteX0" fmla="*/ 21287 w 134955"/>
              <a:gd name="connsiteY0" fmla="*/ 0 h 237440"/>
              <a:gd name="connsiteX1" fmla="*/ 8657 w 134955"/>
              <a:gd name="connsiteY1" fmla="*/ 118720 h 237440"/>
              <a:gd name="connsiteX2" fmla="*/ 134955 w 134955"/>
              <a:gd name="connsiteY2" fmla="*/ 237440 h 237440"/>
              <a:gd name="connsiteX0" fmla="*/ 4544 w 162932"/>
              <a:gd name="connsiteY0" fmla="*/ 0 h 239966"/>
              <a:gd name="connsiteX1" fmla="*/ 36634 w 162932"/>
              <a:gd name="connsiteY1" fmla="*/ 121246 h 239966"/>
              <a:gd name="connsiteX2" fmla="*/ 162932 w 162932"/>
              <a:gd name="connsiteY2" fmla="*/ 239966 h 239966"/>
              <a:gd name="connsiteX0" fmla="*/ 4544 w 191681"/>
              <a:gd name="connsiteY0" fmla="*/ 0 h 237440"/>
              <a:gd name="connsiteX1" fmla="*/ 36634 w 191681"/>
              <a:gd name="connsiteY1" fmla="*/ 121246 h 237440"/>
              <a:gd name="connsiteX2" fmla="*/ 191681 w 191681"/>
              <a:gd name="connsiteY2" fmla="*/ 237440 h 237440"/>
              <a:gd name="connsiteX0" fmla="*/ 3955 w 191092"/>
              <a:gd name="connsiteY0" fmla="*/ 0 h 237440"/>
              <a:gd name="connsiteX1" fmla="*/ 42434 w 191092"/>
              <a:gd name="connsiteY1" fmla="*/ 116194 h 237440"/>
              <a:gd name="connsiteX2" fmla="*/ 191092 w 191092"/>
              <a:gd name="connsiteY2" fmla="*/ 237440 h 237440"/>
              <a:gd name="connsiteX0" fmla="*/ 6511 w 193648"/>
              <a:gd name="connsiteY0" fmla="*/ 0 h 237440"/>
              <a:gd name="connsiteX1" fmla="*/ 44990 w 193648"/>
              <a:gd name="connsiteY1" fmla="*/ 116194 h 237440"/>
              <a:gd name="connsiteX2" fmla="*/ 193648 w 193648"/>
              <a:gd name="connsiteY2" fmla="*/ 237440 h 237440"/>
              <a:gd name="connsiteX0" fmla="*/ 0 w 187137"/>
              <a:gd name="connsiteY0" fmla="*/ 0 h 237440"/>
              <a:gd name="connsiteX1" fmla="*/ 187137 w 187137"/>
              <a:gd name="connsiteY1" fmla="*/ 237440 h 237440"/>
              <a:gd name="connsiteX0" fmla="*/ 0 w 187137"/>
              <a:gd name="connsiteY0" fmla="*/ 0 h 237440"/>
              <a:gd name="connsiteX1" fmla="*/ 187137 w 187137"/>
              <a:gd name="connsiteY1" fmla="*/ 237440 h 237440"/>
              <a:gd name="connsiteX0" fmla="*/ 0 w 187137"/>
              <a:gd name="connsiteY0" fmla="*/ 0 h 237440"/>
              <a:gd name="connsiteX1" fmla="*/ 187137 w 187137"/>
              <a:gd name="connsiteY1" fmla="*/ 237440 h 237440"/>
              <a:gd name="connsiteX0" fmla="*/ 0 w 187137"/>
              <a:gd name="connsiteY0" fmla="*/ 0 h 237440"/>
              <a:gd name="connsiteX1" fmla="*/ 187137 w 187137"/>
              <a:gd name="connsiteY1" fmla="*/ 237440 h 237440"/>
              <a:gd name="connsiteX0" fmla="*/ 0 w 244635"/>
              <a:gd name="connsiteY0" fmla="*/ 0 h 219758"/>
              <a:gd name="connsiteX1" fmla="*/ 244635 w 244635"/>
              <a:gd name="connsiteY1" fmla="*/ 219758 h 219758"/>
              <a:gd name="connsiteX0" fmla="*/ 0 w 244635"/>
              <a:gd name="connsiteY0" fmla="*/ 0 h 219758"/>
              <a:gd name="connsiteX1" fmla="*/ 244635 w 244635"/>
              <a:gd name="connsiteY1" fmla="*/ 219758 h 219758"/>
              <a:gd name="connsiteX0" fmla="*/ 0 w 244635"/>
              <a:gd name="connsiteY0" fmla="*/ 0 h 219758"/>
              <a:gd name="connsiteX1" fmla="*/ 244635 w 244635"/>
              <a:gd name="connsiteY1" fmla="*/ 219758 h 219758"/>
              <a:gd name="connsiteX0" fmla="*/ 0 w 244635"/>
              <a:gd name="connsiteY0" fmla="*/ 0 h 219758"/>
              <a:gd name="connsiteX1" fmla="*/ 244635 w 244635"/>
              <a:gd name="connsiteY1" fmla="*/ 219758 h 219758"/>
              <a:gd name="connsiteX0" fmla="*/ 0 w 244635"/>
              <a:gd name="connsiteY0" fmla="*/ 0 h 219758"/>
              <a:gd name="connsiteX1" fmla="*/ 244635 w 244635"/>
              <a:gd name="connsiteY1" fmla="*/ 219758 h 219758"/>
            </a:gdLst>
            <a:ahLst/>
            <a:cxnLst>
              <a:cxn ang="0">
                <a:pos x="connsiteX0" y="connsiteY0"/>
              </a:cxn>
              <a:cxn ang="0">
                <a:pos x="connsiteX1" y="connsiteY1"/>
              </a:cxn>
            </a:cxnLst>
            <a:rect l="l" t="t" r="r" b="b"/>
            <a:pathLst>
              <a:path w="244635" h="219758">
                <a:moveTo>
                  <a:pt x="0" y="0"/>
                </a:moveTo>
                <a:cubicBezTo>
                  <a:pt x="20855" y="99354"/>
                  <a:pt x="99203" y="148190"/>
                  <a:pt x="244635" y="219758"/>
                </a:cubicBezTo>
              </a:path>
            </a:pathLst>
          </a:custGeom>
          <a:noFill/>
          <a:ln w="2857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charset="-128"/>
            </a:endParaRPr>
          </a:p>
        </p:txBody>
      </p:sp>
      <p:sp>
        <p:nvSpPr>
          <p:cNvPr id="101" name="Rectangle 110">
            <a:extLst>
              <a:ext uri="{FF2B5EF4-FFF2-40B4-BE49-F238E27FC236}">
                <a16:creationId xmlns:a16="http://schemas.microsoft.com/office/drawing/2014/main" id="{B4B41016-28A3-458E-8740-895CE3967BDD}"/>
              </a:ext>
            </a:extLst>
          </p:cNvPr>
          <p:cNvSpPr>
            <a:spLocks noChangeArrowheads="1"/>
          </p:cNvSpPr>
          <p:nvPr/>
        </p:nvSpPr>
        <p:spPr bwMode="auto">
          <a:xfrm>
            <a:off x="4278679" y="4037900"/>
            <a:ext cx="246575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en-US" altLang="ja-JP" i="1" dirty="0">
                <a:solidFill>
                  <a:srgbClr val="000000"/>
                </a:solidFill>
                <a:latin typeface="Bookman Old Style" pitchFamily="18" charset="0"/>
                <a:ea typeface="ＭＳ ゴシック" pitchFamily="49" charset="-128"/>
                <a:cs typeface="Times New Roman" pitchFamily="18" charset="0"/>
              </a:rPr>
              <a:t>N</a:t>
            </a:r>
            <a:r>
              <a:rPr lang="en-US" altLang="ja-JP" b="1" i="1" dirty="0">
                <a:solidFill>
                  <a:srgbClr val="000000"/>
                </a:solidFill>
                <a:latin typeface="Bookman Old Style" panose="02050604050505020204" pitchFamily="18" charset="0"/>
                <a:ea typeface="ＭＳ 明朝" charset="-128"/>
                <a:cs typeface="Times New Roman" panose="02020603050405020304" pitchFamily="18" charset="0"/>
              </a:rPr>
              <a:t> </a:t>
            </a:r>
            <a:r>
              <a:rPr lang="en-US" altLang="ja-JP" dirty="0">
                <a:solidFill>
                  <a:srgbClr val="000000"/>
                </a:solidFill>
                <a:ea typeface="ＭＳ Ｐゴシック" pitchFamily="50" charset="-128"/>
              </a:rPr>
              <a:t>=</a:t>
            </a:r>
            <a:r>
              <a:rPr lang="en-US" altLang="ja-JP" i="1" dirty="0" err="1">
                <a:solidFill>
                  <a:srgbClr val="000000"/>
                </a:solidFill>
                <a:latin typeface="Bookman Old Style" pitchFamily="18" charset="0"/>
                <a:ea typeface="ＭＳ ゴシック" pitchFamily="49" charset="-128"/>
                <a:cs typeface="Times New Roman" pitchFamily="18" charset="0"/>
              </a:rPr>
              <a:t>rF</a:t>
            </a:r>
            <a:r>
              <a:rPr lang="en-US" altLang="ja-JP" i="1" dirty="0">
                <a:solidFill>
                  <a:srgbClr val="000000"/>
                </a:solidFill>
                <a:latin typeface="Bookman Old Style" pitchFamily="18" charset="0"/>
                <a:ea typeface="ＭＳ ゴシック" pitchFamily="49" charset="-128"/>
                <a:cs typeface="Times New Roman" pitchFamily="18" charset="0"/>
              </a:rPr>
              <a:t> </a:t>
            </a:r>
            <a:r>
              <a:rPr lang="en-US" altLang="ja-JP" dirty="0" err="1">
                <a:solidFill>
                  <a:srgbClr val="000000"/>
                </a:solidFill>
                <a:latin typeface="+mn-lt"/>
                <a:ea typeface="ＭＳ ゴシック" panose="020B0609070205080204" pitchFamily="49" charset="-128"/>
                <a:cs typeface="Times New Roman" pitchFamily="18" charset="0"/>
              </a:rPr>
              <a:t>sin</a:t>
            </a:r>
            <a:r>
              <a:rPr lang="en-US" altLang="ja-JP" i="1" dirty="0" err="1">
                <a:solidFill>
                  <a:srgbClr val="000000"/>
                </a:solidFill>
                <a:latin typeface="Symbol" panose="05050102010706020507" pitchFamily="18" charset="2"/>
                <a:ea typeface="ＭＳ ゴシック" panose="020B0609070205080204" pitchFamily="49" charset="-128"/>
                <a:cs typeface="Times New Roman" pitchFamily="18" charset="0"/>
              </a:rPr>
              <a:t>q</a:t>
            </a:r>
            <a:r>
              <a:rPr lang="en-US" altLang="ja-JP" b="1" i="1" baseline="-25000" dirty="0" err="1">
                <a:solidFill>
                  <a:srgbClr val="000000"/>
                </a:solidFill>
                <a:latin typeface="Bookman Old Style" pitchFamily="18" charset="0"/>
                <a:ea typeface="ＭＳ ゴシック" pitchFamily="49" charset="-128"/>
                <a:cs typeface="Times New Roman" pitchFamily="18" charset="0"/>
              </a:rPr>
              <a:t>rF</a:t>
            </a:r>
            <a:r>
              <a:rPr lang="en-US" altLang="ja-JP" i="1" dirty="0">
                <a:solidFill>
                  <a:srgbClr val="000000"/>
                </a:solidFill>
                <a:latin typeface="Bookman Old Style" pitchFamily="18" charset="0"/>
                <a:ea typeface="ＭＳ ゴシック" pitchFamily="49" charset="-128"/>
                <a:cs typeface="Times New Roman" pitchFamily="18" charset="0"/>
              </a:rPr>
              <a:t> </a:t>
            </a:r>
            <a:endParaRPr lang="ja-JP" altLang="en-US" dirty="0">
              <a:solidFill>
                <a:srgbClr val="000000"/>
              </a:solidFill>
              <a:latin typeface="+mn-lt"/>
              <a:ea typeface="ＭＳ ゴシック" pitchFamily="49" charset="-128"/>
              <a:cs typeface="Times New Roman" pitchFamily="18" charset="0"/>
            </a:endParaRPr>
          </a:p>
        </p:txBody>
      </p:sp>
      <p:sp>
        <p:nvSpPr>
          <p:cNvPr id="103" name="Rectangle 110">
            <a:extLst>
              <a:ext uri="{FF2B5EF4-FFF2-40B4-BE49-F238E27FC236}">
                <a16:creationId xmlns:a16="http://schemas.microsoft.com/office/drawing/2014/main" id="{0C481397-8091-47EB-B322-00D0E2FB79B2}"/>
              </a:ext>
            </a:extLst>
          </p:cNvPr>
          <p:cNvSpPr>
            <a:spLocks noChangeArrowheads="1"/>
          </p:cNvSpPr>
          <p:nvPr/>
        </p:nvSpPr>
        <p:spPr bwMode="auto">
          <a:xfrm>
            <a:off x="4510333" y="4573830"/>
            <a:ext cx="246575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en-US" altLang="ja-JP" i="1" dirty="0">
                <a:solidFill>
                  <a:srgbClr val="000000"/>
                </a:solidFill>
                <a:latin typeface="Bookman Old Style" pitchFamily="18" charset="0"/>
                <a:ea typeface="ＭＳ ゴシック" pitchFamily="49" charset="-128"/>
                <a:cs typeface="Times New Roman" pitchFamily="18" charset="0"/>
              </a:rPr>
              <a:t>L</a:t>
            </a:r>
            <a:r>
              <a:rPr lang="en-US" altLang="ja-JP" b="1" i="1" dirty="0">
                <a:solidFill>
                  <a:srgbClr val="000000"/>
                </a:solidFill>
                <a:latin typeface="Bookman Old Style" panose="02050604050505020204" pitchFamily="18" charset="0"/>
                <a:ea typeface="ＭＳ 明朝" charset="-128"/>
                <a:cs typeface="Times New Roman" panose="02020603050405020304" pitchFamily="18" charset="0"/>
              </a:rPr>
              <a:t> </a:t>
            </a:r>
            <a:r>
              <a:rPr lang="en-US" altLang="ja-JP" dirty="0">
                <a:solidFill>
                  <a:srgbClr val="000000"/>
                </a:solidFill>
                <a:ea typeface="ＭＳ Ｐゴシック" pitchFamily="50" charset="-128"/>
              </a:rPr>
              <a:t>=</a:t>
            </a:r>
            <a:r>
              <a:rPr lang="en-US" altLang="ja-JP" i="1" dirty="0" err="1">
                <a:solidFill>
                  <a:srgbClr val="000000"/>
                </a:solidFill>
                <a:latin typeface="Bookman Old Style" pitchFamily="18" charset="0"/>
                <a:ea typeface="ＭＳ ゴシック" pitchFamily="49" charset="-128"/>
                <a:cs typeface="Times New Roman" pitchFamily="18" charset="0"/>
              </a:rPr>
              <a:t>rp</a:t>
            </a:r>
            <a:r>
              <a:rPr lang="en-US" altLang="ja-JP" dirty="0" err="1">
                <a:solidFill>
                  <a:srgbClr val="000000"/>
                </a:solidFill>
                <a:latin typeface="+mn-lt"/>
                <a:ea typeface="ＭＳ ゴシック" panose="020B0609070205080204" pitchFamily="49" charset="-128"/>
                <a:cs typeface="Times New Roman" pitchFamily="18" charset="0"/>
              </a:rPr>
              <a:t>sin</a:t>
            </a:r>
            <a:r>
              <a:rPr lang="en-US" altLang="ja-JP" i="1" dirty="0" err="1">
                <a:solidFill>
                  <a:srgbClr val="000000"/>
                </a:solidFill>
                <a:latin typeface="Symbol" panose="05050102010706020507" pitchFamily="18" charset="2"/>
                <a:ea typeface="ＭＳ ゴシック" panose="020B0609070205080204" pitchFamily="49" charset="-128"/>
                <a:cs typeface="Times New Roman" pitchFamily="18" charset="0"/>
              </a:rPr>
              <a:t>q</a:t>
            </a:r>
            <a:r>
              <a:rPr lang="en-US" altLang="ja-JP" b="1" i="1" baseline="-25000" dirty="0" err="1">
                <a:solidFill>
                  <a:srgbClr val="000000"/>
                </a:solidFill>
                <a:latin typeface="Bookman Old Style" pitchFamily="18" charset="0"/>
                <a:ea typeface="ＭＳ ゴシック" pitchFamily="49" charset="-128"/>
                <a:cs typeface="Times New Roman" pitchFamily="18" charset="0"/>
              </a:rPr>
              <a:t>rp</a:t>
            </a:r>
            <a:r>
              <a:rPr lang="en-US" altLang="ja-JP" i="1" dirty="0">
                <a:solidFill>
                  <a:srgbClr val="000000"/>
                </a:solidFill>
                <a:latin typeface="Bookman Old Style" pitchFamily="18" charset="0"/>
                <a:ea typeface="ＭＳ ゴシック" pitchFamily="49" charset="-128"/>
                <a:cs typeface="Times New Roman" pitchFamily="18" charset="0"/>
              </a:rPr>
              <a:t> </a:t>
            </a:r>
            <a:endParaRPr lang="ja-JP" altLang="en-US" dirty="0">
              <a:solidFill>
                <a:srgbClr val="000000"/>
              </a:solidFill>
              <a:latin typeface="+mn-lt"/>
              <a:ea typeface="ＭＳ ゴシック" pitchFamily="49" charset="-128"/>
              <a:cs typeface="Times New Roman" pitchFamily="18" charset="0"/>
            </a:endParaRPr>
          </a:p>
        </p:txBody>
      </p:sp>
      <p:sp>
        <p:nvSpPr>
          <p:cNvPr id="104" name="AutoShape 64">
            <a:extLst>
              <a:ext uri="{FF2B5EF4-FFF2-40B4-BE49-F238E27FC236}">
                <a16:creationId xmlns:a16="http://schemas.microsoft.com/office/drawing/2014/main" id="{F386C654-D880-43A9-8FAE-CEF27FC24B6F}"/>
              </a:ext>
            </a:extLst>
          </p:cNvPr>
          <p:cNvSpPr>
            <a:spLocks noChangeArrowheads="1"/>
          </p:cNvSpPr>
          <p:nvPr/>
        </p:nvSpPr>
        <p:spPr bwMode="auto">
          <a:xfrm>
            <a:off x="5943624" y="6272787"/>
            <a:ext cx="1722521" cy="512937"/>
          </a:xfrm>
          <a:prstGeom prst="wedgeEllipseCallout">
            <a:avLst>
              <a:gd name="adj1" fmla="val -76912"/>
              <a:gd name="adj2" fmla="val 25027"/>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lnSpc>
                <a:spcPct val="85000"/>
              </a:lnSpc>
              <a:spcBef>
                <a:spcPct val="0"/>
              </a:spcBef>
            </a:pPr>
            <a:r>
              <a:rPr lang="ja-JP" altLang="en-US" sz="2400" dirty="0">
                <a:solidFill>
                  <a:srgbClr val="990033"/>
                </a:solidFill>
                <a:ea typeface="ＭＳ Ｐゴシック" pitchFamily="50" charset="-128"/>
              </a:rPr>
              <a:t>運動方程式</a:t>
            </a:r>
          </a:p>
        </p:txBody>
      </p:sp>
    </p:spTree>
    <p:extLst>
      <p:ext uri="{BB962C8B-B14F-4D97-AF65-F5344CB8AC3E}">
        <p14:creationId xmlns:p14="http://schemas.microsoft.com/office/powerpoint/2010/main" val="13113986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504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505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250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505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2505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2507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2507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42506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2503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2504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2505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25060"/>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2504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2505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2506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2506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5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1"/>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62"/>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nodeType="clickEffect">
                                  <p:stCondLst>
                                    <p:cond delay="0"/>
                                  </p:stCondLst>
                                  <p:childTnLst>
                                    <p:set>
                                      <p:cBhvr>
                                        <p:cTn id="70" dur="1" fill="hold">
                                          <p:stCondLst>
                                            <p:cond delay="0"/>
                                          </p:stCondLst>
                                        </p:cTn>
                                        <p:tgtEl>
                                          <p:spTgt spid="42505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25057"/>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nodeType="clickEffect">
                                  <p:stCondLst>
                                    <p:cond delay="0"/>
                                  </p:stCondLst>
                                  <p:childTnLst>
                                    <p:set>
                                      <p:cBhvr>
                                        <p:cTn id="76" dur="1" fill="hold">
                                          <p:stCondLst>
                                            <p:cond delay="0"/>
                                          </p:stCondLst>
                                        </p:cTn>
                                        <p:tgtEl>
                                          <p:spTgt spid="42507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425052"/>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25058"/>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25063"/>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425064"/>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425066"/>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25074"/>
                                        </p:tgtEl>
                                        <p:attrNameLst>
                                          <p:attrName>style.visibility</p:attrName>
                                        </p:attrNameLst>
                                      </p:cBhvr>
                                      <p:to>
                                        <p:strVal val="visible"/>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nodeType="clickEffect">
                                  <p:stCondLst>
                                    <p:cond delay="0"/>
                                  </p:stCondLst>
                                  <p:childTnLst>
                                    <p:set>
                                      <p:cBhvr>
                                        <p:cTn id="96" dur="1" fill="hold">
                                          <p:stCondLst>
                                            <p:cond delay="0"/>
                                          </p:stCondLst>
                                        </p:cTn>
                                        <p:tgtEl>
                                          <p:spTgt spid="425067"/>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94"/>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46"/>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68"/>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95"/>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01"/>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36"/>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71"/>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72"/>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4"/>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73"/>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45"/>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75"/>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76"/>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96"/>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103"/>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79"/>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nodeType="clickEffect">
                                  <p:stCondLst>
                                    <p:cond delay="0"/>
                                  </p:stCondLst>
                                  <p:childTnLst>
                                    <p:set>
                                      <p:cBhvr>
                                        <p:cTn id="154" dur="1" fill="hold">
                                          <p:stCondLst>
                                            <p:cond delay="0"/>
                                          </p:stCondLst>
                                        </p:cTn>
                                        <p:tgtEl>
                                          <p:spTgt spid="80"/>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nodeType="clickEffect">
                                  <p:stCondLst>
                                    <p:cond delay="0"/>
                                  </p:stCondLst>
                                  <p:childTnLst>
                                    <p:set>
                                      <p:cBhvr>
                                        <p:cTn id="158" dur="1" fill="hold">
                                          <p:stCondLst>
                                            <p:cond delay="0"/>
                                          </p:stCondLst>
                                        </p:cTn>
                                        <p:tgtEl>
                                          <p:spTgt spid="74"/>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nodeType="clickEffect">
                                  <p:stCondLst>
                                    <p:cond delay="0"/>
                                  </p:stCondLst>
                                  <p:childTnLst>
                                    <p:set>
                                      <p:cBhvr>
                                        <p:cTn id="162" dur="1" fill="hold">
                                          <p:stCondLst>
                                            <p:cond delay="0"/>
                                          </p:stCondLst>
                                        </p:cTn>
                                        <p:tgtEl>
                                          <p:spTgt spid="82"/>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nodeType="clickEffect">
                                  <p:stCondLst>
                                    <p:cond delay="0"/>
                                  </p:stCondLst>
                                  <p:childTnLst>
                                    <p:set>
                                      <p:cBhvr>
                                        <p:cTn id="166" dur="1" fill="hold">
                                          <p:stCondLst>
                                            <p:cond delay="0"/>
                                          </p:stCondLst>
                                        </p:cTn>
                                        <p:tgtEl>
                                          <p:spTgt spid="81"/>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92"/>
                                        </p:tgtEl>
                                        <p:attrNameLst>
                                          <p:attrName>style.visibility</p:attrName>
                                        </p:attrNameLst>
                                      </p:cBhvr>
                                      <p:to>
                                        <p:strVal val="visible"/>
                                      </p:to>
                                    </p:set>
                                  </p:childTnLst>
                                </p:cTn>
                              </p:par>
                              <p:par>
                                <p:cTn id="171" presetID="1" presetClass="entr" presetSubtype="0" fill="hold" grpId="0" nodeType="withEffect">
                                  <p:stCondLst>
                                    <p:cond delay="0"/>
                                  </p:stCondLst>
                                  <p:childTnLst>
                                    <p:set>
                                      <p:cBhvr>
                                        <p:cTn id="172" dur="1" fill="hold">
                                          <p:stCondLst>
                                            <p:cond delay="0"/>
                                          </p:stCondLst>
                                        </p:cTn>
                                        <p:tgtEl>
                                          <p:spTgt spid="90"/>
                                        </p:tgtEl>
                                        <p:attrNameLst>
                                          <p:attrName>style.visibility</p:attrName>
                                        </p:attrNameLst>
                                      </p:cBhvr>
                                      <p:to>
                                        <p:strVal val="visible"/>
                                      </p:to>
                                    </p:set>
                                  </p:childTnLst>
                                </p:cTn>
                              </p:par>
                            </p:childTnLst>
                          </p:cTn>
                        </p:par>
                      </p:childTnLst>
                    </p:cTn>
                  </p:par>
                  <p:par>
                    <p:cTn id="173" fill="hold">
                      <p:stCondLst>
                        <p:cond delay="indefinite"/>
                      </p:stCondLst>
                      <p:childTnLst>
                        <p:par>
                          <p:cTn id="174" fill="hold">
                            <p:stCondLst>
                              <p:cond delay="0"/>
                            </p:stCondLst>
                            <p:childTnLst>
                              <p:par>
                                <p:cTn id="175" presetID="1" presetClass="entr" presetSubtype="0" fill="hold" nodeType="clickEffect">
                                  <p:stCondLst>
                                    <p:cond delay="0"/>
                                  </p:stCondLst>
                                  <p:childTnLst>
                                    <p:set>
                                      <p:cBhvr>
                                        <p:cTn id="176" dur="1" fill="hold">
                                          <p:stCondLst>
                                            <p:cond delay="0"/>
                                          </p:stCondLst>
                                        </p:cTn>
                                        <p:tgtEl>
                                          <p:spTgt spid="83"/>
                                        </p:tgtEl>
                                        <p:attrNameLst>
                                          <p:attrName>style.visibility</p:attrName>
                                        </p:attrNameLst>
                                      </p:cBhvr>
                                      <p:to>
                                        <p:strVal val="visible"/>
                                      </p:to>
                                    </p:set>
                                  </p:childTnLst>
                                </p:cTn>
                              </p:par>
                            </p:childTnLst>
                          </p:cTn>
                        </p:par>
                      </p:childTnLst>
                    </p:cTn>
                  </p:par>
                  <p:par>
                    <p:cTn id="177" fill="hold">
                      <p:stCondLst>
                        <p:cond delay="indefinite"/>
                      </p:stCondLst>
                      <p:childTnLst>
                        <p:par>
                          <p:cTn id="178" fill="hold">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85"/>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86"/>
                                        </p:tgtEl>
                                        <p:attrNameLst>
                                          <p:attrName>style.visibility</p:attrName>
                                        </p:attrNameLst>
                                      </p:cBhvr>
                                      <p:to>
                                        <p:strVal val="visible"/>
                                      </p:to>
                                    </p:set>
                                  </p:childTnLst>
                                </p:cTn>
                              </p:par>
                              <p:par>
                                <p:cTn id="183" presetID="1" presetClass="entr" presetSubtype="0" fill="hold" grpId="0" nodeType="withEffect">
                                  <p:stCondLst>
                                    <p:cond delay="0"/>
                                  </p:stCondLst>
                                  <p:childTnLst>
                                    <p:set>
                                      <p:cBhvr>
                                        <p:cTn id="184" dur="1" fill="hold">
                                          <p:stCondLst>
                                            <p:cond delay="0"/>
                                          </p:stCondLst>
                                        </p:cTn>
                                        <p:tgtEl>
                                          <p:spTgt spid="89"/>
                                        </p:tgtEl>
                                        <p:attrNameLst>
                                          <p:attrName>style.visibility</p:attrName>
                                        </p:attrNameLst>
                                      </p:cBhvr>
                                      <p:to>
                                        <p:strVal val="visible"/>
                                      </p:to>
                                    </p:se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grpId="0" nodeType="clickEffect">
                                  <p:stCondLst>
                                    <p:cond delay="0"/>
                                  </p:stCondLst>
                                  <p:childTnLst>
                                    <p:set>
                                      <p:cBhvr>
                                        <p:cTn id="188" dur="1" fill="hold">
                                          <p:stCondLst>
                                            <p:cond delay="0"/>
                                          </p:stCondLst>
                                        </p:cTn>
                                        <p:tgtEl>
                                          <p:spTgt spid="87"/>
                                        </p:tgtEl>
                                        <p:attrNameLst>
                                          <p:attrName>style.visibility</p:attrName>
                                        </p:attrNameLst>
                                      </p:cBhvr>
                                      <p:to>
                                        <p:strVal val="visible"/>
                                      </p:to>
                                    </p:set>
                                  </p:childTnLst>
                                </p:cTn>
                              </p:par>
                              <p:par>
                                <p:cTn id="189" presetID="1" presetClass="entr" presetSubtype="0" fill="hold" grpId="0" nodeType="withEffect">
                                  <p:stCondLst>
                                    <p:cond delay="0"/>
                                  </p:stCondLst>
                                  <p:childTnLst>
                                    <p:set>
                                      <p:cBhvr>
                                        <p:cTn id="190" dur="1" fill="hold">
                                          <p:stCondLst>
                                            <p:cond delay="0"/>
                                          </p:stCondLst>
                                        </p:cTn>
                                        <p:tgtEl>
                                          <p:spTgt spid="88"/>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grpId="0" nodeType="clickEffect">
                                  <p:stCondLst>
                                    <p:cond delay="0"/>
                                  </p:stCondLst>
                                  <p:childTnLst>
                                    <p:set>
                                      <p:cBhvr>
                                        <p:cTn id="194" dur="1" fill="hold">
                                          <p:stCondLst>
                                            <p:cond delay="0"/>
                                          </p:stCondLst>
                                        </p:cTn>
                                        <p:tgtEl>
                                          <p:spTgt spid="91"/>
                                        </p:tgtEl>
                                        <p:attrNameLst>
                                          <p:attrName>style.visibility</p:attrName>
                                        </p:attrNameLst>
                                      </p:cBhvr>
                                      <p:to>
                                        <p:strVal val="visible"/>
                                      </p:to>
                                    </p:set>
                                  </p:childTnLst>
                                </p:cTn>
                              </p:par>
                              <p:par>
                                <p:cTn id="195" presetID="1" presetClass="entr" presetSubtype="0" fill="hold" grpId="0" nodeType="withEffect">
                                  <p:stCondLst>
                                    <p:cond delay="0"/>
                                  </p:stCondLst>
                                  <p:childTnLst>
                                    <p:set>
                                      <p:cBhvr>
                                        <p:cTn id="196" dur="1" fill="hold">
                                          <p:stCondLst>
                                            <p:cond delay="0"/>
                                          </p:stCondLst>
                                        </p:cTn>
                                        <p:tgtEl>
                                          <p:spTgt spid="93"/>
                                        </p:tgtEl>
                                        <p:attrNameLst>
                                          <p:attrName>style.visibility</p:attrName>
                                        </p:attrNameLst>
                                      </p:cBhvr>
                                      <p:to>
                                        <p:strVal val="visible"/>
                                      </p:to>
                                    </p:set>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nodeType="clickEffect">
                                  <p:stCondLst>
                                    <p:cond delay="0"/>
                                  </p:stCondLst>
                                  <p:childTnLst>
                                    <p:set>
                                      <p:cBhvr>
                                        <p:cTn id="200" dur="1" fill="hold">
                                          <p:stCondLst>
                                            <p:cond delay="0"/>
                                          </p:stCondLst>
                                        </p:cTn>
                                        <p:tgtEl>
                                          <p:spTgt spid="84"/>
                                        </p:tgtEl>
                                        <p:attrNameLst>
                                          <p:attrName>style.visibility</p:attrName>
                                        </p:attrNameLst>
                                      </p:cBhvr>
                                      <p:to>
                                        <p:strVal val="visible"/>
                                      </p:to>
                                    </p:set>
                                  </p:childTnLst>
                                </p:cTn>
                              </p:par>
                            </p:childTnLst>
                          </p:cTn>
                        </p:par>
                      </p:childTnLst>
                    </p:cTn>
                  </p:par>
                  <p:par>
                    <p:cTn id="201" fill="hold">
                      <p:stCondLst>
                        <p:cond delay="indefinite"/>
                      </p:stCondLst>
                      <p:childTnLst>
                        <p:par>
                          <p:cTn id="202" fill="hold">
                            <p:stCondLst>
                              <p:cond delay="0"/>
                            </p:stCondLst>
                            <p:childTnLst>
                              <p:par>
                                <p:cTn id="203" presetID="1" presetClass="entr" presetSubtype="0" fill="hold" grpId="0" nodeType="clickEffect">
                                  <p:stCondLst>
                                    <p:cond delay="0"/>
                                  </p:stCondLst>
                                  <p:childTnLst>
                                    <p:set>
                                      <p:cBhvr>
                                        <p:cTn id="204"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425038" grpId="0" animBg="1"/>
      <p:bldP spid="425042" grpId="0" animBg="1"/>
      <p:bldP spid="425043" grpId="0" animBg="1"/>
      <p:bldP spid="425045" grpId="0" animBg="1"/>
      <p:bldP spid="425048" grpId="0"/>
      <p:bldP spid="425050" grpId="0"/>
      <p:bldP spid="425057" grpId="0"/>
      <p:bldP spid="425058" grpId="0"/>
      <p:bldP spid="425059" grpId="0"/>
      <p:bldP spid="425060" grpId="0"/>
      <p:bldP spid="425061" grpId="0" animBg="1"/>
      <p:bldP spid="425062" grpId="0" animBg="1"/>
      <p:bldP spid="425063" grpId="0"/>
      <p:bldP spid="425070" grpId="0"/>
      <p:bldP spid="425073" grpId="0" animBg="1"/>
      <p:bldP spid="425074" grpId="0" animBg="1"/>
      <p:bldP spid="45" grpId="0" animBg="1"/>
      <p:bldP spid="46" grpId="0"/>
      <p:bldP spid="59" grpId="0"/>
      <p:bldP spid="60" grpId="0"/>
      <p:bldP spid="61" grpId="0"/>
      <p:bldP spid="68" grpId="0" animBg="1"/>
      <p:bldP spid="71" grpId="0"/>
      <p:bldP spid="72" grpId="0"/>
      <p:bldP spid="73" grpId="0"/>
      <p:bldP spid="75" grpId="0"/>
      <p:bldP spid="76" grpId="0" animBg="1"/>
      <p:bldP spid="79" grpId="0"/>
      <p:bldP spid="85" grpId="0"/>
      <p:bldP spid="86" grpId="0"/>
      <p:bldP spid="87" grpId="0"/>
      <p:bldP spid="88" grpId="0"/>
      <p:bldP spid="89" grpId="0" animBg="1"/>
      <p:bldP spid="90" grpId="0" animBg="1"/>
      <p:bldP spid="91" grpId="0" animBg="1"/>
      <p:bldP spid="92" grpId="0"/>
      <p:bldP spid="93" grpId="0"/>
      <p:bldP spid="94" grpId="0"/>
      <p:bldP spid="95" grpId="0"/>
      <p:bldP spid="96" grpId="0"/>
      <p:bldP spid="2" grpId="0"/>
      <p:bldP spid="3" grpId="0" animBg="1"/>
      <p:bldP spid="101" grpId="0"/>
      <p:bldP spid="103" grpId="0"/>
      <p:bldP spid="10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Rectangle 46">
            <a:extLst>
              <a:ext uri="{FF2B5EF4-FFF2-40B4-BE49-F238E27FC236}">
                <a16:creationId xmlns:a16="http://schemas.microsoft.com/office/drawing/2014/main" id="{029F8E78-934D-43AD-BD7C-69352748AD69}"/>
              </a:ext>
            </a:extLst>
          </p:cNvPr>
          <p:cNvSpPr>
            <a:spLocks noChangeArrowheads="1"/>
          </p:cNvSpPr>
          <p:nvPr/>
        </p:nvSpPr>
        <p:spPr bwMode="auto">
          <a:xfrm>
            <a:off x="1" y="0"/>
            <a:ext cx="9143999" cy="903908"/>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103" name="Rectangle 25">
            <a:extLst>
              <a:ext uri="{FF2B5EF4-FFF2-40B4-BE49-F238E27FC236}">
                <a16:creationId xmlns:a16="http://schemas.microsoft.com/office/drawing/2014/main" id="{5B3AA12E-BB99-4A1C-8B9D-AB39BC21EA41}"/>
              </a:ext>
            </a:extLst>
          </p:cNvPr>
          <p:cNvSpPr>
            <a:spLocks noChangeArrowheads="1"/>
          </p:cNvSpPr>
          <p:nvPr/>
        </p:nvSpPr>
        <p:spPr bwMode="auto">
          <a:xfrm>
            <a:off x="2984535" y="11429"/>
            <a:ext cx="27892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ea typeface="ＭＳ Ｐゴシック" pitchFamily="50" charset="-128"/>
              </a:rPr>
              <a:t>トルク</a:t>
            </a:r>
            <a:r>
              <a:rPr lang="en-US" altLang="ja-JP" b="1" i="1" dirty="0">
                <a:solidFill>
                  <a:srgbClr val="000000"/>
                </a:solidFill>
                <a:latin typeface="Bookman Old Style" panose="02050604050505020204" pitchFamily="18" charset="0"/>
                <a:ea typeface="ＭＳ 明朝" charset="-128"/>
                <a:cs typeface="Times New Roman" panose="02020603050405020304" pitchFamily="18" charset="0"/>
              </a:rPr>
              <a:t>N </a:t>
            </a:r>
            <a:r>
              <a:rPr lang="en-US" altLang="ja-JP" dirty="0">
                <a:solidFill>
                  <a:srgbClr val="000000"/>
                </a:solidFill>
                <a:latin typeface="Symbol" pitchFamily="18" charset="2"/>
                <a:ea typeface="ＭＳ 明朝" charset="-128"/>
              </a:rPr>
              <a:t>=</a:t>
            </a:r>
            <a:r>
              <a:rPr lang="en-US" altLang="ja-JP" b="1" i="1" dirty="0" err="1">
                <a:solidFill>
                  <a:srgbClr val="000000"/>
                </a:solidFill>
                <a:latin typeface="Bookman Old Style" panose="02050604050505020204" pitchFamily="18" charset="0"/>
                <a:ea typeface="ＭＳ 明朝" charset="-128"/>
                <a:cs typeface="Times New Roman" panose="02020603050405020304" pitchFamily="18" charset="0"/>
              </a:rPr>
              <a:t>r</a:t>
            </a:r>
            <a:r>
              <a:rPr lang="en-US" altLang="ja-JP" dirty="0" err="1">
                <a:solidFill>
                  <a:srgbClr val="000000"/>
                </a:solidFill>
                <a:ea typeface="ＭＳ Ｐゴシック" pitchFamily="50" charset="-128"/>
              </a:rPr>
              <a:t>×</a:t>
            </a:r>
            <a:r>
              <a:rPr lang="en-US" altLang="ja-JP" b="1" i="1" dirty="0" err="1">
                <a:solidFill>
                  <a:srgbClr val="000000"/>
                </a:solidFill>
                <a:latin typeface="Bookman Old Style" panose="02050604050505020204" pitchFamily="18" charset="0"/>
                <a:ea typeface="ＭＳ 明朝" charset="-128"/>
                <a:cs typeface="Times New Roman" panose="02020603050405020304" pitchFamily="18" charset="0"/>
              </a:rPr>
              <a:t>F</a:t>
            </a:r>
            <a:endParaRPr lang="en-US" altLang="ja-JP" i="1" dirty="0">
              <a:solidFill>
                <a:srgbClr val="000000"/>
              </a:solidFill>
              <a:latin typeface="Bookman Old Style" panose="02050604050505020204" pitchFamily="18" charset="0"/>
              <a:ea typeface="ＭＳ 明朝" charset="-128"/>
              <a:cs typeface="Times New Roman" panose="02020603050405020304" pitchFamily="18" charset="0"/>
            </a:endParaRPr>
          </a:p>
        </p:txBody>
      </p:sp>
      <p:sp>
        <p:nvSpPr>
          <p:cNvPr id="104" name="Rectangle 25">
            <a:extLst>
              <a:ext uri="{FF2B5EF4-FFF2-40B4-BE49-F238E27FC236}">
                <a16:creationId xmlns:a16="http://schemas.microsoft.com/office/drawing/2014/main" id="{4AEC30F1-A460-4631-91CF-EED649FEB3EF}"/>
              </a:ext>
            </a:extLst>
          </p:cNvPr>
          <p:cNvSpPr>
            <a:spLocks noChangeArrowheads="1"/>
          </p:cNvSpPr>
          <p:nvPr/>
        </p:nvSpPr>
        <p:spPr bwMode="auto">
          <a:xfrm>
            <a:off x="5640651" y="-13672"/>
            <a:ext cx="332841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角運動量</a:t>
            </a:r>
            <a:r>
              <a:rPr lang="en-US" altLang="ja-JP" b="1" i="1" dirty="0">
                <a:solidFill>
                  <a:srgbClr val="000000"/>
                </a:solidFill>
                <a:latin typeface="Bookman Old Style" panose="02050604050505020204" pitchFamily="18" charset="0"/>
                <a:ea typeface="ＭＳ 明朝" charset="-128"/>
                <a:cs typeface="Times New Roman" panose="02020603050405020304" pitchFamily="18" charset="0"/>
              </a:rPr>
              <a:t>L </a:t>
            </a:r>
            <a:r>
              <a:rPr lang="en-US" altLang="ja-JP" dirty="0">
                <a:solidFill>
                  <a:srgbClr val="000000"/>
                </a:solidFill>
                <a:latin typeface="Symbol" pitchFamily="18" charset="2"/>
                <a:ea typeface="ＭＳ 明朝" charset="-128"/>
              </a:rPr>
              <a:t>=</a:t>
            </a:r>
            <a:r>
              <a:rPr lang="en-US" altLang="ja-JP" b="1" i="1" dirty="0" err="1">
                <a:solidFill>
                  <a:srgbClr val="000000"/>
                </a:solidFill>
                <a:latin typeface="Bookman Old Style" panose="02050604050505020204" pitchFamily="18" charset="0"/>
                <a:ea typeface="ＭＳ 明朝" charset="-128"/>
                <a:cs typeface="Times New Roman" panose="02020603050405020304" pitchFamily="18" charset="0"/>
              </a:rPr>
              <a:t>r</a:t>
            </a:r>
            <a:r>
              <a:rPr lang="en-US" altLang="ja-JP" dirty="0" err="1">
                <a:solidFill>
                  <a:srgbClr val="000000"/>
                </a:solidFill>
                <a:ea typeface="ＭＳ Ｐゴシック" pitchFamily="50" charset="-128"/>
              </a:rPr>
              <a:t>×</a:t>
            </a:r>
            <a:r>
              <a:rPr lang="en-US" altLang="ja-JP" b="1" i="1" dirty="0" err="1">
                <a:solidFill>
                  <a:srgbClr val="000000"/>
                </a:solidFill>
                <a:latin typeface="Bookman Old Style" panose="02050604050505020204" pitchFamily="18" charset="0"/>
                <a:ea typeface="ＭＳ 明朝" charset="-128"/>
                <a:cs typeface="Times New Roman" panose="02020603050405020304" pitchFamily="18" charset="0"/>
              </a:rPr>
              <a:t>p</a:t>
            </a:r>
            <a:endParaRPr lang="en-US" altLang="ja-JP" i="1" dirty="0">
              <a:solidFill>
                <a:srgbClr val="000000"/>
              </a:solidFill>
              <a:latin typeface="Bookman Old Style" panose="02050604050505020204" pitchFamily="18" charset="0"/>
              <a:ea typeface="ＭＳ 明朝" charset="-128"/>
              <a:cs typeface="Times New Roman" panose="02020603050405020304" pitchFamily="18" charset="0"/>
            </a:endParaRPr>
          </a:p>
        </p:txBody>
      </p:sp>
      <p:sp>
        <p:nvSpPr>
          <p:cNvPr id="105" name="Rectangle 14">
            <a:extLst>
              <a:ext uri="{FF2B5EF4-FFF2-40B4-BE49-F238E27FC236}">
                <a16:creationId xmlns:a16="http://schemas.microsoft.com/office/drawing/2014/main" id="{B132552A-0807-4A0A-A286-D957652EA1E1}"/>
              </a:ext>
            </a:extLst>
          </p:cNvPr>
          <p:cNvSpPr>
            <a:spLocks noChangeArrowheads="1"/>
          </p:cNvSpPr>
          <p:nvPr/>
        </p:nvSpPr>
        <p:spPr bwMode="auto">
          <a:xfrm>
            <a:off x="3010029" y="444788"/>
            <a:ext cx="33935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ea typeface="ＭＳ Ｐゴシック" pitchFamily="50" charset="-128"/>
              </a:rPr>
              <a:t>回転の運動方程式</a:t>
            </a:r>
            <a:endParaRPr lang="en-US" altLang="ja-JP" dirty="0">
              <a:latin typeface="Symbol" pitchFamily="18" charset="2"/>
              <a:ea typeface="ＭＳ 明朝" charset="-128"/>
            </a:endParaRPr>
          </a:p>
        </p:txBody>
      </p:sp>
      <p:sp>
        <p:nvSpPr>
          <p:cNvPr id="106" name="正方形/長方形 105">
            <a:extLst>
              <a:ext uri="{FF2B5EF4-FFF2-40B4-BE49-F238E27FC236}">
                <a16:creationId xmlns:a16="http://schemas.microsoft.com/office/drawing/2014/main" id="{EFDC8387-00C5-43B8-9791-9C75E0D043DC}"/>
              </a:ext>
            </a:extLst>
          </p:cNvPr>
          <p:cNvSpPr/>
          <p:nvPr/>
        </p:nvSpPr>
        <p:spPr>
          <a:xfrm>
            <a:off x="5993853" y="449794"/>
            <a:ext cx="1678665"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d</a:t>
            </a:r>
            <a:r>
              <a:rPr lang="en-US" altLang="ja-JP" b="1" i="1" dirty="0">
                <a:solidFill>
                  <a:srgbClr val="000000"/>
                </a:solidFill>
                <a:latin typeface="Bookman Old Style" panose="02050604050505020204" pitchFamily="18" charset="0"/>
                <a:ea typeface="ＭＳ ゴシック" pitchFamily="49" charset="-128"/>
                <a:cs typeface="Times New Roman" pitchFamily="18" charset="0"/>
              </a:rPr>
              <a:t>L</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dt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b="1" i="1" dirty="0">
                <a:solidFill>
                  <a:srgbClr val="000000"/>
                </a:solidFill>
                <a:latin typeface="Bookman Old Style" panose="02050604050505020204" pitchFamily="18" charset="0"/>
                <a:ea typeface="ＭＳ 明朝" charset="-128"/>
                <a:cs typeface="Times New Roman" panose="02020603050405020304" pitchFamily="18" charset="0"/>
              </a:rPr>
              <a:t>N </a:t>
            </a:r>
            <a:endParaRPr lang="ja-JP" altLang="en-US" dirty="0"/>
          </a:p>
        </p:txBody>
      </p:sp>
      <p:sp>
        <p:nvSpPr>
          <p:cNvPr id="107" name="正方形/長方形 106">
            <a:extLst>
              <a:ext uri="{FF2B5EF4-FFF2-40B4-BE49-F238E27FC236}">
                <a16:creationId xmlns:a16="http://schemas.microsoft.com/office/drawing/2014/main" id="{586A4629-FB6A-490C-B84D-47CF89C48565}"/>
              </a:ext>
            </a:extLst>
          </p:cNvPr>
          <p:cNvSpPr/>
          <p:nvPr/>
        </p:nvSpPr>
        <p:spPr>
          <a:xfrm>
            <a:off x="1" y="415050"/>
            <a:ext cx="2835096" cy="523220"/>
          </a:xfrm>
          <a:prstGeom prst="rect">
            <a:avLst/>
          </a:prstGeom>
        </p:spPr>
        <p:txBody>
          <a:bodyPr wrap="square">
            <a:spAutoFit/>
          </a:bodyPr>
          <a:lstStyle/>
          <a:p>
            <a:r>
              <a:rPr lang="en-US" altLang="ja-JP" b="1" i="1" dirty="0">
                <a:solidFill>
                  <a:srgbClr val="0066FF"/>
                </a:solidFill>
                <a:latin typeface="Bookman Old Style" panose="02050604050505020204" pitchFamily="18" charset="0"/>
                <a:ea typeface="ＭＳ ゴシック" pitchFamily="49" charset="-128"/>
                <a:cs typeface="Times New Roman" pitchFamily="18" charset="0"/>
              </a:rPr>
              <a:t>F</a:t>
            </a:r>
            <a:r>
              <a:rPr lang="en-US" altLang="ja-JP" dirty="0">
                <a:solidFill>
                  <a:srgbClr val="0066FF"/>
                </a:solidFill>
                <a:latin typeface="ＭＳ ゴシック" pitchFamily="49" charset="-128"/>
                <a:ea typeface="ＭＳ ゴシック" pitchFamily="49" charset="-128"/>
                <a:cs typeface="Times New Roman" pitchFamily="18" charset="0"/>
              </a:rPr>
              <a:t>:</a:t>
            </a:r>
            <a:r>
              <a:rPr lang="ja-JP" altLang="en-US" dirty="0">
                <a:solidFill>
                  <a:srgbClr val="0066FF"/>
                </a:solidFill>
                <a:latin typeface="ＭＳ ゴシック" pitchFamily="49" charset="-128"/>
                <a:ea typeface="ＭＳ ゴシック" pitchFamily="49" charset="-128"/>
                <a:cs typeface="Times New Roman" pitchFamily="18" charset="0"/>
              </a:rPr>
              <a:t>力</a:t>
            </a:r>
            <a:r>
              <a:rPr lang="en-US" altLang="ja-JP" dirty="0">
                <a:solidFill>
                  <a:srgbClr val="0066FF"/>
                </a:solidFill>
                <a:ea typeface="ＭＳ ゴシック" pitchFamily="49" charset="-128"/>
                <a:cs typeface="Times New Roman" panose="02020603050405020304" pitchFamily="18" charset="0"/>
              </a:rPr>
              <a:t>, </a:t>
            </a:r>
            <a:r>
              <a:rPr lang="en-US" altLang="ja-JP" b="1" i="1" dirty="0">
                <a:solidFill>
                  <a:srgbClr val="0066FF"/>
                </a:solidFill>
                <a:latin typeface="Bookman Old Style" panose="02050604050505020204" pitchFamily="18" charset="0"/>
                <a:ea typeface="ＭＳ ゴシック" pitchFamily="49" charset="-128"/>
                <a:cs typeface="Times New Roman" pitchFamily="18" charset="0"/>
              </a:rPr>
              <a:t>p</a:t>
            </a:r>
            <a:r>
              <a:rPr lang="en-US" altLang="ja-JP" dirty="0">
                <a:solidFill>
                  <a:srgbClr val="0066FF"/>
                </a:solidFill>
                <a:latin typeface="ＭＳ ゴシック" pitchFamily="49" charset="-128"/>
                <a:ea typeface="ＭＳ ゴシック" pitchFamily="49" charset="-128"/>
                <a:cs typeface="Times New Roman" pitchFamily="18" charset="0"/>
              </a:rPr>
              <a:t>:</a:t>
            </a:r>
            <a:r>
              <a:rPr lang="ja-JP" altLang="en-US" dirty="0">
                <a:solidFill>
                  <a:srgbClr val="0066FF"/>
                </a:solidFill>
                <a:latin typeface="ＭＳ ゴシック" pitchFamily="49" charset="-128"/>
                <a:ea typeface="ＭＳ ゴシック" pitchFamily="49" charset="-128"/>
                <a:cs typeface="Times New Roman" pitchFamily="18" charset="0"/>
              </a:rPr>
              <a:t>運動量</a:t>
            </a:r>
            <a:endParaRPr lang="en-US" altLang="ja-JP" dirty="0">
              <a:solidFill>
                <a:srgbClr val="0066FF"/>
              </a:solidFill>
              <a:latin typeface="ＭＳ ゴシック" pitchFamily="49" charset="-128"/>
              <a:ea typeface="ＭＳ ゴシック" pitchFamily="49" charset="-128"/>
              <a:cs typeface="Times New Roman" pitchFamily="18" charset="0"/>
            </a:endParaRPr>
          </a:p>
        </p:txBody>
      </p:sp>
      <p:sp>
        <p:nvSpPr>
          <p:cNvPr id="2" name="正方形/長方形 1">
            <a:extLst>
              <a:ext uri="{FF2B5EF4-FFF2-40B4-BE49-F238E27FC236}">
                <a16:creationId xmlns:a16="http://schemas.microsoft.com/office/drawing/2014/main" id="{2FDB30FA-E41F-418B-B00D-E044C1A85A77}"/>
              </a:ext>
            </a:extLst>
          </p:cNvPr>
          <p:cNvSpPr/>
          <p:nvPr/>
        </p:nvSpPr>
        <p:spPr>
          <a:xfrm>
            <a:off x="15854" y="12473"/>
            <a:ext cx="2460930" cy="523220"/>
          </a:xfrm>
          <a:prstGeom prst="rect">
            <a:avLst/>
          </a:prstGeom>
        </p:spPr>
        <p:txBody>
          <a:bodyPr wrap="none">
            <a:spAutoFit/>
          </a:bodyPr>
          <a:lstStyle/>
          <a:p>
            <a:pPr>
              <a:spcBef>
                <a:spcPts val="0"/>
              </a:spcBef>
            </a:pPr>
            <a:r>
              <a:rPr lang="en-US" altLang="ja-JP" i="1" dirty="0">
                <a:solidFill>
                  <a:srgbClr val="0066FF"/>
                </a:solidFill>
                <a:latin typeface="Bookman Old Style" panose="02050604050505020204" pitchFamily="18" charset="0"/>
                <a:ea typeface="ＭＳ ゴシック" pitchFamily="49" charset="-128"/>
                <a:cs typeface="Times New Roman" pitchFamily="18" charset="0"/>
              </a:rPr>
              <a:t>t</a:t>
            </a:r>
            <a:r>
              <a:rPr lang="en-US" altLang="ja-JP" dirty="0">
                <a:solidFill>
                  <a:srgbClr val="0066FF"/>
                </a:solidFill>
                <a:latin typeface="ＭＳ ゴシック" pitchFamily="49" charset="-128"/>
                <a:ea typeface="ＭＳ ゴシック" pitchFamily="49" charset="-128"/>
                <a:cs typeface="Times New Roman" pitchFamily="18" charset="0"/>
              </a:rPr>
              <a:t>:</a:t>
            </a:r>
            <a:r>
              <a:rPr lang="ja-JP" altLang="en-US" dirty="0">
                <a:solidFill>
                  <a:srgbClr val="0066FF"/>
                </a:solidFill>
                <a:ea typeface="ＭＳ ゴシック" pitchFamily="49" charset="-128"/>
                <a:cs typeface="Times New Roman" panose="02020603050405020304" pitchFamily="18" charset="0"/>
              </a:rPr>
              <a:t>時間</a:t>
            </a:r>
            <a:r>
              <a:rPr lang="en-US" altLang="ja-JP" dirty="0">
                <a:solidFill>
                  <a:srgbClr val="0066FF"/>
                </a:solidFill>
                <a:ea typeface="ＭＳ ゴシック" pitchFamily="49" charset="-128"/>
                <a:cs typeface="Times New Roman" panose="02020603050405020304" pitchFamily="18" charset="0"/>
              </a:rPr>
              <a:t>, </a:t>
            </a:r>
            <a:r>
              <a:rPr lang="en-US" altLang="ja-JP" b="1" i="1" dirty="0">
                <a:solidFill>
                  <a:srgbClr val="0066FF"/>
                </a:solidFill>
                <a:latin typeface="Bookman Old Style" panose="02050604050505020204" pitchFamily="18" charset="0"/>
                <a:ea typeface="ＭＳ ゴシック" pitchFamily="49" charset="-128"/>
                <a:cs typeface="Times New Roman" pitchFamily="18" charset="0"/>
              </a:rPr>
              <a:t>r</a:t>
            </a:r>
            <a:r>
              <a:rPr lang="en-US" altLang="ja-JP" dirty="0">
                <a:solidFill>
                  <a:srgbClr val="0066FF"/>
                </a:solidFill>
                <a:latin typeface="ＭＳ ゴシック" pitchFamily="49" charset="-128"/>
                <a:ea typeface="ＭＳ ゴシック" pitchFamily="49" charset="-128"/>
                <a:cs typeface="Times New Roman" pitchFamily="18" charset="0"/>
              </a:rPr>
              <a:t>:</a:t>
            </a:r>
            <a:r>
              <a:rPr lang="ja-JP" altLang="en-US" dirty="0">
                <a:solidFill>
                  <a:srgbClr val="0066FF"/>
                </a:solidFill>
                <a:latin typeface="ＭＳ ゴシック" pitchFamily="49" charset="-128"/>
                <a:ea typeface="ＭＳ ゴシック" pitchFamily="49" charset="-128"/>
                <a:cs typeface="Times New Roman" pitchFamily="18" charset="0"/>
              </a:rPr>
              <a:t>動径</a:t>
            </a:r>
            <a:endParaRPr lang="ja-JP" altLang="en-US" dirty="0">
              <a:solidFill>
                <a:srgbClr val="0066FF"/>
              </a:solidFill>
            </a:endParaRPr>
          </a:p>
        </p:txBody>
      </p:sp>
      <p:grpSp>
        <p:nvGrpSpPr>
          <p:cNvPr id="90" name="Group 15">
            <a:extLst>
              <a:ext uri="{FF2B5EF4-FFF2-40B4-BE49-F238E27FC236}">
                <a16:creationId xmlns:a16="http://schemas.microsoft.com/office/drawing/2014/main" id="{850FB740-F302-43CD-ABF4-3075493E8C66}"/>
              </a:ext>
            </a:extLst>
          </p:cNvPr>
          <p:cNvGrpSpPr>
            <a:grpSpLocks/>
          </p:cNvGrpSpPr>
          <p:nvPr/>
        </p:nvGrpSpPr>
        <p:grpSpPr bwMode="auto">
          <a:xfrm>
            <a:off x="6030259" y="5002368"/>
            <a:ext cx="3034855" cy="1066800"/>
            <a:chOff x="217" y="3318"/>
            <a:chExt cx="2264" cy="782"/>
          </a:xfrm>
        </p:grpSpPr>
        <p:sp>
          <p:nvSpPr>
            <p:cNvPr id="91" name="Freeform 16">
              <a:extLst>
                <a:ext uri="{FF2B5EF4-FFF2-40B4-BE49-F238E27FC236}">
                  <a16:creationId xmlns:a16="http://schemas.microsoft.com/office/drawing/2014/main" id="{86A7E9A4-F4FE-4709-A1CD-8D57159049AA}"/>
                </a:ext>
              </a:extLst>
            </p:cNvPr>
            <p:cNvSpPr>
              <a:spLocks/>
            </p:cNvSpPr>
            <p:nvPr/>
          </p:nvSpPr>
          <p:spPr bwMode="auto">
            <a:xfrm>
              <a:off x="662" y="3343"/>
              <a:ext cx="1788" cy="376"/>
            </a:xfrm>
            <a:custGeom>
              <a:avLst/>
              <a:gdLst>
                <a:gd name="T0" fmla="*/ 1721 w 1788"/>
                <a:gd name="T1" fmla="*/ 291 h 376"/>
                <a:gd name="T2" fmla="*/ 1785 w 1788"/>
                <a:gd name="T3" fmla="*/ 312 h 376"/>
                <a:gd name="T4" fmla="*/ 1705 w 1788"/>
                <a:gd name="T5" fmla="*/ 357 h 376"/>
                <a:gd name="T6" fmla="*/ 1397 w 1788"/>
                <a:gd name="T7" fmla="*/ 363 h 376"/>
                <a:gd name="T8" fmla="*/ 1109 w 1788"/>
                <a:gd name="T9" fmla="*/ 277 h 376"/>
                <a:gd name="T10" fmla="*/ 166 w 1788"/>
                <a:gd name="T11" fmla="*/ 255 h 376"/>
                <a:gd name="T12" fmla="*/ 157 w 1788"/>
                <a:gd name="T13" fmla="*/ 122 h 376"/>
                <a:gd name="T14" fmla="*/ 1110 w 1788"/>
                <a:gd name="T15" fmla="*/ 106 h 376"/>
                <a:gd name="T16" fmla="*/ 1393 w 1788"/>
                <a:gd name="T17" fmla="*/ 14 h 376"/>
                <a:gd name="T18" fmla="*/ 1691 w 1788"/>
                <a:gd name="T19" fmla="*/ 20 h 376"/>
                <a:gd name="T20" fmla="*/ 1721 w 1788"/>
                <a:gd name="T21" fmla="*/ 91 h 37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8"/>
                <a:gd name="T34" fmla="*/ 0 h 376"/>
                <a:gd name="T35" fmla="*/ 1788 w 1788"/>
                <a:gd name="T36" fmla="*/ 376 h 37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8" h="376">
                  <a:moveTo>
                    <a:pt x="1721" y="291"/>
                  </a:moveTo>
                  <a:cubicBezTo>
                    <a:pt x="1732" y="294"/>
                    <a:pt x="1788" y="301"/>
                    <a:pt x="1785" y="312"/>
                  </a:cubicBezTo>
                  <a:cubicBezTo>
                    <a:pt x="1782" y="323"/>
                    <a:pt x="1770" y="349"/>
                    <a:pt x="1705" y="357"/>
                  </a:cubicBezTo>
                  <a:cubicBezTo>
                    <a:pt x="1640" y="365"/>
                    <a:pt x="1496" y="376"/>
                    <a:pt x="1397" y="363"/>
                  </a:cubicBezTo>
                  <a:cubicBezTo>
                    <a:pt x="1298" y="349"/>
                    <a:pt x="1315" y="294"/>
                    <a:pt x="1109" y="277"/>
                  </a:cubicBezTo>
                  <a:cubicBezTo>
                    <a:pt x="904" y="259"/>
                    <a:pt x="325" y="281"/>
                    <a:pt x="166" y="255"/>
                  </a:cubicBezTo>
                  <a:cubicBezTo>
                    <a:pt x="8" y="229"/>
                    <a:pt x="0" y="146"/>
                    <a:pt x="157" y="122"/>
                  </a:cubicBezTo>
                  <a:cubicBezTo>
                    <a:pt x="314" y="97"/>
                    <a:pt x="904" y="124"/>
                    <a:pt x="1110" y="106"/>
                  </a:cubicBezTo>
                  <a:cubicBezTo>
                    <a:pt x="1316" y="88"/>
                    <a:pt x="1296" y="28"/>
                    <a:pt x="1393" y="14"/>
                  </a:cubicBezTo>
                  <a:cubicBezTo>
                    <a:pt x="1491" y="0"/>
                    <a:pt x="1636" y="7"/>
                    <a:pt x="1691" y="20"/>
                  </a:cubicBezTo>
                  <a:cubicBezTo>
                    <a:pt x="1745" y="33"/>
                    <a:pt x="1715" y="76"/>
                    <a:pt x="1721" y="91"/>
                  </a:cubicBezTo>
                </a:path>
              </a:pathLst>
            </a:custGeom>
            <a:solidFill>
              <a:srgbClr val="EAEAEA"/>
            </a:solidFill>
            <a:ln w="9525">
              <a:round/>
              <a:headEnd/>
              <a:tailEnd/>
            </a:ln>
            <a:scene3d>
              <a:camera prst="legacyPerspectiveBottom"/>
              <a:lightRig rig="legacyFlat3" dir="t"/>
            </a:scene3d>
            <a:sp3d extrusionH="887400" prstMaterial="legacyMatte">
              <a:bevelT w="13500" h="13500" prst="angle"/>
              <a:bevelB w="13500" h="13500" prst="angle"/>
              <a:extrusionClr>
                <a:srgbClr val="EAEAEA"/>
              </a:extrusionClr>
            </a:sp3d>
          </p:spPr>
          <p:txBody>
            <a:bodyPr>
              <a:flatTx/>
            </a:bodyPr>
            <a:lstStyle/>
            <a:p>
              <a:pPr algn="ctr"/>
              <a:endParaRPr lang="ja-JP" altLang="en-US" i="1">
                <a:solidFill>
                  <a:srgbClr val="000000"/>
                </a:solidFill>
                <a:ea typeface="ＭＳ Ｐゴシック" pitchFamily="50" charset="-128"/>
              </a:endParaRPr>
            </a:p>
          </p:txBody>
        </p:sp>
        <p:sp>
          <p:nvSpPr>
            <p:cNvPr id="92" name="AutoShape 17">
              <a:extLst>
                <a:ext uri="{FF2B5EF4-FFF2-40B4-BE49-F238E27FC236}">
                  <a16:creationId xmlns:a16="http://schemas.microsoft.com/office/drawing/2014/main" id="{1E77FD32-1CDF-4E0E-AB40-A6CE894B8C45}"/>
                </a:ext>
              </a:extLst>
            </p:cNvPr>
            <p:cNvSpPr>
              <a:spLocks noChangeArrowheads="1"/>
            </p:cNvSpPr>
            <p:nvPr/>
          </p:nvSpPr>
          <p:spPr bwMode="auto">
            <a:xfrm>
              <a:off x="2124" y="3375"/>
              <a:ext cx="357" cy="200"/>
            </a:xfrm>
            <a:prstGeom prst="hexagon">
              <a:avLst>
                <a:gd name="adj" fmla="val 44625"/>
                <a:gd name="vf" fmla="val 115470"/>
              </a:avLst>
            </a:prstGeom>
            <a:solidFill>
              <a:schemeClr val="folHlink"/>
            </a:solidFill>
            <a:ln w="9525">
              <a:miter lim="800000"/>
              <a:headEnd/>
              <a:tailEnd/>
            </a:ln>
            <a:scene3d>
              <a:camera prst="legacyPerspectiveBottom"/>
              <a:lightRig rig="legacyFlat3" dir="t"/>
            </a:scene3d>
            <a:sp3d extrusionH="887400" prstMaterial="legacyMatte">
              <a:bevelT w="13500" h="13500" prst="angle"/>
              <a:bevelB w="13500" h="13500" prst="angle"/>
              <a:extrusionClr>
                <a:schemeClr val="folHlink"/>
              </a:extrusionClr>
            </a:sp3d>
          </p:spPr>
          <p:txBody>
            <a:bodyPr wrap="none" anchor="ctr">
              <a:flatTx/>
            </a:bodyPr>
            <a:lstStyle/>
            <a:p>
              <a:pPr algn="ctr"/>
              <a:endParaRPr lang="ja-JP" altLang="en-US" i="1">
                <a:solidFill>
                  <a:srgbClr val="000000"/>
                </a:solidFill>
                <a:ea typeface="ＭＳ Ｐゴシック" pitchFamily="50" charset="-128"/>
              </a:endParaRPr>
            </a:p>
          </p:txBody>
        </p:sp>
        <p:sp>
          <p:nvSpPr>
            <p:cNvPr id="93" name="Freeform 18">
              <a:extLst>
                <a:ext uri="{FF2B5EF4-FFF2-40B4-BE49-F238E27FC236}">
                  <a16:creationId xmlns:a16="http://schemas.microsoft.com/office/drawing/2014/main" id="{A9A109C1-FEA6-4B4A-8F03-550EE723B3FD}"/>
                </a:ext>
              </a:extLst>
            </p:cNvPr>
            <p:cNvSpPr>
              <a:spLocks/>
            </p:cNvSpPr>
            <p:nvPr/>
          </p:nvSpPr>
          <p:spPr bwMode="auto">
            <a:xfrm>
              <a:off x="217" y="3318"/>
              <a:ext cx="1285" cy="782"/>
            </a:xfrm>
            <a:custGeom>
              <a:avLst/>
              <a:gdLst>
                <a:gd name="T0" fmla="*/ 0 w 1285"/>
                <a:gd name="T1" fmla="*/ 548 h 782"/>
                <a:gd name="T2" fmla="*/ 349 w 1285"/>
                <a:gd name="T3" fmla="*/ 384 h 782"/>
                <a:gd name="T4" fmla="*/ 584 w 1285"/>
                <a:gd name="T5" fmla="*/ 162 h 782"/>
                <a:gd name="T6" fmla="*/ 706 w 1285"/>
                <a:gd name="T7" fmla="*/ 65 h 782"/>
                <a:gd name="T8" fmla="*/ 778 w 1285"/>
                <a:gd name="T9" fmla="*/ 59 h 782"/>
                <a:gd name="T10" fmla="*/ 833 w 1285"/>
                <a:gd name="T11" fmla="*/ 28 h 782"/>
                <a:gd name="T12" fmla="*/ 904 w 1285"/>
                <a:gd name="T13" fmla="*/ 17 h 782"/>
                <a:gd name="T14" fmla="*/ 952 w 1285"/>
                <a:gd name="T15" fmla="*/ 35 h 782"/>
                <a:gd name="T16" fmla="*/ 997 w 1285"/>
                <a:gd name="T17" fmla="*/ 5 h 782"/>
                <a:gd name="T18" fmla="*/ 1082 w 1285"/>
                <a:gd name="T19" fmla="*/ 7 h 782"/>
                <a:gd name="T20" fmla="*/ 1123 w 1285"/>
                <a:gd name="T21" fmla="*/ 35 h 782"/>
                <a:gd name="T22" fmla="*/ 1171 w 1285"/>
                <a:gd name="T23" fmla="*/ 26 h 782"/>
                <a:gd name="T24" fmla="*/ 1252 w 1285"/>
                <a:gd name="T25" fmla="*/ 56 h 782"/>
                <a:gd name="T26" fmla="*/ 1279 w 1285"/>
                <a:gd name="T27" fmla="*/ 125 h 782"/>
                <a:gd name="T28" fmla="*/ 1216 w 1285"/>
                <a:gd name="T29" fmla="*/ 140 h 782"/>
                <a:gd name="T30" fmla="*/ 1167 w 1285"/>
                <a:gd name="T31" fmla="*/ 192 h 782"/>
                <a:gd name="T32" fmla="*/ 1125 w 1285"/>
                <a:gd name="T33" fmla="*/ 292 h 782"/>
                <a:gd name="T34" fmla="*/ 1155 w 1285"/>
                <a:gd name="T35" fmla="*/ 372 h 782"/>
                <a:gd name="T36" fmla="*/ 1165 w 1285"/>
                <a:gd name="T37" fmla="*/ 372 h 782"/>
                <a:gd name="T38" fmla="*/ 1216 w 1285"/>
                <a:gd name="T39" fmla="*/ 377 h 782"/>
                <a:gd name="T40" fmla="*/ 1188 w 1285"/>
                <a:gd name="T41" fmla="*/ 434 h 782"/>
                <a:gd name="T42" fmla="*/ 1095 w 1285"/>
                <a:gd name="T43" fmla="*/ 491 h 782"/>
                <a:gd name="T44" fmla="*/ 974 w 1285"/>
                <a:gd name="T45" fmla="*/ 519 h 782"/>
                <a:gd name="T46" fmla="*/ 711 w 1285"/>
                <a:gd name="T47" fmla="*/ 583 h 782"/>
                <a:gd name="T48" fmla="*/ 384 w 1285"/>
                <a:gd name="T49" fmla="*/ 782 h 78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5"/>
                <a:gd name="T76" fmla="*/ 0 h 782"/>
                <a:gd name="T77" fmla="*/ 1285 w 1285"/>
                <a:gd name="T78" fmla="*/ 782 h 78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5" h="782">
                  <a:moveTo>
                    <a:pt x="0" y="548"/>
                  </a:moveTo>
                  <a:cubicBezTo>
                    <a:pt x="58" y="520"/>
                    <a:pt x="252" y="448"/>
                    <a:pt x="349" y="384"/>
                  </a:cubicBezTo>
                  <a:cubicBezTo>
                    <a:pt x="446" y="320"/>
                    <a:pt x="524" y="215"/>
                    <a:pt x="584" y="162"/>
                  </a:cubicBezTo>
                  <a:cubicBezTo>
                    <a:pt x="644" y="109"/>
                    <a:pt x="674" y="82"/>
                    <a:pt x="706" y="65"/>
                  </a:cubicBezTo>
                  <a:cubicBezTo>
                    <a:pt x="738" y="48"/>
                    <a:pt x="757" y="65"/>
                    <a:pt x="778" y="59"/>
                  </a:cubicBezTo>
                  <a:cubicBezTo>
                    <a:pt x="799" y="53"/>
                    <a:pt x="812" y="35"/>
                    <a:pt x="833" y="28"/>
                  </a:cubicBezTo>
                  <a:cubicBezTo>
                    <a:pt x="854" y="21"/>
                    <a:pt x="884" y="16"/>
                    <a:pt x="904" y="17"/>
                  </a:cubicBezTo>
                  <a:cubicBezTo>
                    <a:pt x="924" y="18"/>
                    <a:pt x="937" y="37"/>
                    <a:pt x="952" y="35"/>
                  </a:cubicBezTo>
                  <a:cubicBezTo>
                    <a:pt x="967" y="33"/>
                    <a:pt x="975" y="10"/>
                    <a:pt x="997" y="5"/>
                  </a:cubicBezTo>
                  <a:cubicBezTo>
                    <a:pt x="1019" y="0"/>
                    <a:pt x="1061" y="2"/>
                    <a:pt x="1082" y="7"/>
                  </a:cubicBezTo>
                  <a:cubicBezTo>
                    <a:pt x="1103" y="12"/>
                    <a:pt x="1108" y="32"/>
                    <a:pt x="1123" y="35"/>
                  </a:cubicBezTo>
                  <a:cubicBezTo>
                    <a:pt x="1138" y="38"/>
                    <a:pt x="1150" y="23"/>
                    <a:pt x="1171" y="26"/>
                  </a:cubicBezTo>
                  <a:cubicBezTo>
                    <a:pt x="1192" y="29"/>
                    <a:pt x="1234" y="40"/>
                    <a:pt x="1252" y="56"/>
                  </a:cubicBezTo>
                  <a:cubicBezTo>
                    <a:pt x="1270" y="72"/>
                    <a:pt x="1285" y="111"/>
                    <a:pt x="1279" y="125"/>
                  </a:cubicBezTo>
                  <a:cubicBezTo>
                    <a:pt x="1273" y="139"/>
                    <a:pt x="1235" y="129"/>
                    <a:pt x="1216" y="140"/>
                  </a:cubicBezTo>
                  <a:cubicBezTo>
                    <a:pt x="1197" y="151"/>
                    <a:pt x="1182" y="167"/>
                    <a:pt x="1167" y="192"/>
                  </a:cubicBezTo>
                  <a:cubicBezTo>
                    <a:pt x="1152" y="217"/>
                    <a:pt x="1127" y="262"/>
                    <a:pt x="1125" y="292"/>
                  </a:cubicBezTo>
                  <a:cubicBezTo>
                    <a:pt x="1123" y="322"/>
                    <a:pt x="1148" y="359"/>
                    <a:pt x="1155" y="372"/>
                  </a:cubicBezTo>
                  <a:cubicBezTo>
                    <a:pt x="1162" y="385"/>
                    <a:pt x="1155" y="371"/>
                    <a:pt x="1165" y="372"/>
                  </a:cubicBezTo>
                  <a:cubicBezTo>
                    <a:pt x="1175" y="373"/>
                    <a:pt x="1212" y="367"/>
                    <a:pt x="1216" y="377"/>
                  </a:cubicBezTo>
                  <a:cubicBezTo>
                    <a:pt x="1220" y="387"/>
                    <a:pt x="1208" y="415"/>
                    <a:pt x="1188" y="434"/>
                  </a:cubicBezTo>
                  <a:cubicBezTo>
                    <a:pt x="1168" y="453"/>
                    <a:pt x="1131" y="477"/>
                    <a:pt x="1095" y="491"/>
                  </a:cubicBezTo>
                  <a:cubicBezTo>
                    <a:pt x="1059" y="505"/>
                    <a:pt x="1038" y="504"/>
                    <a:pt x="974" y="519"/>
                  </a:cubicBezTo>
                  <a:cubicBezTo>
                    <a:pt x="910" y="534"/>
                    <a:pt x="809" y="539"/>
                    <a:pt x="711" y="583"/>
                  </a:cubicBezTo>
                  <a:cubicBezTo>
                    <a:pt x="613" y="627"/>
                    <a:pt x="452" y="741"/>
                    <a:pt x="384" y="782"/>
                  </a:cubicBezTo>
                </a:path>
              </a:pathLst>
            </a:custGeom>
            <a:solidFill>
              <a:srgbClr val="FFF0DC"/>
            </a:solid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94" name="Freeform 19">
              <a:extLst>
                <a:ext uri="{FF2B5EF4-FFF2-40B4-BE49-F238E27FC236}">
                  <a16:creationId xmlns:a16="http://schemas.microsoft.com/office/drawing/2014/main" id="{F3EB3284-1582-4A43-B791-CE5AE312948F}"/>
                </a:ext>
              </a:extLst>
            </p:cNvPr>
            <p:cNvSpPr>
              <a:spLocks/>
            </p:cNvSpPr>
            <p:nvPr/>
          </p:nvSpPr>
          <p:spPr bwMode="auto">
            <a:xfrm>
              <a:off x="942" y="3380"/>
              <a:ext cx="59" cy="48"/>
            </a:xfrm>
            <a:custGeom>
              <a:avLst/>
              <a:gdLst>
                <a:gd name="T0" fmla="*/ 59 w 59"/>
                <a:gd name="T1" fmla="*/ 0 h 48"/>
                <a:gd name="T2" fmla="*/ 0 w 59"/>
                <a:gd name="T3" fmla="*/ 48 h 48"/>
                <a:gd name="T4" fmla="*/ 0 60000 65536"/>
                <a:gd name="T5" fmla="*/ 0 60000 65536"/>
                <a:gd name="T6" fmla="*/ 0 w 59"/>
                <a:gd name="T7" fmla="*/ 0 h 48"/>
                <a:gd name="T8" fmla="*/ 59 w 59"/>
                <a:gd name="T9" fmla="*/ 48 h 48"/>
              </a:gdLst>
              <a:ahLst/>
              <a:cxnLst>
                <a:cxn ang="T4">
                  <a:pos x="T0" y="T1"/>
                </a:cxn>
                <a:cxn ang="T5">
                  <a:pos x="T2" y="T3"/>
                </a:cxn>
              </a:cxnLst>
              <a:rect l="T6" t="T7" r="T8" b="T9"/>
              <a:pathLst>
                <a:path w="59" h="48">
                  <a:moveTo>
                    <a:pt x="59" y="0"/>
                  </a:moveTo>
                  <a:cubicBezTo>
                    <a:pt x="49" y="9"/>
                    <a:pt x="12" y="38"/>
                    <a:pt x="0" y="48"/>
                  </a:cubicBezTo>
                </a:path>
              </a:pathLst>
            </a:custGeom>
            <a:noFill/>
            <a:ln w="12700"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lgn="ctr"/>
              <a:endParaRPr lang="ja-JP" altLang="en-US" i="1">
                <a:solidFill>
                  <a:srgbClr val="000000"/>
                </a:solidFill>
                <a:ea typeface="ＭＳ Ｐゴシック" pitchFamily="50" charset="-128"/>
              </a:endParaRPr>
            </a:p>
          </p:txBody>
        </p:sp>
        <p:sp>
          <p:nvSpPr>
            <p:cNvPr id="95" name="Freeform 20">
              <a:extLst>
                <a:ext uri="{FF2B5EF4-FFF2-40B4-BE49-F238E27FC236}">
                  <a16:creationId xmlns:a16="http://schemas.microsoft.com/office/drawing/2014/main" id="{E0084A38-5D37-4D2D-8274-06696E12FE80}"/>
                </a:ext>
              </a:extLst>
            </p:cNvPr>
            <p:cNvSpPr>
              <a:spLocks/>
            </p:cNvSpPr>
            <p:nvPr/>
          </p:nvSpPr>
          <p:spPr bwMode="auto">
            <a:xfrm>
              <a:off x="1092" y="3347"/>
              <a:ext cx="86" cy="67"/>
            </a:xfrm>
            <a:custGeom>
              <a:avLst/>
              <a:gdLst>
                <a:gd name="T0" fmla="*/ 86 w 86"/>
                <a:gd name="T1" fmla="*/ 0 h 67"/>
                <a:gd name="T2" fmla="*/ 0 w 86"/>
                <a:gd name="T3" fmla="*/ 67 h 67"/>
                <a:gd name="T4" fmla="*/ 0 60000 65536"/>
                <a:gd name="T5" fmla="*/ 0 60000 65536"/>
                <a:gd name="T6" fmla="*/ 0 w 86"/>
                <a:gd name="T7" fmla="*/ 0 h 67"/>
                <a:gd name="T8" fmla="*/ 86 w 86"/>
                <a:gd name="T9" fmla="*/ 67 h 67"/>
              </a:gdLst>
              <a:ahLst/>
              <a:cxnLst>
                <a:cxn ang="T4">
                  <a:pos x="T0" y="T1"/>
                </a:cxn>
                <a:cxn ang="T5">
                  <a:pos x="T2" y="T3"/>
                </a:cxn>
              </a:cxnLst>
              <a:rect l="T6" t="T7" r="T8" b="T9"/>
              <a:pathLst>
                <a:path w="86" h="67">
                  <a:moveTo>
                    <a:pt x="86" y="0"/>
                  </a:moveTo>
                  <a:cubicBezTo>
                    <a:pt x="72" y="12"/>
                    <a:pt x="18" y="53"/>
                    <a:pt x="0" y="67"/>
                  </a:cubicBezTo>
                </a:path>
              </a:pathLst>
            </a:custGeom>
            <a:noFill/>
            <a:ln w="12700"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lgn="ctr"/>
              <a:endParaRPr lang="ja-JP" altLang="en-US" i="1">
                <a:solidFill>
                  <a:srgbClr val="000000"/>
                </a:solidFill>
                <a:ea typeface="ＭＳ Ｐゴシック" pitchFamily="50" charset="-128"/>
              </a:endParaRPr>
            </a:p>
          </p:txBody>
        </p:sp>
        <p:sp>
          <p:nvSpPr>
            <p:cNvPr id="96" name="Freeform 21">
              <a:extLst>
                <a:ext uri="{FF2B5EF4-FFF2-40B4-BE49-F238E27FC236}">
                  <a16:creationId xmlns:a16="http://schemas.microsoft.com/office/drawing/2014/main" id="{286FACDC-BE8E-4109-9573-8D139370C279}"/>
                </a:ext>
              </a:extLst>
            </p:cNvPr>
            <p:cNvSpPr>
              <a:spLocks/>
            </p:cNvSpPr>
            <p:nvPr/>
          </p:nvSpPr>
          <p:spPr bwMode="auto">
            <a:xfrm>
              <a:off x="1295" y="3356"/>
              <a:ext cx="39" cy="36"/>
            </a:xfrm>
            <a:custGeom>
              <a:avLst/>
              <a:gdLst>
                <a:gd name="T0" fmla="*/ 39 w 39"/>
                <a:gd name="T1" fmla="*/ 0 h 36"/>
                <a:gd name="T2" fmla="*/ 0 w 39"/>
                <a:gd name="T3" fmla="*/ 36 h 36"/>
                <a:gd name="T4" fmla="*/ 0 60000 65536"/>
                <a:gd name="T5" fmla="*/ 0 60000 65536"/>
                <a:gd name="T6" fmla="*/ 0 w 39"/>
                <a:gd name="T7" fmla="*/ 0 h 36"/>
                <a:gd name="T8" fmla="*/ 39 w 39"/>
                <a:gd name="T9" fmla="*/ 36 h 36"/>
              </a:gdLst>
              <a:ahLst/>
              <a:cxnLst>
                <a:cxn ang="T4">
                  <a:pos x="T0" y="T1"/>
                </a:cxn>
                <a:cxn ang="T5">
                  <a:pos x="T2" y="T3"/>
                </a:cxn>
              </a:cxnLst>
              <a:rect l="T6" t="T7" r="T8" b="T9"/>
              <a:pathLst>
                <a:path w="39" h="36">
                  <a:moveTo>
                    <a:pt x="39" y="0"/>
                  </a:moveTo>
                  <a:cubicBezTo>
                    <a:pt x="33" y="6"/>
                    <a:pt x="8" y="29"/>
                    <a:pt x="0" y="36"/>
                  </a:cubicBezTo>
                </a:path>
              </a:pathLst>
            </a:custGeom>
            <a:noFill/>
            <a:ln w="12700"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lgn="ctr"/>
              <a:endParaRPr lang="ja-JP" altLang="en-US" i="1">
                <a:solidFill>
                  <a:srgbClr val="000000"/>
                </a:solidFill>
                <a:ea typeface="ＭＳ Ｐゴシック" pitchFamily="50" charset="-128"/>
              </a:endParaRPr>
            </a:p>
          </p:txBody>
        </p:sp>
        <p:sp>
          <p:nvSpPr>
            <p:cNvPr id="97" name="Line 22">
              <a:extLst>
                <a:ext uri="{FF2B5EF4-FFF2-40B4-BE49-F238E27FC236}">
                  <a16:creationId xmlns:a16="http://schemas.microsoft.com/office/drawing/2014/main" id="{0FA937AA-359E-4712-A649-356A3A1B9D0F}"/>
                </a:ext>
              </a:extLst>
            </p:cNvPr>
            <p:cNvSpPr>
              <a:spLocks noChangeShapeType="1"/>
            </p:cNvSpPr>
            <p:nvPr/>
          </p:nvSpPr>
          <p:spPr bwMode="auto">
            <a:xfrm flipV="1">
              <a:off x="1165" y="3502"/>
              <a:ext cx="1110" cy="7"/>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98" name="Line 23">
              <a:extLst>
                <a:ext uri="{FF2B5EF4-FFF2-40B4-BE49-F238E27FC236}">
                  <a16:creationId xmlns:a16="http://schemas.microsoft.com/office/drawing/2014/main" id="{F962F49D-D296-47FC-9773-E11704E678DD}"/>
                </a:ext>
              </a:extLst>
            </p:cNvPr>
            <p:cNvSpPr>
              <a:spLocks noChangeShapeType="1"/>
            </p:cNvSpPr>
            <p:nvPr/>
          </p:nvSpPr>
          <p:spPr bwMode="auto">
            <a:xfrm flipV="1">
              <a:off x="619" y="3517"/>
              <a:ext cx="598" cy="278"/>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99" name="Line 24">
            <a:extLst>
              <a:ext uri="{FF2B5EF4-FFF2-40B4-BE49-F238E27FC236}">
                <a16:creationId xmlns:a16="http://schemas.microsoft.com/office/drawing/2014/main" id="{A24022EB-EFFC-4E25-A9EE-C919F2DEE2BD}"/>
              </a:ext>
            </a:extLst>
          </p:cNvPr>
          <p:cNvSpPr>
            <a:spLocks noChangeShapeType="1"/>
          </p:cNvSpPr>
          <p:nvPr/>
        </p:nvSpPr>
        <p:spPr bwMode="auto">
          <a:xfrm flipH="1">
            <a:off x="8828914" y="4201509"/>
            <a:ext cx="12700" cy="1066800"/>
          </a:xfrm>
          <a:prstGeom prst="line">
            <a:avLst/>
          </a:prstGeom>
          <a:noFill/>
          <a:ln w="76200">
            <a:solidFill>
              <a:schemeClr val="accent2"/>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pSp>
        <p:nvGrpSpPr>
          <p:cNvPr id="101" name="グループ化 100">
            <a:extLst>
              <a:ext uri="{FF2B5EF4-FFF2-40B4-BE49-F238E27FC236}">
                <a16:creationId xmlns:a16="http://schemas.microsoft.com/office/drawing/2014/main" id="{D748B3D8-BA6F-4EAF-928E-BA3307683F47}"/>
              </a:ext>
            </a:extLst>
          </p:cNvPr>
          <p:cNvGrpSpPr/>
          <p:nvPr/>
        </p:nvGrpSpPr>
        <p:grpSpPr>
          <a:xfrm>
            <a:off x="7182376" y="3612273"/>
            <a:ext cx="1228725" cy="1373187"/>
            <a:chOff x="7140612" y="3585589"/>
            <a:chExt cx="1228725" cy="1373187"/>
          </a:xfrm>
        </p:grpSpPr>
        <p:sp>
          <p:nvSpPr>
            <p:cNvPr id="118" name="Rectangle 33">
              <a:extLst>
                <a:ext uri="{FF2B5EF4-FFF2-40B4-BE49-F238E27FC236}">
                  <a16:creationId xmlns:a16="http://schemas.microsoft.com/office/drawing/2014/main" id="{4BC406FF-5C7D-44FF-8AEA-C2408A6C8DCF}"/>
                </a:ext>
              </a:extLst>
            </p:cNvPr>
            <p:cNvSpPr>
              <a:spLocks noChangeArrowheads="1"/>
            </p:cNvSpPr>
            <p:nvPr/>
          </p:nvSpPr>
          <p:spPr bwMode="auto">
            <a:xfrm>
              <a:off x="7140612" y="3896739"/>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pPr algn="ctr"/>
              <a:r>
                <a:rPr lang="en-US" altLang="ja-JP" b="1" i="1">
                  <a:solidFill>
                    <a:srgbClr val="996633"/>
                  </a:solidFill>
                  <a:latin typeface="Bookman Old Style" pitchFamily="18" charset="0"/>
                  <a:ea typeface="ＭＳ Ｐゴシック" pitchFamily="50" charset="-128"/>
                </a:rPr>
                <a:t>r</a:t>
              </a:r>
            </a:p>
          </p:txBody>
        </p:sp>
        <p:sp>
          <p:nvSpPr>
            <p:cNvPr id="128" name="Rectangle 34">
              <a:extLst>
                <a:ext uri="{FF2B5EF4-FFF2-40B4-BE49-F238E27FC236}">
                  <a16:creationId xmlns:a16="http://schemas.microsoft.com/office/drawing/2014/main" id="{1CDE8676-7D78-48F4-8E1F-402404003997}"/>
                </a:ext>
              </a:extLst>
            </p:cNvPr>
            <p:cNvSpPr>
              <a:spLocks noChangeArrowheads="1"/>
            </p:cNvSpPr>
            <p:nvPr/>
          </p:nvSpPr>
          <p:spPr bwMode="auto">
            <a:xfrm>
              <a:off x="7151724" y="4439664"/>
              <a:ext cx="419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6633"/>
                  </a:solidFill>
                  <a:latin typeface="Bookman Old Style" pitchFamily="18" charset="0"/>
                  <a:ea typeface="ＭＳ Ｐゴシック" pitchFamily="50" charset="-128"/>
                </a:rPr>
                <a:t>F</a:t>
              </a:r>
            </a:p>
          </p:txBody>
        </p:sp>
        <p:sp>
          <p:nvSpPr>
            <p:cNvPr id="129" name="Rectangle 35">
              <a:extLst>
                <a:ext uri="{FF2B5EF4-FFF2-40B4-BE49-F238E27FC236}">
                  <a16:creationId xmlns:a16="http://schemas.microsoft.com/office/drawing/2014/main" id="{89C93CF7-B647-481B-B44A-00EDDE210F38}"/>
                </a:ext>
              </a:extLst>
            </p:cNvPr>
            <p:cNvSpPr>
              <a:spLocks noChangeArrowheads="1"/>
            </p:cNvSpPr>
            <p:nvPr/>
          </p:nvSpPr>
          <p:spPr bwMode="auto">
            <a:xfrm>
              <a:off x="7727236" y="3585589"/>
              <a:ext cx="4507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6633"/>
                  </a:solidFill>
                  <a:latin typeface="Bookman Old Style" panose="02050604050505020204" pitchFamily="18" charset="0"/>
                  <a:ea typeface="ＭＳ 明朝" charset="-128"/>
                </a:rPr>
                <a:t>N</a:t>
              </a:r>
            </a:p>
          </p:txBody>
        </p:sp>
        <p:grpSp>
          <p:nvGrpSpPr>
            <p:cNvPr id="130" name="Group 36">
              <a:extLst>
                <a:ext uri="{FF2B5EF4-FFF2-40B4-BE49-F238E27FC236}">
                  <a16:creationId xmlns:a16="http://schemas.microsoft.com/office/drawing/2014/main" id="{D537BD03-833B-44EC-A79F-5AF4F0296E1E}"/>
                </a:ext>
              </a:extLst>
            </p:cNvPr>
            <p:cNvGrpSpPr>
              <a:grpSpLocks/>
            </p:cNvGrpSpPr>
            <p:nvPr/>
          </p:nvGrpSpPr>
          <p:grpSpPr bwMode="auto">
            <a:xfrm>
              <a:off x="7515262" y="4011039"/>
              <a:ext cx="854075" cy="698500"/>
              <a:chOff x="5007" y="3723"/>
              <a:chExt cx="538" cy="440"/>
            </a:xfrm>
            <a:solidFill>
              <a:srgbClr val="FFF0DC"/>
            </a:solidFill>
          </p:grpSpPr>
          <p:grpSp>
            <p:nvGrpSpPr>
              <p:cNvPr id="134" name="Group 37">
                <a:extLst>
                  <a:ext uri="{FF2B5EF4-FFF2-40B4-BE49-F238E27FC236}">
                    <a16:creationId xmlns:a16="http://schemas.microsoft.com/office/drawing/2014/main" id="{B9DED722-368A-47A2-A0F2-8C421B526944}"/>
                  </a:ext>
                </a:extLst>
              </p:cNvPr>
              <p:cNvGrpSpPr>
                <a:grpSpLocks/>
              </p:cNvGrpSpPr>
              <p:nvPr/>
            </p:nvGrpSpPr>
            <p:grpSpPr bwMode="auto">
              <a:xfrm>
                <a:off x="5007" y="3723"/>
                <a:ext cx="538" cy="440"/>
                <a:chOff x="3685" y="3660"/>
                <a:chExt cx="538" cy="440"/>
              </a:xfrm>
              <a:grpFill/>
            </p:grpSpPr>
            <p:sp>
              <p:nvSpPr>
                <p:cNvPr id="136" name="Freeform 38">
                  <a:extLst>
                    <a:ext uri="{FF2B5EF4-FFF2-40B4-BE49-F238E27FC236}">
                      <a16:creationId xmlns:a16="http://schemas.microsoft.com/office/drawing/2014/main" id="{35F689C7-0DBB-4276-93AC-AAA005005DBA}"/>
                    </a:ext>
                  </a:extLst>
                </p:cNvPr>
                <p:cNvSpPr>
                  <a:spLocks/>
                </p:cNvSpPr>
                <p:nvPr/>
              </p:nvSpPr>
              <p:spPr bwMode="auto">
                <a:xfrm>
                  <a:off x="3685" y="3660"/>
                  <a:ext cx="538" cy="440"/>
                </a:xfrm>
                <a:custGeom>
                  <a:avLst/>
                  <a:gdLst>
                    <a:gd name="T0" fmla="*/ 415 w 538"/>
                    <a:gd name="T1" fmla="*/ 0 h 440"/>
                    <a:gd name="T2" fmla="*/ 382 w 538"/>
                    <a:gd name="T3" fmla="*/ 42 h 440"/>
                    <a:gd name="T4" fmla="*/ 316 w 538"/>
                    <a:gd name="T5" fmla="*/ 69 h 440"/>
                    <a:gd name="T6" fmla="*/ 247 w 538"/>
                    <a:gd name="T7" fmla="*/ 93 h 440"/>
                    <a:gd name="T8" fmla="*/ 202 w 538"/>
                    <a:gd name="T9" fmla="*/ 123 h 440"/>
                    <a:gd name="T10" fmla="*/ 165 w 538"/>
                    <a:gd name="T11" fmla="*/ 150 h 440"/>
                    <a:gd name="T12" fmla="*/ 96 w 538"/>
                    <a:gd name="T13" fmla="*/ 164 h 440"/>
                    <a:gd name="T14" fmla="*/ 22 w 538"/>
                    <a:gd name="T15" fmla="*/ 153 h 440"/>
                    <a:gd name="T16" fmla="*/ 51 w 538"/>
                    <a:gd name="T17" fmla="*/ 204 h 440"/>
                    <a:gd name="T18" fmla="*/ 121 w 538"/>
                    <a:gd name="T19" fmla="*/ 221 h 440"/>
                    <a:gd name="T20" fmla="*/ 201 w 538"/>
                    <a:gd name="T21" fmla="*/ 197 h 440"/>
                    <a:gd name="T22" fmla="*/ 204 w 538"/>
                    <a:gd name="T23" fmla="*/ 233 h 440"/>
                    <a:gd name="T24" fmla="*/ 115 w 538"/>
                    <a:gd name="T25" fmla="*/ 339 h 440"/>
                    <a:gd name="T26" fmla="*/ 16 w 538"/>
                    <a:gd name="T27" fmla="*/ 396 h 440"/>
                    <a:gd name="T28" fmla="*/ 16 w 538"/>
                    <a:gd name="T29" fmla="*/ 423 h 440"/>
                    <a:gd name="T30" fmla="*/ 67 w 538"/>
                    <a:gd name="T31" fmla="*/ 432 h 440"/>
                    <a:gd name="T32" fmla="*/ 163 w 538"/>
                    <a:gd name="T33" fmla="*/ 375 h 440"/>
                    <a:gd name="T34" fmla="*/ 241 w 538"/>
                    <a:gd name="T35" fmla="*/ 315 h 440"/>
                    <a:gd name="T36" fmla="*/ 302 w 538"/>
                    <a:gd name="T37" fmla="*/ 335 h 440"/>
                    <a:gd name="T38" fmla="*/ 319 w 538"/>
                    <a:gd name="T39" fmla="*/ 324 h 440"/>
                    <a:gd name="T40" fmla="*/ 404 w 538"/>
                    <a:gd name="T41" fmla="*/ 317 h 440"/>
                    <a:gd name="T42" fmla="*/ 451 w 538"/>
                    <a:gd name="T43" fmla="*/ 258 h 440"/>
                    <a:gd name="T44" fmla="*/ 475 w 538"/>
                    <a:gd name="T45" fmla="*/ 177 h 440"/>
                    <a:gd name="T46" fmla="*/ 503 w 538"/>
                    <a:gd name="T47" fmla="*/ 141 h 440"/>
                    <a:gd name="T48" fmla="*/ 538 w 538"/>
                    <a:gd name="T49" fmla="*/ 105 h 44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38"/>
                    <a:gd name="T76" fmla="*/ 0 h 440"/>
                    <a:gd name="T77" fmla="*/ 538 w 538"/>
                    <a:gd name="T78" fmla="*/ 440 h 44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38" h="440">
                      <a:moveTo>
                        <a:pt x="415" y="0"/>
                      </a:moveTo>
                      <a:cubicBezTo>
                        <a:pt x="410" y="7"/>
                        <a:pt x="398" y="31"/>
                        <a:pt x="382" y="42"/>
                      </a:cubicBezTo>
                      <a:cubicBezTo>
                        <a:pt x="366" y="53"/>
                        <a:pt x="338" y="61"/>
                        <a:pt x="316" y="69"/>
                      </a:cubicBezTo>
                      <a:cubicBezTo>
                        <a:pt x="294" y="77"/>
                        <a:pt x="266" y="84"/>
                        <a:pt x="247" y="93"/>
                      </a:cubicBezTo>
                      <a:cubicBezTo>
                        <a:pt x="228" y="102"/>
                        <a:pt x="216" y="113"/>
                        <a:pt x="202" y="123"/>
                      </a:cubicBezTo>
                      <a:cubicBezTo>
                        <a:pt x="188" y="133"/>
                        <a:pt x="183" y="143"/>
                        <a:pt x="165" y="150"/>
                      </a:cubicBezTo>
                      <a:cubicBezTo>
                        <a:pt x="147" y="157"/>
                        <a:pt x="120" y="164"/>
                        <a:pt x="96" y="164"/>
                      </a:cubicBezTo>
                      <a:cubicBezTo>
                        <a:pt x="72" y="164"/>
                        <a:pt x="30" y="146"/>
                        <a:pt x="22" y="153"/>
                      </a:cubicBezTo>
                      <a:cubicBezTo>
                        <a:pt x="14" y="160"/>
                        <a:pt x="35" y="193"/>
                        <a:pt x="51" y="204"/>
                      </a:cubicBezTo>
                      <a:cubicBezTo>
                        <a:pt x="67" y="215"/>
                        <a:pt x="96" y="222"/>
                        <a:pt x="121" y="221"/>
                      </a:cubicBezTo>
                      <a:cubicBezTo>
                        <a:pt x="146" y="220"/>
                        <a:pt x="187" y="195"/>
                        <a:pt x="201" y="197"/>
                      </a:cubicBezTo>
                      <a:cubicBezTo>
                        <a:pt x="215" y="199"/>
                        <a:pt x="218" y="209"/>
                        <a:pt x="204" y="233"/>
                      </a:cubicBezTo>
                      <a:cubicBezTo>
                        <a:pt x="190" y="257"/>
                        <a:pt x="146" y="312"/>
                        <a:pt x="115" y="339"/>
                      </a:cubicBezTo>
                      <a:cubicBezTo>
                        <a:pt x="84" y="366"/>
                        <a:pt x="32" y="382"/>
                        <a:pt x="16" y="396"/>
                      </a:cubicBezTo>
                      <a:cubicBezTo>
                        <a:pt x="0" y="410"/>
                        <a:pt x="8" y="417"/>
                        <a:pt x="16" y="423"/>
                      </a:cubicBezTo>
                      <a:cubicBezTo>
                        <a:pt x="24" y="429"/>
                        <a:pt x="43" y="440"/>
                        <a:pt x="67" y="432"/>
                      </a:cubicBezTo>
                      <a:cubicBezTo>
                        <a:pt x="91" y="424"/>
                        <a:pt x="134" y="394"/>
                        <a:pt x="163" y="375"/>
                      </a:cubicBezTo>
                      <a:cubicBezTo>
                        <a:pt x="192" y="356"/>
                        <a:pt x="218" y="322"/>
                        <a:pt x="241" y="315"/>
                      </a:cubicBezTo>
                      <a:cubicBezTo>
                        <a:pt x="264" y="308"/>
                        <a:pt x="289" y="333"/>
                        <a:pt x="302" y="335"/>
                      </a:cubicBezTo>
                      <a:cubicBezTo>
                        <a:pt x="315" y="337"/>
                        <a:pt x="302" y="327"/>
                        <a:pt x="319" y="324"/>
                      </a:cubicBezTo>
                      <a:cubicBezTo>
                        <a:pt x="336" y="321"/>
                        <a:pt x="382" y="328"/>
                        <a:pt x="404" y="317"/>
                      </a:cubicBezTo>
                      <a:cubicBezTo>
                        <a:pt x="426" y="306"/>
                        <a:pt x="439" y="281"/>
                        <a:pt x="451" y="258"/>
                      </a:cubicBezTo>
                      <a:cubicBezTo>
                        <a:pt x="463" y="235"/>
                        <a:pt x="466" y="196"/>
                        <a:pt x="475" y="177"/>
                      </a:cubicBezTo>
                      <a:cubicBezTo>
                        <a:pt x="484" y="158"/>
                        <a:pt x="493" y="153"/>
                        <a:pt x="503" y="141"/>
                      </a:cubicBezTo>
                      <a:cubicBezTo>
                        <a:pt x="513" y="129"/>
                        <a:pt x="531" y="113"/>
                        <a:pt x="538" y="105"/>
                      </a:cubicBezTo>
                    </a:path>
                  </a:pathLst>
                </a:custGeom>
                <a:grpFill/>
                <a:ln w="9525" cap="flat" cmpd="sng">
                  <a:solidFill>
                    <a:srgbClr val="FF66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137" name="Freeform 39">
                  <a:extLst>
                    <a:ext uri="{FF2B5EF4-FFF2-40B4-BE49-F238E27FC236}">
                      <a16:creationId xmlns:a16="http://schemas.microsoft.com/office/drawing/2014/main" id="{9167DD31-3569-4DEA-9F2C-4AEDAB338FD4}"/>
                    </a:ext>
                  </a:extLst>
                </p:cNvPr>
                <p:cNvSpPr>
                  <a:spLocks/>
                </p:cNvSpPr>
                <p:nvPr/>
              </p:nvSpPr>
              <p:spPr bwMode="auto">
                <a:xfrm>
                  <a:off x="3967" y="3866"/>
                  <a:ext cx="90" cy="137"/>
                </a:xfrm>
                <a:custGeom>
                  <a:avLst/>
                  <a:gdLst>
                    <a:gd name="T0" fmla="*/ 555 w 74"/>
                    <a:gd name="T1" fmla="*/ 124 h 137"/>
                    <a:gd name="T2" fmla="*/ 124 w 74"/>
                    <a:gd name="T3" fmla="*/ 130 h 137"/>
                    <a:gd name="T4" fmla="*/ 1 w 74"/>
                    <a:gd name="T5" fmla="*/ 81 h 137"/>
                    <a:gd name="T6" fmla="*/ 89 w 74"/>
                    <a:gd name="T7" fmla="*/ 18 h 137"/>
                    <a:gd name="T8" fmla="*/ 423 w 74"/>
                    <a:gd name="T9" fmla="*/ 0 h 137"/>
                    <a:gd name="T10" fmla="*/ 625 w 74"/>
                    <a:gd name="T11" fmla="*/ 15 h 137"/>
                    <a:gd name="T12" fmla="*/ 473 w 74"/>
                    <a:gd name="T13" fmla="*/ 63 h 137"/>
                    <a:gd name="T14" fmla="*/ 555 w 74"/>
                    <a:gd name="T15" fmla="*/ 124 h 137"/>
                    <a:gd name="T16" fmla="*/ 0 60000 65536"/>
                    <a:gd name="T17" fmla="*/ 0 60000 65536"/>
                    <a:gd name="T18" fmla="*/ 0 60000 65536"/>
                    <a:gd name="T19" fmla="*/ 0 60000 65536"/>
                    <a:gd name="T20" fmla="*/ 0 60000 65536"/>
                    <a:gd name="T21" fmla="*/ 0 60000 65536"/>
                    <a:gd name="T22" fmla="*/ 0 60000 65536"/>
                    <a:gd name="T23" fmla="*/ 0 60000 65536"/>
                    <a:gd name="T24" fmla="*/ 0 w 74"/>
                    <a:gd name="T25" fmla="*/ 0 h 137"/>
                    <a:gd name="T26" fmla="*/ 74 w 74"/>
                    <a:gd name="T27" fmla="*/ 137 h 13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4" h="137">
                      <a:moveTo>
                        <a:pt x="64" y="124"/>
                      </a:moveTo>
                      <a:cubicBezTo>
                        <a:pt x="58" y="136"/>
                        <a:pt x="25" y="137"/>
                        <a:pt x="14" y="130"/>
                      </a:cubicBezTo>
                      <a:cubicBezTo>
                        <a:pt x="3" y="123"/>
                        <a:pt x="2" y="100"/>
                        <a:pt x="1" y="81"/>
                      </a:cubicBezTo>
                      <a:cubicBezTo>
                        <a:pt x="0" y="62"/>
                        <a:pt x="2" y="32"/>
                        <a:pt x="10" y="18"/>
                      </a:cubicBezTo>
                      <a:cubicBezTo>
                        <a:pt x="18" y="4"/>
                        <a:pt x="39" y="0"/>
                        <a:pt x="49" y="0"/>
                      </a:cubicBezTo>
                      <a:cubicBezTo>
                        <a:pt x="59" y="0"/>
                        <a:pt x="72" y="5"/>
                        <a:pt x="73" y="15"/>
                      </a:cubicBezTo>
                      <a:cubicBezTo>
                        <a:pt x="74" y="25"/>
                        <a:pt x="56" y="45"/>
                        <a:pt x="55" y="63"/>
                      </a:cubicBezTo>
                      <a:cubicBezTo>
                        <a:pt x="54" y="81"/>
                        <a:pt x="62" y="111"/>
                        <a:pt x="64" y="124"/>
                      </a:cubicBezTo>
                      <a:close/>
                    </a:path>
                  </a:pathLst>
                </a:custGeom>
                <a:grpFill/>
                <a:ln w="9525" cap="flat" cmpd="sng">
                  <a:solidFill>
                    <a:srgbClr val="FF66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155" name="Freeform 40">
                  <a:extLst>
                    <a:ext uri="{FF2B5EF4-FFF2-40B4-BE49-F238E27FC236}">
                      <a16:creationId xmlns:a16="http://schemas.microsoft.com/office/drawing/2014/main" id="{FCD7BA7D-BC71-4856-93F1-3CD4B0F4253C}"/>
                    </a:ext>
                  </a:extLst>
                </p:cNvPr>
                <p:cNvSpPr>
                  <a:spLocks/>
                </p:cNvSpPr>
                <p:nvPr/>
              </p:nvSpPr>
              <p:spPr bwMode="auto">
                <a:xfrm>
                  <a:off x="4029" y="3871"/>
                  <a:ext cx="77" cy="121"/>
                </a:xfrm>
                <a:custGeom>
                  <a:avLst/>
                  <a:gdLst>
                    <a:gd name="T0" fmla="*/ 66 w 77"/>
                    <a:gd name="T1" fmla="*/ 99 h 121"/>
                    <a:gd name="T2" fmla="*/ 21 w 77"/>
                    <a:gd name="T3" fmla="*/ 114 h 121"/>
                    <a:gd name="T4" fmla="*/ 1 w 77"/>
                    <a:gd name="T5" fmla="*/ 59 h 121"/>
                    <a:gd name="T6" fmla="*/ 30 w 77"/>
                    <a:gd name="T7" fmla="*/ 7 h 121"/>
                    <a:gd name="T8" fmla="*/ 70 w 77"/>
                    <a:gd name="T9" fmla="*/ 19 h 121"/>
                    <a:gd name="T10" fmla="*/ 73 w 77"/>
                    <a:gd name="T11" fmla="*/ 49 h 121"/>
                    <a:gd name="T12" fmla="*/ 69 w 77"/>
                    <a:gd name="T13" fmla="*/ 75 h 121"/>
                    <a:gd name="T14" fmla="*/ 66 w 77"/>
                    <a:gd name="T15" fmla="*/ 82 h 121"/>
                    <a:gd name="T16" fmla="*/ 63 w 77"/>
                    <a:gd name="T17" fmla="*/ 64 h 121"/>
                    <a:gd name="T18" fmla="*/ 66 w 77"/>
                    <a:gd name="T19" fmla="*/ 60 h 121"/>
                    <a:gd name="T20" fmla="*/ 64 w 77"/>
                    <a:gd name="T21" fmla="*/ 55 h 121"/>
                    <a:gd name="T22" fmla="*/ 66 w 77"/>
                    <a:gd name="T23" fmla="*/ 99 h 1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7"/>
                    <a:gd name="T37" fmla="*/ 0 h 121"/>
                    <a:gd name="T38" fmla="*/ 77 w 77"/>
                    <a:gd name="T39" fmla="*/ 121 h 12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7" h="121">
                      <a:moveTo>
                        <a:pt x="66" y="99"/>
                      </a:moveTo>
                      <a:cubicBezTo>
                        <a:pt x="60" y="109"/>
                        <a:pt x="32" y="121"/>
                        <a:pt x="21" y="114"/>
                      </a:cubicBezTo>
                      <a:cubicBezTo>
                        <a:pt x="10" y="107"/>
                        <a:pt x="0" y="77"/>
                        <a:pt x="1" y="59"/>
                      </a:cubicBezTo>
                      <a:cubicBezTo>
                        <a:pt x="2" y="41"/>
                        <a:pt x="19" y="14"/>
                        <a:pt x="30" y="7"/>
                      </a:cubicBezTo>
                      <a:cubicBezTo>
                        <a:pt x="41" y="0"/>
                        <a:pt x="63" y="12"/>
                        <a:pt x="70" y="19"/>
                      </a:cubicBezTo>
                      <a:cubicBezTo>
                        <a:pt x="77" y="26"/>
                        <a:pt x="73" y="40"/>
                        <a:pt x="73" y="49"/>
                      </a:cubicBezTo>
                      <a:cubicBezTo>
                        <a:pt x="73" y="58"/>
                        <a:pt x="70" y="70"/>
                        <a:pt x="69" y="75"/>
                      </a:cubicBezTo>
                      <a:cubicBezTo>
                        <a:pt x="68" y="80"/>
                        <a:pt x="67" y="84"/>
                        <a:pt x="66" y="82"/>
                      </a:cubicBezTo>
                      <a:cubicBezTo>
                        <a:pt x="65" y="80"/>
                        <a:pt x="63" y="68"/>
                        <a:pt x="63" y="64"/>
                      </a:cubicBezTo>
                      <a:cubicBezTo>
                        <a:pt x="63" y="60"/>
                        <a:pt x="66" y="61"/>
                        <a:pt x="66" y="60"/>
                      </a:cubicBezTo>
                      <a:cubicBezTo>
                        <a:pt x="66" y="59"/>
                        <a:pt x="64" y="49"/>
                        <a:pt x="64" y="55"/>
                      </a:cubicBezTo>
                      <a:cubicBezTo>
                        <a:pt x="64" y="61"/>
                        <a:pt x="66" y="90"/>
                        <a:pt x="66" y="99"/>
                      </a:cubicBezTo>
                      <a:close/>
                    </a:path>
                  </a:pathLst>
                </a:custGeom>
                <a:grpFill/>
                <a:ln w="9525" cap="flat" cmpd="sng">
                  <a:solidFill>
                    <a:srgbClr val="FF66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grpSp>
          <p:sp>
            <p:nvSpPr>
              <p:cNvPr id="135" name="Freeform 41">
                <a:extLst>
                  <a:ext uri="{FF2B5EF4-FFF2-40B4-BE49-F238E27FC236}">
                    <a16:creationId xmlns:a16="http://schemas.microsoft.com/office/drawing/2014/main" id="{7D79A68D-B56E-4EC4-A4EE-01CF318B6FE7}"/>
                  </a:ext>
                </a:extLst>
              </p:cNvPr>
              <p:cNvSpPr>
                <a:spLocks/>
              </p:cNvSpPr>
              <p:nvPr/>
            </p:nvSpPr>
            <p:spPr bwMode="auto">
              <a:xfrm>
                <a:off x="5216" y="3762"/>
                <a:ext cx="86" cy="311"/>
              </a:xfrm>
              <a:custGeom>
                <a:avLst/>
                <a:gdLst>
                  <a:gd name="T0" fmla="*/ 78 w 86"/>
                  <a:gd name="T1" fmla="*/ 511 h 294"/>
                  <a:gd name="T2" fmla="*/ 12 w 86"/>
                  <a:gd name="T3" fmla="*/ 508 h 294"/>
                  <a:gd name="T4" fmla="*/ 3 w 86"/>
                  <a:gd name="T5" fmla="*/ 355 h 294"/>
                  <a:gd name="T6" fmla="*/ 8 w 86"/>
                  <a:gd name="T7" fmla="*/ 53 h 294"/>
                  <a:gd name="T8" fmla="*/ 52 w 86"/>
                  <a:gd name="T9" fmla="*/ 51 h 294"/>
                  <a:gd name="T10" fmla="*/ 66 w 86"/>
                  <a:gd name="T11" fmla="*/ 295 h 294"/>
                  <a:gd name="T12" fmla="*/ 78 w 86"/>
                  <a:gd name="T13" fmla="*/ 511 h 294"/>
                  <a:gd name="T14" fmla="*/ 0 60000 65536"/>
                  <a:gd name="T15" fmla="*/ 0 60000 65536"/>
                  <a:gd name="T16" fmla="*/ 0 60000 65536"/>
                  <a:gd name="T17" fmla="*/ 0 60000 65536"/>
                  <a:gd name="T18" fmla="*/ 0 60000 65536"/>
                  <a:gd name="T19" fmla="*/ 0 60000 65536"/>
                  <a:gd name="T20" fmla="*/ 0 60000 65536"/>
                  <a:gd name="T21" fmla="*/ 0 w 86"/>
                  <a:gd name="T22" fmla="*/ 0 h 294"/>
                  <a:gd name="T23" fmla="*/ 86 w 86"/>
                  <a:gd name="T24" fmla="*/ 294 h 2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294">
                    <a:moveTo>
                      <a:pt x="78" y="275"/>
                    </a:moveTo>
                    <a:cubicBezTo>
                      <a:pt x="69" y="294"/>
                      <a:pt x="24" y="287"/>
                      <a:pt x="12" y="273"/>
                    </a:cubicBezTo>
                    <a:cubicBezTo>
                      <a:pt x="0" y="259"/>
                      <a:pt x="4" y="233"/>
                      <a:pt x="3" y="192"/>
                    </a:cubicBezTo>
                    <a:cubicBezTo>
                      <a:pt x="2" y="151"/>
                      <a:pt x="0" y="56"/>
                      <a:pt x="8" y="28"/>
                    </a:cubicBezTo>
                    <a:cubicBezTo>
                      <a:pt x="16" y="0"/>
                      <a:pt x="42" y="5"/>
                      <a:pt x="52" y="27"/>
                    </a:cubicBezTo>
                    <a:cubicBezTo>
                      <a:pt x="62" y="48"/>
                      <a:pt x="62" y="118"/>
                      <a:pt x="66" y="159"/>
                    </a:cubicBezTo>
                    <a:cubicBezTo>
                      <a:pt x="70" y="200"/>
                      <a:pt x="86" y="255"/>
                      <a:pt x="78" y="275"/>
                    </a:cubicBezTo>
                    <a:close/>
                  </a:path>
                </a:pathLst>
              </a:custGeom>
              <a:grpFill/>
              <a:ln w="9525" cap="flat" cmpd="sng">
                <a:solidFill>
                  <a:srgbClr val="FF66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grpSp>
      </p:grpSp>
      <p:sp>
        <p:nvSpPr>
          <p:cNvPr id="157" name="Rectangle 33">
            <a:extLst>
              <a:ext uri="{FF2B5EF4-FFF2-40B4-BE49-F238E27FC236}">
                <a16:creationId xmlns:a16="http://schemas.microsoft.com/office/drawing/2014/main" id="{49DCDFD5-AD6D-4485-B7DA-CD4AF1BB9D08}"/>
              </a:ext>
            </a:extLst>
          </p:cNvPr>
          <p:cNvSpPr>
            <a:spLocks noChangeArrowheads="1"/>
          </p:cNvSpPr>
          <p:nvPr/>
        </p:nvSpPr>
        <p:spPr bwMode="auto">
          <a:xfrm>
            <a:off x="7904966" y="4743817"/>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158" name="Rectangle 34">
            <a:extLst>
              <a:ext uri="{FF2B5EF4-FFF2-40B4-BE49-F238E27FC236}">
                <a16:creationId xmlns:a16="http://schemas.microsoft.com/office/drawing/2014/main" id="{32CEEA43-1DF2-4091-AD66-8BBCA338569C}"/>
              </a:ext>
            </a:extLst>
          </p:cNvPr>
          <p:cNvSpPr>
            <a:spLocks noChangeArrowheads="1"/>
          </p:cNvSpPr>
          <p:nvPr/>
        </p:nvSpPr>
        <p:spPr bwMode="auto">
          <a:xfrm>
            <a:off x="6786511" y="4931094"/>
            <a:ext cx="419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F</a:t>
            </a:r>
          </a:p>
        </p:txBody>
      </p:sp>
      <p:sp>
        <p:nvSpPr>
          <p:cNvPr id="159" name="Rectangle 35">
            <a:extLst>
              <a:ext uri="{FF2B5EF4-FFF2-40B4-BE49-F238E27FC236}">
                <a16:creationId xmlns:a16="http://schemas.microsoft.com/office/drawing/2014/main" id="{41501001-55B8-4C29-8596-E2F817B44676}"/>
              </a:ext>
            </a:extLst>
          </p:cNvPr>
          <p:cNvSpPr>
            <a:spLocks noChangeArrowheads="1"/>
          </p:cNvSpPr>
          <p:nvPr/>
        </p:nvSpPr>
        <p:spPr bwMode="auto">
          <a:xfrm>
            <a:off x="8572794" y="3796697"/>
            <a:ext cx="4507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anose="02050604050505020204" pitchFamily="18" charset="0"/>
                <a:ea typeface="ＭＳ 明朝" charset="-128"/>
              </a:rPr>
              <a:t>N</a:t>
            </a:r>
          </a:p>
        </p:txBody>
      </p:sp>
      <p:grpSp>
        <p:nvGrpSpPr>
          <p:cNvPr id="11" name="グループ化 10">
            <a:extLst>
              <a:ext uri="{FF2B5EF4-FFF2-40B4-BE49-F238E27FC236}">
                <a16:creationId xmlns:a16="http://schemas.microsoft.com/office/drawing/2014/main" id="{6D3A57EF-ADB0-4EB9-A4C7-C89DD7F0582C}"/>
              </a:ext>
            </a:extLst>
          </p:cNvPr>
          <p:cNvGrpSpPr/>
          <p:nvPr/>
        </p:nvGrpSpPr>
        <p:grpSpPr>
          <a:xfrm>
            <a:off x="9482" y="4982152"/>
            <a:ext cx="4646509" cy="958850"/>
            <a:chOff x="9482" y="4982152"/>
            <a:chExt cx="4646509" cy="958850"/>
          </a:xfrm>
        </p:grpSpPr>
        <p:sp>
          <p:nvSpPr>
            <p:cNvPr id="162" name="Rectangle 14">
              <a:extLst>
                <a:ext uri="{FF2B5EF4-FFF2-40B4-BE49-F238E27FC236}">
                  <a16:creationId xmlns:a16="http://schemas.microsoft.com/office/drawing/2014/main" id="{C15AD8D9-0E9E-4488-96BD-56DEA9AD629F}"/>
                </a:ext>
              </a:extLst>
            </p:cNvPr>
            <p:cNvSpPr>
              <a:spLocks noChangeArrowheads="1"/>
            </p:cNvSpPr>
            <p:nvPr/>
          </p:nvSpPr>
          <p:spPr bwMode="auto">
            <a:xfrm>
              <a:off x="9482" y="5147939"/>
              <a:ext cx="40355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chemeClr val="accent2"/>
                  </a:solidFill>
                  <a:ea typeface="ＭＳ Ｐゴシック" pitchFamily="50" charset="-128"/>
                </a:rPr>
                <a:t>回転の運動方程式</a:t>
              </a:r>
              <a:endParaRPr lang="en-US" altLang="ja-JP" dirty="0">
                <a:solidFill>
                  <a:schemeClr val="accent2"/>
                </a:solidFill>
                <a:latin typeface="Symbol" pitchFamily="18" charset="2"/>
                <a:ea typeface="ＭＳ 明朝" charset="-128"/>
              </a:endParaRPr>
            </a:p>
          </p:txBody>
        </p:sp>
        <p:graphicFrame>
          <p:nvGraphicFramePr>
            <p:cNvPr id="171" name="オブジェクト 170">
              <a:extLst>
                <a:ext uri="{FF2B5EF4-FFF2-40B4-BE49-F238E27FC236}">
                  <a16:creationId xmlns:a16="http://schemas.microsoft.com/office/drawing/2014/main" id="{FFBEE323-BC66-45C2-A82D-6F8E0A3C98F7}"/>
                </a:ext>
              </a:extLst>
            </p:cNvPr>
            <p:cNvGraphicFramePr>
              <a:graphicFrameLocks noChangeAspect="1"/>
            </p:cNvGraphicFramePr>
            <p:nvPr>
              <p:extLst>
                <p:ext uri="{D42A27DB-BD31-4B8C-83A1-F6EECF244321}">
                  <p14:modId xmlns:p14="http://schemas.microsoft.com/office/powerpoint/2010/main" val="3325998236"/>
                </p:ext>
              </p:extLst>
            </p:nvPr>
          </p:nvGraphicFramePr>
          <p:xfrm>
            <a:off x="3271691" y="4982152"/>
            <a:ext cx="1384300" cy="958850"/>
          </p:xfrm>
          <a:graphic>
            <a:graphicData uri="http://schemas.openxmlformats.org/presentationml/2006/ole">
              <mc:AlternateContent xmlns:mc="http://schemas.openxmlformats.org/markup-compatibility/2006">
                <mc:Choice xmlns:v="urn:schemas-microsoft-com:vml" Requires="v">
                  <p:oleObj spid="_x0000_s61834" name="数式" r:id="rId3" imgW="571320" imgH="393480" progId="Equation.3">
                    <p:embed/>
                  </p:oleObj>
                </mc:Choice>
                <mc:Fallback>
                  <p:oleObj name="数式" r:id="rId3" imgW="571320" imgH="393480" progId="Equation.3">
                    <p:embed/>
                    <p:pic>
                      <p:nvPicPr>
                        <p:cNvPr id="80" name="オブジェクト 79"/>
                        <p:cNvPicPr>
                          <a:picLocks noChangeAspect="1" noChangeArrowheads="1"/>
                        </p:cNvPicPr>
                        <p:nvPr/>
                      </p:nvPicPr>
                      <p:blipFill>
                        <a:blip r:embed="rId4"/>
                        <a:srcRect/>
                        <a:stretch>
                          <a:fillRect/>
                        </a:stretch>
                      </p:blipFill>
                      <p:spPr bwMode="auto">
                        <a:xfrm>
                          <a:off x="3271691" y="4982152"/>
                          <a:ext cx="1384300"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72" name="オブジェクト 171">
            <a:extLst>
              <a:ext uri="{FF2B5EF4-FFF2-40B4-BE49-F238E27FC236}">
                <a16:creationId xmlns:a16="http://schemas.microsoft.com/office/drawing/2014/main" id="{A34658CE-6E66-4438-ABD2-2C15450A686F}"/>
              </a:ext>
            </a:extLst>
          </p:cNvPr>
          <p:cNvGraphicFramePr>
            <a:graphicFrameLocks noChangeAspect="1"/>
          </p:cNvGraphicFramePr>
          <p:nvPr>
            <p:extLst>
              <p:ext uri="{D42A27DB-BD31-4B8C-83A1-F6EECF244321}">
                <p14:modId xmlns:p14="http://schemas.microsoft.com/office/powerpoint/2010/main" val="1723243748"/>
              </p:ext>
            </p:extLst>
          </p:nvPr>
        </p:nvGraphicFramePr>
        <p:xfrm>
          <a:off x="0" y="6046788"/>
          <a:ext cx="338137" cy="311150"/>
        </p:xfrm>
        <a:graphic>
          <a:graphicData uri="http://schemas.openxmlformats.org/presentationml/2006/ole">
            <mc:AlternateContent xmlns:mc="http://schemas.openxmlformats.org/markup-compatibility/2006">
              <mc:Choice xmlns:v="urn:schemas-microsoft-com:vml" Requires="v">
                <p:oleObj spid="_x0000_s61835" name="数式" r:id="rId5" imgW="139680" imgH="126720" progId="Equation.3">
                  <p:embed/>
                </p:oleObj>
              </mc:Choice>
              <mc:Fallback>
                <p:oleObj name="数式" r:id="rId5" imgW="139680" imgH="126720" progId="Equation.3">
                  <p:embed/>
                  <p:pic>
                    <p:nvPicPr>
                      <p:cNvPr id="74" name="オブジェクト 73"/>
                      <p:cNvPicPr>
                        <a:picLocks noChangeAspect="1" noChangeArrowheads="1"/>
                      </p:cNvPicPr>
                      <p:nvPr/>
                    </p:nvPicPr>
                    <p:blipFill>
                      <a:blip r:embed="rId6"/>
                      <a:srcRect/>
                      <a:stretch>
                        <a:fillRect/>
                      </a:stretch>
                    </p:blipFill>
                    <p:spPr bwMode="auto">
                      <a:xfrm>
                        <a:off x="0" y="6046788"/>
                        <a:ext cx="33813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3" name="オブジェクト 172">
            <a:extLst>
              <a:ext uri="{FF2B5EF4-FFF2-40B4-BE49-F238E27FC236}">
                <a16:creationId xmlns:a16="http://schemas.microsoft.com/office/drawing/2014/main" id="{9834A24D-C5D2-4631-B1DE-C7E38A9BE8E4}"/>
              </a:ext>
            </a:extLst>
          </p:cNvPr>
          <p:cNvGraphicFramePr>
            <a:graphicFrameLocks noChangeAspect="1"/>
          </p:cNvGraphicFramePr>
          <p:nvPr>
            <p:extLst>
              <p:ext uri="{D42A27DB-BD31-4B8C-83A1-F6EECF244321}">
                <p14:modId xmlns:p14="http://schemas.microsoft.com/office/powerpoint/2010/main" val="1982408410"/>
              </p:ext>
            </p:extLst>
          </p:nvPr>
        </p:nvGraphicFramePr>
        <p:xfrm>
          <a:off x="1172908" y="5726874"/>
          <a:ext cx="1630363" cy="960438"/>
        </p:xfrm>
        <a:graphic>
          <a:graphicData uri="http://schemas.openxmlformats.org/presentationml/2006/ole">
            <mc:AlternateContent xmlns:mc="http://schemas.openxmlformats.org/markup-compatibility/2006">
              <mc:Choice xmlns:v="urn:schemas-microsoft-com:vml" Requires="v">
                <p:oleObj spid="_x0000_s61836" name="数式" r:id="rId7" imgW="672840" imgH="393480" progId="Equation.3">
                  <p:embed/>
                </p:oleObj>
              </mc:Choice>
              <mc:Fallback>
                <p:oleObj name="数式" r:id="rId7" imgW="672840" imgH="393480" progId="Equation.3">
                  <p:embed/>
                  <p:pic>
                    <p:nvPicPr>
                      <p:cNvPr id="81" name="オブジェクト 80"/>
                      <p:cNvPicPr>
                        <a:picLocks noChangeAspect="1" noChangeArrowheads="1"/>
                      </p:cNvPicPr>
                      <p:nvPr/>
                    </p:nvPicPr>
                    <p:blipFill>
                      <a:blip r:embed="rId8"/>
                      <a:srcRect/>
                      <a:stretch>
                        <a:fillRect/>
                      </a:stretch>
                    </p:blipFill>
                    <p:spPr bwMode="auto">
                      <a:xfrm>
                        <a:off x="1172908" y="5726874"/>
                        <a:ext cx="1630363"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 name="オブジェクト 173">
            <a:extLst>
              <a:ext uri="{FF2B5EF4-FFF2-40B4-BE49-F238E27FC236}">
                <a16:creationId xmlns:a16="http://schemas.microsoft.com/office/drawing/2014/main" id="{D556C3E0-5176-4708-98C8-038A07AB5158}"/>
              </a:ext>
            </a:extLst>
          </p:cNvPr>
          <p:cNvGraphicFramePr>
            <a:graphicFrameLocks noChangeAspect="1"/>
          </p:cNvGraphicFramePr>
          <p:nvPr>
            <p:extLst>
              <p:ext uri="{D42A27DB-BD31-4B8C-83A1-F6EECF244321}">
                <p14:modId xmlns:p14="http://schemas.microsoft.com/office/powerpoint/2010/main" val="2253222244"/>
              </p:ext>
            </p:extLst>
          </p:nvPr>
        </p:nvGraphicFramePr>
        <p:xfrm>
          <a:off x="325374" y="5765038"/>
          <a:ext cx="954087" cy="958850"/>
        </p:xfrm>
        <a:graphic>
          <a:graphicData uri="http://schemas.openxmlformats.org/presentationml/2006/ole">
            <mc:AlternateContent xmlns:mc="http://schemas.openxmlformats.org/markup-compatibility/2006">
              <mc:Choice xmlns:v="urn:schemas-microsoft-com:vml" Requires="v">
                <p:oleObj spid="_x0000_s61837" name="数式" r:id="rId9" imgW="393480" imgH="393480" progId="Equation.3">
                  <p:embed/>
                </p:oleObj>
              </mc:Choice>
              <mc:Fallback>
                <p:oleObj name="数式" r:id="rId9" imgW="393480" imgH="393480" progId="Equation.3">
                  <p:embed/>
                  <p:pic>
                    <p:nvPicPr>
                      <p:cNvPr id="82" name="オブジェクト 81"/>
                      <p:cNvPicPr>
                        <a:picLocks noChangeAspect="1" noChangeArrowheads="1"/>
                      </p:cNvPicPr>
                      <p:nvPr/>
                    </p:nvPicPr>
                    <p:blipFill>
                      <a:blip r:embed="rId10"/>
                      <a:srcRect/>
                      <a:stretch>
                        <a:fillRect/>
                      </a:stretch>
                    </p:blipFill>
                    <p:spPr bwMode="auto">
                      <a:xfrm>
                        <a:off x="325374" y="5765038"/>
                        <a:ext cx="954087"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5" name="オブジェクト 174">
            <a:extLst>
              <a:ext uri="{FF2B5EF4-FFF2-40B4-BE49-F238E27FC236}">
                <a16:creationId xmlns:a16="http://schemas.microsoft.com/office/drawing/2014/main" id="{A9845CE5-E2CB-4335-897F-B4C070D114F2}"/>
              </a:ext>
            </a:extLst>
          </p:cNvPr>
          <p:cNvGraphicFramePr>
            <a:graphicFrameLocks noChangeAspect="1"/>
          </p:cNvGraphicFramePr>
          <p:nvPr>
            <p:extLst>
              <p:ext uri="{D42A27DB-BD31-4B8C-83A1-F6EECF244321}">
                <p14:modId xmlns:p14="http://schemas.microsoft.com/office/powerpoint/2010/main" val="3173540101"/>
              </p:ext>
            </p:extLst>
          </p:nvPr>
        </p:nvGraphicFramePr>
        <p:xfrm>
          <a:off x="3107627" y="6002973"/>
          <a:ext cx="2032000" cy="495300"/>
        </p:xfrm>
        <a:graphic>
          <a:graphicData uri="http://schemas.openxmlformats.org/presentationml/2006/ole">
            <mc:AlternateContent xmlns:mc="http://schemas.openxmlformats.org/markup-compatibility/2006">
              <mc:Choice xmlns:v="urn:schemas-microsoft-com:vml" Requires="v">
                <p:oleObj spid="_x0000_s61838" name="数式" r:id="rId11" imgW="838080" imgH="203040" progId="Equation.3">
                  <p:embed/>
                </p:oleObj>
              </mc:Choice>
              <mc:Fallback>
                <p:oleObj name="数式" r:id="rId11" imgW="838080" imgH="203040" progId="Equation.3">
                  <p:embed/>
                  <p:pic>
                    <p:nvPicPr>
                      <p:cNvPr id="83" name="オブジェクト 82"/>
                      <p:cNvPicPr>
                        <a:picLocks noChangeAspect="1" noChangeArrowheads="1"/>
                      </p:cNvPicPr>
                      <p:nvPr/>
                    </p:nvPicPr>
                    <p:blipFill>
                      <a:blip r:embed="rId12"/>
                      <a:srcRect/>
                      <a:stretch>
                        <a:fillRect/>
                      </a:stretch>
                    </p:blipFill>
                    <p:spPr bwMode="auto">
                      <a:xfrm>
                        <a:off x="3107627" y="6002973"/>
                        <a:ext cx="20320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6" name="オブジェクト 175">
            <a:extLst>
              <a:ext uri="{FF2B5EF4-FFF2-40B4-BE49-F238E27FC236}">
                <a16:creationId xmlns:a16="http://schemas.microsoft.com/office/drawing/2014/main" id="{B1D291D5-83F5-42A4-B441-C61DA2D37C7F}"/>
              </a:ext>
            </a:extLst>
          </p:cNvPr>
          <p:cNvGraphicFramePr>
            <a:graphicFrameLocks noChangeAspect="1"/>
          </p:cNvGraphicFramePr>
          <p:nvPr>
            <p:extLst>
              <p:ext uri="{D42A27DB-BD31-4B8C-83A1-F6EECF244321}">
                <p14:modId xmlns:p14="http://schemas.microsoft.com/office/powerpoint/2010/main" val="1423011316"/>
              </p:ext>
            </p:extLst>
          </p:nvPr>
        </p:nvGraphicFramePr>
        <p:xfrm>
          <a:off x="5387658" y="6029643"/>
          <a:ext cx="460375" cy="401637"/>
        </p:xfrm>
        <a:graphic>
          <a:graphicData uri="http://schemas.openxmlformats.org/presentationml/2006/ole">
            <mc:AlternateContent xmlns:mc="http://schemas.openxmlformats.org/markup-compatibility/2006">
              <mc:Choice xmlns:v="urn:schemas-microsoft-com:vml" Requires="v">
                <p:oleObj spid="_x0000_s61839" name="数式" r:id="rId13" imgW="190440" imgH="164880" progId="Equation.3">
                  <p:embed/>
                </p:oleObj>
              </mc:Choice>
              <mc:Fallback>
                <p:oleObj name="数式" r:id="rId13" imgW="190440" imgH="164880" progId="Equation.3">
                  <p:embed/>
                  <p:pic>
                    <p:nvPicPr>
                      <p:cNvPr id="84" name="オブジェクト 83"/>
                      <p:cNvPicPr>
                        <a:picLocks noChangeAspect="1" noChangeArrowheads="1"/>
                      </p:cNvPicPr>
                      <p:nvPr/>
                    </p:nvPicPr>
                    <p:blipFill>
                      <a:blip r:embed="rId14"/>
                      <a:srcRect/>
                      <a:stretch>
                        <a:fillRect/>
                      </a:stretch>
                    </p:blipFill>
                    <p:spPr bwMode="auto">
                      <a:xfrm>
                        <a:off x="5387658" y="6029643"/>
                        <a:ext cx="460375"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7" name="正方形/長方形 176">
            <a:extLst>
              <a:ext uri="{FF2B5EF4-FFF2-40B4-BE49-F238E27FC236}">
                <a16:creationId xmlns:a16="http://schemas.microsoft.com/office/drawing/2014/main" id="{E7A825B6-5CAA-48B4-9EED-DB33493B62B7}"/>
              </a:ext>
            </a:extLst>
          </p:cNvPr>
          <p:cNvSpPr/>
          <p:nvPr/>
        </p:nvSpPr>
        <p:spPr>
          <a:xfrm rot="1696763">
            <a:off x="3777471" y="6348703"/>
            <a:ext cx="381836" cy="523220"/>
          </a:xfrm>
          <a:prstGeom prst="rect">
            <a:avLst/>
          </a:prstGeom>
        </p:spPr>
        <p:txBody>
          <a:bodyPr wrap="none">
            <a:spAutoFit/>
          </a:bodyPr>
          <a:lstStyle/>
          <a:p>
            <a:r>
              <a:rPr lang="en-US" altLang="ja-JP" dirty="0">
                <a:solidFill>
                  <a:srgbClr val="00CC99">
                    <a:lumMod val="75000"/>
                  </a:srgbClr>
                </a:solidFill>
                <a:latin typeface="Symbol" panose="05050102010706020507" pitchFamily="18" charset="2"/>
                <a:ea typeface="ＭＳ ゴシック" pitchFamily="49" charset="-128"/>
                <a:cs typeface="Times New Roman" pitchFamily="18" charset="0"/>
              </a:rPr>
              <a:t>=</a:t>
            </a:r>
            <a:endParaRPr lang="ja-JP" altLang="en-US" dirty="0">
              <a:solidFill>
                <a:srgbClr val="00CC99">
                  <a:lumMod val="75000"/>
                </a:srgbClr>
              </a:solidFill>
            </a:endParaRPr>
          </a:p>
        </p:txBody>
      </p:sp>
      <p:sp>
        <p:nvSpPr>
          <p:cNvPr id="178" name="正方形/長方形 177">
            <a:extLst>
              <a:ext uri="{FF2B5EF4-FFF2-40B4-BE49-F238E27FC236}">
                <a16:creationId xmlns:a16="http://schemas.microsoft.com/office/drawing/2014/main" id="{7051691D-7BA6-4BD4-B893-D20791A31D9F}"/>
              </a:ext>
            </a:extLst>
          </p:cNvPr>
          <p:cNvSpPr/>
          <p:nvPr/>
        </p:nvSpPr>
        <p:spPr>
          <a:xfrm>
            <a:off x="4021281" y="6407932"/>
            <a:ext cx="364202" cy="523220"/>
          </a:xfrm>
          <a:prstGeom prst="rect">
            <a:avLst/>
          </a:prstGeom>
        </p:spPr>
        <p:txBody>
          <a:bodyPr wrap="none">
            <a:spAutoFit/>
          </a:bodyPr>
          <a:lstStyle/>
          <a:p>
            <a:r>
              <a:rPr lang="en-US" altLang="ja-JP" dirty="0">
                <a:solidFill>
                  <a:srgbClr val="00CC99">
                    <a:lumMod val="75000"/>
                  </a:srgbClr>
                </a:solidFill>
                <a:ea typeface="ＭＳ ゴシック" pitchFamily="49" charset="-128"/>
                <a:cs typeface="Times New Roman" panose="02020603050405020304" pitchFamily="18" charset="0"/>
              </a:rPr>
              <a:t>0</a:t>
            </a:r>
            <a:endParaRPr lang="ja-JP" altLang="en-US" dirty="0">
              <a:solidFill>
                <a:srgbClr val="00CC99">
                  <a:lumMod val="75000"/>
                </a:srgbClr>
              </a:solidFill>
            </a:endParaRPr>
          </a:p>
        </p:txBody>
      </p:sp>
      <p:sp>
        <p:nvSpPr>
          <p:cNvPr id="179" name="正方形/長方形 178">
            <a:extLst>
              <a:ext uri="{FF2B5EF4-FFF2-40B4-BE49-F238E27FC236}">
                <a16:creationId xmlns:a16="http://schemas.microsoft.com/office/drawing/2014/main" id="{D8B55A5A-1676-4C25-9A19-FD94C8939374}"/>
              </a:ext>
            </a:extLst>
          </p:cNvPr>
          <p:cNvSpPr/>
          <p:nvPr/>
        </p:nvSpPr>
        <p:spPr>
          <a:xfrm rot="1696763">
            <a:off x="4838175" y="6238976"/>
            <a:ext cx="381836" cy="523220"/>
          </a:xfrm>
          <a:prstGeom prst="rect">
            <a:avLst/>
          </a:prstGeom>
        </p:spPr>
        <p:txBody>
          <a:bodyPr wrap="none">
            <a:spAutoFit/>
          </a:bodyPr>
          <a:lstStyle/>
          <a:p>
            <a:r>
              <a:rPr lang="en-US" altLang="ja-JP" dirty="0">
                <a:solidFill>
                  <a:srgbClr val="00CC99">
                    <a:lumMod val="50000"/>
                  </a:srgbClr>
                </a:solidFill>
                <a:latin typeface="Symbol" panose="05050102010706020507" pitchFamily="18" charset="2"/>
                <a:ea typeface="ＭＳ ゴシック" pitchFamily="49" charset="-128"/>
                <a:cs typeface="Times New Roman" pitchFamily="18" charset="0"/>
              </a:rPr>
              <a:t>=</a:t>
            </a:r>
            <a:endParaRPr lang="ja-JP" altLang="en-US" dirty="0">
              <a:solidFill>
                <a:srgbClr val="00CC99">
                  <a:lumMod val="50000"/>
                </a:srgbClr>
              </a:solidFill>
            </a:endParaRPr>
          </a:p>
        </p:txBody>
      </p:sp>
      <p:sp>
        <p:nvSpPr>
          <p:cNvPr id="180" name="正方形/長方形 179">
            <a:extLst>
              <a:ext uri="{FF2B5EF4-FFF2-40B4-BE49-F238E27FC236}">
                <a16:creationId xmlns:a16="http://schemas.microsoft.com/office/drawing/2014/main" id="{DAB8254F-B2AE-44FC-82E5-7D2953162011}"/>
              </a:ext>
            </a:extLst>
          </p:cNvPr>
          <p:cNvSpPr/>
          <p:nvPr/>
        </p:nvSpPr>
        <p:spPr>
          <a:xfrm>
            <a:off x="4996641" y="6407932"/>
            <a:ext cx="421910" cy="523220"/>
          </a:xfrm>
          <a:prstGeom prst="rect">
            <a:avLst/>
          </a:prstGeom>
        </p:spPr>
        <p:txBody>
          <a:bodyPr wrap="none">
            <a:spAutoFit/>
          </a:bodyPr>
          <a:lstStyle/>
          <a:p>
            <a:r>
              <a:rPr lang="en-US" altLang="ja-JP" b="1" i="1" dirty="0">
                <a:solidFill>
                  <a:srgbClr val="00CC99">
                    <a:lumMod val="75000"/>
                  </a:srgbClr>
                </a:solidFill>
                <a:latin typeface="Bookman Old Style" panose="02050604050505020204" pitchFamily="18" charset="0"/>
              </a:rPr>
              <a:t>F</a:t>
            </a:r>
            <a:endParaRPr lang="ja-JP" altLang="en-US" b="1" i="1" dirty="0">
              <a:solidFill>
                <a:srgbClr val="00CC99">
                  <a:lumMod val="75000"/>
                </a:srgbClr>
              </a:solidFill>
              <a:latin typeface="Bookman Old Style" panose="02050604050505020204" pitchFamily="18" charset="0"/>
            </a:endParaRPr>
          </a:p>
        </p:txBody>
      </p:sp>
      <p:sp>
        <p:nvSpPr>
          <p:cNvPr id="181" name="右大かっこ 180">
            <a:extLst>
              <a:ext uri="{FF2B5EF4-FFF2-40B4-BE49-F238E27FC236}">
                <a16:creationId xmlns:a16="http://schemas.microsoft.com/office/drawing/2014/main" id="{58E43AB7-1B79-4C77-A56F-DB573D42C752}"/>
              </a:ext>
            </a:extLst>
          </p:cNvPr>
          <p:cNvSpPr/>
          <p:nvPr/>
        </p:nvSpPr>
        <p:spPr bwMode="auto">
          <a:xfrm rot="5400000">
            <a:off x="3413760" y="6120384"/>
            <a:ext cx="134112" cy="743712"/>
          </a:xfrm>
          <a:prstGeom prst="rightBracket">
            <a:avLst>
              <a:gd name="adj" fmla="val 69203"/>
            </a:avLst>
          </a:prstGeom>
          <a:noFill/>
          <a:ln w="28575" cap="flat" cmpd="sng" algn="ctr">
            <a:solidFill>
              <a:schemeClr val="accent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i="1">
              <a:solidFill>
                <a:srgbClr val="000000"/>
              </a:solidFill>
            </a:endParaRPr>
          </a:p>
        </p:txBody>
      </p:sp>
      <p:sp>
        <p:nvSpPr>
          <p:cNvPr id="182" name="Rectangle 74">
            <a:extLst>
              <a:ext uri="{FF2B5EF4-FFF2-40B4-BE49-F238E27FC236}">
                <a16:creationId xmlns:a16="http://schemas.microsoft.com/office/drawing/2014/main" id="{377EADEA-7076-4F26-A7C0-020F3D1F61E7}"/>
              </a:ext>
            </a:extLst>
          </p:cNvPr>
          <p:cNvSpPr>
            <a:spLocks noChangeArrowheads="1"/>
          </p:cNvSpPr>
          <p:nvPr/>
        </p:nvSpPr>
        <p:spPr bwMode="auto">
          <a:xfrm>
            <a:off x="3076086" y="5896696"/>
            <a:ext cx="2032362" cy="65040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solidFill>
                <a:srgbClr val="000000"/>
              </a:solidFill>
            </a:endParaRPr>
          </a:p>
        </p:txBody>
      </p:sp>
      <p:sp>
        <p:nvSpPr>
          <p:cNvPr id="183" name="Rectangle 74">
            <a:extLst>
              <a:ext uri="{FF2B5EF4-FFF2-40B4-BE49-F238E27FC236}">
                <a16:creationId xmlns:a16="http://schemas.microsoft.com/office/drawing/2014/main" id="{6EB958E2-20F8-4134-BFB6-CA8AB5B9DE70}"/>
              </a:ext>
            </a:extLst>
          </p:cNvPr>
          <p:cNvSpPr>
            <a:spLocks noChangeArrowheads="1"/>
          </p:cNvSpPr>
          <p:nvPr/>
        </p:nvSpPr>
        <p:spPr bwMode="auto">
          <a:xfrm>
            <a:off x="5380374" y="5896696"/>
            <a:ext cx="520554" cy="65040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solidFill>
                <a:srgbClr val="000000"/>
              </a:solidFill>
            </a:endParaRPr>
          </a:p>
        </p:txBody>
      </p:sp>
      <p:sp>
        <p:nvSpPr>
          <p:cNvPr id="184" name="正方形/長方形 90">
            <a:extLst>
              <a:ext uri="{FF2B5EF4-FFF2-40B4-BE49-F238E27FC236}">
                <a16:creationId xmlns:a16="http://schemas.microsoft.com/office/drawing/2014/main" id="{3D061F21-D9AC-42C8-B880-3E817CE8E580}"/>
              </a:ext>
            </a:extLst>
          </p:cNvPr>
          <p:cNvSpPr>
            <a:spLocks noChangeArrowheads="1"/>
          </p:cNvSpPr>
          <p:nvPr/>
        </p:nvSpPr>
        <p:spPr bwMode="auto">
          <a:xfrm>
            <a:off x="2743473" y="5956828"/>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ea typeface="ＭＳ 明朝" charset="-128"/>
              </a:rPr>
              <a:t>=</a:t>
            </a:r>
          </a:p>
        </p:txBody>
      </p:sp>
      <p:sp>
        <p:nvSpPr>
          <p:cNvPr id="185" name="正方形/長方形 90">
            <a:extLst>
              <a:ext uri="{FF2B5EF4-FFF2-40B4-BE49-F238E27FC236}">
                <a16:creationId xmlns:a16="http://schemas.microsoft.com/office/drawing/2014/main" id="{101F33B4-8022-4016-87B3-3684286EF124}"/>
              </a:ext>
            </a:extLst>
          </p:cNvPr>
          <p:cNvSpPr>
            <a:spLocks noChangeArrowheads="1"/>
          </p:cNvSpPr>
          <p:nvPr/>
        </p:nvSpPr>
        <p:spPr bwMode="auto">
          <a:xfrm>
            <a:off x="5023377" y="5944636"/>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ea typeface="ＭＳ 明朝" charset="-128"/>
              </a:rPr>
              <a:t>=</a:t>
            </a:r>
          </a:p>
        </p:txBody>
      </p:sp>
      <p:sp>
        <p:nvSpPr>
          <p:cNvPr id="186" name="正方形/長方形 185">
            <a:extLst>
              <a:ext uri="{FF2B5EF4-FFF2-40B4-BE49-F238E27FC236}">
                <a16:creationId xmlns:a16="http://schemas.microsoft.com/office/drawing/2014/main" id="{2456D38D-A410-491E-BFB2-540E8B089330}"/>
              </a:ext>
            </a:extLst>
          </p:cNvPr>
          <p:cNvSpPr/>
          <p:nvPr/>
        </p:nvSpPr>
        <p:spPr>
          <a:xfrm>
            <a:off x="-34000" y="3559891"/>
            <a:ext cx="6202322" cy="523220"/>
          </a:xfrm>
          <a:prstGeom prst="rect">
            <a:avLst/>
          </a:prstGeom>
        </p:spPr>
        <p:txBody>
          <a:bodyPr wrap="square">
            <a:spAutoFit/>
          </a:bodyPr>
          <a:lstStyle/>
          <a:p>
            <a:r>
              <a:rPr lang="en-US" altLang="ja-JP" i="1" dirty="0">
                <a:solidFill>
                  <a:srgbClr val="0066FF"/>
                </a:solidFill>
                <a:latin typeface="Bookman Old Style" panose="02050604050505020204" pitchFamily="18" charset="0"/>
                <a:ea typeface="ＭＳ ゴシック" pitchFamily="49" charset="-128"/>
                <a:cs typeface="Times New Roman" pitchFamily="18" charset="0"/>
              </a:rPr>
              <a:t>t</a:t>
            </a:r>
            <a:r>
              <a:rPr lang="en-US" altLang="ja-JP" dirty="0">
                <a:solidFill>
                  <a:srgbClr val="0066FF"/>
                </a:solidFill>
                <a:latin typeface="ＭＳ ゴシック" pitchFamily="49" charset="-128"/>
                <a:ea typeface="ＭＳ ゴシック" pitchFamily="49" charset="-128"/>
                <a:cs typeface="Times New Roman" pitchFamily="18" charset="0"/>
              </a:rPr>
              <a:t>:</a:t>
            </a:r>
            <a:r>
              <a:rPr lang="ja-JP" altLang="en-US" dirty="0">
                <a:solidFill>
                  <a:srgbClr val="0066FF"/>
                </a:solidFill>
                <a:ea typeface="ＭＳ ゴシック" pitchFamily="49" charset="-128"/>
                <a:cs typeface="Times New Roman" panose="02020603050405020304" pitchFamily="18" charset="0"/>
              </a:rPr>
              <a:t>時間</a:t>
            </a:r>
            <a:r>
              <a:rPr lang="en-US" altLang="ja-JP" dirty="0">
                <a:solidFill>
                  <a:srgbClr val="0066FF"/>
                </a:solidFill>
                <a:ea typeface="ＭＳ ゴシック" pitchFamily="49" charset="-128"/>
                <a:cs typeface="Times New Roman" panose="02020603050405020304" pitchFamily="18" charset="0"/>
              </a:rPr>
              <a:t>, </a:t>
            </a:r>
            <a:r>
              <a:rPr lang="en-US" altLang="ja-JP" b="1" i="1" dirty="0">
                <a:solidFill>
                  <a:srgbClr val="0066FF"/>
                </a:solidFill>
                <a:latin typeface="Bookman Old Style" panose="02050604050505020204" pitchFamily="18" charset="0"/>
                <a:ea typeface="ＭＳ ゴシック" pitchFamily="49" charset="-128"/>
                <a:cs typeface="Times New Roman" pitchFamily="18" charset="0"/>
              </a:rPr>
              <a:t>r</a:t>
            </a:r>
            <a:r>
              <a:rPr lang="en-US" altLang="ja-JP" dirty="0">
                <a:solidFill>
                  <a:srgbClr val="0066FF"/>
                </a:solidFill>
                <a:latin typeface="ＭＳ ゴシック" pitchFamily="49" charset="-128"/>
                <a:ea typeface="ＭＳ ゴシック" pitchFamily="49" charset="-128"/>
                <a:cs typeface="Times New Roman" pitchFamily="18" charset="0"/>
              </a:rPr>
              <a:t>:</a:t>
            </a:r>
            <a:r>
              <a:rPr lang="ja-JP" altLang="en-US" dirty="0">
                <a:solidFill>
                  <a:srgbClr val="0066FF"/>
                </a:solidFill>
                <a:latin typeface="ＭＳ ゴシック" pitchFamily="49" charset="-128"/>
                <a:ea typeface="ＭＳ ゴシック" pitchFamily="49" charset="-128"/>
                <a:cs typeface="Times New Roman" pitchFamily="18" charset="0"/>
              </a:rPr>
              <a:t>動径</a:t>
            </a:r>
            <a:r>
              <a:rPr lang="en-US" altLang="ja-JP" dirty="0">
                <a:solidFill>
                  <a:srgbClr val="0066FF"/>
                </a:solidFill>
                <a:ea typeface="ＭＳ ゴシック" pitchFamily="49" charset="-128"/>
                <a:cs typeface="Times New Roman" panose="02020603050405020304" pitchFamily="18" charset="0"/>
              </a:rPr>
              <a:t>, </a:t>
            </a:r>
            <a:r>
              <a:rPr lang="en-US" altLang="ja-JP" b="1" i="1" dirty="0">
                <a:solidFill>
                  <a:srgbClr val="0066FF"/>
                </a:solidFill>
                <a:latin typeface="Bookman Old Style" panose="02050604050505020204" pitchFamily="18" charset="0"/>
                <a:ea typeface="ＭＳ ゴシック" pitchFamily="49" charset="-128"/>
                <a:cs typeface="Times New Roman" pitchFamily="18" charset="0"/>
              </a:rPr>
              <a:t>F</a:t>
            </a:r>
            <a:r>
              <a:rPr lang="en-US" altLang="ja-JP" dirty="0">
                <a:solidFill>
                  <a:srgbClr val="0066FF"/>
                </a:solidFill>
                <a:latin typeface="ＭＳ ゴシック" pitchFamily="49" charset="-128"/>
                <a:ea typeface="ＭＳ ゴシック" pitchFamily="49" charset="-128"/>
                <a:cs typeface="Times New Roman" pitchFamily="18" charset="0"/>
              </a:rPr>
              <a:t>:</a:t>
            </a:r>
            <a:r>
              <a:rPr lang="ja-JP" altLang="en-US" dirty="0">
                <a:solidFill>
                  <a:srgbClr val="0066FF"/>
                </a:solidFill>
                <a:latin typeface="ＭＳ ゴシック" pitchFamily="49" charset="-128"/>
                <a:ea typeface="ＭＳ ゴシック" pitchFamily="49" charset="-128"/>
                <a:cs typeface="Times New Roman" pitchFamily="18" charset="0"/>
              </a:rPr>
              <a:t>力</a:t>
            </a:r>
            <a:r>
              <a:rPr lang="en-US" altLang="ja-JP" dirty="0">
                <a:solidFill>
                  <a:srgbClr val="0066FF"/>
                </a:solidFill>
                <a:ea typeface="ＭＳ ゴシック" pitchFamily="49" charset="-128"/>
                <a:cs typeface="Times New Roman" panose="02020603050405020304" pitchFamily="18" charset="0"/>
              </a:rPr>
              <a:t>, </a:t>
            </a:r>
            <a:r>
              <a:rPr lang="en-US" altLang="ja-JP" b="1" i="1" dirty="0">
                <a:solidFill>
                  <a:srgbClr val="0066FF"/>
                </a:solidFill>
                <a:latin typeface="Bookman Old Style" panose="02050604050505020204" pitchFamily="18" charset="0"/>
                <a:ea typeface="ＭＳ ゴシック" pitchFamily="49" charset="-128"/>
                <a:cs typeface="Times New Roman" pitchFamily="18" charset="0"/>
              </a:rPr>
              <a:t>p</a:t>
            </a:r>
            <a:r>
              <a:rPr lang="en-US" altLang="ja-JP" dirty="0">
                <a:solidFill>
                  <a:srgbClr val="0066FF"/>
                </a:solidFill>
                <a:latin typeface="ＭＳ ゴシック" pitchFamily="49" charset="-128"/>
                <a:ea typeface="ＭＳ ゴシック" pitchFamily="49" charset="-128"/>
                <a:cs typeface="Times New Roman" pitchFamily="18" charset="0"/>
              </a:rPr>
              <a:t>:</a:t>
            </a:r>
            <a:r>
              <a:rPr lang="ja-JP" altLang="en-US" dirty="0">
                <a:solidFill>
                  <a:srgbClr val="0066FF"/>
                </a:solidFill>
                <a:latin typeface="ＭＳ ゴシック" pitchFamily="49" charset="-128"/>
                <a:ea typeface="ＭＳ ゴシック" pitchFamily="49" charset="-128"/>
                <a:cs typeface="Times New Roman" pitchFamily="18" charset="0"/>
              </a:rPr>
              <a:t>運動量とする。</a:t>
            </a:r>
            <a:endParaRPr lang="en-US" altLang="ja-JP" dirty="0">
              <a:solidFill>
                <a:srgbClr val="0066FF"/>
              </a:solidFill>
              <a:latin typeface="ＭＳ ゴシック" pitchFamily="49" charset="-128"/>
              <a:ea typeface="ＭＳ ゴシック" pitchFamily="49" charset="-128"/>
              <a:cs typeface="Times New Roman" pitchFamily="18" charset="0"/>
            </a:endParaRPr>
          </a:p>
        </p:txBody>
      </p:sp>
      <p:grpSp>
        <p:nvGrpSpPr>
          <p:cNvPr id="7" name="グループ化 6">
            <a:extLst>
              <a:ext uri="{FF2B5EF4-FFF2-40B4-BE49-F238E27FC236}">
                <a16:creationId xmlns:a16="http://schemas.microsoft.com/office/drawing/2014/main" id="{255ADE60-0FBA-476C-BA39-2C13B97A53A9}"/>
              </a:ext>
            </a:extLst>
          </p:cNvPr>
          <p:cNvGrpSpPr/>
          <p:nvPr/>
        </p:nvGrpSpPr>
        <p:grpSpPr>
          <a:xfrm>
            <a:off x="-7974" y="4007659"/>
            <a:ext cx="3925282" cy="542566"/>
            <a:chOff x="-7974" y="4007659"/>
            <a:chExt cx="3925282" cy="542566"/>
          </a:xfrm>
        </p:grpSpPr>
        <p:sp>
          <p:nvSpPr>
            <p:cNvPr id="100" name="Rectangle 25">
              <a:extLst>
                <a:ext uri="{FF2B5EF4-FFF2-40B4-BE49-F238E27FC236}">
                  <a16:creationId xmlns:a16="http://schemas.microsoft.com/office/drawing/2014/main" id="{FF5AE89C-6881-44D2-B440-12A2D655EEE1}"/>
                </a:ext>
              </a:extLst>
            </p:cNvPr>
            <p:cNvSpPr>
              <a:spLocks noChangeArrowheads="1"/>
            </p:cNvSpPr>
            <p:nvPr/>
          </p:nvSpPr>
          <p:spPr bwMode="auto">
            <a:xfrm>
              <a:off x="-7974" y="4022461"/>
              <a:ext cx="31315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トルクベクトル</a:t>
              </a:r>
              <a:r>
                <a:rPr lang="en-US" altLang="ja-JP" b="1" i="1" dirty="0">
                  <a:solidFill>
                    <a:srgbClr val="000000"/>
                  </a:solidFill>
                  <a:latin typeface="Bookman Old Style" panose="02050604050505020204" pitchFamily="18" charset="0"/>
                  <a:ea typeface="ＭＳ 明朝" charset="-128"/>
                  <a:cs typeface="Times New Roman" panose="02020603050405020304" pitchFamily="18" charset="0"/>
                </a:rPr>
                <a:t>N </a:t>
              </a:r>
              <a:r>
                <a:rPr lang="en-US" altLang="ja-JP" dirty="0">
                  <a:solidFill>
                    <a:srgbClr val="000000"/>
                  </a:solidFill>
                  <a:ea typeface="ＭＳ Ｐゴシック" pitchFamily="50" charset="-128"/>
                </a:rPr>
                <a:t>=</a:t>
              </a:r>
              <a:endParaRPr lang="en-US" altLang="ja-JP" i="1" dirty="0">
                <a:solidFill>
                  <a:srgbClr val="000000"/>
                </a:solidFill>
                <a:latin typeface="Bookman Old Style" panose="02050604050505020204" pitchFamily="18" charset="0"/>
                <a:ea typeface="ＭＳ 明朝" charset="-128"/>
                <a:cs typeface="Times New Roman" panose="02020603050405020304" pitchFamily="18" charset="0"/>
              </a:endParaRPr>
            </a:p>
          </p:txBody>
        </p:sp>
        <p:sp>
          <p:nvSpPr>
            <p:cNvPr id="156" name="Rectangle 74">
              <a:extLst>
                <a:ext uri="{FF2B5EF4-FFF2-40B4-BE49-F238E27FC236}">
                  <a16:creationId xmlns:a16="http://schemas.microsoft.com/office/drawing/2014/main" id="{6FB37420-2E7C-421B-928C-7CA4D5E254F8}"/>
                </a:ext>
              </a:extLst>
            </p:cNvPr>
            <p:cNvSpPr>
              <a:spLocks noChangeArrowheads="1"/>
            </p:cNvSpPr>
            <p:nvPr/>
          </p:nvSpPr>
          <p:spPr bwMode="auto">
            <a:xfrm>
              <a:off x="2748276" y="4046988"/>
              <a:ext cx="1112590"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187" name="Rectangle 25">
              <a:extLst>
                <a:ext uri="{FF2B5EF4-FFF2-40B4-BE49-F238E27FC236}">
                  <a16:creationId xmlns:a16="http://schemas.microsoft.com/office/drawing/2014/main" id="{78F9BA44-8154-4644-9DE1-49CA592771CA}"/>
                </a:ext>
              </a:extLst>
            </p:cNvPr>
            <p:cNvSpPr>
              <a:spLocks noChangeArrowheads="1"/>
            </p:cNvSpPr>
            <p:nvPr/>
          </p:nvSpPr>
          <p:spPr bwMode="auto">
            <a:xfrm>
              <a:off x="2826688" y="4007659"/>
              <a:ext cx="1090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1" i="1" dirty="0" err="1">
                  <a:solidFill>
                    <a:srgbClr val="000000"/>
                  </a:solidFill>
                  <a:latin typeface="Bookman Old Style" panose="02050604050505020204" pitchFamily="18" charset="0"/>
                  <a:ea typeface="ＭＳ 明朝" charset="-128"/>
                  <a:cs typeface="Times New Roman" panose="02020603050405020304" pitchFamily="18" charset="0"/>
                </a:rPr>
                <a:t>r</a:t>
              </a:r>
              <a:r>
                <a:rPr lang="en-US" altLang="ja-JP" dirty="0" err="1">
                  <a:solidFill>
                    <a:srgbClr val="000000"/>
                  </a:solidFill>
                  <a:ea typeface="ＭＳ Ｐゴシック" pitchFamily="50" charset="-128"/>
                </a:rPr>
                <a:t>×</a:t>
              </a:r>
              <a:r>
                <a:rPr lang="en-US" altLang="ja-JP" b="1" i="1" dirty="0" err="1">
                  <a:solidFill>
                    <a:srgbClr val="000000"/>
                  </a:solidFill>
                  <a:latin typeface="Bookman Old Style" panose="02050604050505020204" pitchFamily="18" charset="0"/>
                  <a:ea typeface="ＭＳ 明朝" charset="-128"/>
                  <a:cs typeface="Times New Roman" panose="02020603050405020304" pitchFamily="18" charset="0"/>
                </a:rPr>
                <a:t>F</a:t>
              </a:r>
              <a:endParaRPr lang="en-US" altLang="ja-JP" i="1" dirty="0">
                <a:solidFill>
                  <a:srgbClr val="000000"/>
                </a:solidFill>
                <a:latin typeface="Bookman Old Style" panose="02050604050505020204" pitchFamily="18" charset="0"/>
                <a:ea typeface="ＭＳ 明朝" charset="-128"/>
                <a:cs typeface="Times New Roman" panose="02020603050405020304" pitchFamily="18" charset="0"/>
              </a:endParaRPr>
            </a:p>
          </p:txBody>
        </p:sp>
      </p:grpSp>
      <p:grpSp>
        <p:nvGrpSpPr>
          <p:cNvPr id="10" name="グループ化 9">
            <a:extLst>
              <a:ext uri="{FF2B5EF4-FFF2-40B4-BE49-F238E27FC236}">
                <a16:creationId xmlns:a16="http://schemas.microsoft.com/office/drawing/2014/main" id="{6993B2B3-B844-439D-8092-76511B29C142}"/>
              </a:ext>
            </a:extLst>
          </p:cNvPr>
          <p:cNvGrpSpPr/>
          <p:nvPr/>
        </p:nvGrpSpPr>
        <p:grpSpPr>
          <a:xfrm>
            <a:off x="-1" y="4525692"/>
            <a:ext cx="4457382" cy="582964"/>
            <a:chOff x="-1" y="4525692"/>
            <a:chExt cx="4457382" cy="582964"/>
          </a:xfrm>
        </p:grpSpPr>
        <p:sp>
          <p:nvSpPr>
            <p:cNvPr id="160" name="Rectangle 25">
              <a:extLst>
                <a:ext uri="{FF2B5EF4-FFF2-40B4-BE49-F238E27FC236}">
                  <a16:creationId xmlns:a16="http://schemas.microsoft.com/office/drawing/2014/main" id="{118387B4-4472-4089-AD80-423A31416766}"/>
                </a:ext>
              </a:extLst>
            </p:cNvPr>
            <p:cNvSpPr>
              <a:spLocks noChangeArrowheads="1"/>
            </p:cNvSpPr>
            <p:nvPr/>
          </p:nvSpPr>
          <p:spPr bwMode="auto">
            <a:xfrm>
              <a:off x="-1" y="4585436"/>
              <a:ext cx="342520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角運動量ベクトル</a:t>
              </a:r>
              <a:r>
                <a:rPr lang="en-US" altLang="ja-JP" b="1" i="1" dirty="0">
                  <a:solidFill>
                    <a:srgbClr val="000000"/>
                  </a:solidFill>
                  <a:latin typeface="Bookman Old Style" panose="02050604050505020204" pitchFamily="18" charset="0"/>
                  <a:ea typeface="ＭＳ 明朝" charset="-128"/>
                  <a:cs typeface="Times New Roman" panose="02020603050405020304" pitchFamily="18" charset="0"/>
                </a:rPr>
                <a:t>L </a:t>
              </a:r>
              <a:r>
                <a:rPr lang="en-US" altLang="ja-JP" dirty="0">
                  <a:solidFill>
                    <a:srgbClr val="000000"/>
                  </a:solidFill>
                  <a:ea typeface="ＭＳ Ｐゴシック" pitchFamily="50" charset="-128"/>
                </a:rPr>
                <a:t>=</a:t>
              </a:r>
              <a:endParaRPr lang="en-US" altLang="ja-JP" i="1" dirty="0">
                <a:solidFill>
                  <a:srgbClr val="000000"/>
                </a:solidFill>
                <a:latin typeface="Bookman Old Style" panose="02050604050505020204" pitchFamily="18" charset="0"/>
                <a:ea typeface="ＭＳ 明朝" charset="-128"/>
                <a:cs typeface="Times New Roman" panose="02020603050405020304" pitchFamily="18" charset="0"/>
              </a:endParaRPr>
            </a:p>
          </p:txBody>
        </p:sp>
        <p:sp>
          <p:nvSpPr>
            <p:cNvPr id="161" name="Rectangle 74">
              <a:extLst>
                <a:ext uri="{FF2B5EF4-FFF2-40B4-BE49-F238E27FC236}">
                  <a16:creationId xmlns:a16="http://schemas.microsoft.com/office/drawing/2014/main" id="{C1BD2E36-A2FC-4BC5-A633-CF24F366535D}"/>
                </a:ext>
              </a:extLst>
            </p:cNvPr>
            <p:cNvSpPr>
              <a:spLocks noChangeArrowheads="1"/>
            </p:cNvSpPr>
            <p:nvPr/>
          </p:nvSpPr>
          <p:spPr bwMode="auto">
            <a:xfrm>
              <a:off x="3348296" y="4525692"/>
              <a:ext cx="1088978"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p>
          </p:txBody>
        </p:sp>
        <p:sp>
          <p:nvSpPr>
            <p:cNvPr id="188" name="Rectangle 25">
              <a:extLst>
                <a:ext uri="{FF2B5EF4-FFF2-40B4-BE49-F238E27FC236}">
                  <a16:creationId xmlns:a16="http://schemas.microsoft.com/office/drawing/2014/main" id="{1E1FBF1E-58B5-40A4-A433-1DB878575166}"/>
                </a:ext>
              </a:extLst>
            </p:cNvPr>
            <p:cNvSpPr>
              <a:spLocks noChangeArrowheads="1"/>
            </p:cNvSpPr>
            <p:nvPr/>
          </p:nvSpPr>
          <p:spPr bwMode="auto">
            <a:xfrm>
              <a:off x="3366761" y="4533567"/>
              <a:ext cx="1090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1" i="1" dirty="0" err="1">
                  <a:solidFill>
                    <a:srgbClr val="000000"/>
                  </a:solidFill>
                  <a:latin typeface="Bookman Old Style" panose="02050604050505020204" pitchFamily="18" charset="0"/>
                  <a:ea typeface="ＭＳ 明朝" charset="-128"/>
                  <a:cs typeface="Times New Roman" panose="02020603050405020304" pitchFamily="18" charset="0"/>
                </a:rPr>
                <a:t>r</a:t>
              </a:r>
              <a:r>
                <a:rPr lang="en-US" altLang="ja-JP" dirty="0" err="1">
                  <a:solidFill>
                    <a:srgbClr val="000000"/>
                  </a:solidFill>
                  <a:ea typeface="ＭＳ Ｐゴシック" pitchFamily="50" charset="-128"/>
                </a:rPr>
                <a:t>×</a:t>
              </a:r>
              <a:r>
                <a:rPr lang="en-US" altLang="ja-JP" b="1" i="1" dirty="0" err="1">
                  <a:solidFill>
                    <a:srgbClr val="000000"/>
                  </a:solidFill>
                  <a:latin typeface="Bookman Old Style" panose="02050604050505020204" pitchFamily="18" charset="0"/>
                  <a:ea typeface="ＭＳ 明朝" charset="-128"/>
                  <a:cs typeface="Times New Roman" panose="02020603050405020304" pitchFamily="18" charset="0"/>
                </a:rPr>
                <a:t>p</a:t>
              </a:r>
              <a:endParaRPr lang="en-US" altLang="ja-JP" i="1" dirty="0">
                <a:solidFill>
                  <a:srgbClr val="000000"/>
                </a:solidFill>
                <a:latin typeface="Bookman Old Style" panose="02050604050505020204" pitchFamily="18" charset="0"/>
                <a:ea typeface="ＭＳ 明朝" charset="-128"/>
                <a:cs typeface="Times New Roman" panose="02020603050405020304" pitchFamily="18" charset="0"/>
              </a:endParaRPr>
            </a:p>
          </p:txBody>
        </p:sp>
      </p:grpSp>
      <p:sp>
        <p:nvSpPr>
          <p:cNvPr id="189" name="Rectangle 110">
            <a:extLst>
              <a:ext uri="{FF2B5EF4-FFF2-40B4-BE49-F238E27FC236}">
                <a16:creationId xmlns:a16="http://schemas.microsoft.com/office/drawing/2014/main" id="{EB9E8AD8-D5A3-4219-92F5-B882E2B74DC6}"/>
              </a:ext>
            </a:extLst>
          </p:cNvPr>
          <p:cNvSpPr>
            <a:spLocks noChangeArrowheads="1"/>
          </p:cNvSpPr>
          <p:nvPr/>
        </p:nvSpPr>
        <p:spPr bwMode="auto">
          <a:xfrm>
            <a:off x="4278679" y="4037900"/>
            <a:ext cx="246575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en-US" altLang="ja-JP" i="1" dirty="0">
                <a:solidFill>
                  <a:srgbClr val="000000"/>
                </a:solidFill>
                <a:latin typeface="Bookman Old Style" pitchFamily="18" charset="0"/>
                <a:ea typeface="ＭＳ ゴシック" pitchFamily="49" charset="-128"/>
                <a:cs typeface="Times New Roman" pitchFamily="18" charset="0"/>
              </a:rPr>
              <a:t>N</a:t>
            </a:r>
            <a:r>
              <a:rPr lang="en-US" altLang="ja-JP" b="1" i="1" dirty="0">
                <a:solidFill>
                  <a:srgbClr val="000000"/>
                </a:solidFill>
                <a:latin typeface="Bookman Old Style" panose="02050604050505020204" pitchFamily="18" charset="0"/>
                <a:ea typeface="ＭＳ 明朝" charset="-128"/>
                <a:cs typeface="Times New Roman" panose="02020603050405020304" pitchFamily="18" charset="0"/>
              </a:rPr>
              <a:t> </a:t>
            </a:r>
            <a:r>
              <a:rPr lang="en-US" altLang="ja-JP" dirty="0">
                <a:solidFill>
                  <a:srgbClr val="000000"/>
                </a:solidFill>
                <a:ea typeface="ＭＳ Ｐゴシック" pitchFamily="50" charset="-128"/>
              </a:rPr>
              <a:t>=</a:t>
            </a:r>
            <a:r>
              <a:rPr lang="en-US" altLang="ja-JP" i="1" dirty="0" err="1">
                <a:solidFill>
                  <a:srgbClr val="000000"/>
                </a:solidFill>
                <a:latin typeface="Bookman Old Style" pitchFamily="18" charset="0"/>
                <a:ea typeface="ＭＳ ゴシック" pitchFamily="49" charset="-128"/>
                <a:cs typeface="Times New Roman" pitchFamily="18" charset="0"/>
              </a:rPr>
              <a:t>rF</a:t>
            </a:r>
            <a:r>
              <a:rPr lang="en-US" altLang="ja-JP" i="1" dirty="0">
                <a:solidFill>
                  <a:srgbClr val="000000"/>
                </a:solidFill>
                <a:latin typeface="Bookman Old Style" pitchFamily="18" charset="0"/>
                <a:ea typeface="ＭＳ ゴシック" pitchFamily="49" charset="-128"/>
                <a:cs typeface="Times New Roman" pitchFamily="18" charset="0"/>
              </a:rPr>
              <a:t> </a:t>
            </a:r>
            <a:r>
              <a:rPr lang="en-US" altLang="ja-JP" dirty="0" err="1">
                <a:solidFill>
                  <a:srgbClr val="000000"/>
                </a:solidFill>
                <a:latin typeface="+mn-lt"/>
                <a:ea typeface="ＭＳ ゴシック" panose="020B0609070205080204" pitchFamily="49" charset="-128"/>
                <a:cs typeface="Times New Roman" pitchFamily="18" charset="0"/>
              </a:rPr>
              <a:t>sin</a:t>
            </a:r>
            <a:r>
              <a:rPr lang="en-US" altLang="ja-JP" i="1" dirty="0" err="1">
                <a:solidFill>
                  <a:srgbClr val="000000"/>
                </a:solidFill>
                <a:latin typeface="Symbol" panose="05050102010706020507" pitchFamily="18" charset="2"/>
                <a:ea typeface="ＭＳ ゴシック" panose="020B0609070205080204" pitchFamily="49" charset="-128"/>
                <a:cs typeface="Times New Roman" pitchFamily="18" charset="0"/>
              </a:rPr>
              <a:t>q</a:t>
            </a:r>
            <a:r>
              <a:rPr lang="en-US" altLang="ja-JP" b="1" i="1" baseline="-25000" dirty="0" err="1">
                <a:solidFill>
                  <a:srgbClr val="000000"/>
                </a:solidFill>
                <a:latin typeface="Bookman Old Style" pitchFamily="18" charset="0"/>
                <a:ea typeface="ＭＳ ゴシック" pitchFamily="49" charset="-128"/>
                <a:cs typeface="Times New Roman" pitchFamily="18" charset="0"/>
              </a:rPr>
              <a:t>rF</a:t>
            </a:r>
            <a:r>
              <a:rPr lang="en-US" altLang="ja-JP" i="1" dirty="0">
                <a:solidFill>
                  <a:srgbClr val="000000"/>
                </a:solidFill>
                <a:latin typeface="Bookman Old Style" pitchFamily="18" charset="0"/>
                <a:ea typeface="ＭＳ ゴシック" pitchFamily="49" charset="-128"/>
                <a:cs typeface="Times New Roman" pitchFamily="18" charset="0"/>
              </a:rPr>
              <a:t> </a:t>
            </a:r>
            <a:endParaRPr lang="ja-JP" altLang="en-US" dirty="0">
              <a:solidFill>
                <a:srgbClr val="000000"/>
              </a:solidFill>
              <a:latin typeface="+mn-lt"/>
              <a:ea typeface="ＭＳ ゴシック" pitchFamily="49" charset="-128"/>
              <a:cs typeface="Times New Roman" pitchFamily="18" charset="0"/>
            </a:endParaRPr>
          </a:p>
        </p:txBody>
      </p:sp>
      <p:sp>
        <p:nvSpPr>
          <p:cNvPr id="190" name="Rectangle 110">
            <a:extLst>
              <a:ext uri="{FF2B5EF4-FFF2-40B4-BE49-F238E27FC236}">
                <a16:creationId xmlns:a16="http://schemas.microsoft.com/office/drawing/2014/main" id="{7907A076-305E-4BFD-966C-59DF591A73F0}"/>
              </a:ext>
            </a:extLst>
          </p:cNvPr>
          <p:cNvSpPr>
            <a:spLocks noChangeArrowheads="1"/>
          </p:cNvSpPr>
          <p:nvPr/>
        </p:nvSpPr>
        <p:spPr bwMode="auto">
          <a:xfrm>
            <a:off x="4510333" y="4573830"/>
            <a:ext cx="246575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en-US" altLang="ja-JP" i="1" dirty="0">
                <a:solidFill>
                  <a:srgbClr val="000000"/>
                </a:solidFill>
                <a:latin typeface="Bookman Old Style" pitchFamily="18" charset="0"/>
                <a:ea typeface="ＭＳ ゴシック" pitchFamily="49" charset="-128"/>
                <a:cs typeface="Times New Roman" pitchFamily="18" charset="0"/>
              </a:rPr>
              <a:t>L</a:t>
            </a:r>
            <a:r>
              <a:rPr lang="en-US" altLang="ja-JP" b="1" i="1" dirty="0">
                <a:solidFill>
                  <a:srgbClr val="000000"/>
                </a:solidFill>
                <a:latin typeface="Bookman Old Style" panose="02050604050505020204" pitchFamily="18" charset="0"/>
                <a:ea typeface="ＭＳ 明朝" charset="-128"/>
                <a:cs typeface="Times New Roman" panose="02020603050405020304" pitchFamily="18" charset="0"/>
              </a:rPr>
              <a:t> </a:t>
            </a:r>
            <a:r>
              <a:rPr lang="en-US" altLang="ja-JP" dirty="0">
                <a:solidFill>
                  <a:srgbClr val="000000"/>
                </a:solidFill>
                <a:ea typeface="ＭＳ Ｐゴシック" pitchFamily="50" charset="-128"/>
              </a:rPr>
              <a:t>=</a:t>
            </a:r>
            <a:r>
              <a:rPr lang="en-US" altLang="ja-JP" i="1" dirty="0" err="1">
                <a:solidFill>
                  <a:srgbClr val="000000"/>
                </a:solidFill>
                <a:latin typeface="Bookman Old Style" pitchFamily="18" charset="0"/>
                <a:ea typeface="ＭＳ ゴシック" pitchFamily="49" charset="-128"/>
                <a:cs typeface="Times New Roman" pitchFamily="18" charset="0"/>
              </a:rPr>
              <a:t>rp</a:t>
            </a:r>
            <a:r>
              <a:rPr lang="en-US" altLang="ja-JP" dirty="0" err="1">
                <a:solidFill>
                  <a:srgbClr val="000000"/>
                </a:solidFill>
                <a:latin typeface="+mn-lt"/>
                <a:ea typeface="ＭＳ ゴシック" panose="020B0609070205080204" pitchFamily="49" charset="-128"/>
                <a:cs typeface="Times New Roman" pitchFamily="18" charset="0"/>
              </a:rPr>
              <a:t>sin</a:t>
            </a:r>
            <a:r>
              <a:rPr lang="en-US" altLang="ja-JP" i="1" dirty="0" err="1">
                <a:solidFill>
                  <a:srgbClr val="000000"/>
                </a:solidFill>
                <a:latin typeface="Symbol" panose="05050102010706020507" pitchFamily="18" charset="2"/>
                <a:ea typeface="ＭＳ ゴシック" panose="020B0609070205080204" pitchFamily="49" charset="-128"/>
                <a:cs typeface="Times New Roman" pitchFamily="18" charset="0"/>
              </a:rPr>
              <a:t>q</a:t>
            </a:r>
            <a:r>
              <a:rPr lang="en-US" altLang="ja-JP" b="1" i="1" baseline="-25000" dirty="0" err="1">
                <a:solidFill>
                  <a:srgbClr val="000000"/>
                </a:solidFill>
                <a:latin typeface="Bookman Old Style" pitchFamily="18" charset="0"/>
                <a:ea typeface="ＭＳ ゴシック" pitchFamily="49" charset="-128"/>
                <a:cs typeface="Times New Roman" pitchFamily="18" charset="0"/>
              </a:rPr>
              <a:t>rp</a:t>
            </a:r>
            <a:r>
              <a:rPr lang="en-US" altLang="ja-JP" i="1" dirty="0">
                <a:solidFill>
                  <a:srgbClr val="000000"/>
                </a:solidFill>
                <a:latin typeface="Bookman Old Style" pitchFamily="18" charset="0"/>
                <a:ea typeface="ＭＳ ゴシック" pitchFamily="49" charset="-128"/>
                <a:cs typeface="Times New Roman" pitchFamily="18" charset="0"/>
              </a:rPr>
              <a:t> </a:t>
            </a:r>
            <a:endParaRPr lang="ja-JP" altLang="en-US" dirty="0">
              <a:solidFill>
                <a:srgbClr val="000000"/>
              </a:solidFill>
              <a:latin typeface="+mn-lt"/>
              <a:ea typeface="ＭＳ ゴシック" pitchFamily="49" charset="-128"/>
              <a:cs typeface="Times New Roman" pitchFamily="18" charset="0"/>
            </a:endParaRPr>
          </a:p>
        </p:txBody>
      </p:sp>
      <p:sp>
        <p:nvSpPr>
          <p:cNvPr id="191" name="AutoShape 64">
            <a:extLst>
              <a:ext uri="{FF2B5EF4-FFF2-40B4-BE49-F238E27FC236}">
                <a16:creationId xmlns:a16="http://schemas.microsoft.com/office/drawing/2014/main" id="{1FCCA3FC-C27D-445E-A35A-A8937FB819D9}"/>
              </a:ext>
            </a:extLst>
          </p:cNvPr>
          <p:cNvSpPr>
            <a:spLocks noChangeArrowheads="1"/>
          </p:cNvSpPr>
          <p:nvPr/>
        </p:nvSpPr>
        <p:spPr bwMode="auto">
          <a:xfrm>
            <a:off x="5943624" y="6272787"/>
            <a:ext cx="1722521" cy="512937"/>
          </a:xfrm>
          <a:prstGeom prst="wedgeEllipseCallout">
            <a:avLst>
              <a:gd name="adj1" fmla="val -76912"/>
              <a:gd name="adj2" fmla="val 25027"/>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lnSpc>
                <a:spcPct val="85000"/>
              </a:lnSpc>
              <a:spcBef>
                <a:spcPct val="0"/>
              </a:spcBef>
            </a:pPr>
            <a:r>
              <a:rPr lang="ja-JP" altLang="en-US" sz="2400" dirty="0">
                <a:solidFill>
                  <a:srgbClr val="990033"/>
                </a:solidFill>
                <a:ea typeface="ＭＳ Ｐゴシック" pitchFamily="50" charset="-128"/>
              </a:rPr>
              <a:t>運動方程式</a:t>
            </a:r>
          </a:p>
        </p:txBody>
      </p:sp>
    </p:spTree>
    <p:extLst>
      <p:ext uri="{BB962C8B-B14F-4D97-AF65-F5344CB8AC3E}">
        <p14:creationId xmlns:p14="http://schemas.microsoft.com/office/powerpoint/2010/main" val="3972189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8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64" presetClass="path" presetSubtype="0" fill="remove" grpId="1" nodeType="withEffect">
                                  <p:stCondLst>
                                    <p:cond delay="0"/>
                                  </p:stCondLst>
                                  <p:childTnLst>
                                    <p:animMotion origin="layout" path="M -0.00798 0.51366 L -4.72222E-6 -4.81481E-6 " pathEditMode="relative" rAng="0" ptsTypes="AA">
                                      <p:cBhvr>
                                        <p:cTn id="14" dur="500" fill="hold"/>
                                        <p:tgtEl>
                                          <p:spTgt spid="2"/>
                                        </p:tgtEl>
                                        <p:attrNameLst>
                                          <p:attrName>ppt_x</p:attrName>
                                          <p:attrName>ppt_y</p:attrName>
                                        </p:attrNameLst>
                                      </p:cBhvr>
                                      <p:rCtr x="399" y="-25694"/>
                                    </p:animMotion>
                                  </p:childTnLst>
                                </p:cTn>
                              </p:par>
                              <p:par>
                                <p:cTn id="15" presetID="1" presetClass="entr" presetSubtype="0" fill="hold" grpId="0" nodeType="withEffect">
                                  <p:stCondLst>
                                    <p:cond delay="0"/>
                                  </p:stCondLst>
                                  <p:childTnLst>
                                    <p:set>
                                      <p:cBhvr>
                                        <p:cTn id="16" dur="1" fill="hold">
                                          <p:stCondLst>
                                            <p:cond delay="0"/>
                                          </p:stCondLst>
                                        </p:cTn>
                                        <p:tgtEl>
                                          <p:spTgt spid="107"/>
                                        </p:tgtEl>
                                        <p:attrNameLst>
                                          <p:attrName>style.visibility</p:attrName>
                                        </p:attrNameLst>
                                      </p:cBhvr>
                                      <p:to>
                                        <p:strVal val="visible"/>
                                      </p:to>
                                    </p:set>
                                  </p:childTnLst>
                                </p:cTn>
                              </p:par>
                              <p:par>
                                <p:cTn id="17" presetID="64" presetClass="path" presetSubtype="0" fill="remove" grpId="1" nodeType="withEffect">
                                  <p:stCondLst>
                                    <p:cond delay="0"/>
                                  </p:stCondLst>
                                  <p:childTnLst>
                                    <p:animMotion origin="layout" path="M 0.26632 0.45486 L -4.72222E-6 -1.11111E-6 " pathEditMode="relative" rAng="0" ptsTypes="AA">
                                      <p:cBhvr>
                                        <p:cTn id="18" dur="500" fill="hold"/>
                                        <p:tgtEl>
                                          <p:spTgt spid="107"/>
                                        </p:tgtEl>
                                        <p:attrNameLst>
                                          <p:attrName>ppt_x</p:attrName>
                                          <p:attrName>ppt_y</p:attrName>
                                        </p:attrNameLst>
                                      </p:cBhvr>
                                      <p:rCtr x="-13316" y="-22755"/>
                                    </p:animMotion>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7"/>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103"/>
                                        </p:tgtEl>
                                        <p:attrNameLst>
                                          <p:attrName>style.visibility</p:attrName>
                                        </p:attrNameLst>
                                      </p:cBhvr>
                                      <p:to>
                                        <p:strVal val="visible"/>
                                      </p:to>
                                    </p:set>
                                  </p:childTnLst>
                                </p:cTn>
                              </p:par>
                              <p:par>
                                <p:cTn id="25" presetID="64" presetClass="path" presetSubtype="0" fill="remove" grpId="1" nodeType="withEffect">
                                  <p:stCondLst>
                                    <p:cond delay="0"/>
                                  </p:stCondLst>
                                  <p:childTnLst>
                                    <p:animMotion origin="layout" path="M -0.32483 0.58565 L 5.55556E-7 -4.81481E-6 " pathEditMode="relative" rAng="0" ptsTypes="AA">
                                      <p:cBhvr>
                                        <p:cTn id="26" dur="500" fill="hold"/>
                                        <p:tgtEl>
                                          <p:spTgt spid="103"/>
                                        </p:tgtEl>
                                        <p:attrNameLst>
                                          <p:attrName>ppt_x</p:attrName>
                                          <p:attrName>ppt_y</p:attrName>
                                        </p:attrNameLst>
                                      </p:cBhvr>
                                      <p:rCtr x="16233" y="-29282"/>
                                    </p:animMotion>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10"/>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104"/>
                                        </p:tgtEl>
                                        <p:attrNameLst>
                                          <p:attrName>style.visibility</p:attrName>
                                        </p:attrNameLst>
                                      </p:cBhvr>
                                      <p:to>
                                        <p:strVal val="visible"/>
                                      </p:to>
                                    </p:set>
                                  </p:childTnLst>
                                </p:cTn>
                              </p:par>
                              <p:par>
                                <p:cTn id="33" presetID="64" presetClass="path" presetSubtype="0" fill="remove" grpId="1" nodeType="withEffect">
                                  <p:stCondLst>
                                    <p:cond delay="0"/>
                                  </p:stCondLst>
                                  <p:childTnLst>
                                    <p:animMotion origin="layout" path="M -0.61597 0.66065 L -4.72222E-6 -1.11111E-6 " pathEditMode="relative" rAng="0" ptsTypes="AA">
                                      <p:cBhvr>
                                        <p:cTn id="34" dur="500" fill="hold"/>
                                        <p:tgtEl>
                                          <p:spTgt spid="104"/>
                                        </p:tgtEl>
                                        <p:attrNameLst>
                                          <p:attrName>ppt_x</p:attrName>
                                          <p:attrName>ppt_y</p:attrName>
                                        </p:attrNameLst>
                                      </p:cBhvr>
                                      <p:rCtr x="30799" y="-33032"/>
                                    </p:animMotion>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11"/>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105"/>
                                        </p:tgtEl>
                                        <p:attrNameLst>
                                          <p:attrName>style.visibility</p:attrName>
                                        </p:attrNameLst>
                                      </p:cBhvr>
                                      <p:to>
                                        <p:strVal val="visible"/>
                                      </p:to>
                                    </p:set>
                                  </p:childTnLst>
                                </p:cTn>
                              </p:par>
                              <p:par>
                                <p:cTn id="41" presetID="64" presetClass="path" presetSubtype="0" fill="remove" grpId="1" nodeType="withEffect">
                                  <p:stCondLst>
                                    <p:cond delay="0"/>
                                  </p:stCondLst>
                                  <p:childTnLst>
                                    <p:animMotion origin="layout" path="M -0.32483 0.68495 L 3.05556E-6 7.40741E-7 " pathEditMode="relative" rAng="0" ptsTypes="AA">
                                      <p:cBhvr>
                                        <p:cTn id="42" dur="500" fill="hold"/>
                                        <p:tgtEl>
                                          <p:spTgt spid="105"/>
                                        </p:tgtEl>
                                        <p:attrNameLst>
                                          <p:attrName>ppt_x</p:attrName>
                                          <p:attrName>ppt_y</p:attrName>
                                        </p:attrNameLst>
                                      </p:cBhvr>
                                      <p:rCtr x="16233" y="-34259"/>
                                    </p:animMotion>
                                  </p:childTnLst>
                                </p:cTn>
                              </p:par>
                              <p:par>
                                <p:cTn id="43" presetID="1" presetClass="entr" presetSubtype="0" fill="hold" grpId="0" nodeType="withEffect">
                                  <p:stCondLst>
                                    <p:cond delay="0"/>
                                  </p:stCondLst>
                                  <p:childTnLst>
                                    <p:set>
                                      <p:cBhvr>
                                        <p:cTn id="44" dur="1" fill="hold">
                                          <p:stCondLst>
                                            <p:cond delay="0"/>
                                          </p:stCondLst>
                                        </p:cTn>
                                        <p:tgtEl>
                                          <p:spTgt spid="106"/>
                                        </p:tgtEl>
                                        <p:attrNameLst>
                                          <p:attrName>style.visibility</p:attrName>
                                        </p:attrNameLst>
                                      </p:cBhvr>
                                      <p:to>
                                        <p:strVal val="visible"/>
                                      </p:to>
                                    </p:set>
                                  </p:childTnLst>
                                </p:cTn>
                              </p:par>
                              <p:par>
                                <p:cTn id="45" presetID="64" presetClass="path" presetSubtype="0" fill="remove" grpId="1" nodeType="withEffect">
                                  <p:stCondLst>
                                    <p:cond delay="0"/>
                                  </p:stCondLst>
                                  <p:childTnLst>
                                    <p:animMotion origin="layout" path="M -0.32483 0.68495 L 3.05556E-6 7.40741E-7 " pathEditMode="relative" rAng="0" ptsTypes="AA">
                                      <p:cBhvr>
                                        <p:cTn id="46" dur="500" fill="hold"/>
                                        <p:tgtEl>
                                          <p:spTgt spid="106"/>
                                        </p:tgtEl>
                                        <p:attrNameLst>
                                          <p:attrName>ppt_x</p:attrName>
                                          <p:attrName>ppt_y</p:attrName>
                                        </p:attrNameLst>
                                      </p:cBhvr>
                                      <p:rCtr x="16233" y="-3425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animBg="1"/>
      <p:bldP spid="103" grpId="0"/>
      <p:bldP spid="103" grpId="1"/>
      <p:bldP spid="104" grpId="0"/>
      <p:bldP spid="104" grpId="1"/>
      <p:bldP spid="105" grpId="0"/>
      <p:bldP spid="105" grpId="1"/>
      <p:bldP spid="106" grpId="0"/>
      <p:bldP spid="106" grpId="1"/>
      <p:bldP spid="107" grpId="0"/>
      <p:bldP spid="107" grpId="1"/>
      <p:bldP spid="2" grpId="0"/>
      <p:bldP spid="2" grpId="1"/>
      <p:bldP spid="18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FC0132D5-9CEC-4847-816F-3FB746426BC5}"/>
              </a:ext>
            </a:extLst>
          </p:cNvPr>
          <p:cNvGrpSpPr/>
          <p:nvPr/>
        </p:nvGrpSpPr>
        <p:grpSpPr>
          <a:xfrm>
            <a:off x="-6385" y="892546"/>
            <a:ext cx="9148461" cy="954107"/>
            <a:chOff x="-6385" y="892546"/>
            <a:chExt cx="9148461" cy="954107"/>
          </a:xfrm>
        </p:grpSpPr>
        <p:sp>
          <p:nvSpPr>
            <p:cNvPr id="143" name="Rectangle 46">
              <a:extLst>
                <a:ext uri="{FF2B5EF4-FFF2-40B4-BE49-F238E27FC236}">
                  <a16:creationId xmlns:a16="http://schemas.microsoft.com/office/drawing/2014/main" id="{1E5D3677-73D4-4F78-8605-EEA39F43900A}"/>
                </a:ext>
              </a:extLst>
            </p:cNvPr>
            <p:cNvSpPr>
              <a:spLocks noChangeArrowheads="1"/>
            </p:cNvSpPr>
            <p:nvPr/>
          </p:nvSpPr>
          <p:spPr bwMode="auto">
            <a:xfrm>
              <a:off x="-6385" y="957880"/>
              <a:ext cx="8924300" cy="808983"/>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39" name="Rectangle 80">
              <a:extLst>
                <a:ext uri="{FF2B5EF4-FFF2-40B4-BE49-F238E27FC236}">
                  <a16:creationId xmlns:a16="http://schemas.microsoft.com/office/drawing/2014/main" id="{EA4C5F52-6A8A-45F5-B072-84DFF3CF7BD3}"/>
                </a:ext>
              </a:extLst>
            </p:cNvPr>
            <p:cNvSpPr>
              <a:spLocks noChangeArrowheads="1"/>
            </p:cNvSpPr>
            <p:nvPr/>
          </p:nvSpPr>
          <p:spPr bwMode="auto">
            <a:xfrm>
              <a:off x="-1922" y="892546"/>
              <a:ext cx="914399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例</a:t>
              </a:r>
              <a:r>
                <a:rPr lang="en-US" altLang="ja-JP" dirty="0">
                  <a:solidFill>
                    <a:srgbClr val="0000FF"/>
                  </a:solidFill>
                  <a:latin typeface="ＭＳ ゴシック" pitchFamily="49" charset="-128"/>
                  <a:ea typeface="ＭＳ ゴシック" pitchFamily="49" charset="-128"/>
                  <a:cs typeface="Times New Roman" pitchFamily="18" charset="0"/>
                </a:rPr>
                <a:t>1</a:t>
              </a:r>
              <a:r>
                <a:rPr lang="ja-JP" altLang="en-US" dirty="0">
                  <a:solidFill>
                    <a:srgbClr val="000000"/>
                  </a:solidFill>
                  <a:latin typeface="ＭＳ ゴシック" pitchFamily="49" charset="-128"/>
                  <a:ea typeface="ＭＳ ゴシック" pitchFamily="49" charset="-128"/>
                  <a:cs typeface="Times New Roman" pitchFamily="18" charset="0"/>
                </a:rPr>
                <a:t> 原点</a:t>
              </a:r>
              <a:r>
                <a:rPr lang="en-US" altLang="ja-JP" dirty="0">
                  <a:solidFill>
                    <a:srgbClr val="000000"/>
                  </a:solidFill>
                  <a:ea typeface="ＭＳ Ｐゴシック" pitchFamily="50" charset="-128"/>
                  <a:cs typeface="Times New Roman" panose="02020603050405020304" pitchFamily="18" charset="0"/>
                </a:rPr>
                <a:t>O</a:t>
              </a:r>
              <a:r>
                <a:rPr lang="ja-JP" altLang="en-US" dirty="0">
                  <a:solidFill>
                    <a:srgbClr val="000000"/>
                  </a:solidFill>
                  <a:ea typeface="ＭＳ ゴシック" pitchFamily="49" charset="-128"/>
                  <a:cs typeface="Times New Roman" panose="02020603050405020304" pitchFamily="18" charset="0"/>
                </a:rPr>
                <a:t>を中心とする半径</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r </a:t>
              </a:r>
              <a:r>
                <a:rPr lang="ja-JP" altLang="en-US" dirty="0">
                  <a:solidFill>
                    <a:srgbClr val="000000"/>
                  </a:solidFill>
                  <a:ea typeface="ＭＳ ゴシック" pitchFamily="49" charset="-128"/>
                  <a:cs typeface="Times New Roman" panose="02020603050405020304" pitchFamily="18" charset="0"/>
                </a:rPr>
                <a:t>の円周上の</a:t>
              </a:r>
              <a:r>
                <a:rPr lang="ja-JP" altLang="en-US" dirty="0">
                  <a:solidFill>
                    <a:srgbClr val="000000"/>
                  </a:solidFill>
                  <a:latin typeface="ＭＳ ゴシック" pitchFamily="49" charset="-128"/>
                  <a:ea typeface="ＭＳ ゴシック" pitchFamily="49" charset="-128"/>
                  <a:cs typeface="Times New Roman" pitchFamily="18" charset="0"/>
                </a:rPr>
                <a:t>道路を質量</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a:t>
              </a:r>
              <a:r>
                <a:rPr lang="ja-JP" altLang="en-US" dirty="0">
                  <a:solidFill>
                    <a:srgbClr val="000000"/>
                  </a:solidFill>
                  <a:latin typeface="ＭＳ ゴシック" pitchFamily="49" charset="-128"/>
                  <a:ea typeface="ＭＳ ゴシック" pitchFamily="49" charset="-128"/>
                  <a:cs typeface="Times New Roman" pitchFamily="18" charset="0"/>
                </a:rPr>
                <a:t>の自動車が一定の角速度</a:t>
              </a:r>
              <a:r>
                <a:rPr lang="en-US" altLang="ja-JP" i="1" dirty="0">
                  <a:solidFill>
                    <a:srgbClr val="000000"/>
                  </a:solidFill>
                  <a:latin typeface="Symbol" panose="05050102010706020507" pitchFamily="18" charset="2"/>
                  <a:ea typeface="ＭＳ ゴシック" pitchFamily="49" charset="-128"/>
                  <a:cs typeface="Times New Roman" pitchFamily="18" charset="0"/>
                </a:rPr>
                <a:t>w</a:t>
              </a:r>
              <a:r>
                <a:rPr lang="ja-JP" altLang="en-US" dirty="0">
                  <a:solidFill>
                    <a:srgbClr val="000000"/>
                  </a:solidFill>
                  <a:latin typeface="ＭＳ ゴシック" pitchFamily="49" charset="-128"/>
                  <a:ea typeface="ＭＳ ゴシック" pitchFamily="49" charset="-128"/>
                  <a:cs typeface="Times New Roman" pitchFamily="18" charset="0"/>
                </a:rPr>
                <a:t>で</a:t>
              </a:r>
              <a:r>
                <a:rPr lang="ja-JP" altLang="en-US" dirty="0">
                  <a:solidFill>
                    <a:srgbClr val="000000"/>
                  </a:solidFill>
                  <a:ea typeface="ＭＳ ゴシック" pitchFamily="49" charset="-128"/>
                  <a:cs typeface="Times New Roman" panose="02020603050405020304" pitchFamily="18" charset="0"/>
                </a:rPr>
                <a:t>走る。</a:t>
              </a:r>
              <a:endParaRPr lang="en-US" altLang="ja-JP" i="1" dirty="0">
                <a:solidFill>
                  <a:srgbClr val="000000"/>
                </a:solidFill>
                <a:ea typeface="ＭＳ ゴシック" pitchFamily="49" charset="-128"/>
                <a:cs typeface="Times New Roman" panose="02020603050405020304" pitchFamily="18" charset="0"/>
              </a:endParaRPr>
            </a:p>
          </p:txBody>
        </p:sp>
        <p:sp>
          <p:nvSpPr>
            <p:cNvPr id="145" name="正方形/長方形 144">
              <a:extLst>
                <a:ext uri="{FF2B5EF4-FFF2-40B4-BE49-F238E27FC236}">
                  <a16:creationId xmlns:a16="http://schemas.microsoft.com/office/drawing/2014/main" id="{B08049AD-FB7C-4464-962D-1AA8C1374655}"/>
                </a:ext>
              </a:extLst>
            </p:cNvPr>
            <p:cNvSpPr/>
            <p:nvPr/>
          </p:nvSpPr>
          <p:spPr>
            <a:xfrm>
              <a:off x="7109439" y="1299731"/>
              <a:ext cx="1614545" cy="523220"/>
            </a:xfrm>
            <a:prstGeom prst="rect">
              <a:avLst/>
            </a:prstGeom>
          </p:spPr>
          <p:txBody>
            <a:bodyPr wrap="none">
              <a:spAutoFit/>
            </a:bodyPr>
            <a:lstStyle/>
            <a:p>
              <a:r>
                <a:rPr lang="en-US" altLang="ja-JP" i="1" dirty="0">
                  <a:solidFill>
                    <a:srgbClr val="CC00FF"/>
                  </a:solidFill>
                  <a:latin typeface="Bookman Old Style" panose="02050604050505020204" pitchFamily="18" charset="0"/>
                  <a:ea typeface="ＭＳ ゴシック" pitchFamily="49" charset="-128"/>
                  <a:cs typeface="Times New Roman" pitchFamily="18" charset="0"/>
                </a:rPr>
                <a:t>L </a:t>
              </a:r>
              <a:r>
                <a:rPr lang="en-US" altLang="ja-JP" dirty="0">
                  <a:solidFill>
                    <a:srgbClr val="CC00FF"/>
                  </a:solidFill>
                  <a:latin typeface="Symbol" panose="05050102010706020507" pitchFamily="18" charset="2"/>
                  <a:ea typeface="ＭＳ ゴシック" pitchFamily="49" charset="-128"/>
                  <a:cs typeface="Times New Roman" pitchFamily="18" charset="0"/>
                </a:rPr>
                <a:t>= </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mr</a:t>
              </a:r>
              <a:r>
                <a:rPr lang="en-US" altLang="ja-JP" baseline="30000" dirty="0">
                  <a:solidFill>
                    <a:srgbClr val="CC00FF"/>
                  </a:solidFill>
                  <a:ea typeface="ＭＳ ゴシック" pitchFamily="49" charset="-128"/>
                  <a:cs typeface="Times New Roman" panose="02020603050405020304" pitchFamily="18" charset="0"/>
                </a:rPr>
                <a:t>2</a:t>
              </a:r>
              <a:r>
                <a:rPr lang="en-US" altLang="ja-JP" i="1" dirty="0">
                  <a:solidFill>
                    <a:srgbClr val="CC00FF"/>
                  </a:solidFill>
                  <a:latin typeface="Symbol" panose="05050102010706020507" pitchFamily="18" charset="2"/>
                  <a:ea typeface="ＭＳ ゴシック" pitchFamily="49" charset="-128"/>
                  <a:cs typeface="Times New Roman" pitchFamily="18" charset="0"/>
                </a:rPr>
                <a:t>w</a:t>
              </a:r>
              <a:endParaRPr lang="en-US" altLang="ja-JP" dirty="0">
                <a:solidFill>
                  <a:srgbClr val="CC00FF"/>
                </a:solidFill>
                <a:latin typeface="ＭＳ ゴシック" pitchFamily="49" charset="-128"/>
                <a:ea typeface="ＭＳ ゴシック" pitchFamily="49" charset="-128"/>
                <a:cs typeface="Times New Roman" pitchFamily="18" charset="0"/>
              </a:endParaRPr>
            </a:p>
          </p:txBody>
        </p:sp>
        <p:sp>
          <p:nvSpPr>
            <p:cNvPr id="146" name="正方形/長方形 145">
              <a:extLst>
                <a:ext uri="{FF2B5EF4-FFF2-40B4-BE49-F238E27FC236}">
                  <a16:creationId xmlns:a16="http://schemas.microsoft.com/office/drawing/2014/main" id="{7A07CAAC-6EE3-4A8B-9E7D-0ACA00E17249}"/>
                </a:ext>
              </a:extLst>
            </p:cNvPr>
            <p:cNvSpPr/>
            <p:nvPr/>
          </p:nvSpPr>
          <p:spPr>
            <a:xfrm>
              <a:off x="5798928" y="1299731"/>
              <a:ext cx="1034257" cy="523220"/>
            </a:xfrm>
            <a:prstGeom prst="rect">
              <a:avLst/>
            </a:prstGeom>
          </p:spPr>
          <p:txBody>
            <a:bodyPr wrap="none">
              <a:spAutoFit/>
            </a:bodyPr>
            <a:lstStyle/>
            <a:p>
              <a:r>
                <a:rPr lang="en-US" altLang="ja-JP" i="1" dirty="0">
                  <a:solidFill>
                    <a:srgbClr val="CC00FF"/>
                  </a:solidFill>
                  <a:latin typeface="Bookman Old Style" panose="02050604050505020204" pitchFamily="18" charset="0"/>
                  <a:ea typeface="ＭＳ ゴシック" pitchFamily="49" charset="-128"/>
                  <a:cs typeface="Times New Roman" pitchFamily="18" charset="0"/>
                </a:rPr>
                <a:t>N </a:t>
              </a:r>
              <a:r>
                <a:rPr lang="en-US" altLang="ja-JP" dirty="0">
                  <a:solidFill>
                    <a:srgbClr val="CC00FF"/>
                  </a:solidFill>
                  <a:latin typeface="Symbol" panose="05050102010706020507" pitchFamily="18" charset="2"/>
                  <a:ea typeface="ＭＳ ゴシック" pitchFamily="49" charset="-128"/>
                  <a:cs typeface="Times New Roman" pitchFamily="18" charset="0"/>
                </a:rPr>
                <a:t>=</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 </a:t>
              </a:r>
              <a:r>
                <a:rPr lang="en-US" altLang="ja-JP" dirty="0">
                  <a:solidFill>
                    <a:srgbClr val="CC00FF"/>
                  </a:solidFill>
                  <a:ea typeface="ＭＳ ゴシック" pitchFamily="49" charset="-128"/>
                  <a:cs typeface="Times New Roman" panose="02020603050405020304" pitchFamily="18" charset="0"/>
                </a:rPr>
                <a:t>0</a:t>
              </a:r>
              <a:endParaRPr lang="en-US" altLang="ja-JP" dirty="0">
                <a:solidFill>
                  <a:srgbClr val="CC00FF"/>
                </a:solidFill>
                <a:latin typeface="ＭＳ ゴシック" pitchFamily="49" charset="-128"/>
                <a:ea typeface="ＭＳ ゴシック" pitchFamily="49" charset="-128"/>
                <a:cs typeface="Times New Roman" pitchFamily="18" charset="0"/>
              </a:endParaRPr>
            </a:p>
          </p:txBody>
        </p:sp>
      </p:grpSp>
      <p:sp>
        <p:nvSpPr>
          <p:cNvPr id="20" name="Rectangle 80"/>
          <p:cNvSpPr>
            <a:spLocks noChangeArrowheads="1"/>
          </p:cNvSpPr>
          <p:nvPr/>
        </p:nvSpPr>
        <p:spPr bwMode="auto">
          <a:xfrm>
            <a:off x="-6386" y="2204603"/>
            <a:ext cx="35988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角運動量</a:t>
            </a:r>
            <a:r>
              <a:rPr lang="en-US" altLang="ja-JP" b="1" i="1" dirty="0">
                <a:solidFill>
                  <a:srgbClr val="CC00FF"/>
                </a:solidFill>
                <a:latin typeface="Bookman Old Style" panose="02050604050505020204" pitchFamily="18" charset="0"/>
                <a:ea typeface="ＭＳ ゴシック" pitchFamily="49" charset="-128"/>
                <a:cs typeface="Times New Roman" pitchFamily="18" charset="0"/>
              </a:rPr>
              <a:t>L </a:t>
            </a:r>
            <a:r>
              <a:rPr lang="en-US" altLang="ja-JP" dirty="0">
                <a:solidFill>
                  <a:srgbClr val="CC00FF"/>
                </a:solidFill>
                <a:latin typeface="Symbol" panose="05050102010706020507" pitchFamily="18" charset="2"/>
                <a:ea typeface="ＭＳ ゴシック" pitchFamily="49" charset="-128"/>
                <a:cs typeface="Times New Roman" pitchFamily="18" charset="0"/>
              </a:rPr>
              <a:t>=</a:t>
            </a:r>
            <a:endParaRPr lang="en-US" altLang="ja-JP" dirty="0">
              <a:solidFill>
                <a:srgbClr val="CC00FF"/>
              </a:solidFill>
              <a:latin typeface="ＭＳ ゴシック" pitchFamily="49" charset="-128"/>
              <a:ea typeface="ＭＳ ゴシック" pitchFamily="49" charset="-128"/>
              <a:cs typeface="Times New Roman" pitchFamily="18" charset="0"/>
            </a:endParaRPr>
          </a:p>
        </p:txBody>
      </p:sp>
      <p:sp>
        <p:nvSpPr>
          <p:cNvPr id="47" name="正方形/長方形 46"/>
          <p:cNvSpPr/>
          <p:nvPr/>
        </p:nvSpPr>
        <p:spPr>
          <a:xfrm>
            <a:off x="3431130" y="2257730"/>
            <a:ext cx="2023586" cy="523220"/>
          </a:xfrm>
          <a:prstGeom prst="rect">
            <a:avLst/>
          </a:prstGeom>
        </p:spPr>
        <p:txBody>
          <a:bodyPr wrap="square">
            <a:spAutoFit/>
          </a:bodyPr>
          <a:lstStyle/>
          <a:p>
            <a:r>
              <a:rPr lang="en-US" altLang="ja-JP" dirty="0">
                <a:solidFill>
                  <a:srgbClr val="CC00FF"/>
                </a:solidFill>
                <a:latin typeface="+mn-lt"/>
                <a:ea typeface="ＭＳ ゴシック" pitchFamily="49" charset="-128"/>
                <a:cs typeface="Times New Roman" pitchFamily="18" charset="0"/>
              </a:rPr>
              <a:t>(0,0,           )</a:t>
            </a:r>
            <a:endParaRPr lang="ja-JP" altLang="en-US" dirty="0">
              <a:solidFill>
                <a:srgbClr val="CC00FF"/>
              </a:solidFill>
            </a:endParaRPr>
          </a:p>
        </p:txBody>
      </p:sp>
      <p:grpSp>
        <p:nvGrpSpPr>
          <p:cNvPr id="9" name="グループ化 8">
            <a:extLst>
              <a:ext uri="{FF2B5EF4-FFF2-40B4-BE49-F238E27FC236}">
                <a16:creationId xmlns:a16="http://schemas.microsoft.com/office/drawing/2014/main" id="{41B4E06D-5185-4466-9DF6-F41AFDABB7B5}"/>
              </a:ext>
            </a:extLst>
          </p:cNvPr>
          <p:cNvGrpSpPr/>
          <p:nvPr/>
        </p:nvGrpSpPr>
        <p:grpSpPr>
          <a:xfrm>
            <a:off x="5156816" y="1734751"/>
            <a:ext cx="3867092" cy="1892046"/>
            <a:chOff x="5045073" y="1435078"/>
            <a:chExt cx="4001371" cy="2095530"/>
          </a:xfrm>
        </p:grpSpPr>
        <p:sp>
          <p:nvSpPr>
            <p:cNvPr id="77" name="Rectangle 88"/>
            <p:cNvSpPr>
              <a:spLocks noChangeArrowheads="1"/>
            </p:cNvSpPr>
            <p:nvPr/>
          </p:nvSpPr>
          <p:spPr bwMode="auto">
            <a:xfrm>
              <a:off x="8659146" y="2862357"/>
              <a:ext cx="387298" cy="462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endParaRPr lang="en-US" altLang="ja-JP" baseline="-25000" dirty="0">
                <a:solidFill>
                  <a:srgbClr val="000000"/>
                </a:solidFill>
                <a:latin typeface="Bookman Old Style" pitchFamily="18" charset="0"/>
                <a:ea typeface="ＭＳ Ｐゴシック" pitchFamily="50" charset="-128"/>
              </a:endParaRPr>
            </a:p>
          </p:txBody>
        </p:sp>
        <p:sp>
          <p:nvSpPr>
            <p:cNvPr id="82" name="Rectangle 88"/>
            <p:cNvSpPr>
              <a:spLocks noChangeArrowheads="1"/>
            </p:cNvSpPr>
            <p:nvPr/>
          </p:nvSpPr>
          <p:spPr bwMode="auto">
            <a:xfrm>
              <a:off x="7078873" y="2717669"/>
              <a:ext cx="387298" cy="462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ea typeface="ＭＳ Ｐゴシック" pitchFamily="50" charset="-128"/>
                  <a:cs typeface="Times New Roman" panose="02020603050405020304" pitchFamily="18" charset="0"/>
                </a:rPr>
                <a:t>O</a:t>
              </a:r>
              <a:endParaRPr lang="en-US" altLang="ja-JP" baseline="-25000" dirty="0">
                <a:solidFill>
                  <a:srgbClr val="000000"/>
                </a:solidFill>
                <a:ea typeface="ＭＳ Ｐゴシック" pitchFamily="50" charset="-128"/>
                <a:cs typeface="Times New Roman" panose="02020603050405020304" pitchFamily="18" charset="0"/>
              </a:endParaRPr>
            </a:p>
          </p:txBody>
        </p:sp>
        <p:sp>
          <p:nvSpPr>
            <p:cNvPr id="2" name="正方形/長方形 1"/>
            <p:cNvSpPr/>
            <p:nvPr/>
          </p:nvSpPr>
          <p:spPr>
            <a:xfrm rot="1679151">
              <a:off x="8134480" y="1817344"/>
              <a:ext cx="827444" cy="734598"/>
            </a:xfrm>
            <a:prstGeom prst="rect">
              <a:avLst/>
            </a:prstGeom>
          </p:spPr>
          <p:txBody>
            <a:bodyPr wrap="square">
              <a:spAutoFit/>
            </a:bodyPr>
            <a:lstStyle/>
            <a:p>
              <a:r>
                <a:rPr lang="ja-JP" altLang="en-US" sz="4800" dirty="0">
                  <a:solidFill>
                    <a:srgbClr val="996633"/>
                  </a:solidFill>
                  <a:latin typeface="ＭＳ ゴシック" pitchFamily="49" charset="-128"/>
                  <a:ea typeface="ＭＳ ゴシック" pitchFamily="49" charset="-128"/>
                  <a:cs typeface="Times New Roman" pitchFamily="18" charset="0"/>
                </a:rPr>
                <a:t>🚗</a:t>
              </a:r>
              <a:endParaRPr lang="ja-JP" altLang="en-US" sz="4800" dirty="0">
                <a:solidFill>
                  <a:srgbClr val="996633"/>
                </a:solidFill>
              </a:endParaRPr>
            </a:p>
          </p:txBody>
        </p:sp>
        <p:sp>
          <p:nvSpPr>
            <p:cNvPr id="75" name="Line 62"/>
            <p:cNvSpPr>
              <a:spLocks noChangeShapeType="1"/>
            </p:cNvSpPr>
            <p:nvPr/>
          </p:nvSpPr>
          <p:spPr bwMode="auto">
            <a:xfrm>
              <a:off x="5045073" y="2620089"/>
              <a:ext cx="3908350" cy="324932"/>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76" name="Line 62"/>
            <p:cNvSpPr>
              <a:spLocks noChangeShapeType="1"/>
            </p:cNvSpPr>
            <p:nvPr/>
          </p:nvSpPr>
          <p:spPr bwMode="auto">
            <a:xfrm flipV="1">
              <a:off x="7124528" y="1636992"/>
              <a:ext cx="0" cy="1869173"/>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000000"/>
                </a:solidFill>
                <a:ea typeface="ＭＳ Ｐゴシック" pitchFamily="50" charset="-128"/>
              </a:endParaRPr>
            </a:p>
          </p:txBody>
        </p:sp>
        <p:sp>
          <p:nvSpPr>
            <p:cNvPr id="16" name="円/楕円 15"/>
            <p:cNvSpPr/>
            <p:nvPr/>
          </p:nvSpPr>
          <p:spPr bwMode="auto">
            <a:xfrm>
              <a:off x="5506813" y="2237099"/>
              <a:ext cx="3200616" cy="1135548"/>
            </a:xfrm>
            <a:prstGeom prst="ellipse">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endParaRPr lang="ja-JP" altLang="en-US">
                <a:solidFill>
                  <a:srgbClr val="000000"/>
                </a:solidFill>
                <a:ea typeface="ＭＳ Ｐゴシック" pitchFamily="50" charset="-128"/>
              </a:endParaRPr>
            </a:p>
          </p:txBody>
        </p:sp>
        <p:sp>
          <p:nvSpPr>
            <p:cNvPr id="62" name="Line 62"/>
            <p:cNvSpPr>
              <a:spLocks noChangeShapeType="1"/>
            </p:cNvSpPr>
            <p:nvPr/>
          </p:nvSpPr>
          <p:spPr bwMode="auto">
            <a:xfrm flipV="1">
              <a:off x="6573606" y="1971604"/>
              <a:ext cx="1202356" cy="1559004"/>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78" name="Rectangle 88"/>
            <p:cNvSpPr>
              <a:spLocks noChangeArrowheads="1"/>
            </p:cNvSpPr>
            <p:nvPr/>
          </p:nvSpPr>
          <p:spPr bwMode="auto">
            <a:xfrm>
              <a:off x="7334828" y="1669663"/>
              <a:ext cx="387298" cy="462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y</a:t>
              </a:r>
              <a:endParaRPr lang="en-US" altLang="ja-JP" baseline="-25000" dirty="0">
                <a:solidFill>
                  <a:srgbClr val="000000"/>
                </a:solidFill>
                <a:latin typeface="Bookman Old Style" pitchFamily="18" charset="0"/>
                <a:ea typeface="ＭＳ Ｐゴシック" pitchFamily="50" charset="-128"/>
              </a:endParaRPr>
            </a:p>
          </p:txBody>
        </p:sp>
        <p:sp>
          <p:nvSpPr>
            <p:cNvPr id="63" name="Rectangle 88"/>
            <p:cNvSpPr>
              <a:spLocks noChangeArrowheads="1"/>
            </p:cNvSpPr>
            <p:nvPr/>
          </p:nvSpPr>
          <p:spPr bwMode="auto">
            <a:xfrm>
              <a:off x="7122839" y="1435078"/>
              <a:ext cx="387298" cy="462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z</a:t>
              </a:r>
              <a:endParaRPr lang="en-US" altLang="ja-JP" baseline="-25000" dirty="0">
                <a:solidFill>
                  <a:srgbClr val="000000"/>
                </a:solidFill>
                <a:latin typeface="Bookman Old Style" pitchFamily="18" charset="0"/>
                <a:ea typeface="ＭＳ Ｐゴシック" pitchFamily="50" charset="-128"/>
              </a:endParaRPr>
            </a:p>
          </p:txBody>
        </p:sp>
      </p:grpSp>
      <p:graphicFrame>
        <p:nvGraphicFramePr>
          <p:cNvPr id="70" name="オブジェクト 69"/>
          <p:cNvGraphicFramePr>
            <a:graphicFrameLocks noChangeAspect="1"/>
          </p:cNvGraphicFramePr>
          <p:nvPr>
            <p:extLst>
              <p:ext uri="{D42A27DB-BD31-4B8C-83A1-F6EECF244321}">
                <p14:modId xmlns:p14="http://schemas.microsoft.com/office/powerpoint/2010/main" val="342228703"/>
              </p:ext>
            </p:extLst>
          </p:nvPr>
        </p:nvGraphicFramePr>
        <p:xfrm>
          <a:off x="6713200" y="1826388"/>
          <a:ext cx="353886" cy="356449"/>
        </p:xfrm>
        <a:graphic>
          <a:graphicData uri="http://schemas.openxmlformats.org/presentationml/2006/ole">
            <mc:AlternateContent xmlns:mc="http://schemas.openxmlformats.org/markup-compatibility/2006">
              <mc:Choice xmlns:v="urn:schemas-microsoft-com:vml" Requires="v">
                <p:oleObj spid="_x0000_s19777" name="数式" r:id="rId4" imgW="164880" imgH="164880" progId="Equation.3">
                  <p:embed/>
                </p:oleObj>
              </mc:Choice>
              <mc:Fallback>
                <p:oleObj name="数式" r:id="rId4" imgW="164880" imgH="164880" progId="Equation.3">
                  <p:embed/>
                  <p:pic>
                    <p:nvPicPr>
                      <p:cNvPr id="0" name=""/>
                      <p:cNvPicPr>
                        <a:picLocks noChangeAspect="1" noChangeArrowheads="1"/>
                      </p:cNvPicPr>
                      <p:nvPr/>
                    </p:nvPicPr>
                    <p:blipFill>
                      <a:blip r:embed="rId5"/>
                      <a:srcRect/>
                      <a:stretch>
                        <a:fillRect/>
                      </a:stretch>
                    </p:blipFill>
                    <p:spPr bwMode="auto">
                      <a:xfrm>
                        <a:off x="6713200" y="1826388"/>
                        <a:ext cx="353886" cy="356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8" name="Line 54"/>
          <p:cNvSpPr>
            <a:spLocks noChangeShapeType="1"/>
          </p:cNvSpPr>
          <p:nvPr/>
        </p:nvSpPr>
        <p:spPr bwMode="auto">
          <a:xfrm rot="9998123" flipV="1">
            <a:off x="7073795" y="2100813"/>
            <a:ext cx="230074" cy="897075"/>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73" name="Line 54"/>
          <p:cNvSpPr>
            <a:spLocks noChangeShapeType="1"/>
          </p:cNvSpPr>
          <p:nvPr/>
        </p:nvSpPr>
        <p:spPr bwMode="auto">
          <a:xfrm rot="9998123" flipH="1" flipV="1">
            <a:off x="7884772" y="2346601"/>
            <a:ext cx="568467" cy="425285"/>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83" name="正方形/長方形 82"/>
          <p:cNvSpPr/>
          <p:nvPr/>
        </p:nvSpPr>
        <p:spPr>
          <a:xfrm>
            <a:off x="8082311" y="2727011"/>
            <a:ext cx="428322" cy="523220"/>
          </a:xfrm>
          <a:prstGeom prst="rect">
            <a:avLst/>
          </a:prstGeom>
        </p:spPr>
        <p:txBody>
          <a:bodyPr wrap="none">
            <a:spAutoFit/>
          </a:bodyPr>
          <a:lstStyle/>
          <a:p>
            <a:r>
              <a:rPr lang="en-US" altLang="ja-JP" b="1" i="1" dirty="0">
                <a:solidFill>
                  <a:srgbClr val="000000"/>
                </a:solidFill>
                <a:latin typeface="Bookman Old Style" panose="02050604050505020204" pitchFamily="18" charset="0"/>
                <a:ea typeface="ＭＳ ゴシック" pitchFamily="49" charset="-128"/>
                <a:cs typeface="Times New Roman" pitchFamily="18" charset="0"/>
              </a:rPr>
              <a:t>F</a:t>
            </a:r>
            <a:endParaRPr lang="ja-JP" altLang="en-US" dirty="0">
              <a:solidFill>
                <a:srgbClr val="000000"/>
              </a:solidFill>
            </a:endParaRPr>
          </a:p>
        </p:txBody>
      </p:sp>
      <p:sp>
        <p:nvSpPr>
          <p:cNvPr id="37" name="Rectangle 80"/>
          <p:cNvSpPr>
            <a:spLocks noChangeArrowheads="1"/>
          </p:cNvSpPr>
          <p:nvPr/>
        </p:nvSpPr>
        <p:spPr bwMode="auto">
          <a:xfrm>
            <a:off x="17318" y="2779185"/>
            <a:ext cx="266804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en-US" altLang="ja-JP" b="1" i="1" dirty="0">
                <a:solidFill>
                  <a:srgbClr val="000000"/>
                </a:solidFill>
                <a:latin typeface="Bookman Old Style" panose="02050604050505020204" pitchFamily="18" charset="0"/>
                <a:ea typeface="ＭＳ ゴシック" pitchFamily="49" charset="-128"/>
                <a:cs typeface="Times New Roman" pitchFamily="18" charset="0"/>
              </a:rPr>
              <a:t>L</a:t>
            </a:r>
            <a:r>
              <a:rPr lang="ja-JP" altLang="en-US" dirty="0">
                <a:solidFill>
                  <a:srgbClr val="000000"/>
                </a:solidFill>
                <a:latin typeface="ＭＳ ゴシック" pitchFamily="49" charset="-128"/>
                <a:ea typeface="ＭＳ ゴシック" pitchFamily="49" charset="-128"/>
                <a:cs typeface="Times New Roman" pitchFamily="18" charset="0"/>
              </a:rPr>
              <a:t>は一定</a:t>
            </a:r>
            <a:r>
              <a:rPr lang="ja-JP" altLang="en-US" dirty="0">
                <a:solidFill>
                  <a:srgbClr val="000000"/>
                </a:solidFill>
                <a:latin typeface="Symbol" panose="05050102010706020507" pitchFamily="18" charset="2"/>
                <a:ea typeface="ＭＳ ゴシック" pitchFamily="49" charset="-128"/>
                <a:cs typeface="Times New Roman" pitchFamily="18" charset="0"/>
              </a:rPr>
              <a:t>なので</a:t>
            </a:r>
            <a:endParaRPr lang="en-US" altLang="ja-JP" dirty="0">
              <a:solidFill>
                <a:srgbClr val="000000"/>
              </a:solidFill>
              <a:latin typeface="ＭＳ ゴシック" pitchFamily="49" charset="-128"/>
              <a:ea typeface="ＭＳ ゴシック" pitchFamily="49" charset="-128"/>
              <a:cs typeface="Times New Roman" pitchFamily="18" charset="0"/>
            </a:endParaRPr>
          </a:p>
        </p:txBody>
      </p:sp>
      <p:sp>
        <p:nvSpPr>
          <p:cNvPr id="44" name="Rectangle 75"/>
          <p:cNvSpPr>
            <a:spLocks noChangeArrowheads="1"/>
          </p:cNvSpPr>
          <p:nvPr/>
        </p:nvSpPr>
        <p:spPr bwMode="auto">
          <a:xfrm>
            <a:off x="3905450" y="2791955"/>
            <a:ext cx="1005648" cy="42687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45" name="正方形/長方形 44"/>
          <p:cNvSpPr/>
          <p:nvPr/>
        </p:nvSpPr>
        <p:spPr>
          <a:xfrm>
            <a:off x="4134638" y="2737221"/>
            <a:ext cx="364202"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itchFamily="18" charset="0"/>
              </a:rPr>
              <a:t>0</a:t>
            </a:r>
            <a:endParaRPr lang="ja-JP" altLang="en-US" dirty="0">
              <a:solidFill>
                <a:srgbClr val="000000"/>
              </a:solidFill>
            </a:endParaRPr>
          </a:p>
        </p:txBody>
      </p:sp>
      <p:sp>
        <p:nvSpPr>
          <p:cNvPr id="48" name="Rectangle 80"/>
          <p:cNvSpPr>
            <a:spLocks noChangeArrowheads="1"/>
          </p:cNvSpPr>
          <p:nvPr/>
        </p:nvSpPr>
        <p:spPr bwMode="auto">
          <a:xfrm>
            <a:off x="-33217" y="1726384"/>
            <a:ext cx="370636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動径</a:t>
            </a:r>
            <a:r>
              <a:rPr lang="en-US" altLang="ja-JP" b="1" i="1" dirty="0">
                <a:solidFill>
                  <a:srgbClr val="000000"/>
                </a:solidFill>
                <a:latin typeface="Bookman Old Style" panose="02050604050505020204" pitchFamily="18" charset="0"/>
                <a:ea typeface="ＭＳ ゴシック" pitchFamily="49" charset="-128"/>
                <a:cs typeface="Times New Roman" pitchFamily="18" charset="0"/>
              </a:rPr>
              <a:t>r</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向心力</a:t>
            </a:r>
            <a:r>
              <a:rPr lang="en-US" altLang="ja-JP" b="1" i="1" dirty="0">
                <a:solidFill>
                  <a:srgbClr val="000000"/>
                </a:solidFill>
                <a:latin typeface="Bookman Old Style" panose="02050604050505020204" pitchFamily="18" charset="0"/>
                <a:ea typeface="ＭＳ ゴシック" pitchFamily="49" charset="-128"/>
                <a:cs typeface="Times New Roman" pitchFamily="18" charset="0"/>
              </a:rPr>
              <a:t>F</a:t>
            </a:r>
            <a:endParaRPr lang="en-US" altLang="ja-JP" dirty="0">
              <a:solidFill>
                <a:srgbClr val="000000"/>
              </a:solidFill>
              <a:latin typeface="ＭＳ ゴシック" pitchFamily="49" charset="-128"/>
              <a:ea typeface="ＭＳ ゴシック" pitchFamily="49" charset="-128"/>
              <a:cs typeface="Times New Roman" pitchFamily="18" charset="0"/>
            </a:endParaRPr>
          </a:p>
        </p:txBody>
      </p:sp>
      <p:sp>
        <p:nvSpPr>
          <p:cNvPr id="56" name="正方形/長方形 55"/>
          <p:cNvSpPr/>
          <p:nvPr/>
        </p:nvSpPr>
        <p:spPr>
          <a:xfrm>
            <a:off x="34774" y="3257999"/>
            <a:ext cx="4474464" cy="523220"/>
          </a:xfrm>
          <a:prstGeom prst="rect">
            <a:avLst/>
          </a:prstGeom>
        </p:spPr>
        <p:txBody>
          <a:bodyPr wrap="squar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∴回転の運動方程式が</a:t>
            </a:r>
            <a:endParaRPr lang="ja-JP" altLang="en-US" dirty="0">
              <a:solidFill>
                <a:srgbClr val="000000"/>
              </a:solidFill>
            </a:endParaRPr>
          </a:p>
        </p:txBody>
      </p:sp>
      <p:sp>
        <p:nvSpPr>
          <p:cNvPr id="61" name="Rectangle 75"/>
          <p:cNvSpPr>
            <a:spLocks noChangeArrowheads="1"/>
          </p:cNvSpPr>
          <p:nvPr/>
        </p:nvSpPr>
        <p:spPr bwMode="auto">
          <a:xfrm>
            <a:off x="3773153" y="3255105"/>
            <a:ext cx="1118923" cy="4560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64" name="正方形/長方形 63"/>
          <p:cNvSpPr/>
          <p:nvPr/>
        </p:nvSpPr>
        <p:spPr>
          <a:xfrm>
            <a:off x="3848846" y="3227712"/>
            <a:ext cx="1100617" cy="523220"/>
          </a:xfrm>
          <a:prstGeom prst="rect">
            <a:avLst/>
          </a:prstGeom>
        </p:spPr>
        <p:txBody>
          <a:bodyPr wrap="squar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成立</a:t>
            </a:r>
            <a:endParaRPr lang="ja-JP" altLang="en-US" dirty="0">
              <a:solidFill>
                <a:srgbClr val="000000"/>
              </a:solidFill>
            </a:endParaRPr>
          </a:p>
        </p:txBody>
      </p:sp>
      <p:sp>
        <p:nvSpPr>
          <p:cNvPr id="40" name="Rectangle 80">
            <a:extLst>
              <a:ext uri="{FF2B5EF4-FFF2-40B4-BE49-F238E27FC236}">
                <a16:creationId xmlns:a16="http://schemas.microsoft.com/office/drawing/2014/main" id="{60922587-4276-4425-9A34-861DD61A1AD4}"/>
              </a:ext>
            </a:extLst>
          </p:cNvPr>
          <p:cNvSpPr>
            <a:spLocks noChangeArrowheads="1"/>
          </p:cNvSpPr>
          <p:nvPr/>
        </p:nvSpPr>
        <p:spPr bwMode="auto">
          <a:xfrm>
            <a:off x="2475534" y="1731390"/>
            <a:ext cx="380843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∴トルク</a:t>
            </a:r>
            <a:r>
              <a:rPr lang="en-US" altLang="ja-JP" b="1" i="1" dirty="0">
                <a:solidFill>
                  <a:srgbClr val="CC00FF"/>
                </a:solidFill>
                <a:latin typeface="Bookman Old Style" panose="02050604050505020204" pitchFamily="18" charset="0"/>
                <a:ea typeface="ＭＳ ゴシック" pitchFamily="49" charset="-128"/>
                <a:cs typeface="Times New Roman" pitchFamily="18" charset="0"/>
              </a:rPr>
              <a:t>N</a:t>
            </a:r>
            <a:r>
              <a:rPr lang="en-US" altLang="ja-JP" dirty="0">
                <a:solidFill>
                  <a:srgbClr val="CC00FF"/>
                </a:solidFill>
                <a:latin typeface="Symbol" panose="05050102010706020507" pitchFamily="18" charset="2"/>
                <a:ea typeface="ＭＳ ゴシック" pitchFamily="49" charset="-128"/>
                <a:cs typeface="Times New Roman" pitchFamily="18" charset="0"/>
              </a:rPr>
              <a:t> =</a:t>
            </a:r>
            <a:endParaRPr lang="en-US" altLang="ja-JP" dirty="0">
              <a:solidFill>
                <a:srgbClr val="CC00FF"/>
              </a:solidFill>
              <a:latin typeface="ＭＳ ゴシック" pitchFamily="49" charset="-128"/>
              <a:ea typeface="ＭＳ ゴシック" pitchFamily="49" charset="-128"/>
              <a:cs typeface="Times New Roman" pitchFamily="18" charset="0"/>
            </a:endParaRPr>
          </a:p>
        </p:txBody>
      </p:sp>
      <p:sp>
        <p:nvSpPr>
          <p:cNvPr id="43" name="Rectangle 75">
            <a:extLst>
              <a:ext uri="{FF2B5EF4-FFF2-40B4-BE49-F238E27FC236}">
                <a16:creationId xmlns:a16="http://schemas.microsoft.com/office/drawing/2014/main" id="{EF9DE5FA-9018-4108-B909-79CE1691F46D}"/>
              </a:ext>
            </a:extLst>
          </p:cNvPr>
          <p:cNvSpPr>
            <a:spLocks noChangeArrowheads="1"/>
          </p:cNvSpPr>
          <p:nvPr/>
        </p:nvSpPr>
        <p:spPr bwMode="auto">
          <a:xfrm>
            <a:off x="5664038" y="1798297"/>
            <a:ext cx="587370" cy="38887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52" name="正方形/長方形 51">
            <a:extLst>
              <a:ext uri="{FF2B5EF4-FFF2-40B4-BE49-F238E27FC236}">
                <a16:creationId xmlns:a16="http://schemas.microsoft.com/office/drawing/2014/main" id="{1909ACF2-5EA3-492A-BC5D-B12A63CC52ED}"/>
              </a:ext>
            </a:extLst>
          </p:cNvPr>
          <p:cNvSpPr/>
          <p:nvPr/>
        </p:nvSpPr>
        <p:spPr>
          <a:xfrm>
            <a:off x="5781808" y="1735983"/>
            <a:ext cx="364202" cy="523220"/>
          </a:xfrm>
          <a:prstGeom prst="rect">
            <a:avLst/>
          </a:prstGeom>
        </p:spPr>
        <p:txBody>
          <a:bodyPr wrap="none">
            <a:spAutoFit/>
          </a:bodyPr>
          <a:lstStyle/>
          <a:p>
            <a:r>
              <a:rPr lang="en-US" altLang="ja-JP" dirty="0">
                <a:solidFill>
                  <a:srgbClr val="CC00FF"/>
                </a:solidFill>
                <a:latin typeface="Symbol" panose="05050102010706020507" pitchFamily="18" charset="2"/>
                <a:ea typeface="ＭＳ ゴシック" pitchFamily="49" charset="-128"/>
                <a:cs typeface="Times New Roman" pitchFamily="18" charset="0"/>
              </a:rPr>
              <a:t>0</a:t>
            </a:r>
            <a:endParaRPr lang="ja-JP" altLang="en-US" dirty="0">
              <a:solidFill>
                <a:srgbClr val="CC00FF"/>
              </a:solidFill>
            </a:endParaRPr>
          </a:p>
        </p:txBody>
      </p:sp>
      <p:sp>
        <p:nvSpPr>
          <p:cNvPr id="53" name="Rectangle 75">
            <a:extLst>
              <a:ext uri="{FF2B5EF4-FFF2-40B4-BE49-F238E27FC236}">
                <a16:creationId xmlns:a16="http://schemas.microsoft.com/office/drawing/2014/main" id="{C80F7FF6-4CED-46FE-B835-779D02D10B90}"/>
              </a:ext>
            </a:extLst>
          </p:cNvPr>
          <p:cNvSpPr>
            <a:spLocks noChangeArrowheads="1"/>
          </p:cNvSpPr>
          <p:nvPr/>
        </p:nvSpPr>
        <p:spPr bwMode="auto">
          <a:xfrm>
            <a:off x="3282476" y="2262091"/>
            <a:ext cx="2155751" cy="49930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5" name="正方形/長方形 4">
            <a:extLst>
              <a:ext uri="{FF2B5EF4-FFF2-40B4-BE49-F238E27FC236}">
                <a16:creationId xmlns:a16="http://schemas.microsoft.com/office/drawing/2014/main" id="{397D513E-C83F-4078-9B8F-4595C4C49861}"/>
              </a:ext>
            </a:extLst>
          </p:cNvPr>
          <p:cNvSpPr/>
          <p:nvPr/>
        </p:nvSpPr>
        <p:spPr>
          <a:xfrm>
            <a:off x="7440722" y="2438296"/>
            <a:ext cx="364202" cy="523220"/>
          </a:xfrm>
          <a:prstGeom prst="rect">
            <a:avLst/>
          </a:prstGeom>
        </p:spPr>
        <p:txBody>
          <a:bodyPr wrap="none">
            <a:spAutoFit/>
          </a:bodyPr>
          <a:lstStyle/>
          <a:p>
            <a:r>
              <a:rPr lang="en-US" altLang="ja-JP" b="1" i="1" dirty="0">
                <a:solidFill>
                  <a:srgbClr val="000000"/>
                </a:solidFill>
                <a:latin typeface="Bookman Old Style" panose="02050604050505020204" pitchFamily="18" charset="0"/>
                <a:ea typeface="ＭＳ ゴシック" pitchFamily="49" charset="-128"/>
                <a:cs typeface="Times New Roman" pitchFamily="18" charset="0"/>
              </a:rPr>
              <a:t>r</a:t>
            </a:r>
            <a:endParaRPr lang="ja-JP" altLang="en-US" dirty="0"/>
          </a:p>
        </p:txBody>
      </p:sp>
      <p:sp>
        <p:nvSpPr>
          <p:cNvPr id="66" name="正方形/長方形 65">
            <a:extLst>
              <a:ext uri="{FF2B5EF4-FFF2-40B4-BE49-F238E27FC236}">
                <a16:creationId xmlns:a16="http://schemas.microsoft.com/office/drawing/2014/main" id="{691A260B-A3B2-479D-AF51-3FEC466321FA}"/>
              </a:ext>
            </a:extLst>
          </p:cNvPr>
          <p:cNvSpPr/>
          <p:nvPr/>
        </p:nvSpPr>
        <p:spPr>
          <a:xfrm>
            <a:off x="7876695" y="1893652"/>
            <a:ext cx="421910" cy="523220"/>
          </a:xfrm>
          <a:prstGeom prst="rect">
            <a:avLst/>
          </a:prstGeom>
        </p:spPr>
        <p:txBody>
          <a:bodyPr wrap="none">
            <a:spAutoFit/>
          </a:bodyPr>
          <a:lstStyle/>
          <a:p>
            <a:r>
              <a:rPr lang="en-US" altLang="ja-JP" b="1" i="1" dirty="0">
                <a:solidFill>
                  <a:srgbClr val="000000"/>
                </a:solidFill>
                <a:latin typeface="Bookman Old Style" panose="02050604050505020204" pitchFamily="18" charset="0"/>
                <a:ea typeface="ＭＳ ゴシック" pitchFamily="49" charset="-128"/>
                <a:cs typeface="Times New Roman" pitchFamily="18" charset="0"/>
              </a:rPr>
              <a:t>p</a:t>
            </a:r>
            <a:endParaRPr lang="ja-JP" altLang="en-US" dirty="0"/>
          </a:p>
        </p:txBody>
      </p:sp>
      <p:grpSp>
        <p:nvGrpSpPr>
          <p:cNvPr id="7" name="グループ化 6">
            <a:extLst>
              <a:ext uri="{FF2B5EF4-FFF2-40B4-BE49-F238E27FC236}">
                <a16:creationId xmlns:a16="http://schemas.microsoft.com/office/drawing/2014/main" id="{BBA6B8D9-5B77-4919-9B3F-71CB62290A64}"/>
              </a:ext>
            </a:extLst>
          </p:cNvPr>
          <p:cNvGrpSpPr/>
          <p:nvPr/>
        </p:nvGrpSpPr>
        <p:grpSpPr>
          <a:xfrm>
            <a:off x="5923069" y="2057555"/>
            <a:ext cx="1233945" cy="1289186"/>
            <a:chOff x="5633935" y="1763875"/>
            <a:chExt cx="1262449" cy="1338654"/>
          </a:xfrm>
        </p:grpSpPr>
        <p:grpSp>
          <p:nvGrpSpPr>
            <p:cNvPr id="89" name="グループ化 88">
              <a:extLst>
                <a:ext uri="{FF2B5EF4-FFF2-40B4-BE49-F238E27FC236}">
                  <a16:creationId xmlns:a16="http://schemas.microsoft.com/office/drawing/2014/main" id="{CB02B13C-9E23-43F0-8B9B-1F2291513897}"/>
                </a:ext>
              </a:extLst>
            </p:cNvPr>
            <p:cNvGrpSpPr/>
            <p:nvPr/>
          </p:nvGrpSpPr>
          <p:grpSpPr>
            <a:xfrm>
              <a:off x="5722671" y="2065139"/>
              <a:ext cx="1163845" cy="1037390"/>
              <a:chOff x="4527928" y="2648215"/>
              <a:chExt cx="1163845" cy="1037390"/>
            </a:xfrm>
          </p:grpSpPr>
          <p:sp>
            <p:nvSpPr>
              <p:cNvPr id="90" name="Freeform 60">
                <a:extLst>
                  <a:ext uri="{FF2B5EF4-FFF2-40B4-BE49-F238E27FC236}">
                    <a16:creationId xmlns:a16="http://schemas.microsoft.com/office/drawing/2014/main" id="{7394359B-C99A-446A-8240-72916FC65C88}"/>
                  </a:ext>
                </a:extLst>
              </p:cNvPr>
              <p:cNvSpPr>
                <a:spLocks/>
              </p:cNvSpPr>
              <p:nvPr/>
            </p:nvSpPr>
            <p:spPr bwMode="auto">
              <a:xfrm rot="1282965">
                <a:off x="4527928" y="2777896"/>
                <a:ext cx="1163845" cy="907709"/>
              </a:xfrm>
              <a:custGeom>
                <a:avLst/>
                <a:gdLst>
                  <a:gd name="T0" fmla="*/ 794 w 794"/>
                  <a:gd name="T1" fmla="*/ 395 h 637"/>
                  <a:gd name="T2" fmla="*/ 682 w 794"/>
                  <a:gd name="T3" fmla="*/ 350 h 637"/>
                  <a:gd name="T4" fmla="*/ 620 w 794"/>
                  <a:gd name="T5" fmla="*/ 263 h 637"/>
                  <a:gd name="T6" fmla="*/ 536 w 794"/>
                  <a:gd name="T7" fmla="*/ 130 h 637"/>
                  <a:gd name="T8" fmla="*/ 509 w 794"/>
                  <a:gd name="T9" fmla="*/ 28 h 637"/>
                  <a:gd name="T10" fmla="*/ 474 w 794"/>
                  <a:gd name="T11" fmla="*/ 17 h 637"/>
                  <a:gd name="T12" fmla="*/ 440 w 794"/>
                  <a:gd name="T13" fmla="*/ 131 h 637"/>
                  <a:gd name="T14" fmla="*/ 477 w 794"/>
                  <a:gd name="T15" fmla="*/ 233 h 637"/>
                  <a:gd name="T16" fmla="*/ 480 w 794"/>
                  <a:gd name="T17" fmla="*/ 302 h 637"/>
                  <a:gd name="T18" fmla="*/ 344 w 794"/>
                  <a:gd name="T19" fmla="*/ 307 h 637"/>
                  <a:gd name="T20" fmla="*/ 48 w 794"/>
                  <a:gd name="T21" fmla="*/ 316 h 637"/>
                  <a:gd name="T22" fmla="*/ 57 w 794"/>
                  <a:gd name="T23" fmla="*/ 374 h 637"/>
                  <a:gd name="T24" fmla="*/ 305 w 794"/>
                  <a:gd name="T25" fmla="*/ 392 h 637"/>
                  <a:gd name="T26" fmla="*/ 382 w 794"/>
                  <a:gd name="T27" fmla="*/ 409 h 637"/>
                  <a:gd name="T28" fmla="*/ 366 w 794"/>
                  <a:gd name="T29" fmla="*/ 497 h 637"/>
                  <a:gd name="T30" fmla="*/ 379 w 794"/>
                  <a:gd name="T31" fmla="*/ 517 h 637"/>
                  <a:gd name="T32" fmla="*/ 394 w 794"/>
                  <a:gd name="T33" fmla="*/ 610 h 637"/>
                  <a:gd name="T34" fmla="*/ 495 w 794"/>
                  <a:gd name="T35" fmla="*/ 635 h 637"/>
                  <a:gd name="T36" fmla="*/ 652 w 794"/>
                  <a:gd name="T37" fmla="*/ 597 h 637"/>
                  <a:gd name="T38" fmla="*/ 727 w 794"/>
                  <a:gd name="T39" fmla="*/ 605 h 6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94"/>
                  <a:gd name="T61" fmla="*/ 0 h 637"/>
                  <a:gd name="T62" fmla="*/ 794 w 794"/>
                  <a:gd name="T63" fmla="*/ 637 h 637"/>
                  <a:gd name="connsiteX0" fmla="*/ 10902 w 10902"/>
                  <a:gd name="connsiteY0" fmla="*/ 7839 h 9849"/>
                  <a:gd name="connsiteX1" fmla="*/ 8365 w 10902"/>
                  <a:gd name="connsiteY1" fmla="*/ 5370 h 9849"/>
                  <a:gd name="connsiteX2" fmla="*/ 7585 w 10902"/>
                  <a:gd name="connsiteY2" fmla="*/ 4004 h 9849"/>
                  <a:gd name="connsiteX3" fmla="*/ 6527 w 10902"/>
                  <a:gd name="connsiteY3" fmla="*/ 1916 h 9849"/>
                  <a:gd name="connsiteX4" fmla="*/ 6187 w 10902"/>
                  <a:gd name="connsiteY4" fmla="*/ 315 h 9849"/>
                  <a:gd name="connsiteX5" fmla="*/ 5746 w 10902"/>
                  <a:gd name="connsiteY5" fmla="*/ 142 h 9849"/>
                  <a:gd name="connsiteX6" fmla="*/ 5318 w 10902"/>
                  <a:gd name="connsiteY6" fmla="*/ 1932 h 9849"/>
                  <a:gd name="connsiteX7" fmla="*/ 5784 w 10902"/>
                  <a:gd name="connsiteY7" fmla="*/ 3533 h 9849"/>
                  <a:gd name="connsiteX8" fmla="*/ 5821 w 10902"/>
                  <a:gd name="connsiteY8" fmla="*/ 4616 h 9849"/>
                  <a:gd name="connsiteX9" fmla="*/ 4108 w 10902"/>
                  <a:gd name="connsiteY9" fmla="*/ 4694 h 9849"/>
                  <a:gd name="connsiteX10" fmla="*/ 381 w 10902"/>
                  <a:gd name="connsiteY10" fmla="*/ 4836 h 9849"/>
                  <a:gd name="connsiteX11" fmla="*/ 494 w 10902"/>
                  <a:gd name="connsiteY11" fmla="*/ 5746 h 9849"/>
                  <a:gd name="connsiteX12" fmla="*/ 3617 w 10902"/>
                  <a:gd name="connsiteY12" fmla="*/ 6029 h 9849"/>
                  <a:gd name="connsiteX13" fmla="*/ 4587 w 10902"/>
                  <a:gd name="connsiteY13" fmla="*/ 6296 h 9849"/>
                  <a:gd name="connsiteX14" fmla="*/ 4386 w 10902"/>
                  <a:gd name="connsiteY14" fmla="*/ 7677 h 9849"/>
                  <a:gd name="connsiteX15" fmla="*/ 4549 w 10902"/>
                  <a:gd name="connsiteY15" fmla="*/ 7991 h 9849"/>
                  <a:gd name="connsiteX16" fmla="*/ 4738 w 10902"/>
                  <a:gd name="connsiteY16" fmla="*/ 9451 h 9849"/>
                  <a:gd name="connsiteX17" fmla="*/ 6010 w 10902"/>
                  <a:gd name="connsiteY17" fmla="*/ 9844 h 9849"/>
                  <a:gd name="connsiteX18" fmla="*/ 7988 w 10902"/>
                  <a:gd name="connsiteY18" fmla="*/ 9247 h 9849"/>
                  <a:gd name="connsiteX19" fmla="*/ 8932 w 10902"/>
                  <a:gd name="connsiteY19" fmla="*/ 9373 h 9849"/>
                  <a:gd name="connsiteX0" fmla="*/ 10000 w 10000"/>
                  <a:gd name="connsiteY0" fmla="*/ 7959 h 11595"/>
                  <a:gd name="connsiteX1" fmla="*/ 7673 w 10000"/>
                  <a:gd name="connsiteY1" fmla="*/ 5452 h 11595"/>
                  <a:gd name="connsiteX2" fmla="*/ 6957 w 10000"/>
                  <a:gd name="connsiteY2" fmla="*/ 4065 h 11595"/>
                  <a:gd name="connsiteX3" fmla="*/ 5987 w 10000"/>
                  <a:gd name="connsiteY3" fmla="*/ 1945 h 11595"/>
                  <a:gd name="connsiteX4" fmla="*/ 5675 w 10000"/>
                  <a:gd name="connsiteY4" fmla="*/ 320 h 11595"/>
                  <a:gd name="connsiteX5" fmla="*/ 5271 w 10000"/>
                  <a:gd name="connsiteY5" fmla="*/ 144 h 11595"/>
                  <a:gd name="connsiteX6" fmla="*/ 4878 w 10000"/>
                  <a:gd name="connsiteY6" fmla="*/ 1962 h 11595"/>
                  <a:gd name="connsiteX7" fmla="*/ 5305 w 10000"/>
                  <a:gd name="connsiteY7" fmla="*/ 3587 h 11595"/>
                  <a:gd name="connsiteX8" fmla="*/ 5339 w 10000"/>
                  <a:gd name="connsiteY8" fmla="*/ 4687 h 11595"/>
                  <a:gd name="connsiteX9" fmla="*/ 3768 w 10000"/>
                  <a:gd name="connsiteY9" fmla="*/ 4766 h 11595"/>
                  <a:gd name="connsiteX10" fmla="*/ 349 w 10000"/>
                  <a:gd name="connsiteY10" fmla="*/ 4910 h 11595"/>
                  <a:gd name="connsiteX11" fmla="*/ 453 w 10000"/>
                  <a:gd name="connsiteY11" fmla="*/ 5834 h 11595"/>
                  <a:gd name="connsiteX12" fmla="*/ 3318 w 10000"/>
                  <a:gd name="connsiteY12" fmla="*/ 6121 h 11595"/>
                  <a:gd name="connsiteX13" fmla="*/ 4207 w 10000"/>
                  <a:gd name="connsiteY13" fmla="*/ 6393 h 11595"/>
                  <a:gd name="connsiteX14" fmla="*/ 4023 w 10000"/>
                  <a:gd name="connsiteY14" fmla="*/ 7795 h 11595"/>
                  <a:gd name="connsiteX15" fmla="*/ 4173 w 10000"/>
                  <a:gd name="connsiteY15" fmla="*/ 8114 h 11595"/>
                  <a:gd name="connsiteX16" fmla="*/ 4346 w 10000"/>
                  <a:gd name="connsiteY16" fmla="*/ 9596 h 11595"/>
                  <a:gd name="connsiteX17" fmla="*/ 5513 w 10000"/>
                  <a:gd name="connsiteY17" fmla="*/ 9995 h 11595"/>
                  <a:gd name="connsiteX18" fmla="*/ 7172 w 10000"/>
                  <a:gd name="connsiteY18" fmla="*/ 11592 h 11595"/>
                  <a:gd name="connsiteX19" fmla="*/ 8193 w 10000"/>
                  <a:gd name="connsiteY19" fmla="*/ 9517 h 11595"/>
                  <a:gd name="connsiteX0" fmla="*/ 10000 w 10000"/>
                  <a:gd name="connsiteY0" fmla="*/ 7959 h 11595"/>
                  <a:gd name="connsiteX1" fmla="*/ 7673 w 10000"/>
                  <a:gd name="connsiteY1" fmla="*/ 5452 h 11595"/>
                  <a:gd name="connsiteX2" fmla="*/ 6957 w 10000"/>
                  <a:gd name="connsiteY2" fmla="*/ 4065 h 11595"/>
                  <a:gd name="connsiteX3" fmla="*/ 5987 w 10000"/>
                  <a:gd name="connsiteY3" fmla="*/ 1945 h 11595"/>
                  <a:gd name="connsiteX4" fmla="*/ 5675 w 10000"/>
                  <a:gd name="connsiteY4" fmla="*/ 320 h 11595"/>
                  <a:gd name="connsiteX5" fmla="*/ 5271 w 10000"/>
                  <a:gd name="connsiteY5" fmla="*/ 144 h 11595"/>
                  <a:gd name="connsiteX6" fmla="*/ 4878 w 10000"/>
                  <a:gd name="connsiteY6" fmla="*/ 1962 h 11595"/>
                  <a:gd name="connsiteX7" fmla="*/ 5305 w 10000"/>
                  <a:gd name="connsiteY7" fmla="*/ 3587 h 11595"/>
                  <a:gd name="connsiteX8" fmla="*/ 5339 w 10000"/>
                  <a:gd name="connsiteY8" fmla="*/ 4687 h 11595"/>
                  <a:gd name="connsiteX9" fmla="*/ 3768 w 10000"/>
                  <a:gd name="connsiteY9" fmla="*/ 4766 h 11595"/>
                  <a:gd name="connsiteX10" fmla="*/ 349 w 10000"/>
                  <a:gd name="connsiteY10" fmla="*/ 4910 h 11595"/>
                  <a:gd name="connsiteX11" fmla="*/ 453 w 10000"/>
                  <a:gd name="connsiteY11" fmla="*/ 5834 h 11595"/>
                  <a:gd name="connsiteX12" fmla="*/ 3318 w 10000"/>
                  <a:gd name="connsiteY12" fmla="*/ 6121 h 11595"/>
                  <a:gd name="connsiteX13" fmla="*/ 4207 w 10000"/>
                  <a:gd name="connsiteY13" fmla="*/ 6393 h 11595"/>
                  <a:gd name="connsiteX14" fmla="*/ 4023 w 10000"/>
                  <a:gd name="connsiteY14" fmla="*/ 7795 h 11595"/>
                  <a:gd name="connsiteX15" fmla="*/ 4173 w 10000"/>
                  <a:gd name="connsiteY15" fmla="*/ 8114 h 11595"/>
                  <a:gd name="connsiteX16" fmla="*/ 4346 w 10000"/>
                  <a:gd name="connsiteY16" fmla="*/ 9596 h 11595"/>
                  <a:gd name="connsiteX17" fmla="*/ 5513 w 10000"/>
                  <a:gd name="connsiteY17" fmla="*/ 9995 h 11595"/>
                  <a:gd name="connsiteX18" fmla="*/ 7172 w 10000"/>
                  <a:gd name="connsiteY18" fmla="*/ 11592 h 11595"/>
                  <a:gd name="connsiteX19" fmla="*/ 8606 w 10000"/>
                  <a:gd name="connsiteY19" fmla="*/ 11238 h 11595"/>
                  <a:gd name="connsiteX0" fmla="*/ 10000 w 10000"/>
                  <a:gd name="connsiteY0" fmla="*/ 7959 h 12822"/>
                  <a:gd name="connsiteX1" fmla="*/ 7673 w 10000"/>
                  <a:gd name="connsiteY1" fmla="*/ 5452 h 12822"/>
                  <a:gd name="connsiteX2" fmla="*/ 6957 w 10000"/>
                  <a:gd name="connsiteY2" fmla="*/ 4065 h 12822"/>
                  <a:gd name="connsiteX3" fmla="*/ 5987 w 10000"/>
                  <a:gd name="connsiteY3" fmla="*/ 1945 h 12822"/>
                  <a:gd name="connsiteX4" fmla="*/ 5675 w 10000"/>
                  <a:gd name="connsiteY4" fmla="*/ 320 h 12822"/>
                  <a:gd name="connsiteX5" fmla="*/ 5271 w 10000"/>
                  <a:gd name="connsiteY5" fmla="*/ 144 h 12822"/>
                  <a:gd name="connsiteX6" fmla="*/ 4878 w 10000"/>
                  <a:gd name="connsiteY6" fmla="*/ 1962 h 12822"/>
                  <a:gd name="connsiteX7" fmla="*/ 5305 w 10000"/>
                  <a:gd name="connsiteY7" fmla="*/ 3587 h 12822"/>
                  <a:gd name="connsiteX8" fmla="*/ 5339 w 10000"/>
                  <a:gd name="connsiteY8" fmla="*/ 4687 h 12822"/>
                  <a:gd name="connsiteX9" fmla="*/ 3768 w 10000"/>
                  <a:gd name="connsiteY9" fmla="*/ 4766 h 12822"/>
                  <a:gd name="connsiteX10" fmla="*/ 349 w 10000"/>
                  <a:gd name="connsiteY10" fmla="*/ 4910 h 12822"/>
                  <a:gd name="connsiteX11" fmla="*/ 453 w 10000"/>
                  <a:gd name="connsiteY11" fmla="*/ 5834 h 12822"/>
                  <a:gd name="connsiteX12" fmla="*/ 3318 w 10000"/>
                  <a:gd name="connsiteY12" fmla="*/ 6121 h 12822"/>
                  <a:gd name="connsiteX13" fmla="*/ 4207 w 10000"/>
                  <a:gd name="connsiteY13" fmla="*/ 6393 h 12822"/>
                  <a:gd name="connsiteX14" fmla="*/ 4023 w 10000"/>
                  <a:gd name="connsiteY14" fmla="*/ 7795 h 12822"/>
                  <a:gd name="connsiteX15" fmla="*/ 4173 w 10000"/>
                  <a:gd name="connsiteY15" fmla="*/ 8114 h 12822"/>
                  <a:gd name="connsiteX16" fmla="*/ 4346 w 10000"/>
                  <a:gd name="connsiteY16" fmla="*/ 9596 h 12822"/>
                  <a:gd name="connsiteX17" fmla="*/ 5513 w 10000"/>
                  <a:gd name="connsiteY17" fmla="*/ 9995 h 12822"/>
                  <a:gd name="connsiteX18" fmla="*/ 7172 w 10000"/>
                  <a:gd name="connsiteY18" fmla="*/ 11592 h 12822"/>
                  <a:gd name="connsiteX19" fmla="*/ 8554 w 10000"/>
                  <a:gd name="connsiteY19" fmla="*/ 12822 h 12822"/>
                  <a:gd name="connsiteX0" fmla="*/ 10155 w 10155"/>
                  <a:gd name="connsiteY0" fmla="*/ 10231 h 12822"/>
                  <a:gd name="connsiteX1" fmla="*/ 7673 w 10155"/>
                  <a:gd name="connsiteY1" fmla="*/ 5452 h 12822"/>
                  <a:gd name="connsiteX2" fmla="*/ 6957 w 10155"/>
                  <a:gd name="connsiteY2" fmla="*/ 4065 h 12822"/>
                  <a:gd name="connsiteX3" fmla="*/ 5987 w 10155"/>
                  <a:gd name="connsiteY3" fmla="*/ 1945 h 12822"/>
                  <a:gd name="connsiteX4" fmla="*/ 5675 w 10155"/>
                  <a:gd name="connsiteY4" fmla="*/ 320 h 12822"/>
                  <a:gd name="connsiteX5" fmla="*/ 5271 w 10155"/>
                  <a:gd name="connsiteY5" fmla="*/ 144 h 12822"/>
                  <a:gd name="connsiteX6" fmla="*/ 4878 w 10155"/>
                  <a:gd name="connsiteY6" fmla="*/ 1962 h 12822"/>
                  <a:gd name="connsiteX7" fmla="*/ 5305 w 10155"/>
                  <a:gd name="connsiteY7" fmla="*/ 3587 h 12822"/>
                  <a:gd name="connsiteX8" fmla="*/ 5339 w 10155"/>
                  <a:gd name="connsiteY8" fmla="*/ 4687 h 12822"/>
                  <a:gd name="connsiteX9" fmla="*/ 3768 w 10155"/>
                  <a:gd name="connsiteY9" fmla="*/ 4766 h 12822"/>
                  <a:gd name="connsiteX10" fmla="*/ 349 w 10155"/>
                  <a:gd name="connsiteY10" fmla="*/ 4910 h 12822"/>
                  <a:gd name="connsiteX11" fmla="*/ 453 w 10155"/>
                  <a:gd name="connsiteY11" fmla="*/ 5834 h 12822"/>
                  <a:gd name="connsiteX12" fmla="*/ 3318 w 10155"/>
                  <a:gd name="connsiteY12" fmla="*/ 6121 h 12822"/>
                  <a:gd name="connsiteX13" fmla="*/ 4207 w 10155"/>
                  <a:gd name="connsiteY13" fmla="*/ 6393 h 12822"/>
                  <a:gd name="connsiteX14" fmla="*/ 4023 w 10155"/>
                  <a:gd name="connsiteY14" fmla="*/ 7795 h 12822"/>
                  <a:gd name="connsiteX15" fmla="*/ 4173 w 10155"/>
                  <a:gd name="connsiteY15" fmla="*/ 8114 h 12822"/>
                  <a:gd name="connsiteX16" fmla="*/ 4346 w 10155"/>
                  <a:gd name="connsiteY16" fmla="*/ 9596 h 12822"/>
                  <a:gd name="connsiteX17" fmla="*/ 5513 w 10155"/>
                  <a:gd name="connsiteY17" fmla="*/ 9995 h 12822"/>
                  <a:gd name="connsiteX18" fmla="*/ 7172 w 10155"/>
                  <a:gd name="connsiteY18" fmla="*/ 11592 h 12822"/>
                  <a:gd name="connsiteX19" fmla="*/ 8554 w 10155"/>
                  <a:gd name="connsiteY19" fmla="*/ 12822 h 12822"/>
                  <a:gd name="connsiteX0" fmla="*/ 10155 w 10155"/>
                  <a:gd name="connsiteY0" fmla="*/ 10260 h 12851"/>
                  <a:gd name="connsiteX1" fmla="*/ 7673 w 10155"/>
                  <a:gd name="connsiteY1" fmla="*/ 5481 h 12851"/>
                  <a:gd name="connsiteX2" fmla="*/ 6957 w 10155"/>
                  <a:gd name="connsiteY2" fmla="*/ 4094 h 12851"/>
                  <a:gd name="connsiteX3" fmla="*/ 5987 w 10155"/>
                  <a:gd name="connsiteY3" fmla="*/ 1974 h 12851"/>
                  <a:gd name="connsiteX4" fmla="*/ 8361 w 10155"/>
                  <a:gd name="connsiteY4" fmla="*/ 280 h 12851"/>
                  <a:gd name="connsiteX5" fmla="*/ 5271 w 10155"/>
                  <a:gd name="connsiteY5" fmla="*/ 173 h 12851"/>
                  <a:gd name="connsiteX6" fmla="*/ 4878 w 10155"/>
                  <a:gd name="connsiteY6" fmla="*/ 1991 h 12851"/>
                  <a:gd name="connsiteX7" fmla="*/ 5305 w 10155"/>
                  <a:gd name="connsiteY7" fmla="*/ 3616 h 12851"/>
                  <a:gd name="connsiteX8" fmla="*/ 5339 w 10155"/>
                  <a:gd name="connsiteY8" fmla="*/ 4716 h 12851"/>
                  <a:gd name="connsiteX9" fmla="*/ 3768 w 10155"/>
                  <a:gd name="connsiteY9" fmla="*/ 4795 h 12851"/>
                  <a:gd name="connsiteX10" fmla="*/ 349 w 10155"/>
                  <a:gd name="connsiteY10" fmla="*/ 4939 h 12851"/>
                  <a:gd name="connsiteX11" fmla="*/ 453 w 10155"/>
                  <a:gd name="connsiteY11" fmla="*/ 5863 h 12851"/>
                  <a:gd name="connsiteX12" fmla="*/ 3318 w 10155"/>
                  <a:gd name="connsiteY12" fmla="*/ 6150 h 12851"/>
                  <a:gd name="connsiteX13" fmla="*/ 4207 w 10155"/>
                  <a:gd name="connsiteY13" fmla="*/ 6422 h 12851"/>
                  <a:gd name="connsiteX14" fmla="*/ 4023 w 10155"/>
                  <a:gd name="connsiteY14" fmla="*/ 7824 h 12851"/>
                  <a:gd name="connsiteX15" fmla="*/ 4173 w 10155"/>
                  <a:gd name="connsiteY15" fmla="*/ 8143 h 12851"/>
                  <a:gd name="connsiteX16" fmla="*/ 4346 w 10155"/>
                  <a:gd name="connsiteY16" fmla="*/ 9625 h 12851"/>
                  <a:gd name="connsiteX17" fmla="*/ 5513 w 10155"/>
                  <a:gd name="connsiteY17" fmla="*/ 10024 h 12851"/>
                  <a:gd name="connsiteX18" fmla="*/ 7172 w 10155"/>
                  <a:gd name="connsiteY18" fmla="*/ 11621 h 12851"/>
                  <a:gd name="connsiteX19" fmla="*/ 8554 w 10155"/>
                  <a:gd name="connsiteY19" fmla="*/ 12851 h 12851"/>
                  <a:gd name="connsiteX0" fmla="*/ 10155 w 10155"/>
                  <a:gd name="connsiteY0" fmla="*/ 10309 h 12900"/>
                  <a:gd name="connsiteX1" fmla="*/ 7673 w 10155"/>
                  <a:gd name="connsiteY1" fmla="*/ 5530 h 12900"/>
                  <a:gd name="connsiteX2" fmla="*/ 6957 w 10155"/>
                  <a:gd name="connsiteY2" fmla="*/ 4143 h 12900"/>
                  <a:gd name="connsiteX3" fmla="*/ 8724 w 10155"/>
                  <a:gd name="connsiteY3" fmla="*/ 2918 h 12900"/>
                  <a:gd name="connsiteX4" fmla="*/ 8361 w 10155"/>
                  <a:gd name="connsiteY4" fmla="*/ 329 h 12900"/>
                  <a:gd name="connsiteX5" fmla="*/ 5271 w 10155"/>
                  <a:gd name="connsiteY5" fmla="*/ 222 h 12900"/>
                  <a:gd name="connsiteX6" fmla="*/ 4878 w 10155"/>
                  <a:gd name="connsiteY6" fmla="*/ 2040 h 12900"/>
                  <a:gd name="connsiteX7" fmla="*/ 5305 w 10155"/>
                  <a:gd name="connsiteY7" fmla="*/ 3665 h 12900"/>
                  <a:gd name="connsiteX8" fmla="*/ 5339 w 10155"/>
                  <a:gd name="connsiteY8" fmla="*/ 4765 h 12900"/>
                  <a:gd name="connsiteX9" fmla="*/ 3768 w 10155"/>
                  <a:gd name="connsiteY9" fmla="*/ 4844 h 12900"/>
                  <a:gd name="connsiteX10" fmla="*/ 349 w 10155"/>
                  <a:gd name="connsiteY10" fmla="*/ 4988 h 12900"/>
                  <a:gd name="connsiteX11" fmla="*/ 453 w 10155"/>
                  <a:gd name="connsiteY11" fmla="*/ 5912 h 12900"/>
                  <a:gd name="connsiteX12" fmla="*/ 3318 w 10155"/>
                  <a:gd name="connsiteY12" fmla="*/ 6199 h 12900"/>
                  <a:gd name="connsiteX13" fmla="*/ 4207 w 10155"/>
                  <a:gd name="connsiteY13" fmla="*/ 6471 h 12900"/>
                  <a:gd name="connsiteX14" fmla="*/ 4023 w 10155"/>
                  <a:gd name="connsiteY14" fmla="*/ 7873 h 12900"/>
                  <a:gd name="connsiteX15" fmla="*/ 4173 w 10155"/>
                  <a:gd name="connsiteY15" fmla="*/ 8192 h 12900"/>
                  <a:gd name="connsiteX16" fmla="*/ 4346 w 10155"/>
                  <a:gd name="connsiteY16" fmla="*/ 9674 h 12900"/>
                  <a:gd name="connsiteX17" fmla="*/ 5513 w 10155"/>
                  <a:gd name="connsiteY17" fmla="*/ 10073 h 12900"/>
                  <a:gd name="connsiteX18" fmla="*/ 7172 w 10155"/>
                  <a:gd name="connsiteY18" fmla="*/ 11670 h 12900"/>
                  <a:gd name="connsiteX19" fmla="*/ 8554 w 10155"/>
                  <a:gd name="connsiteY19" fmla="*/ 12900 h 12900"/>
                  <a:gd name="connsiteX0" fmla="*/ 10155 w 10155"/>
                  <a:gd name="connsiteY0" fmla="*/ 10309 h 12900"/>
                  <a:gd name="connsiteX1" fmla="*/ 7673 w 10155"/>
                  <a:gd name="connsiteY1" fmla="*/ 5530 h 12900"/>
                  <a:gd name="connsiteX2" fmla="*/ 8610 w 10155"/>
                  <a:gd name="connsiteY2" fmla="*/ 4832 h 12900"/>
                  <a:gd name="connsiteX3" fmla="*/ 8724 w 10155"/>
                  <a:gd name="connsiteY3" fmla="*/ 2918 h 12900"/>
                  <a:gd name="connsiteX4" fmla="*/ 8361 w 10155"/>
                  <a:gd name="connsiteY4" fmla="*/ 329 h 12900"/>
                  <a:gd name="connsiteX5" fmla="*/ 5271 w 10155"/>
                  <a:gd name="connsiteY5" fmla="*/ 222 h 12900"/>
                  <a:gd name="connsiteX6" fmla="*/ 4878 w 10155"/>
                  <a:gd name="connsiteY6" fmla="*/ 2040 h 12900"/>
                  <a:gd name="connsiteX7" fmla="*/ 5305 w 10155"/>
                  <a:gd name="connsiteY7" fmla="*/ 3665 h 12900"/>
                  <a:gd name="connsiteX8" fmla="*/ 5339 w 10155"/>
                  <a:gd name="connsiteY8" fmla="*/ 4765 h 12900"/>
                  <a:gd name="connsiteX9" fmla="*/ 3768 w 10155"/>
                  <a:gd name="connsiteY9" fmla="*/ 4844 h 12900"/>
                  <a:gd name="connsiteX10" fmla="*/ 349 w 10155"/>
                  <a:gd name="connsiteY10" fmla="*/ 4988 h 12900"/>
                  <a:gd name="connsiteX11" fmla="*/ 453 w 10155"/>
                  <a:gd name="connsiteY11" fmla="*/ 5912 h 12900"/>
                  <a:gd name="connsiteX12" fmla="*/ 3318 w 10155"/>
                  <a:gd name="connsiteY12" fmla="*/ 6199 h 12900"/>
                  <a:gd name="connsiteX13" fmla="*/ 4207 w 10155"/>
                  <a:gd name="connsiteY13" fmla="*/ 6471 h 12900"/>
                  <a:gd name="connsiteX14" fmla="*/ 4023 w 10155"/>
                  <a:gd name="connsiteY14" fmla="*/ 7873 h 12900"/>
                  <a:gd name="connsiteX15" fmla="*/ 4173 w 10155"/>
                  <a:gd name="connsiteY15" fmla="*/ 8192 h 12900"/>
                  <a:gd name="connsiteX16" fmla="*/ 4346 w 10155"/>
                  <a:gd name="connsiteY16" fmla="*/ 9674 h 12900"/>
                  <a:gd name="connsiteX17" fmla="*/ 5513 w 10155"/>
                  <a:gd name="connsiteY17" fmla="*/ 10073 h 12900"/>
                  <a:gd name="connsiteX18" fmla="*/ 7172 w 10155"/>
                  <a:gd name="connsiteY18" fmla="*/ 11670 h 12900"/>
                  <a:gd name="connsiteX19" fmla="*/ 8554 w 10155"/>
                  <a:gd name="connsiteY19" fmla="*/ 12900 h 12900"/>
                  <a:gd name="connsiteX0" fmla="*/ 10155 w 10155"/>
                  <a:gd name="connsiteY0" fmla="*/ 10088 h 12679"/>
                  <a:gd name="connsiteX1" fmla="*/ 7673 w 10155"/>
                  <a:gd name="connsiteY1" fmla="*/ 5309 h 12679"/>
                  <a:gd name="connsiteX2" fmla="*/ 8610 w 10155"/>
                  <a:gd name="connsiteY2" fmla="*/ 4611 h 12679"/>
                  <a:gd name="connsiteX3" fmla="*/ 8724 w 10155"/>
                  <a:gd name="connsiteY3" fmla="*/ 2697 h 12679"/>
                  <a:gd name="connsiteX4" fmla="*/ 9187 w 10155"/>
                  <a:gd name="connsiteY4" fmla="*/ 1829 h 12679"/>
                  <a:gd name="connsiteX5" fmla="*/ 5271 w 10155"/>
                  <a:gd name="connsiteY5" fmla="*/ 1 h 12679"/>
                  <a:gd name="connsiteX6" fmla="*/ 4878 w 10155"/>
                  <a:gd name="connsiteY6" fmla="*/ 1819 h 12679"/>
                  <a:gd name="connsiteX7" fmla="*/ 5305 w 10155"/>
                  <a:gd name="connsiteY7" fmla="*/ 3444 h 12679"/>
                  <a:gd name="connsiteX8" fmla="*/ 5339 w 10155"/>
                  <a:gd name="connsiteY8" fmla="*/ 4544 h 12679"/>
                  <a:gd name="connsiteX9" fmla="*/ 3768 w 10155"/>
                  <a:gd name="connsiteY9" fmla="*/ 4623 h 12679"/>
                  <a:gd name="connsiteX10" fmla="*/ 349 w 10155"/>
                  <a:gd name="connsiteY10" fmla="*/ 4767 h 12679"/>
                  <a:gd name="connsiteX11" fmla="*/ 453 w 10155"/>
                  <a:gd name="connsiteY11" fmla="*/ 5691 h 12679"/>
                  <a:gd name="connsiteX12" fmla="*/ 3318 w 10155"/>
                  <a:gd name="connsiteY12" fmla="*/ 5978 h 12679"/>
                  <a:gd name="connsiteX13" fmla="*/ 4207 w 10155"/>
                  <a:gd name="connsiteY13" fmla="*/ 6250 h 12679"/>
                  <a:gd name="connsiteX14" fmla="*/ 4023 w 10155"/>
                  <a:gd name="connsiteY14" fmla="*/ 7652 h 12679"/>
                  <a:gd name="connsiteX15" fmla="*/ 4173 w 10155"/>
                  <a:gd name="connsiteY15" fmla="*/ 7971 h 12679"/>
                  <a:gd name="connsiteX16" fmla="*/ 4346 w 10155"/>
                  <a:gd name="connsiteY16" fmla="*/ 9453 h 12679"/>
                  <a:gd name="connsiteX17" fmla="*/ 5513 w 10155"/>
                  <a:gd name="connsiteY17" fmla="*/ 9852 h 12679"/>
                  <a:gd name="connsiteX18" fmla="*/ 7172 w 10155"/>
                  <a:gd name="connsiteY18" fmla="*/ 11449 h 12679"/>
                  <a:gd name="connsiteX19" fmla="*/ 8554 w 10155"/>
                  <a:gd name="connsiteY19" fmla="*/ 12679 h 12679"/>
                  <a:gd name="connsiteX0" fmla="*/ 10155 w 10155"/>
                  <a:gd name="connsiteY0" fmla="*/ 10103 h 12694"/>
                  <a:gd name="connsiteX1" fmla="*/ 7673 w 10155"/>
                  <a:gd name="connsiteY1" fmla="*/ 5324 h 12694"/>
                  <a:gd name="connsiteX2" fmla="*/ 8610 w 10155"/>
                  <a:gd name="connsiteY2" fmla="*/ 4626 h 12694"/>
                  <a:gd name="connsiteX3" fmla="*/ 8724 w 10155"/>
                  <a:gd name="connsiteY3" fmla="*/ 2712 h 12694"/>
                  <a:gd name="connsiteX4" fmla="*/ 9187 w 10155"/>
                  <a:gd name="connsiteY4" fmla="*/ 1844 h 12694"/>
                  <a:gd name="connsiteX5" fmla="*/ 5271 w 10155"/>
                  <a:gd name="connsiteY5" fmla="*/ 16 h 12694"/>
                  <a:gd name="connsiteX6" fmla="*/ 6634 w 10155"/>
                  <a:gd name="connsiteY6" fmla="*/ 3004 h 12694"/>
                  <a:gd name="connsiteX7" fmla="*/ 5305 w 10155"/>
                  <a:gd name="connsiteY7" fmla="*/ 3459 h 12694"/>
                  <a:gd name="connsiteX8" fmla="*/ 5339 w 10155"/>
                  <a:gd name="connsiteY8" fmla="*/ 4559 h 12694"/>
                  <a:gd name="connsiteX9" fmla="*/ 3768 w 10155"/>
                  <a:gd name="connsiteY9" fmla="*/ 4638 h 12694"/>
                  <a:gd name="connsiteX10" fmla="*/ 349 w 10155"/>
                  <a:gd name="connsiteY10" fmla="*/ 4782 h 12694"/>
                  <a:gd name="connsiteX11" fmla="*/ 453 w 10155"/>
                  <a:gd name="connsiteY11" fmla="*/ 5706 h 12694"/>
                  <a:gd name="connsiteX12" fmla="*/ 3318 w 10155"/>
                  <a:gd name="connsiteY12" fmla="*/ 5993 h 12694"/>
                  <a:gd name="connsiteX13" fmla="*/ 4207 w 10155"/>
                  <a:gd name="connsiteY13" fmla="*/ 6265 h 12694"/>
                  <a:gd name="connsiteX14" fmla="*/ 4023 w 10155"/>
                  <a:gd name="connsiteY14" fmla="*/ 7667 h 12694"/>
                  <a:gd name="connsiteX15" fmla="*/ 4173 w 10155"/>
                  <a:gd name="connsiteY15" fmla="*/ 7986 h 12694"/>
                  <a:gd name="connsiteX16" fmla="*/ 4346 w 10155"/>
                  <a:gd name="connsiteY16" fmla="*/ 9468 h 12694"/>
                  <a:gd name="connsiteX17" fmla="*/ 5513 w 10155"/>
                  <a:gd name="connsiteY17" fmla="*/ 9867 h 12694"/>
                  <a:gd name="connsiteX18" fmla="*/ 7172 w 10155"/>
                  <a:gd name="connsiteY18" fmla="*/ 11464 h 12694"/>
                  <a:gd name="connsiteX19" fmla="*/ 8554 w 10155"/>
                  <a:gd name="connsiteY19" fmla="*/ 12694 h 12694"/>
                  <a:gd name="connsiteX0" fmla="*/ 10155 w 10155"/>
                  <a:gd name="connsiteY0" fmla="*/ 8311 h 10902"/>
                  <a:gd name="connsiteX1" fmla="*/ 7673 w 10155"/>
                  <a:gd name="connsiteY1" fmla="*/ 3532 h 10902"/>
                  <a:gd name="connsiteX2" fmla="*/ 8610 w 10155"/>
                  <a:gd name="connsiteY2" fmla="*/ 2834 h 10902"/>
                  <a:gd name="connsiteX3" fmla="*/ 8724 w 10155"/>
                  <a:gd name="connsiteY3" fmla="*/ 920 h 10902"/>
                  <a:gd name="connsiteX4" fmla="*/ 9187 w 10155"/>
                  <a:gd name="connsiteY4" fmla="*/ 52 h 10902"/>
                  <a:gd name="connsiteX5" fmla="*/ 7492 w 10155"/>
                  <a:gd name="connsiteY5" fmla="*/ 221 h 10902"/>
                  <a:gd name="connsiteX6" fmla="*/ 6634 w 10155"/>
                  <a:gd name="connsiteY6" fmla="*/ 1212 h 10902"/>
                  <a:gd name="connsiteX7" fmla="*/ 5305 w 10155"/>
                  <a:gd name="connsiteY7" fmla="*/ 1667 h 10902"/>
                  <a:gd name="connsiteX8" fmla="*/ 5339 w 10155"/>
                  <a:gd name="connsiteY8" fmla="*/ 2767 h 10902"/>
                  <a:gd name="connsiteX9" fmla="*/ 3768 w 10155"/>
                  <a:gd name="connsiteY9" fmla="*/ 2846 h 10902"/>
                  <a:gd name="connsiteX10" fmla="*/ 349 w 10155"/>
                  <a:gd name="connsiteY10" fmla="*/ 2990 h 10902"/>
                  <a:gd name="connsiteX11" fmla="*/ 453 w 10155"/>
                  <a:gd name="connsiteY11" fmla="*/ 3914 h 10902"/>
                  <a:gd name="connsiteX12" fmla="*/ 3318 w 10155"/>
                  <a:gd name="connsiteY12" fmla="*/ 4201 h 10902"/>
                  <a:gd name="connsiteX13" fmla="*/ 4207 w 10155"/>
                  <a:gd name="connsiteY13" fmla="*/ 4473 h 10902"/>
                  <a:gd name="connsiteX14" fmla="*/ 4023 w 10155"/>
                  <a:gd name="connsiteY14" fmla="*/ 5875 h 10902"/>
                  <a:gd name="connsiteX15" fmla="*/ 4173 w 10155"/>
                  <a:gd name="connsiteY15" fmla="*/ 6194 h 10902"/>
                  <a:gd name="connsiteX16" fmla="*/ 4346 w 10155"/>
                  <a:gd name="connsiteY16" fmla="*/ 7676 h 10902"/>
                  <a:gd name="connsiteX17" fmla="*/ 5513 w 10155"/>
                  <a:gd name="connsiteY17" fmla="*/ 8075 h 10902"/>
                  <a:gd name="connsiteX18" fmla="*/ 7172 w 10155"/>
                  <a:gd name="connsiteY18" fmla="*/ 9672 h 10902"/>
                  <a:gd name="connsiteX19" fmla="*/ 8554 w 10155"/>
                  <a:gd name="connsiteY19" fmla="*/ 10902 h 10902"/>
                  <a:gd name="connsiteX0" fmla="*/ 10155 w 10155"/>
                  <a:gd name="connsiteY0" fmla="*/ 8311 h 10902"/>
                  <a:gd name="connsiteX1" fmla="*/ 7673 w 10155"/>
                  <a:gd name="connsiteY1" fmla="*/ 3532 h 10902"/>
                  <a:gd name="connsiteX2" fmla="*/ 8610 w 10155"/>
                  <a:gd name="connsiteY2" fmla="*/ 2834 h 10902"/>
                  <a:gd name="connsiteX3" fmla="*/ 8724 w 10155"/>
                  <a:gd name="connsiteY3" fmla="*/ 920 h 10902"/>
                  <a:gd name="connsiteX4" fmla="*/ 9187 w 10155"/>
                  <a:gd name="connsiteY4" fmla="*/ 52 h 10902"/>
                  <a:gd name="connsiteX5" fmla="*/ 7492 w 10155"/>
                  <a:gd name="connsiteY5" fmla="*/ 221 h 10902"/>
                  <a:gd name="connsiteX6" fmla="*/ 6634 w 10155"/>
                  <a:gd name="connsiteY6" fmla="*/ 1212 h 10902"/>
                  <a:gd name="connsiteX7" fmla="*/ 5615 w 10155"/>
                  <a:gd name="connsiteY7" fmla="*/ 2149 h 10902"/>
                  <a:gd name="connsiteX8" fmla="*/ 5339 w 10155"/>
                  <a:gd name="connsiteY8" fmla="*/ 2767 h 10902"/>
                  <a:gd name="connsiteX9" fmla="*/ 3768 w 10155"/>
                  <a:gd name="connsiteY9" fmla="*/ 2846 h 10902"/>
                  <a:gd name="connsiteX10" fmla="*/ 349 w 10155"/>
                  <a:gd name="connsiteY10" fmla="*/ 2990 h 10902"/>
                  <a:gd name="connsiteX11" fmla="*/ 453 w 10155"/>
                  <a:gd name="connsiteY11" fmla="*/ 3914 h 10902"/>
                  <a:gd name="connsiteX12" fmla="*/ 3318 w 10155"/>
                  <a:gd name="connsiteY12" fmla="*/ 4201 h 10902"/>
                  <a:gd name="connsiteX13" fmla="*/ 4207 w 10155"/>
                  <a:gd name="connsiteY13" fmla="*/ 4473 h 10902"/>
                  <a:gd name="connsiteX14" fmla="*/ 4023 w 10155"/>
                  <a:gd name="connsiteY14" fmla="*/ 5875 h 10902"/>
                  <a:gd name="connsiteX15" fmla="*/ 4173 w 10155"/>
                  <a:gd name="connsiteY15" fmla="*/ 6194 h 10902"/>
                  <a:gd name="connsiteX16" fmla="*/ 4346 w 10155"/>
                  <a:gd name="connsiteY16" fmla="*/ 7676 h 10902"/>
                  <a:gd name="connsiteX17" fmla="*/ 5513 w 10155"/>
                  <a:gd name="connsiteY17" fmla="*/ 8075 h 10902"/>
                  <a:gd name="connsiteX18" fmla="*/ 7172 w 10155"/>
                  <a:gd name="connsiteY18" fmla="*/ 9672 h 10902"/>
                  <a:gd name="connsiteX19" fmla="*/ 8554 w 10155"/>
                  <a:gd name="connsiteY19" fmla="*/ 10902 h 10902"/>
                  <a:gd name="connsiteX0" fmla="*/ 10155 w 10155"/>
                  <a:gd name="connsiteY0" fmla="*/ 8311 h 10902"/>
                  <a:gd name="connsiteX1" fmla="*/ 7673 w 10155"/>
                  <a:gd name="connsiteY1" fmla="*/ 3532 h 10902"/>
                  <a:gd name="connsiteX2" fmla="*/ 7112 w 10155"/>
                  <a:gd name="connsiteY2" fmla="*/ 2077 h 10902"/>
                  <a:gd name="connsiteX3" fmla="*/ 8724 w 10155"/>
                  <a:gd name="connsiteY3" fmla="*/ 920 h 10902"/>
                  <a:gd name="connsiteX4" fmla="*/ 9187 w 10155"/>
                  <a:gd name="connsiteY4" fmla="*/ 52 h 10902"/>
                  <a:gd name="connsiteX5" fmla="*/ 7492 w 10155"/>
                  <a:gd name="connsiteY5" fmla="*/ 221 h 10902"/>
                  <a:gd name="connsiteX6" fmla="*/ 6634 w 10155"/>
                  <a:gd name="connsiteY6" fmla="*/ 1212 h 10902"/>
                  <a:gd name="connsiteX7" fmla="*/ 5615 w 10155"/>
                  <a:gd name="connsiteY7" fmla="*/ 2149 h 10902"/>
                  <a:gd name="connsiteX8" fmla="*/ 5339 w 10155"/>
                  <a:gd name="connsiteY8" fmla="*/ 2767 h 10902"/>
                  <a:gd name="connsiteX9" fmla="*/ 3768 w 10155"/>
                  <a:gd name="connsiteY9" fmla="*/ 2846 h 10902"/>
                  <a:gd name="connsiteX10" fmla="*/ 349 w 10155"/>
                  <a:gd name="connsiteY10" fmla="*/ 2990 h 10902"/>
                  <a:gd name="connsiteX11" fmla="*/ 453 w 10155"/>
                  <a:gd name="connsiteY11" fmla="*/ 3914 h 10902"/>
                  <a:gd name="connsiteX12" fmla="*/ 3318 w 10155"/>
                  <a:gd name="connsiteY12" fmla="*/ 4201 h 10902"/>
                  <a:gd name="connsiteX13" fmla="*/ 4207 w 10155"/>
                  <a:gd name="connsiteY13" fmla="*/ 4473 h 10902"/>
                  <a:gd name="connsiteX14" fmla="*/ 4023 w 10155"/>
                  <a:gd name="connsiteY14" fmla="*/ 5875 h 10902"/>
                  <a:gd name="connsiteX15" fmla="*/ 4173 w 10155"/>
                  <a:gd name="connsiteY15" fmla="*/ 6194 h 10902"/>
                  <a:gd name="connsiteX16" fmla="*/ 4346 w 10155"/>
                  <a:gd name="connsiteY16" fmla="*/ 7676 h 10902"/>
                  <a:gd name="connsiteX17" fmla="*/ 5513 w 10155"/>
                  <a:gd name="connsiteY17" fmla="*/ 8075 h 10902"/>
                  <a:gd name="connsiteX18" fmla="*/ 7172 w 10155"/>
                  <a:gd name="connsiteY18" fmla="*/ 9672 h 10902"/>
                  <a:gd name="connsiteX19" fmla="*/ 8554 w 10155"/>
                  <a:gd name="connsiteY19" fmla="*/ 10902 h 10902"/>
                  <a:gd name="connsiteX0" fmla="*/ 10155 w 10155"/>
                  <a:gd name="connsiteY0" fmla="*/ 8312 h 10903"/>
                  <a:gd name="connsiteX1" fmla="*/ 7673 w 10155"/>
                  <a:gd name="connsiteY1" fmla="*/ 3533 h 10903"/>
                  <a:gd name="connsiteX2" fmla="*/ 7112 w 10155"/>
                  <a:gd name="connsiteY2" fmla="*/ 2078 h 10903"/>
                  <a:gd name="connsiteX3" fmla="*/ 8724 w 10155"/>
                  <a:gd name="connsiteY3" fmla="*/ 921 h 10903"/>
                  <a:gd name="connsiteX4" fmla="*/ 9187 w 10155"/>
                  <a:gd name="connsiteY4" fmla="*/ 53 h 10903"/>
                  <a:gd name="connsiteX5" fmla="*/ 7492 w 10155"/>
                  <a:gd name="connsiteY5" fmla="*/ 222 h 10903"/>
                  <a:gd name="connsiteX6" fmla="*/ 5653 w 10155"/>
                  <a:gd name="connsiteY6" fmla="*/ 1282 h 10903"/>
                  <a:gd name="connsiteX7" fmla="*/ 5615 w 10155"/>
                  <a:gd name="connsiteY7" fmla="*/ 2150 h 10903"/>
                  <a:gd name="connsiteX8" fmla="*/ 5339 w 10155"/>
                  <a:gd name="connsiteY8" fmla="*/ 2768 h 10903"/>
                  <a:gd name="connsiteX9" fmla="*/ 3768 w 10155"/>
                  <a:gd name="connsiteY9" fmla="*/ 2847 h 10903"/>
                  <a:gd name="connsiteX10" fmla="*/ 349 w 10155"/>
                  <a:gd name="connsiteY10" fmla="*/ 2991 h 10903"/>
                  <a:gd name="connsiteX11" fmla="*/ 453 w 10155"/>
                  <a:gd name="connsiteY11" fmla="*/ 3915 h 10903"/>
                  <a:gd name="connsiteX12" fmla="*/ 3318 w 10155"/>
                  <a:gd name="connsiteY12" fmla="*/ 4202 h 10903"/>
                  <a:gd name="connsiteX13" fmla="*/ 4207 w 10155"/>
                  <a:gd name="connsiteY13" fmla="*/ 4474 h 10903"/>
                  <a:gd name="connsiteX14" fmla="*/ 4023 w 10155"/>
                  <a:gd name="connsiteY14" fmla="*/ 5876 h 10903"/>
                  <a:gd name="connsiteX15" fmla="*/ 4173 w 10155"/>
                  <a:gd name="connsiteY15" fmla="*/ 6195 h 10903"/>
                  <a:gd name="connsiteX16" fmla="*/ 4346 w 10155"/>
                  <a:gd name="connsiteY16" fmla="*/ 7677 h 10903"/>
                  <a:gd name="connsiteX17" fmla="*/ 5513 w 10155"/>
                  <a:gd name="connsiteY17" fmla="*/ 8076 h 10903"/>
                  <a:gd name="connsiteX18" fmla="*/ 7172 w 10155"/>
                  <a:gd name="connsiteY18" fmla="*/ 9673 h 10903"/>
                  <a:gd name="connsiteX19" fmla="*/ 8554 w 10155"/>
                  <a:gd name="connsiteY19" fmla="*/ 10903 h 10903"/>
                  <a:gd name="connsiteX0" fmla="*/ 10155 w 10155"/>
                  <a:gd name="connsiteY0" fmla="*/ 8464 h 11055"/>
                  <a:gd name="connsiteX1" fmla="*/ 7673 w 10155"/>
                  <a:gd name="connsiteY1" fmla="*/ 3685 h 11055"/>
                  <a:gd name="connsiteX2" fmla="*/ 7112 w 10155"/>
                  <a:gd name="connsiteY2" fmla="*/ 2230 h 11055"/>
                  <a:gd name="connsiteX3" fmla="*/ 8724 w 10155"/>
                  <a:gd name="connsiteY3" fmla="*/ 1073 h 11055"/>
                  <a:gd name="connsiteX4" fmla="*/ 9187 w 10155"/>
                  <a:gd name="connsiteY4" fmla="*/ 205 h 11055"/>
                  <a:gd name="connsiteX5" fmla="*/ 6614 w 10155"/>
                  <a:gd name="connsiteY5" fmla="*/ 99 h 11055"/>
                  <a:gd name="connsiteX6" fmla="*/ 5653 w 10155"/>
                  <a:gd name="connsiteY6" fmla="*/ 1434 h 11055"/>
                  <a:gd name="connsiteX7" fmla="*/ 5615 w 10155"/>
                  <a:gd name="connsiteY7" fmla="*/ 2302 h 11055"/>
                  <a:gd name="connsiteX8" fmla="*/ 5339 w 10155"/>
                  <a:gd name="connsiteY8" fmla="*/ 2920 h 11055"/>
                  <a:gd name="connsiteX9" fmla="*/ 3768 w 10155"/>
                  <a:gd name="connsiteY9" fmla="*/ 2999 h 11055"/>
                  <a:gd name="connsiteX10" fmla="*/ 349 w 10155"/>
                  <a:gd name="connsiteY10" fmla="*/ 3143 h 11055"/>
                  <a:gd name="connsiteX11" fmla="*/ 453 w 10155"/>
                  <a:gd name="connsiteY11" fmla="*/ 4067 h 11055"/>
                  <a:gd name="connsiteX12" fmla="*/ 3318 w 10155"/>
                  <a:gd name="connsiteY12" fmla="*/ 4354 h 11055"/>
                  <a:gd name="connsiteX13" fmla="*/ 4207 w 10155"/>
                  <a:gd name="connsiteY13" fmla="*/ 4626 h 11055"/>
                  <a:gd name="connsiteX14" fmla="*/ 4023 w 10155"/>
                  <a:gd name="connsiteY14" fmla="*/ 6028 h 11055"/>
                  <a:gd name="connsiteX15" fmla="*/ 4173 w 10155"/>
                  <a:gd name="connsiteY15" fmla="*/ 6347 h 11055"/>
                  <a:gd name="connsiteX16" fmla="*/ 4346 w 10155"/>
                  <a:gd name="connsiteY16" fmla="*/ 7829 h 11055"/>
                  <a:gd name="connsiteX17" fmla="*/ 5513 w 10155"/>
                  <a:gd name="connsiteY17" fmla="*/ 8228 h 11055"/>
                  <a:gd name="connsiteX18" fmla="*/ 7172 w 10155"/>
                  <a:gd name="connsiteY18" fmla="*/ 9825 h 11055"/>
                  <a:gd name="connsiteX19" fmla="*/ 8554 w 10155"/>
                  <a:gd name="connsiteY19" fmla="*/ 11055 h 11055"/>
                  <a:gd name="connsiteX0" fmla="*/ 10155 w 10155"/>
                  <a:gd name="connsiteY0" fmla="*/ 8463 h 11054"/>
                  <a:gd name="connsiteX1" fmla="*/ 7673 w 10155"/>
                  <a:gd name="connsiteY1" fmla="*/ 3684 h 11054"/>
                  <a:gd name="connsiteX2" fmla="*/ 7112 w 10155"/>
                  <a:gd name="connsiteY2" fmla="*/ 2229 h 11054"/>
                  <a:gd name="connsiteX3" fmla="*/ 7639 w 10155"/>
                  <a:gd name="connsiteY3" fmla="*/ 1003 h 11054"/>
                  <a:gd name="connsiteX4" fmla="*/ 9187 w 10155"/>
                  <a:gd name="connsiteY4" fmla="*/ 204 h 11054"/>
                  <a:gd name="connsiteX5" fmla="*/ 6614 w 10155"/>
                  <a:gd name="connsiteY5" fmla="*/ 98 h 11054"/>
                  <a:gd name="connsiteX6" fmla="*/ 5653 w 10155"/>
                  <a:gd name="connsiteY6" fmla="*/ 1433 h 11054"/>
                  <a:gd name="connsiteX7" fmla="*/ 5615 w 10155"/>
                  <a:gd name="connsiteY7" fmla="*/ 2301 h 11054"/>
                  <a:gd name="connsiteX8" fmla="*/ 5339 w 10155"/>
                  <a:gd name="connsiteY8" fmla="*/ 2919 h 11054"/>
                  <a:gd name="connsiteX9" fmla="*/ 3768 w 10155"/>
                  <a:gd name="connsiteY9" fmla="*/ 2998 h 11054"/>
                  <a:gd name="connsiteX10" fmla="*/ 349 w 10155"/>
                  <a:gd name="connsiteY10" fmla="*/ 3142 h 11054"/>
                  <a:gd name="connsiteX11" fmla="*/ 453 w 10155"/>
                  <a:gd name="connsiteY11" fmla="*/ 4066 h 11054"/>
                  <a:gd name="connsiteX12" fmla="*/ 3318 w 10155"/>
                  <a:gd name="connsiteY12" fmla="*/ 4353 h 11054"/>
                  <a:gd name="connsiteX13" fmla="*/ 4207 w 10155"/>
                  <a:gd name="connsiteY13" fmla="*/ 4625 h 11054"/>
                  <a:gd name="connsiteX14" fmla="*/ 4023 w 10155"/>
                  <a:gd name="connsiteY14" fmla="*/ 6027 h 11054"/>
                  <a:gd name="connsiteX15" fmla="*/ 4173 w 10155"/>
                  <a:gd name="connsiteY15" fmla="*/ 6346 h 11054"/>
                  <a:gd name="connsiteX16" fmla="*/ 4346 w 10155"/>
                  <a:gd name="connsiteY16" fmla="*/ 7828 h 11054"/>
                  <a:gd name="connsiteX17" fmla="*/ 5513 w 10155"/>
                  <a:gd name="connsiteY17" fmla="*/ 8227 h 11054"/>
                  <a:gd name="connsiteX18" fmla="*/ 7172 w 10155"/>
                  <a:gd name="connsiteY18" fmla="*/ 9824 h 11054"/>
                  <a:gd name="connsiteX19" fmla="*/ 8554 w 10155"/>
                  <a:gd name="connsiteY19" fmla="*/ 11054 h 11054"/>
                  <a:gd name="connsiteX0" fmla="*/ 10155 w 10155"/>
                  <a:gd name="connsiteY0" fmla="*/ 8523 h 11114"/>
                  <a:gd name="connsiteX1" fmla="*/ 7673 w 10155"/>
                  <a:gd name="connsiteY1" fmla="*/ 3744 h 11114"/>
                  <a:gd name="connsiteX2" fmla="*/ 7112 w 10155"/>
                  <a:gd name="connsiteY2" fmla="*/ 2289 h 11114"/>
                  <a:gd name="connsiteX3" fmla="*/ 7639 w 10155"/>
                  <a:gd name="connsiteY3" fmla="*/ 1063 h 11114"/>
                  <a:gd name="connsiteX4" fmla="*/ 8257 w 10155"/>
                  <a:gd name="connsiteY4" fmla="*/ 126 h 11114"/>
                  <a:gd name="connsiteX5" fmla="*/ 6614 w 10155"/>
                  <a:gd name="connsiteY5" fmla="*/ 158 h 11114"/>
                  <a:gd name="connsiteX6" fmla="*/ 5653 w 10155"/>
                  <a:gd name="connsiteY6" fmla="*/ 1493 h 11114"/>
                  <a:gd name="connsiteX7" fmla="*/ 5615 w 10155"/>
                  <a:gd name="connsiteY7" fmla="*/ 2361 h 11114"/>
                  <a:gd name="connsiteX8" fmla="*/ 5339 w 10155"/>
                  <a:gd name="connsiteY8" fmla="*/ 2979 h 11114"/>
                  <a:gd name="connsiteX9" fmla="*/ 3768 w 10155"/>
                  <a:gd name="connsiteY9" fmla="*/ 3058 h 11114"/>
                  <a:gd name="connsiteX10" fmla="*/ 349 w 10155"/>
                  <a:gd name="connsiteY10" fmla="*/ 3202 h 11114"/>
                  <a:gd name="connsiteX11" fmla="*/ 453 w 10155"/>
                  <a:gd name="connsiteY11" fmla="*/ 4126 h 11114"/>
                  <a:gd name="connsiteX12" fmla="*/ 3318 w 10155"/>
                  <a:gd name="connsiteY12" fmla="*/ 4413 h 11114"/>
                  <a:gd name="connsiteX13" fmla="*/ 4207 w 10155"/>
                  <a:gd name="connsiteY13" fmla="*/ 4685 h 11114"/>
                  <a:gd name="connsiteX14" fmla="*/ 4023 w 10155"/>
                  <a:gd name="connsiteY14" fmla="*/ 6087 h 11114"/>
                  <a:gd name="connsiteX15" fmla="*/ 4173 w 10155"/>
                  <a:gd name="connsiteY15" fmla="*/ 6406 h 11114"/>
                  <a:gd name="connsiteX16" fmla="*/ 4346 w 10155"/>
                  <a:gd name="connsiteY16" fmla="*/ 7888 h 11114"/>
                  <a:gd name="connsiteX17" fmla="*/ 5513 w 10155"/>
                  <a:gd name="connsiteY17" fmla="*/ 8287 h 11114"/>
                  <a:gd name="connsiteX18" fmla="*/ 7172 w 10155"/>
                  <a:gd name="connsiteY18" fmla="*/ 9884 h 11114"/>
                  <a:gd name="connsiteX19" fmla="*/ 8554 w 10155"/>
                  <a:gd name="connsiteY19" fmla="*/ 11114 h 11114"/>
                  <a:gd name="connsiteX0" fmla="*/ 10155 w 10155"/>
                  <a:gd name="connsiteY0" fmla="*/ 8403 h 10994"/>
                  <a:gd name="connsiteX1" fmla="*/ 7673 w 10155"/>
                  <a:gd name="connsiteY1" fmla="*/ 3624 h 10994"/>
                  <a:gd name="connsiteX2" fmla="*/ 7112 w 10155"/>
                  <a:gd name="connsiteY2" fmla="*/ 2169 h 10994"/>
                  <a:gd name="connsiteX3" fmla="*/ 7639 w 10155"/>
                  <a:gd name="connsiteY3" fmla="*/ 943 h 10994"/>
                  <a:gd name="connsiteX4" fmla="*/ 8257 w 10155"/>
                  <a:gd name="connsiteY4" fmla="*/ 6 h 10994"/>
                  <a:gd name="connsiteX5" fmla="*/ 6717 w 10155"/>
                  <a:gd name="connsiteY5" fmla="*/ 589 h 10994"/>
                  <a:gd name="connsiteX6" fmla="*/ 5653 w 10155"/>
                  <a:gd name="connsiteY6" fmla="*/ 1373 h 10994"/>
                  <a:gd name="connsiteX7" fmla="*/ 5615 w 10155"/>
                  <a:gd name="connsiteY7" fmla="*/ 2241 h 10994"/>
                  <a:gd name="connsiteX8" fmla="*/ 5339 w 10155"/>
                  <a:gd name="connsiteY8" fmla="*/ 2859 h 10994"/>
                  <a:gd name="connsiteX9" fmla="*/ 3768 w 10155"/>
                  <a:gd name="connsiteY9" fmla="*/ 2938 h 10994"/>
                  <a:gd name="connsiteX10" fmla="*/ 349 w 10155"/>
                  <a:gd name="connsiteY10" fmla="*/ 3082 h 10994"/>
                  <a:gd name="connsiteX11" fmla="*/ 453 w 10155"/>
                  <a:gd name="connsiteY11" fmla="*/ 4006 h 10994"/>
                  <a:gd name="connsiteX12" fmla="*/ 3318 w 10155"/>
                  <a:gd name="connsiteY12" fmla="*/ 4293 h 10994"/>
                  <a:gd name="connsiteX13" fmla="*/ 4207 w 10155"/>
                  <a:gd name="connsiteY13" fmla="*/ 4565 h 10994"/>
                  <a:gd name="connsiteX14" fmla="*/ 4023 w 10155"/>
                  <a:gd name="connsiteY14" fmla="*/ 5967 h 10994"/>
                  <a:gd name="connsiteX15" fmla="*/ 4173 w 10155"/>
                  <a:gd name="connsiteY15" fmla="*/ 6286 h 10994"/>
                  <a:gd name="connsiteX16" fmla="*/ 4346 w 10155"/>
                  <a:gd name="connsiteY16" fmla="*/ 7768 h 10994"/>
                  <a:gd name="connsiteX17" fmla="*/ 5513 w 10155"/>
                  <a:gd name="connsiteY17" fmla="*/ 8167 h 10994"/>
                  <a:gd name="connsiteX18" fmla="*/ 7172 w 10155"/>
                  <a:gd name="connsiteY18" fmla="*/ 9764 h 10994"/>
                  <a:gd name="connsiteX19" fmla="*/ 8554 w 10155"/>
                  <a:gd name="connsiteY19" fmla="*/ 10994 h 10994"/>
                  <a:gd name="connsiteX0" fmla="*/ 10155 w 10155"/>
                  <a:gd name="connsiteY0" fmla="*/ 8403 h 10994"/>
                  <a:gd name="connsiteX1" fmla="*/ 7673 w 10155"/>
                  <a:gd name="connsiteY1" fmla="*/ 3624 h 10994"/>
                  <a:gd name="connsiteX2" fmla="*/ 7887 w 10155"/>
                  <a:gd name="connsiteY2" fmla="*/ 2720 h 10994"/>
                  <a:gd name="connsiteX3" fmla="*/ 7639 w 10155"/>
                  <a:gd name="connsiteY3" fmla="*/ 943 h 10994"/>
                  <a:gd name="connsiteX4" fmla="*/ 8257 w 10155"/>
                  <a:gd name="connsiteY4" fmla="*/ 6 h 10994"/>
                  <a:gd name="connsiteX5" fmla="*/ 6717 w 10155"/>
                  <a:gd name="connsiteY5" fmla="*/ 589 h 10994"/>
                  <a:gd name="connsiteX6" fmla="*/ 5653 w 10155"/>
                  <a:gd name="connsiteY6" fmla="*/ 1373 h 10994"/>
                  <a:gd name="connsiteX7" fmla="*/ 5615 w 10155"/>
                  <a:gd name="connsiteY7" fmla="*/ 2241 h 10994"/>
                  <a:gd name="connsiteX8" fmla="*/ 5339 w 10155"/>
                  <a:gd name="connsiteY8" fmla="*/ 2859 h 10994"/>
                  <a:gd name="connsiteX9" fmla="*/ 3768 w 10155"/>
                  <a:gd name="connsiteY9" fmla="*/ 2938 h 10994"/>
                  <a:gd name="connsiteX10" fmla="*/ 349 w 10155"/>
                  <a:gd name="connsiteY10" fmla="*/ 3082 h 10994"/>
                  <a:gd name="connsiteX11" fmla="*/ 453 w 10155"/>
                  <a:gd name="connsiteY11" fmla="*/ 4006 h 10994"/>
                  <a:gd name="connsiteX12" fmla="*/ 3318 w 10155"/>
                  <a:gd name="connsiteY12" fmla="*/ 4293 h 10994"/>
                  <a:gd name="connsiteX13" fmla="*/ 4207 w 10155"/>
                  <a:gd name="connsiteY13" fmla="*/ 4565 h 10994"/>
                  <a:gd name="connsiteX14" fmla="*/ 4023 w 10155"/>
                  <a:gd name="connsiteY14" fmla="*/ 5967 h 10994"/>
                  <a:gd name="connsiteX15" fmla="*/ 4173 w 10155"/>
                  <a:gd name="connsiteY15" fmla="*/ 6286 h 10994"/>
                  <a:gd name="connsiteX16" fmla="*/ 4346 w 10155"/>
                  <a:gd name="connsiteY16" fmla="*/ 7768 h 10994"/>
                  <a:gd name="connsiteX17" fmla="*/ 5513 w 10155"/>
                  <a:gd name="connsiteY17" fmla="*/ 8167 h 10994"/>
                  <a:gd name="connsiteX18" fmla="*/ 7172 w 10155"/>
                  <a:gd name="connsiteY18" fmla="*/ 9764 h 10994"/>
                  <a:gd name="connsiteX19" fmla="*/ 8554 w 10155"/>
                  <a:gd name="connsiteY19" fmla="*/ 10994 h 10994"/>
                  <a:gd name="connsiteX0" fmla="*/ 10155 w 10155"/>
                  <a:gd name="connsiteY0" fmla="*/ 8403 h 10994"/>
                  <a:gd name="connsiteX1" fmla="*/ 8913 w 10155"/>
                  <a:gd name="connsiteY1" fmla="*/ 4519 h 10994"/>
                  <a:gd name="connsiteX2" fmla="*/ 7887 w 10155"/>
                  <a:gd name="connsiteY2" fmla="*/ 2720 h 10994"/>
                  <a:gd name="connsiteX3" fmla="*/ 7639 w 10155"/>
                  <a:gd name="connsiteY3" fmla="*/ 943 h 10994"/>
                  <a:gd name="connsiteX4" fmla="*/ 8257 w 10155"/>
                  <a:gd name="connsiteY4" fmla="*/ 6 h 10994"/>
                  <a:gd name="connsiteX5" fmla="*/ 6717 w 10155"/>
                  <a:gd name="connsiteY5" fmla="*/ 589 h 10994"/>
                  <a:gd name="connsiteX6" fmla="*/ 5653 w 10155"/>
                  <a:gd name="connsiteY6" fmla="*/ 1373 h 10994"/>
                  <a:gd name="connsiteX7" fmla="*/ 5615 w 10155"/>
                  <a:gd name="connsiteY7" fmla="*/ 2241 h 10994"/>
                  <a:gd name="connsiteX8" fmla="*/ 5339 w 10155"/>
                  <a:gd name="connsiteY8" fmla="*/ 2859 h 10994"/>
                  <a:gd name="connsiteX9" fmla="*/ 3768 w 10155"/>
                  <a:gd name="connsiteY9" fmla="*/ 2938 h 10994"/>
                  <a:gd name="connsiteX10" fmla="*/ 349 w 10155"/>
                  <a:gd name="connsiteY10" fmla="*/ 3082 h 10994"/>
                  <a:gd name="connsiteX11" fmla="*/ 453 w 10155"/>
                  <a:gd name="connsiteY11" fmla="*/ 4006 h 10994"/>
                  <a:gd name="connsiteX12" fmla="*/ 3318 w 10155"/>
                  <a:gd name="connsiteY12" fmla="*/ 4293 h 10994"/>
                  <a:gd name="connsiteX13" fmla="*/ 4207 w 10155"/>
                  <a:gd name="connsiteY13" fmla="*/ 4565 h 10994"/>
                  <a:gd name="connsiteX14" fmla="*/ 4023 w 10155"/>
                  <a:gd name="connsiteY14" fmla="*/ 5967 h 10994"/>
                  <a:gd name="connsiteX15" fmla="*/ 4173 w 10155"/>
                  <a:gd name="connsiteY15" fmla="*/ 6286 h 10994"/>
                  <a:gd name="connsiteX16" fmla="*/ 4346 w 10155"/>
                  <a:gd name="connsiteY16" fmla="*/ 7768 h 10994"/>
                  <a:gd name="connsiteX17" fmla="*/ 5513 w 10155"/>
                  <a:gd name="connsiteY17" fmla="*/ 8167 h 10994"/>
                  <a:gd name="connsiteX18" fmla="*/ 7172 w 10155"/>
                  <a:gd name="connsiteY18" fmla="*/ 9764 h 10994"/>
                  <a:gd name="connsiteX19" fmla="*/ 8554 w 10155"/>
                  <a:gd name="connsiteY19" fmla="*/ 10994 h 10994"/>
                  <a:gd name="connsiteX0" fmla="*/ 10155 w 10155"/>
                  <a:gd name="connsiteY0" fmla="*/ 8403 h 10994"/>
                  <a:gd name="connsiteX1" fmla="*/ 9171 w 10155"/>
                  <a:gd name="connsiteY1" fmla="*/ 5827 h 10994"/>
                  <a:gd name="connsiteX2" fmla="*/ 7887 w 10155"/>
                  <a:gd name="connsiteY2" fmla="*/ 2720 h 10994"/>
                  <a:gd name="connsiteX3" fmla="*/ 7639 w 10155"/>
                  <a:gd name="connsiteY3" fmla="*/ 943 h 10994"/>
                  <a:gd name="connsiteX4" fmla="*/ 8257 w 10155"/>
                  <a:gd name="connsiteY4" fmla="*/ 6 h 10994"/>
                  <a:gd name="connsiteX5" fmla="*/ 6717 w 10155"/>
                  <a:gd name="connsiteY5" fmla="*/ 589 h 10994"/>
                  <a:gd name="connsiteX6" fmla="*/ 5653 w 10155"/>
                  <a:gd name="connsiteY6" fmla="*/ 1373 h 10994"/>
                  <a:gd name="connsiteX7" fmla="*/ 5615 w 10155"/>
                  <a:gd name="connsiteY7" fmla="*/ 2241 h 10994"/>
                  <a:gd name="connsiteX8" fmla="*/ 5339 w 10155"/>
                  <a:gd name="connsiteY8" fmla="*/ 2859 h 10994"/>
                  <a:gd name="connsiteX9" fmla="*/ 3768 w 10155"/>
                  <a:gd name="connsiteY9" fmla="*/ 2938 h 10994"/>
                  <a:gd name="connsiteX10" fmla="*/ 349 w 10155"/>
                  <a:gd name="connsiteY10" fmla="*/ 3082 h 10994"/>
                  <a:gd name="connsiteX11" fmla="*/ 453 w 10155"/>
                  <a:gd name="connsiteY11" fmla="*/ 4006 h 10994"/>
                  <a:gd name="connsiteX12" fmla="*/ 3318 w 10155"/>
                  <a:gd name="connsiteY12" fmla="*/ 4293 h 10994"/>
                  <a:gd name="connsiteX13" fmla="*/ 4207 w 10155"/>
                  <a:gd name="connsiteY13" fmla="*/ 4565 h 10994"/>
                  <a:gd name="connsiteX14" fmla="*/ 4023 w 10155"/>
                  <a:gd name="connsiteY14" fmla="*/ 5967 h 10994"/>
                  <a:gd name="connsiteX15" fmla="*/ 4173 w 10155"/>
                  <a:gd name="connsiteY15" fmla="*/ 6286 h 10994"/>
                  <a:gd name="connsiteX16" fmla="*/ 4346 w 10155"/>
                  <a:gd name="connsiteY16" fmla="*/ 7768 h 10994"/>
                  <a:gd name="connsiteX17" fmla="*/ 5513 w 10155"/>
                  <a:gd name="connsiteY17" fmla="*/ 8167 h 10994"/>
                  <a:gd name="connsiteX18" fmla="*/ 7172 w 10155"/>
                  <a:gd name="connsiteY18" fmla="*/ 9764 h 10994"/>
                  <a:gd name="connsiteX19" fmla="*/ 8554 w 10155"/>
                  <a:gd name="connsiteY19" fmla="*/ 10994 h 10994"/>
                  <a:gd name="connsiteX0" fmla="*/ 10155 w 10155"/>
                  <a:gd name="connsiteY0" fmla="*/ 8403 h 10994"/>
                  <a:gd name="connsiteX1" fmla="*/ 9171 w 10155"/>
                  <a:gd name="connsiteY1" fmla="*/ 5827 h 10994"/>
                  <a:gd name="connsiteX2" fmla="*/ 8920 w 10155"/>
                  <a:gd name="connsiteY2" fmla="*/ 3959 h 10994"/>
                  <a:gd name="connsiteX3" fmla="*/ 7639 w 10155"/>
                  <a:gd name="connsiteY3" fmla="*/ 943 h 10994"/>
                  <a:gd name="connsiteX4" fmla="*/ 8257 w 10155"/>
                  <a:gd name="connsiteY4" fmla="*/ 6 h 10994"/>
                  <a:gd name="connsiteX5" fmla="*/ 6717 w 10155"/>
                  <a:gd name="connsiteY5" fmla="*/ 589 h 10994"/>
                  <a:gd name="connsiteX6" fmla="*/ 5653 w 10155"/>
                  <a:gd name="connsiteY6" fmla="*/ 1373 h 10994"/>
                  <a:gd name="connsiteX7" fmla="*/ 5615 w 10155"/>
                  <a:gd name="connsiteY7" fmla="*/ 2241 h 10994"/>
                  <a:gd name="connsiteX8" fmla="*/ 5339 w 10155"/>
                  <a:gd name="connsiteY8" fmla="*/ 2859 h 10994"/>
                  <a:gd name="connsiteX9" fmla="*/ 3768 w 10155"/>
                  <a:gd name="connsiteY9" fmla="*/ 2938 h 10994"/>
                  <a:gd name="connsiteX10" fmla="*/ 349 w 10155"/>
                  <a:gd name="connsiteY10" fmla="*/ 3082 h 10994"/>
                  <a:gd name="connsiteX11" fmla="*/ 453 w 10155"/>
                  <a:gd name="connsiteY11" fmla="*/ 4006 h 10994"/>
                  <a:gd name="connsiteX12" fmla="*/ 3318 w 10155"/>
                  <a:gd name="connsiteY12" fmla="*/ 4293 h 10994"/>
                  <a:gd name="connsiteX13" fmla="*/ 4207 w 10155"/>
                  <a:gd name="connsiteY13" fmla="*/ 4565 h 10994"/>
                  <a:gd name="connsiteX14" fmla="*/ 4023 w 10155"/>
                  <a:gd name="connsiteY14" fmla="*/ 5967 h 10994"/>
                  <a:gd name="connsiteX15" fmla="*/ 4173 w 10155"/>
                  <a:gd name="connsiteY15" fmla="*/ 6286 h 10994"/>
                  <a:gd name="connsiteX16" fmla="*/ 4346 w 10155"/>
                  <a:gd name="connsiteY16" fmla="*/ 7768 h 10994"/>
                  <a:gd name="connsiteX17" fmla="*/ 5513 w 10155"/>
                  <a:gd name="connsiteY17" fmla="*/ 8167 h 10994"/>
                  <a:gd name="connsiteX18" fmla="*/ 7172 w 10155"/>
                  <a:gd name="connsiteY18" fmla="*/ 9764 h 10994"/>
                  <a:gd name="connsiteX19" fmla="*/ 8554 w 10155"/>
                  <a:gd name="connsiteY19" fmla="*/ 10994 h 10994"/>
                  <a:gd name="connsiteX0" fmla="*/ 11136 w 11136"/>
                  <a:gd name="connsiteY0" fmla="*/ 7646 h 10994"/>
                  <a:gd name="connsiteX1" fmla="*/ 9171 w 11136"/>
                  <a:gd name="connsiteY1" fmla="*/ 5827 h 10994"/>
                  <a:gd name="connsiteX2" fmla="*/ 8920 w 11136"/>
                  <a:gd name="connsiteY2" fmla="*/ 3959 h 10994"/>
                  <a:gd name="connsiteX3" fmla="*/ 7639 w 11136"/>
                  <a:gd name="connsiteY3" fmla="*/ 943 h 10994"/>
                  <a:gd name="connsiteX4" fmla="*/ 8257 w 11136"/>
                  <a:gd name="connsiteY4" fmla="*/ 6 h 10994"/>
                  <a:gd name="connsiteX5" fmla="*/ 6717 w 11136"/>
                  <a:gd name="connsiteY5" fmla="*/ 589 h 10994"/>
                  <a:gd name="connsiteX6" fmla="*/ 5653 w 11136"/>
                  <a:gd name="connsiteY6" fmla="*/ 1373 h 10994"/>
                  <a:gd name="connsiteX7" fmla="*/ 5615 w 11136"/>
                  <a:gd name="connsiteY7" fmla="*/ 2241 h 10994"/>
                  <a:gd name="connsiteX8" fmla="*/ 5339 w 11136"/>
                  <a:gd name="connsiteY8" fmla="*/ 2859 h 10994"/>
                  <a:gd name="connsiteX9" fmla="*/ 3768 w 11136"/>
                  <a:gd name="connsiteY9" fmla="*/ 2938 h 10994"/>
                  <a:gd name="connsiteX10" fmla="*/ 349 w 11136"/>
                  <a:gd name="connsiteY10" fmla="*/ 3082 h 10994"/>
                  <a:gd name="connsiteX11" fmla="*/ 453 w 11136"/>
                  <a:gd name="connsiteY11" fmla="*/ 4006 h 10994"/>
                  <a:gd name="connsiteX12" fmla="*/ 3318 w 11136"/>
                  <a:gd name="connsiteY12" fmla="*/ 4293 h 10994"/>
                  <a:gd name="connsiteX13" fmla="*/ 4207 w 11136"/>
                  <a:gd name="connsiteY13" fmla="*/ 4565 h 10994"/>
                  <a:gd name="connsiteX14" fmla="*/ 4023 w 11136"/>
                  <a:gd name="connsiteY14" fmla="*/ 5967 h 10994"/>
                  <a:gd name="connsiteX15" fmla="*/ 4173 w 11136"/>
                  <a:gd name="connsiteY15" fmla="*/ 6286 h 10994"/>
                  <a:gd name="connsiteX16" fmla="*/ 4346 w 11136"/>
                  <a:gd name="connsiteY16" fmla="*/ 7768 h 10994"/>
                  <a:gd name="connsiteX17" fmla="*/ 5513 w 11136"/>
                  <a:gd name="connsiteY17" fmla="*/ 8167 h 10994"/>
                  <a:gd name="connsiteX18" fmla="*/ 7172 w 11136"/>
                  <a:gd name="connsiteY18" fmla="*/ 9764 h 10994"/>
                  <a:gd name="connsiteX19" fmla="*/ 8554 w 11136"/>
                  <a:gd name="connsiteY19" fmla="*/ 10994 h 10994"/>
                  <a:gd name="connsiteX0" fmla="*/ 10878 w 10878"/>
                  <a:gd name="connsiteY0" fmla="*/ 7646 h 10994"/>
                  <a:gd name="connsiteX1" fmla="*/ 9171 w 10878"/>
                  <a:gd name="connsiteY1" fmla="*/ 5827 h 10994"/>
                  <a:gd name="connsiteX2" fmla="*/ 8920 w 10878"/>
                  <a:gd name="connsiteY2" fmla="*/ 3959 h 10994"/>
                  <a:gd name="connsiteX3" fmla="*/ 7639 w 10878"/>
                  <a:gd name="connsiteY3" fmla="*/ 943 h 10994"/>
                  <a:gd name="connsiteX4" fmla="*/ 8257 w 10878"/>
                  <a:gd name="connsiteY4" fmla="*/ 6 h 10994"/>
                  <a:gd name="connsiteX5" fmla="*/ 6717 w 10878"/>
                  <a:gd name="connsiteY5" fmla="*/ 589 h 10994"/>
                  <a:gd name="connsiteX6" fmla="*/ 5653 w 10878"/>
                  <a:gd name="connsiteY6" fmla="*/ 1373 h 10994"/>
                  <a:gd name="connsiteX7" fmla="*/ 5615 w 10878"/>
                  <a:gd name="connsiteY7" fmla="*/ 2241 h 10994"/>
                  <a:gd name="connsiteX8" fmla="*/ 5339 w 10878"/>
                  <a:gd name="connsiteY8" fmla="*/ 2859 h 10994"/>
                  <a:gd name="connsiteX9" fmla="*/ 3768 w 10878"/>
                  <a:gd name="connsiteY9" fmla="*/ 2938 h 10994"/>
                  <a:gd name="connsiteX10" fmla="*/ 349 w 10878"/>
                  <a:gd name="connsiteY10" fmla="*/ 3082 h 10994"/>
                  <a:gd name="connsiteX11" fmla="*/ 453 w 10878"/>
                  <a:gd name="connsiteY11" fmla="*/ 4006 h 10994"/>
                  <a:gd name="connsiteX12" fmla="*/ 3318 w 10878"/>
                  <a:gd name="connsiteY12" fmla="*/ 4293 h 10994"/>
                  <a:gd name="connsiteX13" fmla="*/ 4207 w 10878"/>
                  <a:gd name="connsiteY13" fmla="*/ 4565 h 10994"/>
                  <a:gd name="connsiteX14" fmla="*/ 4023 w 10878"/>
                  <a:gd name="connsiteY14" fmla="*/ 5967 h 10994"/>
                  <a:gd name="connsiteX15" fmla="*/ 4173 w 10878"/>
                  <a:gd name="connsiteY15" fmla="*/ 6286 h 10994"/>
                  <a:gd name="connsiteX16" fmla="*/ 4346 w 10878"/>
                  <a:gd name="connsiteY16" fmla="*/ 7768 h 10994"/>
                  <a:gd name="connsiteX17" fmla="*/ 5513 w 10878"/>
                  <a:gd name="connsiteY17" fmla="*/ 8167 h 10994"/>
                  <a:gd name="connsiteX18" fmla="*/ 7172 w 10878"/>
                  <a:gd name="connsiteY18" fmla="*/ 9764 h 10994"/>
                  <a:gd name="connsiteX19" fmla="*/ 8554 w 10878"/>
                  <a:gd name="connsiteY19" fmla="*/ 10994 h 10994"/>
                  <a:gd name="connsiteX0" fmla="*/ 10878 w 10878"/>
                  <a:gd name="connsiteY0" fmla="*/ 7700 h 11048"/>
                  <a:gd name="connsiteX1" fmla="*/ 9171 w 10878"/>
                  <a:gd name="connsiteY1" fmla="*/ 5881 h 11048"/>
                  <a:gd name="connsiteX2" fmla="*/ 8920 w 10878"/>
                  <a:gd name="connsiteY2" fmla="*/ 4013 h 11048"/>
                  <a:gd name="connsiteX3" fmla="*/ 7639 w 10878"/>
                  <a:gd name="connsiteY3" fmla="*/ 2167 h 11048"/>
                  <a:gd name="connsiteX4" fmla="*/ 8257 w 10878"/>
                  <a:gd name="connsiteY4" fmla="*/ 60 h 11048"/>
                  <a:gd name="connsiteX5" fmla="*/ 6717 w 10878"/>
                  <a:gd name="connsiteY5" fmla="*/ 643 h 11048"/>
                  <a:gd name="connsiteX6" fmla="*/ 5653 w 10878"/>
                  <a:gd name="connsiteY6" fmla="*/ 1427 h 11048"/>
                  <a:gd name="connsiteX7" fmla="*/ 5615 w 10878"/>
                  <a:gd name="connsiteY7" fmla="*/ 2295 h 11048"/>
                  <a:gd name="connsiteX8" fmla="*/ 5339 w 10878"/>
                  <a:gd name="connsiteY8" fmla="*/ 2913 h 11048"/>
                  <a:gd name="connsiteX9" fmla="*/ 3768 w 10878"/>
                  <a:gd name="connsiteY9" fmla="*/ 2992 h 11048"/>
                  <a:gd name="connsiteX10" fmla="*/ 349 w 10878"/>
                  <a:gd name="connsiteY10" fmla="*/ 3136 h 11048"/>
                  <a:gd name="connsiteX11" fmla="*/ 453 w 10878"/>
                  <a:gd name="connsiteY11" fmla="*/ 4060 h 11048"/>
                  <a:gd name="connsiteX12" fmla="*/ 3318 w 10878"/>
                  <a:gd name="connsiteY12" fmla="*/ 4347 h 11048"/>
                  <a:gd name="connsiteX13" fmla="*/ 4207 w 10878"/>
                  <a:gd name="connsiteY13" fmla="*/ 4619 h 11048"/>
                  <a:gd name="connsiteX14" fmla="*/ 4023 w 10878"/>
                  <a:gd name="connsiteY14" fmla="*/ 6021 h 11048"/>
                  <a:gd name="connsiteX15" fmla="*/ 4173 w 10878"/>
                  <a:gd name="connsiteY15" fmla="*/ 6340 h 11048"/>
                  <a:gd name="connsiteX16" fmla="*/ 4346 w 10878"/>
                  <a:gd name="connsiteY16" fmla="*/ 7822 h 11048"/>
                  <a:gd name="connsiteX17" fmla="*/ 5513 w 10878"/>
                  <a:gd name="connsiteY17" fmla="*/ 8221 h 11048"/>
                  <a:gd name="connsiteX18" fmla="*/ 7172 w 10878"/>
                  <a:gd name="connsiteY18" fmla="*/ 9818 h 11048"/>
                  <a:gd name="connsiteX19" fmla="*/ 8554 w 10878"/>
                  <a:gd name="connsiteY19" fmla="*/ 11048 h 11048"/>
                  <a:gd name="connsiteX0" fmla="*/ 10878 w 10878"/>
                  <a:gd name="connsiteY0" fmla="*/ 7708 h 11056"/>
                  <a:gd name="connsiteX1" fmla="*/ 9171 w 10878"/>
                  <a:gd name="connsiteY1" fmla="*/ 5889 h 11056"/>
                  <a:gd name="connsiteX2" fmla="*/ 8920 w 10878"/>
                  <a:gd name="connsiteY2" fmla="*/ 4021 h 11056"/>
                  <a:gd name="connsiteX3" fmla="*/ 7639 w 10878"/>
                  <a:gd name="connsiteY3" fmla="*/ 2175 h 11056"/>
                  <a:gd name="connsiteX4" fmla="*/ 8257 w 10878"/>
                  <a:gd name="connsiteY4" fmla="*/ 68 h 11056"/>
                  <a:gd name="connsiteX5" fmla="*/ 6717 w 10878"/>
                  <a:gd name="connsiteY5" fmla="*/ 651 h 11056"/>
                  <a:gd name="connsiteX6" fmla="*/ 6221 w 10878"/>
                  <a:gd name="connsiteY6" fmla="*/ 2055 h 11056"/>
                  <a:gd name="connsiteX7" fmla="*/ 5615 w 10878"/>
                  <a:gd name="connsiteY7" fmla="*/ 2303 h 11056"/>
                  <a:gd name="connsiteX8" fmla="*/ 5339 w 10878"/>
                  <a:gd name="connsiteY8" fmla="*/ 2921 h 11056"/>
                  <a:gd name="connsiteX9" fmla="*/ 3768 w 10878"/>
                  <a:gd name="connsiteY9" fmla="*/ 3000 h 11056"/>
                  <a:gd name="connsiteX10" fmla="*/ 349 w 10878"/>
                  <a:gd name="connsiteY10" fmla="*/ 3144 h 11056"/>
                  <a:gd name="connsiteX11" fmla="*/ 453 w 10878"/>
                  <a:gd name="connsiteY11" fmla="*/ 4068 h 11056"/>
                  <a:gd name="connsiteX12" fmla="*/ 3318 w 10878"/>
                  <a:gd name="connsiteY12" fmla="*/ 4355 h 11056"/>
                  <a:gd name="connsiteX13" fmla="*/ 4207 w 10878"/>
                  <a:gd name="connsiteY13" fmla="*/ 4627 h 11056"/>
                  <a:gd name="connsiteX14" fmla="*/ 4023 w 10878"/>
                  <a:gd name="connsiteY14" fmla="*/ 6029 h 11056"/>
                  <a:gd name="connsiteX15" fmla="*/ 4173 w 10878"/>
                  <a:gd name="connsiteY15" fmla="*/ 6348 h 11056"/>
                  <a:gd name="connsiteX16" fmla="*/ 4346 w 10878"/>
                  <a:gd name="connsiteY16" fmla="*/ 7830 h 11056"/>
                  <a:gd name="connsiteX17" fmla="*/ 5513 w 10878"/>
                  <a:gd name="connsiteY17" fmla="*/ 8229 h 11056"/>
                  <a:gd name="connsiteX18" fmla="*/ 7172 w 10878"/>
                  <a:gd name="connsiteY18" fmla="*/ 9826 h 11056"/>
                  <a:gd name="connsiteX19" fmla="*/ 8554 w 10878"/>
                  <a:gd name="connsiteY19" fmla="*/ 11056 h 11056"/>
                  <a:gd name="connsiteX0" fmla="*/ 10878 w 10878"/>
                  <a:gd name="connsiteY0" fmla="*/ 7677 h 11025"/>
                  <a:gd name="connsiteX1" fmla="*/ 9171 w 10878"/>
                  <a:gd name="connsiteY1" fmla="*/ 5858 h 11025"/>
                  <a:gd name="connsiteX2" fmla="*/ 8920 w 10878"/>
                  <a:gd name="connsiteY2" fmla="*/ 3990 h 11025"/>
                  <a:gd name="connsiteX3" fmla="*/ 7639 w 10878"/>
                  <a:gd name="connsiteY3" fmla="*/ 2144 h 11025"/>
                  <a:gd name="connsiteX4" fmla="*/ 8257 w 10878"/>
                  <a:gd name="connsiteY4" fmla="*/ 37 h 11025"/>
                  <a:gd name="connsiteX5" fmla="*/ 6717 w 10878"/>
                  <a:gd name="connsiteY5" fmla="*/ 895 h 11025"/>
                  <a:gd name="connsiteX6" fmla="*/ 6221 w 10878"/>
                  <a:gd name="connsiteY6" fmla="*/ 2024 h 11025"/>
                  <a:gd name="connsiteX7" fmla="*/ 5615 w 10878"/>
                  <a:gd name="connsiteY7" fmla="*/ 2272 h 11025"/>
                  <a:gd name="connsiteX8" fmla="*/ 5339 w 10878"/>
                  <a:gd name="connsiteY8" fmla="*/ 2890 h 11025"/>
                  <a:gd name="connsiteX9" fmla="*/ 3768 w 10878"/>
                  <a:gd name="connsiteY9" fmla="*/ 2969 h 11025"/>
                  <a:gd name="connsiteX10" fmla="*/ 349 w 10878"/>
                  <a:gd name="connsiteY10" fmla="*/ 3113 h 11025"/>
                  <a:gd name="connsiteX11" fmla="*/ 453 w 10878"/>
                  <a:gd name="connsiteY11" fmla="*/ 4037 h 11025"/>
                  <a:gd name="connsiteX12" fmla="*/ 3318 w 10878"/>
                  <a:gd name="connsiteY12" fmla="*/ 4324 h 11025"/>
                  <a:gd name="connsiteX13" fmla="*/ 4207 w 10878"/>
                  <a:gd name="connsiteY13" fmla="*/ 4596 h 11025"/>
                  <a:gd name="connsiteX14" fmla="*/ 4023 w 10878"/>
                  <a:gd name="connsiteY14" fmla="*/ 5998 h 11025"/>
                  <a:gd name="connsiteX15" fmla="*/ 4173 w 10878"/>
                  <a:gd name="connsiteY15" fmla="*/ 6317 h 11025"/>
                  <a:gd name="connsiteX16" fmla="*/ 4346 w 10878"/>
                  <a:gd name="connsiteY16" fmla="*/ 7799 h 11025"/>
                  <a:gd name="connsiteX17" fmla="*/ 5513 w 10878"/>
                  <a:gd name="connsiteY17" fmla="*/ 8198 h 11025"/>
                  <a:gd name="connsiteX18" fmla="*/ 7172 w 10878"/>
                  <a:gd name="connsiteY18" fmla="*/ 9795 h 11025"/>
                  <a:gd name="connsiteX19" fmla="*/ 8554 w 10878"/>
                  <a:gd name="connsiteY19" fmla="*/ 11025 h 11025"/>
                  <a:gd name="connsiteX0" fmla="*/ 10878 w 10878"/>
                  <a:gd name="connsiteY0" fmla="*/ 7677 h 11025"/>
                  <a:gd name="connsiteX1" fmla="*/ 9171 w 10878"/>
                  <a:gd name="connsiteY1" fmla="*/ 5858 h 11025"/>
                  <a:gd name="connsiteX2" fmla="*/ 8920 w 10878"/>
                  <a:gd name="connsiteY2" fmla="*/ 3990 h 11025"/>
                  <a:gd name="connsiteX3" fmla="*/ 7639 w 10878"/>
                  <a:gd name="connsiteY3" fmla="*/ 2144 h 11025"/>
                  <a:gd name="connsiteX4" fmla="*/ 8257 w 10878"/>
                  <a:gd name="connsiteY4" fmla="*/ 37 h 11025"/>
                  <a:gd name="connsiteX5" fmla="*/ 6717 w 10878"/>
                  <a:gd name="connsiteY5" fmla="*/ 895 h 11025"/>
                  <a:gd name="connsiteX6" fmla="*/ 6221 w 10878"/>
                  <a:gd name="connsiteY6" fmla="*/ 2024 h 11025"/>
                  <a:gd name="connsiteX7" fmla="*/ 5615 w 10878"/>
                  <a:gd name="connsiteY7" fmla="*/ 2754 h 11025"/>
                  <a:gd name="connsiteX8" fmla="*/ 5339 w 10878"/>
                  <a:gd name="connsiteY8" fmla="*/ 2890 h 11025"/>
                  <a:gd name="connsiteX9" fmla="*/ 3768 w 10878"/>
                  <a:gd name="connsiteY9" fmla="*/ 2969 h 11025"/>
                  <a:gd name="connsiteX10" fmla="*/ 349 w 10878"/>
                  <a:gd name="connsiteY10" fmla="*/ 3113 h 11025"/>
                  <a:gd name="connsiteX11" fmla="*/ 453 w 10878"/>
                  <a:gd name="connsiteY11" fmla="*/ 4037 h 11025"/>
                  <a:gd name="connsiteX12" fmla="*/ 3318 w 10878"/>
                  <a:gd name="connsiteY12" fmla="*/ 4324 h 11025"/>
                  <a:gd name="connsiteX13" fmla="*/ 4207 w 10878"/>
                  <a:gd name="connsiteY13" fmla="*/ 4596 h 11025"/>
                  <a:gd name="connsiteX14" fmla="*/ 4023 w 10878"/>
                  <a:gd name="connsiteY14" fmla="*/ 5998 h 11025"/>
                  <a:gd name="connsiteX15" fmla="*/ 4173 w 10878"/>
                  <a:gd name="connsiteY15" fmla="*/ 6317 h 11025"/>
                  <a:gd name="connsiteX16" fmla="*/ 4346 w 10878"/>
                  <a:gd name="connsiteY16" fmla="*/ 7799 h 11025"/>
                  <a:gd name="connsiteX17" fmla="*/ 5513 w 10878"/>
                  <a:gd name="connsiteY17" fmla="*/ 8198 h 11025"/>
                  <a:gd name="connsiteX18" fmla="*/ 7172 w 10878"/>
                  <a:gd name="connsiteY18" fmla="*/ 9795 h 11025"/>
                  <a:gd name="connsiteX19" fmla="*/ 8554 w 10878"/>
                  <a:gd name="connsiteY19" fmla="*/ 11025 h 11025"/>
                  <a:gd name="connsiteX0" fmla="*/ 10878 w 10878"/>
                  <a:gd name="connsiteY0" fmla="*/ 7708 h 11056"/>
                  <a:gd name="connsiteX1" fmla="*/ 9171 w 10878"/>
                  <a:gd name="connsiteY1" fmla="*/ 5889 h 11056"/>
                  <a:gd name="connsiteX2" fmla="*/ 8920 w 10878"/>
                  <a:gd name="connsiteY2" fmla="*/ 4021 h 11056"/>
                  <a:gd name="connsiteX3" fmla="*/ 7639 w 10878"/>
                  <a:gd name="connsiteY3" fmla="*/ 2175 h 11056"/>
                  <a:gd name="connsiteX4" fmla="*/ 8257 w 10878"/>
                  <a:gd name="connsiteY4" fmla="*/ 68 h 11056"/>
                  <a:gd name="connsiteX5" fmla="*/ 6820 w 10878"/>
                  <a:gd name="connsiteY5" fmla="*/ 651 h 11056"/>
                  <a:gd name="connsiteX6" fmla="*/ 6221 w 10878"/>
                  <a:gd name="connsiteY6" fmla="*/ 2055 h 11056"/>
                  <a:gd name="connsiteX7" fmla="*/ 5615 w 10878"/>
                  <a:gd name="connsiteY7" fmla="*/ 2785 h 11056"/>
                  <a:gd name="connsiteX8" fmla="*/ 5339 w 10878"/>
                  <a:gd name="connsiteY8" fmla="*/ 2921 h 11056"/>
                  <a:gd name="connsiteX9" fmla="*/ 3768 w 10878"/>
                  <a:gd name="connsiteY9" fmla="*/ 3000 h 11056"/>
                  <a:gd name="connsiteX10" fmla="*/ 349 w 10878"/>
                  <a:gd name="connsiteY10" fmla="*/ 3144 h 11056"/>
                  <a:gd name="connsiteX11" fmla="*/ 453 w 10878"/>
                  <a:gd name="connsiteY11" fmla="*/ 4068 h 11056"/>
                  <a:gd name="connsiteX12" fmla="*/ 3318 w 10878"/>
                  <a:gd name="connsiteY12" fmla="*/ 4355 h 11056"/>
                  <a:gd name="connsiteX13" fmla="*/ 4207 w 10878"/>
                  <a:gd name="connsiteY13" fmla="*/ 4627 h 11056"/>
                  <a:gd name="connsiteX14" fmla="*/ 4023 w 10878"/>
                  <a:gd name="connsiteY14" fmla="*/ 6029 h 11056"/>
                  <a:gd name="connsiteX15" fmla="*/ 4173 w 10878"/>
                  <a:gd name="connsiteY15" fmla="*/ 6348 h 11056"/>
                  <a:gd name="connsiteX16" fmla="*/ 4346 w 10878"/>
                  <a:gd name="connsiteY16" fmla="*/ 7830 h 11056"/>
                  <a:gd name="connsiteX17" fmla="*/ 5513 w 10878"/>
                  <a:gd name="connsiteY17" fmla="*/ 8229 h 11056"/>
                  <a:gd name="connsiteX18" fmla="*/ 7172 w 10878"/>
                  <a:gd name="connsiteY18" fmla="*/ 9826 h 11056"/>
                  <a:gd name="connsiteX19" fmla="*/ 8554 w 10878"/>
                  <a:gd name="connsiteY19" fmla="*/ 11056 h 11056"/>
                  <a:gd name="connsiteX0" fmla="*/ 10878 w 10878"/>
                  <a:gd name="connsiteY0" fmla="*/ 7697 h 11045"/>
                  <a:gd name="connsiteX1" fmla="*/ 9171 w 10878"/>
                  <a:gd name="connsiteY1" fmla="*/ 5878 h 11045"/>
                  <a:gd name="connsiteX2" fmla="*/ 8920 w 10878"/>
                  <a:gd name="connsiteY2" fmla="*/ 4010 h 11045"/>
                  <a:gd name="connsiteX3" fmla="*/ 7897 w 10878"/>
                  <a:gd name="connsiteY3" fmla="*/ 1957 h 11045"/>
                  <a:gd name="connsiteX4" fmla="*/ 8257 w 10878"/>
                  <a:gd name="connsiteY4" fmla="*/ 57 h 11045"/>
                  <a:gd name="connsiteX5" fmla="*/ 6820 w 10878"/>
                  <a:gd name="connsiteY5" fmla="*/ 640 h 11045"/>
                  <a:gd name="connsiteX6" fmla="*/ 6221 w 10878"/>
                  <a:gd name="connsiteY6" fmla="*/ 2044 h 11045"/>
                  <a:gd name="connsiteX7" fmla="*/ 5615 w 10878"/>
                  <a:gd name="connsiteY7" fmla="*/ 2774 h 11045"/>
                  <a:gd name="connsiteX8" fmla="*/ 5339 w 10878"/>
                  <a:gd name="connsiteY8" fmla="*/ 2910 h 11045"/>
                  <a:gd name="connsiteX9" fmla="*/ 3768 w 10878"/>
                  <a:gd name="connsiteY9" fmla="*/ 2989 h 11045"/>
                  <a:gd name="connsiteX10" fmla="*/ 349 w 10878"/>
                  <a:gd name="connsiteY10" fmla="*/ 3133 h 11045"/>
                  <a:gd name="connsiteX11" fmla="*/ 453 w 10878"/>
                  <a:gd name="connsiteY11" fmla="*/ 4057 h 11045"/>
                  <a:gd name="connsiteX12" fmla="*/ 3318 w 10878"/>
                  <a:gd name="connsiteY12" fmla="*/ 4344 h 11045"/>
                  <a:gd name="connsiteX13" fmla="*/ 4207 w 10878"/>
                  <a:gd name="connsiteY13" fmla="*/ 4616 h 11045"/>
                  <a:gd name="connsiteX14" fmla="*/ 4023 w 10878"/>
                  <a:gd name="connsiteY14" fmla="*/ 6018 h 11045"/>
                  <a:gd name="connsiteX15" fmla="*/ 4173 w 10878"/>
                  <a:gd name="connsiteY15" fmla="*/ 6337 h 11045"/>
                  <a:gd name="connsiteX16" fmla="*/ 4346 w 10878"/>
                  <a:gd name="connsiteY16" fmla="*/ 7819 h 11045"/>
                  <a:gd name="connsiteX17" fmla="*/ 5513 w 10878"/>
                  <a:gd name="connsiteY17" fmla="*/ 8218 h 11045"/>
                  <a:gd name="connsiteX18" fmla="*/ 7172 w 10878"/>
                  <a:gd name="connsiteY18" fmla="*/ 9815 h 11045"/>
                  <a:gd name="connsiteX19" fmla="*/ 8554 w 10878"/>
                  <a:gd name="connsiteY19" fmla="*/ 11045 h 11045"/>
                  <a:gd name="connsiteX0" fmla="*/ 10878 w 10878"/>
                  <a:gd name="connsiteY0" fmla="*/ 7697 h 11045"/>
                  <a:gd name="connsiteX1" fmla="*/ 9171 w 10878"/>
                  <a:gd name="connsiteY1" fmla="*/ 5878 h 11045"/>
                  <a:gd name="connsiteX2" fmla="*/ 8558 w 10878"/>
                  <a:gd name="connsiteY2" fmla="*/ 4561 h 11045"/>
                  <a:gd name="connsiteX3" fmla="*/ 7897 w 10878"/>
                  <a:gd name="connsiteY3" fmla="*/ 1957 h 11045"/>
                  <a:gd name="connsiteX4" fmla="*/ 8257 w 10878"/>
                  <a:gd name="connsiteY4" fmla="*/ 57 h 11045"/>
                  <a:gd name="connsiteX5" fmla="*/ 6820 w 10878"/>
                  <a:gd name="connsiteY5" fmla="*/ 640 h 11045"/>
                  <a:gd name="connsiteX6" fmla="*/ 6221 w 10878"/>
                  <a:gd name="connsiteY6" fmla="*/ 2044 h 11045"/>
                  <a:gd name="connsiteX7" fmla="*/ 5615 w 10878"/>
                  <a:gd name="connsiteY7" fmla="*/ 2774 h 11045"/>
                  <a:gd name="connsiteX8" fmla="*/ 5339 w 10878"/>
                  <a:gd name="connsiteY8" fmla="*/ 2910 h 11045"/>
                  <a:gd name="connsiteX9" fmla="*/ 3768 w 10878"/>
                  <a:gd name="connsiteY9" fmla="*/ 2989 h 11045"/>
                  <a:gd name="connsiteX10" fmla="*/ 349 w 10878"/>
                  <a:gd name="connsiteY10" fmla="*/ 3133 h 11045"/>
                  <a:gd name="connsiteX11" fmla="*/ 453 w 10878"/>
                  <a:gd name="connsiteY11" fmla="*/ 4057 h 11045"/>
                  <a:gd name="connsiteX12" fmla="*/ 3318 w 10878"/>
                  <a:gd name="connsiteY12" fmla="*/ 4344 h 11045"/>
                  <a:gd name="connsiteX13" fmla="*/ 4207 w 10878"/>
                  <a:gd name="connsiteY13" fmla="*/ 4616 h 11045"/>
                  <a:gd name="connsiteX14" fmla="*/ 4023 w 10878"/>
                  <a:gd name="connsiteY14" fmla="*/ 6018 h 11045"/>
                  <a:gd name="connsiteX15" fmla="*/ 4173 w 10878"/>
                  <a:gd name="connsiteY15" fmla="*/ 6337 h 11045"/>
                  <a:gd name="connsiteX16" fmla="*/ 4346 w 10878"/>
                  <a:gd name="connsiteY16" fmla="*/ 7819 h 11045"/>
                  <a:gd name="connsiteX17" fmla="*/ 5513 w 10878"/>
                  <a:gd name="connsiteY17" fmla="*/ 8218 h 11045"/>
                  <a:gd name="connsiteX18" fmla="*/ 7172 w 10878"/>
                  <a:gd name="connsiteY18" fmla="*/ 9815 h 11045"/>
                  <a:gd name="connsiteX19" fmla="*/ 8554 w 10878"/>
                  <a:gd name="connsiteY19" fmla="*/ 11045 h 11045"/>
                  <a:gd name="connsiteX0" fmla="*/ 10878 w 10878"/>
                  <a:gd name="connsiteY0" fmla="*/ 7697 h 11045"/>
                  <a:gd name="connsiteX1" fmla="*/ 9171 w 10878"/>
                  <a:gd name="connsiteY1" fmla="*/ 5878 h 11045"/>
                  <a:gd name="connsiteX2" fmla="*/ 8558 w 10878"/>
                  <a:gd name="connsiteY2" fmla="*/ 4561 h 11045"/>
                  <a:gd name="connsiteX3" fmla="*/ 7897 w 10878"/>
                  <a:gd name="connsiteY3" fmla="*/ 1957 h 11045"/>
                  <a:gd name="connsiteX4" fmla="*/ 8257 w 10878"/>
                  <a:gd name="connsiteY4" fmla="*/ 57 h 11045"/>
                  <a:gd name="connsiteX5" fmla="*/ 6820 w 10878"/>
                  <a:gd name="connsiteY5" fmla="*/ 640 h 11045"/>
                  <a:gd name="connsiteX6" fmla="*/ 6221 w 10878"/>
                  <a:gd name="connsiteY6" fmla="*/ 2044 h 11045"/>
                  <a:gd name="connsiteX7" fmla="*/ 5615 w 10878"/>
                  <a:gd name="connsiteY7" fmla="*/ 2774 h 11045"/>
                  <a:gd name="connsiteX8" fmla="*/ 5339 w 10878"/>
                  <a:gd name="connsiteY8" fmla="*/ 2910 h 11045"/>
                  <a:gd name="connsiteX9" fmla="*/ 3768 w 10878"/>
                  <a:gd name="connsiteY9" fmla="*/ 2989 h 11045"/>
                  <a:gd name="connsiteX10" fmla="*/ 349 w 10878"/>
                  <a:gd name="connsiteY10" fmla="*/ 3133 h 11045"/>
                  <a:gd name="connsiteX11" fmla="*/ 453 w 10878"/>
                  <a:gd name="connsiteY11" fmla="*/ 4057 h 11045"/>
                  <a:gd name="connsiteX12" fmla="*/ 3318 w 10878"/>
                  <a:gd name="connsiteY12" fmla="*/ 4344 h 11045"/>
                  <a:gd name="connsiteX13" fmla="*/ 4207 w 10878"/>
                  <a:gd name="connsiteY13" fmla="*/ 4616 h 11045"/>
                  <a:gd name="connsiteX14" fmla="*/ 4023 w 10878"/>
                  <a:gd name="connsiteY14" fmla="*/ 6018 h 11045"/>
                  <a:gd name="connsiteX15" fmla="*/ 4173 w 10878"/>
                  <a:gd name="connsiteY15" fmla="*/ 6337 h 11045"/>
                  <a:gd name="connsiteX16" fmla="*/ 4604 w 10878"/>
                  <a:gd name="connsiteY16" fmla="*/ 7062 h 11045"/>
                  <a:gd name="connsiteX17" fmla="*/ 5513 w 10878"/>
                  <a:gd name="connsiteY17" fmla="*/ 8218 h 11045"/>
                  <a:gd name="connsiteX18" fmla="*/ 7172 w 10878"/>
                  <a:gd name="connsiteY18" fmla="*/ 9815 h 11045"/>
                  <a:gd name="connsiteX19" fmla="*/ 8554 w 10878"/>
                  <a:gd name="connsiteY19" fmla="*/ 11045 h 11045"/>
                  <a:gd name="connsiteX0" fmla="*/ 10878 w 10878"/>
                  <a:gd name="connsiteY0" fmla="*/ 7697 h 11045"/>
                  <a:gd name="connsiteX1" fmla="*/ 9171 w 10878"/>
                  <a:gd name="connsiteY1" fmla="*/ 5878 h 11045"/>
                  <a:gd name="connsiteX2" fmla="*/ 8558 w 10878"/>
                  <a:gd name="connsiteY2" fmla="*/ 4561 h 11045"/>
                  <a:gd name="connsiteX3" fmla="*/ 7897 w 10878"/>
                  <a:gd name="connsiteY3" fmla="*/ 1957 h 11045"/>
                  <a:gd name="connsiteX4" fmla="*/ 8257 w 10878"/>
                  <a:gd name="connsiteY4" fmla="*/ 57 h 11045"/>
                  <a:gd name="connsiteX5" fmla="*/ 6820 w 10878"/>
                  <a:gd name="connsiteY5" fmla="*/ 640 h 11045"/>
                  <a:gd name="connsiteX6" fmla="*/ 6221 w 10878"/>
                  <a:gd name="connsiteY6" fmla="*/ 2044 h 11045"/>
                  <a:gd name="connsiteX7" fmla="*/ 5615 w 10878"/>
                  <a:gd name="connsiteY7" fmla="*/ 2774 h 11045"/>
                  <a:gd name="connsiteX8" fmla="*/ 5339 w 10878"/>
                  <a:gd name="connsiteY8" fmla="*/ 2910 h 11045"/>
                  <a:gd name="connsiteX9" fmla="*/ 3768 w 10878"/>
                  <a:gd name="connsiteY9" fmla="*/ 2989 h 11045"/>
                  <a:gd name="connsiteX10" fmla="*/ 349 w 10878"/>
                  <a:gd name="connsiteY10" fmla="*/ 3133 h 11045"/>
                  <a:gd name="connsiteX11" fmla="*/ 453 w 10878"/>
                  <a:gd name="connsiteY11" fmla="*/ 4057 h 11045"/>
                  <a:gd name="connsiteX12" fmla="*/ 3318 w 10878"/>
                  <a:gd name="connsiteY12" fmla="*/ 4344 h 11045"/>
                  <a:gd name="connsiteX13" fmla="*/ 4207 w 10878"/>
                  <a:gd name="connsiteY13" fmla="*/ 4616 h 11045"/>
                  <a:gd name="connsiteX14" fmla="*/ 4023 w 10878"/>
                  <a:gd name="connsiteY14" fmla="*/ 6018 h 11045"/>
                  <a:gd name="connsiteX15" fmla="*/ 4173 w 10878"/>
                  <a:gd name="connsiteY15" fmla="*/ 6337 h 11045"/>
                  <a:gd name="connsiteX16" fmla="*/ 4604 w 10878"/>
                  <a:gd name="connsiteY16" fmla="*/ 7062 h 11045"/>
                  <a:gd name="connsiteX17" fmla="*/ 5513 w 10878"/>
                  <a:gd name="connsiteY17" fmla="*/ 8218 h 11045"/>
                  <a:gd name="connsiteX18" fmla="*/ 7120 w 10878"/>
                  <a:gd name="connsiteY18" fmla="*/ 9402 h 11045"/>
                  <a:gd name="connsiteX19" fmla="*/ 8554 w 10878"/>
                  <a:gd name="connsiteY19" fmla="*/ 11045 h 11045"/>
                  <a:gd name="connsiteX0" fmla="*/ 10878 w 10878"/>
                  <a:gd name="connsiteY0" fmla="*/ 7697 h 11252"/>
                  <a:gd name="connsiteX1" fmla="*/ 9171 w 10878"/>
                  <a:gd name="connsiteY1" fmla="*/ 5878 h 11252"/>
                  <a:gd name="connsiteX2" fmla="*/ 8558 w 10878"/>
                  <a:gd name="connsiteY2" fmla="*/ 4561 h 11252"/>
                  <a:gd name="connsiteX3" fmla="*/ 7897 w 10878"/>
                  <a:gd name="connsiteY3" fmla="*/ 1957 h 11252"/>
                  <a:gd name="connsiteX4" fmla="*/ 8257 w 10878"/>
                  <a:gd name="connsiteY4" fmla="*/ 57 h 11252"/>
                  <a:gd name="connsiteX5" fmla="*/ 6820 w 10878"/>
                  <a:gd name="connsiteY5" fmla="*/ 640 h 11252"/>
                  <a:gd name="connsiteX6" fmla="*/ 6221 w 10878"/>
                  <a:gd name="connsiteY6" fmla="*/ 2044 h 11252"/>
                  <a:gd name="connsiteX7" fmla="*/ 5615 w 10878"/>
                  <a:gd name="connsiteY7" fmla="*/ 2774 h 11252"/>
                  <a:gd name="connsiteX8" fmla="*/ 5339 w 10878"/>
                  <a:gd name="connsiteY8" fmla="*/ 2910 h 11252"/>
                  <a:gd name="connsiteX9" fmla="*/ 3768 w 10878"/>
                  <a:gd name="connsiteY9" fmla="*/ 2989 h 11252"/>
                  <a:gd name="connsiteX10" fmla="*/ 349 w 10878"/>
                  <a:gd name="connsiteY10" fmla="*/ 3133 h 11252"/>
                  <a:gd name="connsiteX11" fmla="*/ 453 w 10878"/>
                  <a:gd name="connsiteY11" fmla="*/ 4057 h 11252"/>
                  <a:gd name="connsiteX12" fmla="*/ 3318 w 10878"/>
                  <a:gd name="connsiteY12" fmla="*/ 4344 h 11252"/>
                  <a:gd name="connsiteX13" fmla="*/ 4207 w 10878"/>
                  <a:gd name="connsiteY13" fmla="*/ 4616 h 11252"/>
                  <a:gd name="connsiteX14" fmla="*/ 4023 w 10878"/>
                  <a:gd name="connsiteY14" fmla="*/ 6018 h 11252"/>
                  <a:gd name="connsiteX15" fmla="*/ 4173 w 10878"/>
                  <a:gd name="connsiteY15" fmla="*/ 6337 h 11252"/>
                  <a:gd name="connsiteX16" fmla="*/ 4604 w 10878"/>
                  <a:gd name="connsiteY16" fmla="*/ 7062 h 11252"/>
                  <a:gd name="connsiteX17" fmla="*/ 5513 w 10878"/>
                  <a:gd name="connsiteY17" fmla="*/ 8218 h 11252"/>
                  <a:gd name="connsiteX18" fmla="*/ 7120 w 10878"/>
                  <a:gd name="connsiteY18" fmla="*/ 9402 h 11252"/>
                  <a:gd name="connsiteX19" fmla="*/ 8347 w 10878"/>
                  <a:gd name="connsiteY19" fmla="*/ 11252 h 11252"/>
                  <a:gd name="connsiteX0" fmla="*/ 10878 w 10878"/>
                  <a:gd name="connsiteY0" fmla="*/ 7697 h 11252"/>
                  <a:gd name="connsiteX1" fmla="*/ 9171 w 10878"/>
                  <a:gd name="connsiteY1" fmla="*/ 5878 h 11252"/>
                  <a:gd name="connsiteX2" fmla="*/ 8558 w 10878"/>
                  <a:gd name="connsiteY2" fmla="*/ 4561 h 11252"/>
                  <a:gd name="connsiteX3" fmla="*/ 7897 w 10878"/>
                  <a:gd name="connsiteY3" fmla="*/ 1957 h 11252"/>
                  <a:gd name="connsiteX4" fmla="*/ 8257 w 10878"/>
                  <a:gd name="connsiteY4" fmla="*/ 57 h 11252"/>
                  <a:gd name="connsiteX5" fmla="*/ 6820 w 10878"/>
                  <a:gd name="connsiteY5" fmla="*/ 640 h 11252"/>
                  <a:gd name="connsiteX6" fmla="*/ 6221 w 10878"/>
                  <a:gd name="connsiteY6" fmla="*/ 2044 h 11252"/>
                  <a:gd name="connsiteX7" fmla="*/ 5615 w 10878"/>
                  <a:gd name="connsiteY7" fmla="*/ 2774 h 11252"/>
                  <a:gd name="connsiteX8" fmla="*/ 5339 w 10878"/>
                  <a:gd name="connsiteY8" fmla="*/ 2910 h 11252"/>
                  <a:gd name="connsiteX9" fmla="*/ 3768 w 10878"/>
                  <a:gd name="connsiteY9" fmla="*/ 2989 h 11252"/>
                  <a:gd name="connsiteX10" fmla="*/ 349 w 10878"/>
                  <a:gd name="connsiteY10" fmla="*/ 3133 h 11252"/>
                  <a:gd name="connsiteX11" fmla="*/ 453 w 10878"/>
                  <a:gd name="connsiteY11" fmla="*/ 4057 h 11252"/>
                  <a:gd name="connsiteX12" fmla="*/ 3318 w 10878"/>
                  <a:gd name="connsiteY12" fmla="*/ 4344 h 11252"/>
                  <a:gd name="connsiteX13" fmla="*/ 4207 w 10878"/>
                  <a:gd name="connsiteY13" fmla="*/ 4616 h 11252"/>
                  <a:gd name="connsiteX14" fmla="*/ 4023 w 10878"/>
                  <a:gd name="connsiteY14" fmla="*/ 6018 h 11252"/>
                  <a:gd name="connsiteX15" fmla="*/ 4173 w 10878"/>
                  <a:gd name="connsiteY15" fmla="*/ 6337 h 11252"/>
                  <a:gd name="connsiteX16" fmla="*/ 4604 w 10878"/>
                  <a:gd name="connsiteY16" fmla="*/ 7062 h 11252"/>
                  <a:gd name="connsiteX17" fmla="*/ 5926 w 10878"/>
                  <a:gd name="connsiteY17" fmla="*/ 7874 h 11252"/>
                  <a:gd name="connsiteX18" fmla="*/ 7120 w 10878"/>
                  <a:gd name="connsiteY18" fmla="*/ 9402 h 11252"/>
                  <a:gd name="connsiteX19" fmla="*/ 8347 w 10878"/>
                  <a:gd name="connsiteY19" fmla="*/ 11252 h 11252"/>
                  <a:gd name="connsiteX0" fmla="*/ 10878 w 10878"/>
                  <a:gd name="connsiteY0" fmla="*/ 7697 h 11252"/>
                  <a:gd name="connsiteX1" fmla="*/ 9171 w 10878"/>
                  <a:gd name="connsiteY1" fmla="*/ 5878 h 11252"/>
                  <a:gd name="connsiteX2" fmla="*/ 8558 w 10878"/>
                  <a:gd name="connsiteY2" fmla="*/ 4561 h 11252"/>
                  <a:gd name="connsiteX3" fmla="*/ 7897 w 10878"/>
                  <a:gd name="connsiteY3" fmla="*/ 1957 h 11252"/>
                  <a:gd name="connsiteX4" fmla="*/ 8257 w 10878"/>
                  <a:gd name="connsiteY4" fmla="*/ 57 h 11252"/>
                  <a:gd name="connsiteX5" fmla="*/ 6820 w 10878"/>
                  <a:gd name="connsiteY5" fmla="*/ 640 h 11252"/>
                  <a:gd name="connsiteX6" fmla="*/ 6221 w 10878"/>
                  <a:gd name="connsiteY6" fmla="*/ 2044 h 11252"/>
                  <a:gd name="connsiteX7" fmla="*/ 5615 w 10878"/>
                  <a:gd name="connsiteY7" fmla="*/ 2774 h 11252"/>
                  <a:gd name="connsiteX8" fmla="*/ 5339 w 10878"/>
                  <a:gd name="connsiteY8" fmla="*/ 2910 h 11252"/>
                  <a:gd name="connsiteX9" fmla="*/ 3768 w 10878"/>
                  <a:gd name="connsiteY9" fmla="*/ 2989 h 11252"/>
                  <a:gd name="connsiteX10" fmla="*/ 349 w 10878"/>
                  <a:gd name="connsiteY10" fmla="*/ 3133 h 11252"/>
                  <a:gd name="connsiteX11" fmla="*/ 453 w 10878"/>
                  <a:gd name="connsiteY11" fmla="*/ 4057 h 11252"/>
                  <a:gd name="connsiteX12" fmla="*/ 3318 w 10878"/>
                  <a:gd name="connsiteY12" fmla="*/ 4344 h 11252"/>
                  <a:gd name="connsiteX13" fmla="*/ 4207 w 10878"/>
                  <a:gd name="connsiteY13" fmla="*/ 4616 h 11252"/>
                  <a:gd name="connsiteX14" fmla="*/ 4023 w 10878"/>
                  <a:gd name="connsiteY14" fmla="*/ 6018 h 11252"/>
                  <a:gd name="connsiteX15" fmla="*/ 4173 w 10878"/>
                  <a:gd name="connsiteY15" fmla="*/ 6337 h 11252"/>
                  <a:gd name="connsiteX16" fmla="*/ 4604 w 10878"/>
                  <a:gd name="connsiteY16" fmla="*/ 7062 h 11252"/>
                  <a:gd name="connsiteX17" fmla="*/ 5926 w 10878"/>
                  <a:gd name="connsiteY17" fmla="*/ 7874 h 11252"/>
                  <a:gd name="connsiteX18" fmla="*/ 7378 w 10878"/>
                  <a:gd name="connsiteY18" fmla="*/ 8576 h 11252"/>
                  <a:gd name="connsiteX19" fmla="*/ 8347 w 10878"/>
                  <a:gd name="connsiteY19" fmla="*/ 11252 h 11252"/>
                  <a:gd name="connsiteX0" fmla="*/ 10878 w 10878"/>
                  <a:gd name="connsiteY0" fmla="*/ 7697 h 11252"/>
                  <a:gd name="connsiteX1" fmla="*/ 9171 w 10878"/>
                  <a:gd name="connsiteY1" fmla="*/ 5878 h 11252"/>
                  <a:gd name="connsiteX2" fmla="*/ 8558 w 10878"/>
                  <a:gd name="connsiteY2" fmla="*/ 4561 h 11252"/>
                  <a:gd name="connsiteX3" fmla="*/ 7897 w 10878"/>
                  <a:gd name="connsiteY3" fmla="*/ 1957 h 11252"/>
                  <a:gd name="connsiteX4" fmla="*/ 8257 w 10878"/>
                  <a:gd name="connsiteY4" fmla="*/ 57 h 11252"/>
                  <a:gd name="connsiteX5" fmla="*/ 6820 w 10878"/>
                  <a:gd name="connsiteY5" fmla="*/ 640 h 11252"/>
                  <a:gd name="connsiteX6" fmla="*/ 6221 w 10878"/>
                  <a:gd name="connsiteY6" fmla="*/ 2044 h 11252"/>
                  <a:gd name="connsiteX7" fmla="*/ 5615 w 10878"/>
                  <a:gd name="connsiteY7" fmla="*/ 2774 h 11252"/>
                  <a:gd name="connsiteX8" fmla="*/ 5339 w 10878"/>
                  <a:gd name="connsiteY8" fmla="*/ 2910 h 11252"/>
                  <a:gd name="connsiteX9" fmla="*/ 3768 w 10878"/>
                  <a:gd name="connsiteY9" fmla="*/ 2989 h 11252"/>
                  <a:gd name="connsiteX10" fmla="*/ 349 w 10878"/>
                  <a:gd name="connsiteY10" fmla="*/ 3133 h 11252"/>
                  <a:gd name="connsiteX11" fmla="*/ 453 w 10878"/>
                  <a:gd name="connsiteY11" fmla="*/ 4057 h 11252"/>
                  <a:gd name="connsiteX12" fmla="*/ 3318 w 10878"/>
                  <a:gd name="connsiteY12" fmla="*/ 4344 h 11252"/>
                  <a:gd name="connsiteX13" fmla="*/ 4207 w 10878"/>
                  <a:gd name="connsiteY13" fmla="*/ 4616 h 11252"/>
                  <a:gd name="connsiteX14" fmla="*/ 4023 w 10878"/>
                  <a:gd name="connsiteY14" fmla="*/ 6018 h 11252"/>
                  <a:gd name="connsiteX15" fmla="*/ 4173 w 10878"/>
                  <a:gd name="connsiteY15" fmla="*/ 6337 h 11252"/>
                  <a:gd name="connsiteX16" fmla="*/ 4604 w 10878"/>
                  <a:gd name="connsiteY16" fmla="*/ 7062 h 11252"/>
                  <a:gd name="connsiteX17" fmla="*/ 5926 w 10878"/>
                  <a:gd name="connsiteY17" fmla="*/ 7874 h 11252"/>
                  <a:gd name="connsiteX18" fmla="*/ 6810 w 10878"/>
                  <a:gd name="connsiteY18" fmla="*/ 8714 h 11252"/>
                  <a:gd name="connsiteX19" fmla="*/ 8347 w 10878"/>
                  <a:gd name="connsiteY19" fmla="*/ 11252 h 11252"/>
                  <a:gd name="connsiteX0" fmla="*/ 10878 w 10878"/>
                  <a:gd name="connsiteY0" fmla="*/ 7697 h 11252"/>
                  <a:gd name="connsiteX1" fmla="*/ 9171 w 10878"/>
                  <a:gd name="connsiteY1" fmla="*/ 5878 h 11252"/>
                  <a:gd name="connsiteX2" fmla="*/ 8351 w 10878"/>
                  <a:gd name="connsiteY2" fmla="*/ 4561 h 11252"/>
                  <a:gd name="connsiteX3" fmla="*/ 7897 w 10878"/>
                  <a:gd name="connsiteY3" fmla="*/ 1957 h 11252"/>
                  <a:gd name="connsiteX4" fmla="*/ 8257 w 10878"/>
                  <a:gd name="connsiteY4" fmla="*/ 57 h 11252"/>
                  <a:gd name="connsiteX5" fmla="*/ 6820 w 10878"/>
                  <a:gd name="connsiteY5" fmla="*/ 640 h 11252"/>
                  <a:gd name="connsiteX6" fmla="*/ 6221 w 10878"/>
                  <a:gd name="connsiteY6" fmla="*/ 2044 h 11252"/>
                  <a:gd name="connsiteX7" fmla="*/ 5615 w 10878"/>
                  <a:gd name="connsiteY7" fmla="*/ 2774 h 11252"/>
                  <a:gd name="connsiteX8" fmla="*/ 5339 w 10878"/>
                  <a:gd name="connsiteY8" fmla="*/ 2910 h 11252"/>
                  <a:gd name="connsiteX9" fmla="*/ 3768 w 10878"/>
                  <a:gd name="connsiteY9" fmla="*/ 2989 h 11252"/>
                  <a:gd name="connsiteX10" fmla="*/ 349 w 10878"/>
                  <a:gd name="connsiteY10" fmla="*/ 3133 h 11252"/>
                  <a:gd name="connsiteX11" fmla="*/ 453 w 10878"/>
                  <a:gd name="connsiteY11" fmla="*/ 4057 h 11252"/>
                  <a:gd name="connsiteX12" fmla="*/ 3318 w 10878"/>
                  <a:gd name="connsiteY12" fmla="*/ 4344 h 11252"/>
                  <a:gd name="connsiteX13" fmla="*/ 4207 w 10878"/>
                  <a:gd name="connsiteY13" fmla="*/ 4616 h 11252"/>
                  <a:gd name="connsiteX14" fmla="*/ 4023 w 10878"/>
                  <a:gd name="connsiteY14" fmla="*/ 6018 h 11252"/>
                  <a:gd name="connsiteX15" fmla="*/ 4173 w 10878"/>
                  <a:gd name="connsiteY15" fmla="*/ 6337 h 11252"/>
                  <a:gd name="connsiteX16" fmla="*/ 4604 w 10878"/>
                  <a:gd name="connsiteY16" fmla="*/ 7062 h 11252"/>
                  <a:gd name="connsiteX17" fmla="*/ 5926 w 10878"/>
                  <a:gd name="connsiteY17" fmla="*/ 7874 h 11252"/>
                  <a:gd name="connsiteX18" fmla="*/ 6810 w 10878"/>
                  <a:gd name="connsiteY18" fmla="*/ 8714 h 11252"/>
                  <a:gd name="connsiteX19" fmla="*/ 8347 w 10878"/>
                  <a:gd name="connsiteY19" fmla="*/ 11252 h 11252"/>
                  <a:gd name="connsiteX0" fmla="*/ 10878 w 10878"/>
                  <a:gd name="connsiteY0" fmla="*/ 7697 h 11252"/>
                  <a:gd name="connsiteX1" fmla="*/ 9171 w 10878"/>
                  <a:gd name="connsiteY1" fmla="*/ 5878 h 11252"/>
                  <a:gd name="connsiteX2" fmla="*/ 8661 w 10878"/>
                  <a:gd name="connsiteY2" fmla="*/ 4492 h 11252"/>
                  <a:gd name="connsiteX3" fmla="*/ 7897 w 10878"/>
                  <a:gd name="connsiteY3" fmla="*/ 1957 h 11252"/>
                  <a:gd name="connsiteX4" fmla="*/ 8257 w 10878"/>
                  <a:gd name="connsiteY4" fmla="*/ 57 h 11252"/>
                  <a:gd name="connsiteX5" fmla="*/ 6820 w 10878"/>
                  <a:gd name="connsiteY5" fmla="*/ 640 h 11252"/>
                  <a:gd name="connsiteX6" fmla="*/ 6221 w 10878"/>
                  <a:gd name="connsiteY6" fmla="*/ 2044 h 11252"/>
                  <a:gd name="connsiteX7" fmla="*/ 5615 w 10878"/>
                  <a:gd name="connsiteY7" fmla="*/ 2774 h 11252"/>
                  <a:gd name="connsiteX8" fmla="*/ 5339 w 10878"/>
                  <a:gd name="connsiteY8" fmla="*/ 2910 h 11252"/>
                  <a:gd name="connsiteX9" fmla="*/ 3768 w 10878"/>
                  <a:gd name="connsiteY9" fmla="*/ 2989 h 11252"/>
                  <a:gd name="connsiteX10" fmla="*/ 349 w 10878"/>
                  <a:gd name="connsiteY10" fmla="*/ 3133 h 11252"/>
                  <a:gd name="connsiteX11" fmla="*/ 453 w 10878"/>
                  <a:gd name="connsiteY11" fmla="*/ 4057 h 11252"/>
                  <a:gd name="connsiteX12" fmla="*/ 3318 w 10878"/>
                  <a:gd name="connsiteY12" fmla="*/ 4344 h 11252"/>
                  <a:gd name="connsiteX13" fmla="*/ 4207 w 10878"/>
                  <a:gd name="connsiteY13" fmla="*/ 4616 h 11252"/>
                  <a:gd name="connsiteX14" fmla="*/ 4023 w 10878"/>
                  <a:gd name="connsiteY14" fmla="*/ 6018 h 11252"/>
                  <a:gd name="connsiteX15" fmla="*/ 4173 w 10878"/>
                  <a:gd name="connsiteY15" fmla="*/ 6337 h 11252"/>
                  <a:gd name="connsiteX16" fmla="*/ 4604 w 10878"/>
                  <a:gd name="connsiteY16" fmla="*/ 7062 h 11252"/>
                  <a:gd name="connsiteX17" fmla="*/ 5926 w 10878"/>
                  <a:gd name="connsiteY17" fmla="*/ 7874 h 11252"/>
                  <a:gd name="connsiteX18" fmla="*/ 6810 w 10878"/>
                  <a:gd name="connsiteY18" fmla="*/ 8714 h 11252"/>
                  <a:gd name="connsiteX19" fmla="*/ 8347 w 10878"/>
                  <a:gd name="connsiteY19" fmla="*/ 11252 h 11252"/>
                  <a:gd name="connsiteX0" fmla="*/ 10878 w 10878"/>
                  <a:gd name="connsiteY0" fmla="*/ 7697 h 11252"/>
                  <a:gd name="connsiteX1" fmla="*/ 9171 w 10878"/>
                  <a:gd name="connsiteY1" fmla="*/ 5878 h 11252"/>
                  <a:gd name="connsiteX2" fmla="*/ 8661 w 10878"/>
                  <a:gd name="connsiteY2" fmla="*/ 4492 h 11252"/>
                  <a:gd name="connsiteX3" fmla="*/ 7897 w 10878"/>
                  <a:gd name="connsiteY3" fmla="*/ 1957 h 11252"/>
                  <a:gd name="connsiteX4" fmla="*/ 8257 w 10878"/>
                  <a:gd name="connsiteY4" fmla="*/ 57 h 11252"/>
                  <a:gd name="connsiteX5" fmla="*/ 6820 w 10878"/>
                  <a:gd name="connsiteY5" fmla="*/ 640 h 11252"/>
                  <a:gd name="connsiteX6" fmla="*/ 6221 w 10878"/>
                  <a:gd name="connsiteY6" fmla="*/ 2044 h 11252"/>
                  <a:gd name="connsiteX7" fmla="*/ 6201 w 10878"/>
                  <a:gd name="connsiteY7" fmla="*/ 2872 h 11252"/>
                  <a:gd name="connsiteX8" fmla="*/ 5339 w 10878"/>
                  <a:gd name="connsiteY8" fmla="*/ 2910 h 11252"/>
                  <a:gd name="connsiteX9" fmla="*/ 3768 w 10878"/>
                  <a:gd name="connsiteY9" fmla="*/ 2989 h 11252"/>
                  <a:gd name="connsiteX10" fmla="*/ 349 w 10878"/>
                  <a:gd name="connsiteY10" fmla="*/ 3133 h 11252"/>
                  <a:gd name="connsiteX11" fmla="*/ 453 w 10878"/>
                  <a:gd name="connsiteY11" fmla="*/ 4057 h 11252"/>
                  <a:gd name="connsiteX12" fmla="*/ 3318 w 10878"/>
                  <a:gd name="connsiteY12" fmla="*/ 4344 h 11252"/>
                  <a:gd name="connsiteX13" fmla="*/ 4207 w 10878"/>
                  <a:gd name="connsiteY13" fmla="*/ 4616 h 11252"/>
                  <a:gd name="connsiteX14" fmla="*/ 4023 w 10878"/>
                  <a:gd name="connsiteY14" fmla="*/ 6018 h 11252"/>
                  <a:gd name="connsiteX15" fmla="*/ 4173 w 10878"/>
                  <a:gd name="connsiteY15" fmla="*/ 6337 h 11252"/>
                  <a:gd name="connsiteX16" fmla="*/ 4604 w 10878"/>
                  <a:gd name="connsiteY16" fmla="*/ 7062 h 11252"/>
                  <a:gd name="connsiteX17" fmla="*/ 5926 w 10878"/>
                  <a:gd name="connsiteY17" fmla="*/ 7874 h 11252"/>
                  <a:gd name="connsiteX18" fmla="*/ 6810 w 10878"/>
                  <a:gd name="connsiteY18" fmla="*/ 8714 h 11252"/>
                  <a:gd name="connsiteX19" fmla="*/ 8347 w 10878"/>
                  <a:gd name="connsiteY19" fmla="*/ 11252 h 11252"/>
                  <a:gd name="connsiteX0" fmla="*/ 10878 w 10878"/>
                  <a:gd name="connsiteY0" fmla="*/ 7688 h 11243"/>
                  <a:gd name="connsiteX1" fmla="*/ 9171 w 10878"/>
                  <a:gd name="connsiteY1" fmla="*/ 5869 h 11243"/>
                  <a:gd name="connsiteX2" fmla="*/ 8661 w 10878"/>
                  <a:gd name="connsiteY2" fmla="*/ 4483 h 11243"/>
                  <a:gd name="connsiteX3" fmla="*/ 7897 w 10878"/>
                  <a:gd name="connsiteY3" fmla="*/ 1948 h 11243"/>
                  <a:gd name="connsiteX4" fmla="*/ 8257 w 10878"/>
                  <a:gd name="connsiteY4" fmla="*/ 48 h 11243"/>
                  <a:gd name="connsiteX5" fmla="*/ 7040 w 10878"/>
                  <a:gd name="connsiteY5" fmla="*/ 696 h 11243"/>
                  <a:gd name="connsiteX6" fmla="*/ 6221 w 10878"/>
                  <a:gd name="connsiteY6" fmla="*/ 2035 h 11243"/>
                  <a:gd name="connsiteX7" fmla="*/ 6201 w 10878"/>
                  <a:gd name="connsiteY7" fmla="*/ 2863 h 11243"/>
                  <a:gd name="connsiteX8" fmla="*/ 5339 w 10878"/>
                  <a:gd name="connsiteY8" fmla="*/ 2901 h 11243"/>
                  <a:gd name="connsiteX9" fmla="*/ 3768 w 10878"/>
                  <a:gd name="connsiteY9" fmla="*/ 2980 h 11243"/>
                  <a:gd name="connsiteX10" fmla="*/ 349 w 10878"/>
                  <a:gd name="connsiteY10" fmla="*/ 3124 h 11243"/>
                  <a:gd name="connsiteX11" fmla="*/ 453 w 10878"/>
                  <a:gd name="connsiteY11" fmla="*/ 4048 h 11243"/>
                  <a:gd name="connsiteX12" fmla="*/ 3318 w 10878"/>
                  <a:gd name="connsiteY12" fmla="*/ 4335 h 11243"/>
                  <a:gd name="connsiteX13" fmla="*/ 4207 w 10878"/>
                  <a:gd name="connsiteY13" fmla="*/ 4607 h 11243"/>
                  <a:gd name="connsiteX14" fmla="*/ 4023 w 10878"/>
                  <a:gd name="connsiteY14" fmla="*/ 6009 h 11243"/>
                  <a:gd name="connsiteX15" fmla="*/ 4173 w 10878"/>
                  <a:gd name="connsiteY15" fmla="*/ 6328 h 11243"/>
                  <a:gd name="connsiteX16" fmla="*/ 4604 w 10878"/>
                  <a:gd name="connsiteY16" fmla="*/ 7053 h 11243"/>
                  <a:gd name="connsiteX17" fmla="*/ 5926 w 10878"/>
                  <a:gd name="connsiteY17" fmla="*/ 7865 h 11243"/>
                  <a:gd name="connsiteX18" fmla="*/ 6810 w 10878"/>
                  <a:gd name="connsiteY18" fmla="*/ 8705 h 11243"/>
                  <a:gd name="connsiteX19" fmla="*/ 8347 w 10878"/>
                  <a:gd name="connsiteY19" fmla="*/ 11243 h 11243"/>
                  <a:gd name="connsiteX0" fmla="*/ 10878 w 10878"/>
                  <a:gd name="connsiteY0" fmla="*/ 7688 h 11243"/>
                  <a:gd name="connsiteX1" fmla="*/ 9171 w 10878"/>
                  <a:gd name="connsiteY1" fmla="*/ 5869 h 11243"/>
                  <a:gd name="connsiteX2" fmla="*/ 8710 w 10878"/>
                  <a:gd name="connsiteY2" fmla="*/ 4125 h 11243"/>
                  <a:gd name="connsiteX3" fmla="*/ 7897 w 10878"/>
                  <a:gd name="connsiteY3" fmla="*/ 1948 h 11243"/>
                  <a:gd name="connsiteX4" fmla="*/ 8257 w 10878"/>
                  <a:gd name="connsiteY4" fmla="*/ 48 h 11243"/>
                  <a:gd name="connsiteX5" fmla="*/ 7040 w 10878"/>
                  <a:gd name="connsiteY5" fmla="*/ 696 h 11243"/>
                  <a:gd name="connsiteX6" fmla="*/ 6221 w 10878"/>
                  <a:gd name="connsiteY6" fmla="*/ 2035 h 11243"/>
                  <a:gd name="connsiteX7" fmla="*/ 6201 w 10878"/>
                  <a:gd name="connsiteY7" fmla="*/ 2863 h 11243"/>
                  <a:gd name="connsiteX8" fmla="*/ 5339 w 10878"/>
                  <a:gd name="connsiteY8" fmla="*/ 2901 h 11243"/>
                  <a:gd name="connsiteX9" fmla="*/ 3768 w 10878"/>
                  <a:gd name="connsiteY9" fmla="*/ 2980 h 11243"/>
                  <a:gd name="connsiteX10" fmla="*/ 349 w 10878"/>
                  <a:gd name="connsiteY10" fmla="*/ 3124 h 11243"/>
                  <a:gd name="connsiteX11" fmla="*/ 453 w 10878"/>
                  <a:gd name="connsiteY11" fmla="*/ 4048 h 11243"/>
                  <a:gd name="connsiteX12" fmla="*/ 3318 w 10878"/>
                  <a:gd name="connsiteY12" fmla="*/ 4335 h 11243"/>
                  <a:gd name="connsiteX13" fmla="*/ 4207 w 10878"/>
                  <a:gd name="connsiteY13" fmla="*/ 4607 h 11243"/>
                  <a:gd name="connsiteX14" fmla="*/ 4023 w 10878"/>
                  <a:gd name="connsiteY14" fmla="*/ 6009 h 11243"/>
                  <a:gd name="connsiteX15" fmla="*/ 4173 w 10878"/>
                  <a:gd name="connsiteY15" fmla="*/ 6328 h 11243"/>
                  <a:gd name="connsiteX16" fmla="*/ 4604 w 10878"/>
                  <a:gd name="connsiteY16" fmla="*/ 7053 h 11243"/>
                  <a:gd name="connsiteX17" fmla="*/ 5926 w 10878"/>
                  <a:gd name="connsiteY17" fmla="*/ 7865 h 11243"/>
                  <a:gd name="connsiteX18" fmla="*/ 6810 w 10878"/>
                  <a:gd name="connsiteY18" fmla="*/ 8705 h 11243"/>
                  <a:gd name="connsiteX19" fmla="*/ 8347 w 10878"/>
                  <a:gd name="connsiteY19" fmla="*/ 11243 h 11243"/>
                  <a:gd name="connsiteX0" fmla="*/ 10878 w 10878"/>
                  <a:gd name="connsiteY0" fmla="*/ 7718 h 11273"/>
                  <a:gd name="connsiteX1" fmla="*/ 9171 w 10878"/>
                  <a:gd name="connsiteY1" fmla="*/ 5899 h 11273"/>
                  <a:gd name="connsiteX2" fmla="*/ 8710 w 10878"/>
                  <a:gd name="connsiteY2" fmla="*/ 4155 h 11273"/>
                  <a:gd name="connsiteX3" fmla="*/ 7897 w 10878"/>
                  <a:gd name="connsiteY3" fmla="*/ 1978 h 11273"/>
                  <a:gd name="connsiteX4" fmla="*/ 8257 w 10878"/>
                  <a:gd name="connsiteY4" fmla="*/ 78 h 11273"/>
                  <a:gd name="connsiteX5" fmla="*/ 7040 w 10878"/>
                  <a:gd name="connsiteY5" fmla="*/ 531 h 11273"/>
                  <a:gd name="connsiteX6" fmla="*/ 6221 w 10878"/>
                  <a:gd name="connsiteY6" fmla="*/ 2065 h 11273"/>
                  <a:gd name="connsiteX7" fmla="*/ 6201 w 10878"/>
                  <a:gd name="connsiteY7" fmla="*/ 2893 h 11273"/>
                  <a:gd name="connsiteX8" fmla="*/ 5339 w 10878"/>
                  <a:gd name="connsiteY8" fmla="*/ 2931 h 11273"/>
                  <a:gd name="connsiteX9" fmla="*/ 3768 w 10878"/>
                  <a:gd name="connsiteY9" fmla="*/ 3010 h 11273"/>
                  <a:gd name="connsiteX10" fmla="*/ 349 w 10878"/>
                  <a:gd name="connsiteY10" fmla="*/ 3154 h 11273"/>
                  <a:gd name="connsiteX11" fmla="*/ 453 w 10878"/>
                  <a:gd name="connsiteY11" fmla="*/ 4078 h 11273"/>
                  <a:gd name="connsiteX12" fmla="*/ 3318 w 10878"/>
                  <a:gd name="connsiteY12" fmla="*/ 4365 h 11273"/>
                  <a:gd name="connsiteX13" fmla="*/ 4207 w 10878"/>
                  <a:gd name="connsiteY13" fmla="*/ 4637 h 11273"/>
                  <a:gd name="connsiteX14" fmla="*/ 4023 w 10878"/>
                  <a:gd name="connsiteY14" fmla="*/ 6039 h 11273"/>
                  <a:gd name="connsiteX15" fmla="*/ 4173 w 10878"/>
                  <a:gd name="connsiteY15" fmla="*/ 6358 h 11273"/>
                  <a:gd name="connsiteX16" fmla="*/ 4604 w 10878"/>
                  <a:gd name="connsiteY16" fmla="*/ 7083 h 11273"/>
                  <a:gd name="connsiteX17" fmla="*/ 5926 w 10878"/>
                  <a:gd name="connsiteY17" fmla="*/ 7895 h 11273"/>
                  <a:gd name="connsiteX18" fmla="*/ 6810 w 10878"/>
                  <a:gd name="connsiteY18" fmla="*/ 8735 h 11273"/>
                  <a:gd name="connsiteX19" fmla="*/ 8347 w 10878"/>
                  <a:gd name="connsiteY19" fmla="*/ 11273 h 11273"/>
                  <a:gd name="connsiteX0" fmla="*/ 10878 w 10878"/>
                  <a:gd name="connsiteY0" fmla="*/ 7526 h 11081"/>
                  <a:gd name="connsiteX1" fmla="*/ 9171 w 10878"/>
                  <a:gd name="connsiteY1" fmla="*/ 5707 h 11081"/>
                  <a:gd name="connsiteX2" fmla="*/ 8710 w 10878"/>
                  <a:gd name="connsiteY2" fmla="*/ 3963 h 11081"/>
                  <a:gd name="connsiteX3" fmla="*/ 7897 w 10878"/>
                  <a:gd name="connsiteY3" fmla="*/ 1786 h 11081"/>
                  <a:gd name="connsiteX4" fmla="*/ 8452 w 10878"/>
                  <a:gd name="connsiteY4" fmla="*/ 114 h 11081"/>
                  <a:gd name="connsiteX5" fmla="*/ 7040 w 10878"/>
                  <a:gd name="connsiteY5" fmla="*/ 339 h 11081"/>
                  <a:gd name="connsiteX6" fmla="*/ 6221 w 10878"/>
                  <a:gd name="connsiteY6" fmla="*/ 1873 h 11081"/>
                  <a:gd name="connsiteX7" fmla="*/ 6201 w 10878"/>
                  <a:gd name="connsiteY7" fmla="*/ 2701 h 11081"/>
                  <a:gd name="connsiteX8" fmla="*/ 5339 w 10878"/>
                  <a:gd name="connsiteY8" fmla="*/ 2739 h 11081"/>
                  <a:gd name="connsiteX9" fmla="*/ 3768 w 10878"/>
                  <a:gd name="connsiteY9" fmla="*/ 2818 h 11081"/>
                  <a:gd name="connsiteX10" fmla="*/ 349 w 10878"/>
                  <a:gd name="connsiteY10" fmla="*/ 2962 h 11081"/>
                  <a:gd name="connsiteX11" fmla="*/ 453 w 10878"/>
                  <a:gd name="connsiteY11" fmla="*/ 3886 h 11081"/>
                  <a:gd name="connsiteX12" fmla="*/ 3318 w 10878"/>
                  <a:gd name="connsiteY12" fmla="*/ 4173 h 11081"/>
                  <a:gd name="connsiteX13" fmla="*/ 4207 w 10878"/>
                  <a:gd name="connsiteY13" fmla="*/ 4445 h 11081"/>
                  <a:gd name="connsiteX14" fmla="*/ 4023 w 10878"/>
                  <a:gd name="connsiteY14" fmla="*/ 5847 h 11081"/>
                  <a:gd name="connsiteX15" fmla="*/ 4173 w 10878"/>
                  <a:gd name="connsiteY15" fmla="*/ 6166 h 11081"/>
                  <a:gd name="connsiteX16" fmla="*/ 4604 w 10878"/>
                  <a:gd name="connsiteY16" fmla="*/ 6891 h 11081"/>
                  <a:gd name="connsiteX17" fmla="*/ 5926 w 10878"/>
                  <a:gd name="connsiteY17" fmla="*/ 7703 h 11081"/>
                  <a:gd name="connsiteX18" fmla="*/ 6810 w 10878"/>
                  <a:gd name="connsiteY18" fmla="*/ 8543 h 11081"/>
                  <a:gd name="connsiteX19" fmla="*/ 8347 w 10878"/>
                  <a:gd name="connsiteY19" fmla="*/ 11081 h 11081"/>
                  <a:gd name="connsiteX0" fmla="*/ 10878 w 10878"/>
                  <a:gd name="connsiteY0" fmla="*/ 7535 h 11090"/>
                  <a:gd name="connsiteX1" fmla="*/ 9171 w 10878"/>
                  <a:gd name="connsiteY1" fmla="*/ 5716 h 11090"/>
                  <a:gd name="connsiteX2" fmla="*/ 8710 w 10878"/>
                  <a:gd name="connsiteY2" fmla="*/ 3972 h 11090"/>
                  <a:gd name="connsiteX3" fmla="*/ 7995 w 10878"/>
                  <a:gd name="connsiteY3" fmla="*/ 1925 h 11090"/>
                  <a:gd name="connsiteX4" fmla="*/ 8452 w 10878"/>
                  <a:gd name="connsiteY4" fmla="*/ 123 h 11090"/>
                  <a:gd name="connsiteX5" fmla="*/ 7040 w 10878"/>
                  <a:gd name="connsiteY5" fmla="*/ 348 h 11090"/>
                  <a:gd name="connsiteX6" fmla="*/ 6221 w 10878"/>
                  <a:gd name="connsiteY6" fmla="*/ 1882 h 11090"/>
                  <a:gd name="connsiteX7" fmla="*/ 6201 w 10878"/>
                  <a:gd name="connsiteY7" fmla="*/ 2710 h 11090"/>
                  <a:gd name="connsiteX8" fmla="*/ 5339 w 10878"/>
                  <a:gd name="connsiteY8" fmla="*/ 2748 h 11090"/>
                  <a:gd name="connsiteX9" fmla="*/ 3768 w 10878"/>
                  <a:gd name="connsiteY9" fmla="*/ 2827 h 11090"/>
                  <a:gd name="connsiteX10" fmla="*/ 349 w 10878"/>
                  <a:gd name="connsiteY10" fmla="*/ 2971 h 11090"/>
                  <a:gd name="connsiteX11" fmla="*/ 453 w 10878"/>
                  <a:gd name="connsiteY11" fmla="*/ 3895 h 11090"/>
                  <a:gd name="connsiteX12" fmla="*/ 3318 w 10878"/>
                  <a:gd name="connsiteY12" fmla="*/ 4182 h 11090"/>
                  <a:gd name="connsiteX13" fmla="*/ 4207 w 10878"/>
                  <a:gd name="connsiteY13" fmla="*/ 4454 h 11090"/>
                  <a:gd name="connsiteX14" fmla="*/ 4023 w 10878"/>
                  <a:gd name="connsiteY14" fmla="*/ 5856 h 11090"/>
                  <a:gd name="connsiteX15" fmla="*/ 4173 w 10878"/>
                  <a:gd name="connsiteY15" fmla="*/ 6175 h 11090"/>
                  <a:gd name="connsiteX16" fmla="*/ 4604 w 10878"/>
                  <a:gd name="connsiteY16" fmla="*/ 6900 h 11090"/>
                  <a:gd name="connsiteX17" fmla="*/ 5926 w 10878"/>
                  <a:gd name="connsiteY17" fmla="*/ 7712 h 11090"/>
                  <a:gd name="connsiteX18" fmla="*/ 6810 w 10878"/>
                  <a:gd name="connsiteY18" fmla="*/ 8552 h 11090"/>
                  <a:gd name="connsiteX19" fmla="*/ 8347 w 10878"/>
                  <a:gd name="connsiteY19" fmla="*/ 11090 h 11090"/>
                  <a:gd name="connsiteX0" fmla="*/ 10878 w 10878"/>
                  <a:gd name="connsiteY0" fmla="*/ 7535 h 11090"/>
                  <a:gd name="connsiteX1" fmla="*/ 9171 w 10878"/>
                  <a:gd name="connsiteY1" fmla="*/ 5716 h 11090"/>
                  <a:gd name="connsiteX2" fmla="*/ 8710 w 10878"/>
                  <a:gd name="connsiteY2" fmla="*/ 3972 h 11090"/>
                  <a:gd name="connsiteX3" fmla="*/ 7995 w 10878"/>
                  <a:gd name="connsiteY3" fmla="*/ 1925 h 11090"/>
                  <a:gd name="connsiteX4" fmla="*/ 8452 w 10878"/>
                  <a:gd name="connsiteY4" fmla="*/ 123 h 11090"/>
                  <a:gd name="connsiteX5" fmla="*/ 7040 w 10878"/>
                  <a:gd name="connsiteY5" fmla="*/ 348 h 11090"/>
                  <a:gd name="connsiteX6" fmla="*/ 6221 w 10878"/>
                  <a:gd name="connsiteY6" fmla="*/ 1882 h 11090"/>
                  <a:gd name="connsiteX7" fmla="*/ 6201 w 10878"/>
                  <a:gd name="connsiteY7" fmla="*/ 2710 h 11090"/>
                  <a:gd name="connsiteX8" fmla="*/ 5339 w 10878"/>
                  <a:gd name="connsiteY8" fmla="*/ 2748 h 11090"/>
                  <a:gd name="connsiteX9" fmla="*/ 3768 w 10878"/>
                  <a:gd name="connsiteY9" fmla="*/ 2827 h 11090"/>
                  <a:gd name="connsiteX10" fmla="*/ 349 w 10878"/>
                  <a:gd name="connsiteY10" fmla="*/ 2971 h 11090"/>
                  <a:gd name="connsiteX11" fmla="*/ 453 w 10878"/>
                  <a:gd name="connsiteY11" fmla="*/ 3895 h 11090"/>
                  <a:gd name="connsiteX12" fmla="*/ 3318 w 10878"/>
                  <a:gd name="connsiteY12" fmla="*/ 4182 h 11090"/>
                  <a:gd name="connsiteX13" fmla="*/ 4207 w 10878"/>
                  <a:gd name="connsiteY13" fmla="*/ 4454 h 11090"/>
                  <a:gd name="connsiteX14" fmla="*/ 4023 w 10878"/>
                  <a:gd name="connsiteY14" fmla="*/ 5856 h 11090"/>
                  <a:gd name="connsiteX15" fmla="*/ 4173 w 10878"/>
                  <a:gd name="connsiteY15" fmla="*/ 6175 h 11090"/>
                  <a:gd name="connsiteX16" fmla="*/ 4604 w 10878"/>
                  <a:gd name="connsiteY16" fmla="*/ 6900 h 11090"/>
                  <a:gd name="connsiteX17" fmla="*/ 5853 w 10878"/>
                  <a:gd name="connsiteY17" fmla="*/ 7907 h 11090"/>
                  <a:gd name="connsiteX18" fmla="*/ 6810 w 10878"/>
                  <a:gd name="connsiteY18" fmla="*/ 8552 h 11090"/>
                  <a:gd name="connsiteX19" fmla="*/ 8347 w 10878"/>
                  <a:gd name="connsiteY19" fmla="*/ 11090 h 11090"/>
                  <a:gd name="connsiteX0" fmla="*/ 10878 w 10878"/>
                  <a:gd name="connsiteY0" fmla="*/ 7535 h 11090"/>
                  <a:gd name="connsiteX1" fmla="*/ 9171 w 10878"/>
                  <a:gd name="connsiteY1" fmla="*/ 5716 h 11090"/>
                  <a:gd name="connsiteX2" fmla="*/ 8710 w 10878"/>
                  <a:gd name="connsiteY2" fmla="*/ 3972 h 11090"/>
                  <a:gd name="connsiteX3" fmla="*/ 7995 w 10878"/>
                  <a:gd name="connsiteY3" fmla="*/ 1925 h 11090"/>
                  <a:gd name="connsiteX4" fmla="*/ 8452 w 10878"/>
                  <a:gd name="connsiteY4" fmla="*/ 123 h 11090"/>
                  <a:gd name="connsiteX5" fmla="*/ 7040 w 10878"/>
                  <a:gd name="connsiteY5" fmla="*/ 348 h 11090"/>
                  <a:gd name="connsiteX6" fmla="*/ 6221 w 10878"/>
                  <a:gd name="connsiteY6" fmla="*/ 1882 h 11090"/>
                  <a:gd name="connsiteX7" fmla="*/ 6201 w 10878"/>
                  <a:gd name="connsiteY7" fmla="*/ 2710 h 11090"/>
                  <a:gd name="connsiteX8" fmla="*/ 5339 w 10878"/>
                  <a:gd name="connsiteY8" fmla="*/ 2748 h 11090"/>
                  <a:gd name="connsiteX9" fmla="*/ 3768 w 10878"/>
                  <a:gd name="connsiteY9" fmla="*/ 2827 h 11090"/>
                  <a:gd name="connsiteX10" fmla="*/ 349 w 10878"/>
                  <a:gd name="connsiteY10" fmla="*/ 2971 h 11090"/>
                  <a:gd name="connsiteX11" fmla="*/ 453 w 10878"/>
                  <a:gd name="connsiteY11" fmla="*/ 3895 h 11090"/>
                  <a:gd name="connsiteX12" fmla="*/ 3318 w 10878"/>
                  <a:gd name="connsiteY12" fmla="*/ 4182 h 11090"/>
                  <a:gd name="connsiteX13" fmla="*/ 4207 w 10878"/>
                  <a:gd name="connsiteY13" fmla="*/ 4454 h 11090"/>
                  <a:gd name="connsiteX14" fmla="*/ 4023 w 10878"/>
                  <a:gd name="connsiteY14" fmla="*/ 5856 h 11090"/>
                  <a:gd name="connsiteX15" fmla="*/ 4173 w 10878"/>
                  <a:gd name="connsiteY15" fmla="*/ 6175 h 11090"/>
                  <a:gd name="connsiteX16" fmla="*/ 4604 w 10878"/>
                  <a:gd name="connsiteY16" fmla="*/ 6900 h 11090"/>
                  <a:gd name="connsiteX17" fmla="*/ 5853 w 10878"/>
                  <a:gd name="connsiteY17" fmla="*/ 7907 h 11090"/>
                  <a:gd name="connsiteX18" fmla="*/ 6932 w 10878"/>
                  <a:gd name="connsiteY18" fmla="*/ 8227 h 11090"/>
                  <a:gd name="connsiteX19" fmla="*/ 8347 w 10878"/>
                  <a:gd name="connsiteY19" fmla="*/ 11090 h 11090"/>
                  <a:gd name="connsiteX0" fmla="*/ 10878 w 10878"/>
                  <a:gd name="connsiteY0" fmla="*/ 7535 h 10602"/>
                  <a:gd name="connsiteX1" fmla="*/ 9171 w 10878"/>
                  <a:gd name="connsiteY1" fmla="*/ 5716 h 10602"/>
                  <a:gd name="connsiteX2" fmla="*/ 8710 w 10878"/>
                  <a:gd name="connsiteY2" fmla="*/ 3972 h 10602"/>
                  <a:gd name="connsiteX3" fmla="*/ 7995 w 10878"/>
                  <a:gd name="connsiteY3" fmla="*/ 1925 h 10602"/>
                  <a:gd name="connsiteX4" fmla="*/ 8452 w 10878"/>
                  <a:gd name="connsiteY4" fmla="*/ 123 h 10602"/>
                  <a:gd name="connsiteX5" fmla="*/ 7040 w 10878"/>
                  <a:gd name="connsiteY5" fmla="*/ 348 h 10602"/>
                  <a:gd name="connsiteX6" fmla="*/ 6221 w 10878"/>
                  <a:gd name="connsiteY6" fmla="*/ 1882 h 10602"/>
                  <a:gd name="connsiteX7" fmla="*/ 6201 w 10878"/>
                  <a:gd name="connsiteY7" fmla="*/ 2710 h 10602"/>
                  <a:gd name="connsiteX8" fmla="*/ 5339 w 10878"/>
                  <a:gd name="connsiteY8" fmla="*/ 2748 h 10602"/>
                  <a:gd name="connsiteX9" fmla="*/ 3768 w 10878"/>
                  <a:gd name="connsiteY9" fmla="*/ 2827 h 10602"/>
                  <a:gd name="connsiteX10" fmla="*/ 349 w 10878"/>
                  <a:gd name="connsiteY10" fmla="*/ 2971 h 10602"/>
                  <a:gd name="connsiteX11" fmla="*/ 453 w 10878"/>
                  <a:gd name="connsiteY11" fmla="*/ 3895 h 10602"/>
                  <a:gd name="connsiteX12" fmla="*/ 3318 w 10878"/>
                  <a:gd name="connsiteY12" fmla="*/ 4182 h 10602"/>
                  <a:gd name="connsiteX13" fmla="*/ 4207 w 10878"/>
                  <a:gd name="connsiteY13" fmla="*/ 4454 h 10602"/>
                  <a:gd name="connsiteX14" fmla="*/ 4023 w 10878"/>
                  <a:gd name="connsiteY14" fmla="*/ 5856 h 10602"/>
                  <a:gd name="connsiteX15" fmla="*/ 4173 w 10878"/>
                  <a:gd name="connsiteY15" fmla="*/ 6175 h 10602"/>
                  <a:gd name="connsiteX16" fmla="*/ 4604 w 10878"/>
                  <a:gd name="connsiteY16" fmla="*/ 6900 h 10602"/>
                  <a:gd name="connsiteX17" fmla="*/ 5853 w 10878"/>
                  <a:gd name="connsiteY17" fmla="*/ 7907 h 10602"/>
                  <a:gd name="connsiteX18" fmla="*/ 6932 w 10878"/>
                  <a:gd name="connsiteY18" fmla="*/ 8227 h 10602"/>
                  <a:gd name="connsiteX19" fmla="*/ 8713 w 10878"/>
                  <a:gd name="connsiteY19" fmla="*/ 10602 h 10602"/>
                  <a:gd name="connsiteX0" fmla="*/ 10878 w 10878"/>
                  <a:gd name="connsiteY0" fmla="*/ 7532 h 10599"/>
                  <a:gd name="connsiteX1" fmla="*/ 9171 w 10878"/>
                  <a:gd name="connsiteY1" fmla="*/ 5713 h 10599"/>
                  <a:gd name="connsiteX2" fmla="*/ 8710 w 10878"/>
                  <a:gd name="connsiteY2" fmla="*/ 3969 h 10599"/>
                  <a:gd name="connsiteX3" fmla="*/ 7995 w 10878"/>
                  <a:gd name="connsiteY3" fmla="*/ 1922 h 10599"/>
                  <a:gd name="connsiteX4" fmla="*/ 8452 w 10878"/>
                  <a:gd name="connsiteY4" fmla="*/ 120 h 10599"/>
                  <a:gd name="connsiteX5" fmla="*/ 7040 w 10878"/>
                  <a:gd name="connsiteY5" fmla="*/ 345 h 10599"/>
                  <a:gd name="connsiteX6" fmla="*/ 6441 w 10878"/>
                  <a:gd name="connsiteY6" fmla="*/ 1749 h 10599"/>
                  <a:gd name="connsiteX7" fmla="*/ 6201 w 10878"/>
                  <a:gd name="connsiteY7" fmla="*/ 2707 h 10599"/>
                  <a:gd name="connsiteX8" fmla="*/ 5339 w 10878"/>
                  <a:gd name="connsiteY8" fmla="*/ 2745 h 10599"/>
                  <a:gd name="connsiteX9" fmla="*/ 3768 w 10878"/>
                  <a:gd name="connsiteY9" fmla="*/ 2824 h 10599"/>
                  <a:gd name="connsiteX10" fmla="*/ 349 w 10878"/>
                  <a:gd name="connsiteY10" fmla="*/ 2968 h 10599"/>
                  <a:gd name="connsiteX11" fmla="*/ 453 w 10878"/>
                  <a:gd name="connsiteY11" fmla="*/ 3892 h 10599"/>
                  <a:gd name="connsiteX12" fmla="*/ 3318 w 10878"/>
                  <a:gd name="connsiteY12" fmla="*/ 4179 h 10599"/>
                  <a:gd name="connsiteX13" fmla="*/ 4207 w 10878"/>
                  <a:gd name="connsiteY13" fmla="*/ 4451 h 10599"/>
                  <a:gd name="connsiteX14" fmla="*/ 4023 w 10878"/>
                  <a:gd name="connsiteY14" fmla="*/ 5853 h 10599"/>
                  <a:gd name="connsiteX15" fmla="*/ 4173 w 10878"/>
                  <a:gd name="connsiteY15" fmla="*/ 6172 h 10599"/>
                  <a:gd name="connsiteX16" fmla="*/ 4604 w 10878"/>
                  <a:gd name="connsiteY16" fmla="*/ 6897 h 10599"/>
                  <a:gd name="connsiteX17" fmla="*/ 5853 w 10878"/>
                  <a:gd name="connsiteY17" fmla="*/ 7904 h 10599"/>
                  <a:gd name="connsiteX18" fmla="*/ 6932 w 10878"/>
                  <a:gd name="connsiteY18" fmla="*/ 8224 h 10599"/>
                  <a:gd name="connsiteX19" fmla="*/ 8713 w 10878"/>
                  <a:gd name="connsiteY19" fmla="*/ 10599 h 10599"/>
                  <a:gd name="connsiteX0" fmla="*/ 10878 w 10878"/>
                  <a:gd name="connsiteY0" fmla="*/ 7504 h 10571"/>
                  <a:gd name="connsiteX1" fmla="*/ 9171 w 10878"/>
                  <a:gd name="connsiteY1" fmla="*/ 5685 h 10571"/>
                  <a:gd name="connsiteX2" fmla="*/ 8710 w 10878"/>
                  <a:gd name="connsiteY2" fmla="*/ 3941 h 10571"/>
                  <a:gd name="connsiteX3" fmla="*/ 7995 w 10878"/>
                  <a:gd name="connsiteY3" fmla="*/ 1894 h 10571"/>
                  <a:gd name="connsiteX4" fmla="*/ 8452 w 10878"/>
                  <a:gd name="connsiteY4" fmla="*/ 92 h 10571"/>
                  <a:gd name="connsiteX5" fmla="*/ 7186 w 10878"/>
                  <a:gd name="connsiteY5" fmla="*/ 415 h 10571"/>
                  <a:gd name="connsiteX6" fmla="*/ 6441 w 10878"/>
                  <a:gd name="connsiteY6" fmla="*/ 1721 h 10571"/>
                  <a:gd name="connsiteX7" fmla="*/ 6201 w 10878"/>
                  <a:gd name="connsiteY7" fmla="*/ 2679 h 10571"/>
                  <a:gd name="connsiteX8" fmla="*/ 5339 w 10878"/>
                  <a:gd name="connsiteY8" fmla="*/ 2717 h 10571"/>
                  <a:gd name="connsiteX9" fmla="*/ 3768 w 10878"/>
                  <a:gd name="connsiteY9" fmla="*/ 2796 h 10571"/>
                  <a:gd name="connsiteX10" fmla="*/ 349 w 10878"/>
                  <a:gd name="connsiteY10" fmla="*/ 2940 h 10571"/>
                  <a:gd name="connsiteX11" fmla="*/ 453 w 10878"/>
                  <a:gd name="connsiteY11" fmla="*/ 3864 h 10571"/>
                  <a:gd name="connsiteX12" fmla="*/ 3318 w 10878"/>
                  <a:gd name="connsiteY12" fmla="*/ 4151 h 10571"/>
                  <a:gd name="connsiteX13" fmla="*/ 4207 w 10878"/>
                  <a:gd name="connsiteY13" fmla="*/ 4423 h 10571"/>
                  <a:gd name="connsiteX14" fmla="*/ 4023 w 10878"/>
                  <a:gd name="connsiteY14" fmla="*/ 5825 h 10571"/>
                  <a:gd name="connsiteX15" fmla="*/ 4173 w 10878"/>
                  <a:gd name="connsiteY15" fmla="*/ 6144 h 10571"/>
                  <a:gd name="connsiteX16" fmla="*/ 4604 w 10878"/>
                  <a:gd name="connsiteY16" fmla="*/ 6869 h 10571"/>
                  <a:gd name="connsiteX17" fmla="*/ 5853 w 10878"/>
                  <a:gd name="connsiteY17" fmla="*/ 7876 h 10571"/>
                  <a:gd name="connsiteX18" fmla="*/ 6932 w 10878"/>
                  <a:gd name="connsiteY18" fmla="*/ 8196 h 10571"/>
                  <a:gd name="connsiteX19" fmla="*/ 8713 w 10878"/>
                  <a:gd name="connsiteY19" fmla="*/ 10571 h 10571"/>
                  <a:gd name="connsiteX0" fmla="*/ 10878 w 10878"/>
                  <a:gd name="connsiteY0" fmla="*/ 7527 h 10594"/>
                  <a:gd name="connsiteX1" fmla="*/ 9171 w 10878"/>
                  <a:gd name="connsiteY1" fmla="*/ 5708 h 10594"/>
                  <a:gd name="connsiteX2" fmla="*/ 8710 w 10878"/>
                  <a:gd name="connsiteY2" fmla="*/ 3964 h 10594"/>
                  <a:gd name="connsiteX3" fmla="*/ 7946 w 10878"/>
                  <a:gd name="connsiteY3" fmla="*/ 2242 h 10594"/>
                  <a:gd name="connsiteX4" fmla="*/ 8452 w 10878"/>
                  <a:gd name="connsiteY4" fmla="*/ 115 h 10594"/>
                  <a:gd name="connsiteX5" fmla="*/ 7186 w 10878"/>
                  <a:gd name="connsiteY5" fmla="*/ 438 h 10594"/>
                  <a:gd name="connsiteX6" fmla="*/ 6441 w 10878"/>
                  <a:gd name="connsiteY6" fmla="*/ 1744 h 10594"/>
                  <a:gd name="connsiteX7" fmla="*/ 6201 w 10878"/>
                  <a:gd name="connsiteY7" fmla="*/ 2702 h 10594"/>
                  <a:gd name="connsiteX8" fmla="*/ 5339 w 10878"/>
                  <a:gd name="connsiteY8" fmla="*/ 2740 h 10594"/>
                  <a:gd name="connsiteX9" fmla="*/ 3768 w 10878"/>
                  <a:gd name="connsiteY9" fmla="*/ 2819 h 10594"/>
                  <a:gd name="connsiteX10" fmla="*/ 349 w 10878"/>
                  <a:gd name="connsiteY10" fmla="*/ 2963 h 10594"/>
                  <a:gd name="connsiteX11" fmla="*/ 453 w 10878"/>
                  <a:gd name="connsiteY11" fmla="*/ 3887 h 10594"/>
                  <a:gd name="connsiteX12" fmla="*/ 3318 w 10878"/>
                  <a:gd name="connsiteY12" fmla="*/ 4174 h 10594"/>
                  <a:gd name="connsiteX13" fmla="*/ 4207 w 10878"/>
                  <a:gd name="connsiteY13" fmla="*/ 4446 h 10594"/>
                  <a:gd name="connsiteX14" fmla="*/ 4023 w 10878"/>
                  <a:gd name="connsiteY14" fmla="*/ 5848 h 10594"/>
                  <a:gd name="connsiteX15" fmla="*/ 4173 w 10878"/>
                  <a:gd name="connsiteY15" fmla="*/ 6167 h 10594"/>
                  <a:gd name="connsiteX16" fmla="*/ 4604 w 10878"/>
                  <a:gd name="connsiteY16" fmla="*/ 6892 h 10594"/>
                  <a:gd name="connsiteX17" fmla="*/ 5853 w 10878"/>
                  <a:gd name="connsiteY17" fmla="*/ 7899 h 10594"/>
                  <a:gd name="connsiteX18" fmla="*/ 6932 w 10878"/>
                  <a:gd name="connsiteY18" fmla="*/ 8219 h 10594"/>
                  <a:gd name="connsiteX19" fmla="*/ 8713 w 10878"/>
                  <a:gd name="connsiteY19" fmla="*/ 10594 h 10594"/>
                  <a:gd name="connsiteX0" fmla="*/ 10516 w 10516"/>
                  <a:gd name="connsiteY0" fmla="*/ 7527 h 10594"/>
                  <a:gd name="connsiteX1" fmla="*/ 8809 w 10516"/>
                  <a:gd name="connsiteY1" fmla="*/ 5708 h 10594"/>
                  <a:gd name="connsiteX2" fmla="*/ 8348 w 10516"/>
                  <a:gd name="connsiteY2" fmla="*/ 3964 h 10594"/>
                  <a:gd name="connsiteX3" fmla="*/ 7584 w 10516"/>
                  <a:gd name="connsiteY3" fmla="*/ 2242 h 10594"/>
                  <a:gd name="connsiteX4" fmla="*/ 8090 w 10516"/>
                  <a:gd name="connsiteY4" fmla="*/ 115 h 10594"/>
                  <a:gd name="connsiteX5" fmla="*/ 6824 w 10516"/>
                  <a:gd name="connsiteY5" fmla="*/ 438 h 10594"/>
                  <a:gd name="connsiteX6" fmla="*/ 6079 w 10516"/>
                  <a:gd name="connsiteY6" fmla="*/ 1744 h 10594"/>
                  <a:gd name="connsiteX7" fmla="*/ 5839 w 10516"/>
                  <a:gd name="connsiteY7" fmla="*/ 2702 h 10594"/>
                  <a:gd name="connsiteX8" fmla="*/ 4977 w 10516"/>
                  <a:gd name="connsiteY8" fmla="*/ 2740 h 10594"/>
                  <a:gd name="connsiteX9" fmla="*/ 3406 w 10516"/>
                  <a:gd name="connsiteY9" fmla="*/ 2819 h 10594"/>
                  <a:gd name="connsiteX10" fmla="*/ 963 w 10516"/>
                  <a:gd name="connsiteY10" fmla="*/ 2085 h 10594"/>
                  <a:gd name="connsiteX11" fmla="*/ 91 w 10516"/>
                  <a:gd name="connsiteY11" fmla="*/ 3887 h 10594"/>
                  <a:gd name="connsiteX12" fmla="*/ 2956 w 10516"/>
                  <a:gd name="connsiteY12" fmla="*/ 4174 h 10594"/>
                  <a:gd name="connsiteX13" fmla="*/ 3845 w 10516"/>
                  <a:gd name="connsiteY13" fmla="*/ 4446 h 10594"/>
                  <a:gd name="connsiteX14" fmla="*/ 3661 w 10516"/>
                  <a:gd name="connsiteY14" fmla="*/ 5848 h 10594"/>
                  <a:gd name="connsiteX15" fmla="*/ 3811 w 10516"/>
                  <a:gd name="connsiteY15" fmla="*/ 6167 h 10594"/>
                  <a:gd name="connsiteX16" fmla="*/ 4242 w 10516"/>
                  <a:gd name="connsiteY16" fmla="*/ 6892 h 10594"/>
                  <a:gd name="connsiteX17" fmla="*/ 5491 w 10516"/>
                  <a:gd name="connsiteY17" fmla="*/ 7899 h 10594"/>
                  <a:gd name="connsiteX18" fmla="*/ 6570 w 10516"/>
                  <a:gd name="connsiteY18" fmla="*/ 8219 h 10594"/>
                  <a:gd name="connsiteX19" fmla="*/ 8351 w 10516"/>
                  <a:gd name="connsiteY19" fmla="*/ 10594 h 10594"/>
                  <a:gd name="connsiteX0" fmla="*/ 10211 w 10211"/>
                  <a:gd name="connsiteY0" fmla="*/ 7527 h 10594"/>
                  <a:gd name="connsiteX1" fmla="*/ 8504 w 10211"/>
                  <a:gd name="connsiteY1" fmla="*/ 5708 h 10594"/>
                  <a:gd name="connsiteX2" fmla="*/ 8043 w 10211"/>
                  <a:gd name="connsiteY2" fmla="*/ 3964 h 10594"/>
                  <a:gd name="connsiteX3" fmla="*/ 7279 w 10211"/>
                  <a:gd name="connsiteY3" fmla="*/ 2242 h 10594"/>
                  <a:gd name="connsiteX4" fmla="*/ 7785 w 10211"/>
                  <a:gd name="connsiteY4" fmla="*/ 115 h 10594"/>
                  <a:gd name="connsiteX5" fmla="*/ 6519 w 10211"/>
                  <a:gd name="connsiteY5" fmla="*/ 438 h 10594"/>
                  <a:gd name="connsiteX6" fmla="*/ 5774 w 10211"/>
                  <a:gd name="connsiteY6" fmla="*/ 1744 h 10594"/>
                  <a:gd name="connsiteX7" fmla="*/ 5534 w 10211"/>
                  <a:gd name="connsiteY7" fmla="*/ 2702 h 10594"/>
                  <a:gd name="connsiteX8" fmla="*/ 4672 w 10211"/>
                  <a:gd name="connsiteY8" fmla="*/ 2740 h 10594"/>
                  <a:gd name="connsiteX9" fmla="*/ 3101 w 10211"/>
                  <a:gd name="connsiteY9" fmla="*/ 2819 h 10594"/>
                  <a:gd name="connsiteX10" fmla="*/ 658 w 10211"/>
                  <a:gd name="connsiteY10" fmla="*/ 2085 h 10594"/>
                  <a:gd name="connsiteX11" fmla="*/ 128 w 10211"/>
                  <a:gd name="connsiteY11" fmla="*/ 2846 h 10594"/>
                  <a:gd name="connsiteX12" fmla="*/ 2651 w 10211"/>
                  <a:gd name="connsiteY12" fmla="*/ 4174 h 10594"/>
                  <a:gd name="connsiteX13" fmla="*/ 3540 w 10211"/>
                  <a:gd name="connsiteY13" fmla="*/ 4446 h 10594"/>
                  <a:gd name="connsiteX14" fmla="*/ 3356 w 10211"/>
                  <a:gd name="connsiteY14" fmla="*/ 5848 h 10594"/>
                  <a:gd name="connsiteX15" fmla="*/ 3506 w 10211"/>
                  <a:gd name="connsiteY15" fmla="*/ 6167 h 10594"/>
                  <a:gd name="connsiteX16" fmla="*/ 3937 w 10211"/>
                  <a:gd name="connsiteY16" fmla="*/ 6892 h 10594"/>
                  <a:gd name="connsiteX17" fmla="*/ 5186 w 10211"/>
                  <a:gd name="connsiteY17" fmla="*/ 7899 h 10594"/>
                  <a:gd name="connsiteX18" fmla="*/ 6265 w 10211"/>
                  <a:gd name="connsiteY18" fmla="*/ 8219 h 10594"/>
                  <a:gd name="connsiteX19" fmla="*/ 8046 w 10211"/>
                  <a:gd name="connsiteY19" fmla="*/ 10594 h 10594"/>
                  <a:gd name="connsiteX0" fmla="*/ 10234 w 10234"/>
                  <a:gd name="connsiteY0" fmla="*/ 7527 h 10594"/>
                  <a:gd name="connsiteX1" fmla="*/ 8527 w 10234"/>
                  <a:gd name="connsiteY1" fmla="*/ 5708 h 10594"/>
                  <a:gd name="connsiteX2" fmla="*/ 8066 w 10234"/>
                  <a:gd name="connsiteY2" fmla="*/ 3964 h 10594"/>
                  <a:gd name="connsiteX3" fmla="*/ 7302 w 10234"/>
                  <a:gd name="connsiteY3" fmla="*/ 2242 h 10594"/>
                  <a:gd name="connsiteX4" fmla="*/ 7808 w 10234"/>
                  <a:gd name="connsiteY4" fmla="*/ 115 h 10594"/>
                  <a:gd name="connsiteX5" fmla="*/ 6542 w 10234"/>
                  <a:gd name="connsiteY5" fmla="*/ 438 h 10594"/>
                  <a:gd name="connsiteX6" fmla="*/ 5797 w 10234"/>
                  <a:gd name="connsiteY6" fmla="*/ 1744 h 10594"/>
                  <a:gd name="connsiteX7" fmla="*/ 5557 w 10234"/>
                  <a:gd name="connsiteY7" fmla="*/ 2702 h 10594"/>
                  <a:gd name="connsiteX8" fmla="*/ 4695 w 10234"/>
                  <a:gd name="connsiteY8" fmla="*/ 2740 h 10594"/>
                  <a:gd name="connsiteX9" fmla="*/ 3124 w 10234"/>
                  <a:gd name="connsiteY9" fmla="*/ 2819 h 10594"/>
                  <a:gd name="connsiteX10" fmla="*/ 681 w 10234"/>
                  <a:gd name="connsiteY10" fmla="*/ 2085 h 10594"/>
                  <a:gd name="connsiteX11" fmla="*/ 151 w 10234"/>
                  <a:gd name="connsiteY11" fmla="*/ 2846 h 10594"/>
                  <a:gd name="connsiteX12" fmla="*/ 3016 w 10234"/>
                  <a:gd name="connsiteY12" fmla="*/ 4076 h 10594"/>
                  <a:gd name="connsiteX13" fmla="*/ 3563 w 10234"/>
                  <a:gd name="connsiteY13" fmla="*/ 4446 h 10594"/>
                  <a:gd name="connsiteX14" fmla="*/ 3379 w 10234"/>
                  <a:gd name="connsiteY14" fmla="*/ 5848 h 10594"/>
                  <a:gd name="connsiteX15" fmla="*/ 3529 w 10234"/>
                  <a:gd name="connsiteY15" fmla="*/ 6167 h 10594"/>
                  <a:gd name="connsiteX16" fmla="*/ 3960 w 10234"/>
                  <a:gd name="connsiteY16" fmla="*/ 6892 h 10594"/>
                  <a:gd name="connsiteX17" fmla="*/ 5209 w 10234"/>
                  <a:gd name="connsiteY17" fmla="*/ 7899 h 10594"/>
                  <a:gd name="connsiteX18" fmla="*/ 6288 w 10234"/>
                  <a:gd name="connsiteY18" fmla="*/ 8219 h 10594"/>
                  <a:gd name="connsiteX19" fmla="*/ 8069 w 10234"/>
                  <a:gd name="connsiteY19" fmla="*/ 10594 h 10594"/>
                  <a:gd name="connsiteX0" fmla="*/ 10185 w 10185"/>
                  <a:gd name="connsiteY0" fmla="*/ 7527 h 10594"/>
                  <a:gd name="connsiteX1" fmla="*/ 8478 w 10185"/>
                  <a:gd name="connsiteY1" fmla="*/ 5708 h 10594"/>
                  <a:gd name="connsiteX2" fmla="*/ 8017 w 10185"/>
                  <a:gd name="connsiteY2" fmla="*/ 3964 h 10594"/>
                  <a:gd name="connsiteX3" fmla="*/ 7253 w 10185"/>
                  <a:gd name="connsiteY3" fmla="*/ 2242 h 10594"/>
                  <a:gd name="connsiteX4" fmla="*/ 7759 w 10185"/>
                  <a:gd name="connsiteY4" fmla="*/ 115 h 10594"/>
                  <a:gd name="connsiteX5" fmla="*/ 6493 w 10185"/>
                  <a:gd name="connsiteY5" fmla="*/ 438 h 10594"/>
                  <a:gd name="connsiteX6" fmla="*/ 5748 w 10185"/>
                  <a:gd name="connsiteY6" fmla="*/ 1744 h 10594"/>
                  <a:gd name="connsiteX7" fmla="*/ 5508 w 10185"/>
                  <a:gd name="connsiteY7" fmla="*/ 2702 h 10594"/>
                  <a:gd name="connsiteX8" fmla="*/ 4646 w 10185"/>
                  <a:gd name="connsiteY8" fmla="*/ 2740 h 10594"/>
                  <a:gd name="connsiteX9" fmla="*/ 3075 w 10185"/>
                  <a:gd name="connsiteY9" fmla="*/ 2819 h 10594"/>
                  <a:gd name="connsiteX10" fmla="*/ 876 w 10185"/>
                  <a:gd name="connsiteY10" fmla="*/ 1922 h 10594"/>
                  <a:gd name="connsiteX11" fmla="*/ 102 w 10185"/>
                  <a:gd name="connsiteY11" fmla="*/ 2846 h 10594"/>
                  <a:gd name="connsiteX12" fmla="*/ 2967 w 10185"/>
                  <a:gd name="connsiteY12" fmla="*/ 4076 h 10594"/>
                  <a:gd name="connsiteX13" fmla="*/ 3514 w 10185"/>
                  <a:gd name="connsiteY13" fmla="*/ 4446 h 10594"/>
                  <a:gd name="connsiteX14" fmla="*/ 3330 w 10185"/>
                  <a:gd name="connsiteY14" fmla="*/ 5848 h 10594"/>
                  <a:gd name="connsiteX15" fmla="*/ 3480 w 10185"/>
                  <a:gd name="connsiteY15" fmla="*/ 6167 h 10594"/>
                  <a:gd name="connsiteX16" fmla="*/ 3911 w 10185"/>
                  <a:gd name="connsiteY16" fmla="*/ 6892 h 10594"/>
                  <a:gd name="connsiteX17" fmla="*/ 5160 w 10185"/>
                  <a:gd name="connsiteY17" fmla="*/ 7899 h 10594"/>
                  <a:gd name="connsiteX18" fmla="*/ 6239 w 10185"/>
                  <a:gd name="connsiteY18" fmla="*/ 8219 h 10594"/>
                  <a:gd name="connsiteX19" fmla="*/ 8020 w 10185"/>
                  <a:gd name="connsiteY19" fmla="*/ 10594 h 10594"/>
                  <a:gd name="connsiteX0" fmla="*/ 10189 w 10189"/>
                  <a:gd name="connsiteY0" fmla="*/ 7527 h 10594"/>
                  <a:gd name="connsiteX1" fmla="*/ 8482 w 10189"/>
                  <a:gd name="connsiteY1" fmla="*/ 5708 h 10594"/>
                  <a:gd name="connsiteX2" fmla="*/ 8021 w 10189"/>
                  <a:gd name="connsiteY2" fmla="*/ 3964 h 10594"/>
                  <a:gd name="connsiteX3" fmla="*/ 7257 w 10189"/>
                  <a:gd name="connsiteY3" fmla="*/ 2242 h 10594"/>
                  <a:gd name="connsiteX4" fmla="*/ 7763 w 10189"/>
                  <a:gd name="connsiteY4" fmla="*/ 115 h 10594"/>
                  <a:gd name="connsiteX5" fmla="*/ 6497 w 10189"/>
                  <a:gd name="connsiteY5" fmla="*/ 438 h 10594"/>
                  <a:gd name="connsiteX6" fmla="*/ 5752 w 10189"/>
                  <a:gd name="connsiteY6" fmla="*/ 1744 h 10594"/>
                  <a:gd name="connsiteX7" fmla="*/ 5512 w 10189"/>
                  <a:gd name="connsiteY7" fmla="*/ 2702 h 10594"/>
                  <a:gd name="connsiteX8" fmla="*/ 4650 w 10189"/>
                  <a:gd name="connsiteY8" fmla="*/ 2740 h 10594"/>
                  <a:gd name="connsiteX9" fmla="*/ 3372 w 10189"/>
                  <a:gd name="connsiteY9" fmla="*/ 2656 h 10594"/>
                  <a:gd name="connsiteX10" fmla="*/ 880 w 10189"/>
                  <a:gd name="connsiteY10" fmla="*/ 1922 h 10594"/>
                  <a:gd name="connsiteX11" fmla="*/ 106 w 10189"/>
                  <a:gd name="connsiteY11" fmla="*/ 2846 h 10594"/>
                  <a:gd name="connsiteX12" fmla="*/ 2971 w 10189"/>
                  <a:gd name="connsiteY12" fmla="*/ 4076 h 10594"/>
                  <a:gd name="connsiteX13" fmla="*/ 3518 w 10189"/>
                  <a:gd name="connsiteY13" fmla="*/ 4446 h 10594"/>
                  <a:gd name="connsiteX14" fmla="*/ 3334 w 10189"/>
                  <a:gd name="connsiteY14" fmla="*/ 5848 h 10594"/>
                  <a:gd name="connsiteX15" fmla="*/ 3484 w 10189"/>
                  <a:gd name="connsiteY15" fmla="*/ 6167 h 10594"/>
                  <a:gd name="connsiteX16" fmla="*/ 3915 w 10189"/>
                  <a:gd name="connsiteY16" fmla="*/ 6892 h 10594"/>
                  <a:gd name="connsiteX17" fmla="*/ 5164 w 10189"/>
                  <a:gd name="connsiteY17" fmla="*/ 7899 h 10594"/>
                  <a:gd name="connsiteX18" fmla="*/ 6243 w 10189"/>
                  <a:gd name="connsiteY18" fmla="*/ 8219 h 10594"/>
                  <a:gd name="connsiteX19" fmla="*/ 8024 w 10189"/>
                  <a:gd name="connsiteY19" fmla="*/ 10594 h 10594"/>
                  <a:gd name="connsiteX0" fmla="*/ 10189 w 10189"/>
                  <a:gd name="connsiteY0" fmla="*/ 7527 h 10594"/>
                  <a:gd name="connsiteX1" fmla="*/ 8482 w 10189"/>
                  <a:gd name="connsiteY1" fmla="*/ 5708 h 10594"/>
                  <a:gd name="connsiteX2" fmla="*/ 8021 w 10189"/>
                  <a:gd name="connsiteY2" fmla="*/ 3964 h 10594"/>
                  <a:gd name="connsiteX3" fmla="*/ 7257 w 10189"/>
                  <a:gd name="connsiteY3" fmla="*/ 2242 h 10594"/>
                  <a:gd name="connsiteX4" fmla="*/ 7763 w 10189"/>
                  <a:gd name="connsiteY4" fmla="*/ 115 h 10594"/>
                  <a:gd name="connsiteX5" fmla="*/ 6497 w 10189"/>
                  <a:gd name="connsiteY5" fmla="*/ 438 h 10594"/>
                  <a:gd name="connsiteX6" fmla="*/ 5752 w 10189"/>
                  <a:gd name="connsiteY6" fmla="*/ 1744 h 10594"/>
                  <a:gd name="connsiteX7" fmla="*/ 5512 w 10189"/>
                  <a:gd name="connsiteY7" fmla="*/ 2702 h 10594"/>
                  <a:gd name="connsiteX8" fmla="*/ 4699 w 10189"/>
                  <a:gd name="connsiteY8" fmla="*/ 3000 h 10594"/>
                  <a:gd name="connsiteX9" fmla="*/ 3372 w 10189"/>
                  <a:gd name="connsiteY9" fmla="*/ 2656 h 10594"/>
                  <a:gd name="connsiteX10" fmla="*/ 880 w 10189"/>
                  <a:gd name="connsiteY10" fmla="*/ 1922 h 10594"/>
                  <a:gd name="connsiteX11" fmla="*/ 106 w 10189"/>
                  <a:gd name="connsiteY11" fmla="*/ 2846 h 10594"/>
                  <a:gd name="connsiteX12" fmla="*/ 2971 w 10189"/>
                  <a:gd name="connsiteY12" fmla="*/ 4076 h 10594"/>
                  <a:gd name="connsiteX13" fmla="*/ 3518 w 10189"/>
                  <a:gd name="connsiteY13" fmla="*/ 4446 h 10594"/>
                  <a:gd name="connsiteX14" fmla="*/ 3334 w 10189"/>
                  <a:gd name="connsiteY14" fmla="*/ 5848 h 10594"/>
                  <a:gd name="connsiteX15" fmla="*/ 3484 w 10189"/>
                  <a:gd name="connsiteY15" fmla="*/ 6167 h 10594"/>
                  <a:gd name="connsiteX16" fmla="*/ 3915 w 10189"/>
                  <a:gd name="connsiteY16" fmla="*/ 6892 h 10594"/>
                  <a:gd name="connsiteX17" fmla="*/ 5164 w 10189"/>
                  <a:gd name="connsiteY17" fmla="*/ 7899 h 10594"/>
                  <a:gd name="connsiteX18" fmla="*/ 6243 w 10189"/>
                  <a:gd name="connsiteY18" fmla="*/ 8219 h 10594"/>
                  <a:gd name="connsiteX19" fmla="*/ 8024 w 10189"/>
                  <a:gd name="connsiteY19" fmla="*/ 10594 h 10594"/>
                  <a:gd name="connsiteX0" fmla="*/ 10189 w 10189"/>
                  <a:gd name="connsiteY0" fmla="*/ 7527 h 10594"/>
                  <a:gd name="connsiteX1" fmla="*/ 8482 w 10189"/>
                  <a:gd name="connsiteY1" fmla="*/ 5708 h 10594"/>
                  <a:gd name="connsiteX2" fmla="*/ 8021 w 10189"/>
                  <a:gd name="connsiteY2" fmla="*/ 3964 h 10594"/>
                  <a:gd name="connsiteX3" fmla="*/ 7257 w 10189"/>
                  <a:gd name="connsiteY3" fmla="*/ 2242 h 10594"/>
                  <a:gd name="connsiteX4" fmla="*/ 7763 w 10189"/>
                  <a:gd name="connsiteY4" fmla="*/ 115 h 10594"/>
                  <a:gd name="connsiteX5" fmla="*/ 6497 w 10189"/>
                  <a:gd name="connsiteY5" fmla="*/ 438 h 10594"/>
                  <a:gd name="connsiteX6" fmla="*/ 5752 w 10189"/>
                  <a:gd name="connsiteY6" fmla="*/ 1744 h 10594"/>
                  <a:gd name="connsiteX7" fmla="*/ 5512 w 10189"/>
                  <a:gd name="connsiteY7" fmla="*/ 2702 h 10594"/>
                  <a:gd name="connsiteX8" fmla="*/ 4699 w 10189"/>
                  <a:gd name="connsiteY8" fmla="*/ 3000 h 10594"/>
                  <a:gd name="connsiteX9" fmla="*/ 3372 w 10189"/>
                  <a:gd name="connsiteY9" fmla="*/ 2656 h 10594"/>
                  <a:gd name="connsiteX10" fmla="*/ 880 w 10189"/>
                  <a:gd name="connsiteY10" fmla="*/ 1922 h 10594"/>
                  <a:gd name="connsiteX11" fmla="*/ 106 w 10189"/>
                  <a:gd name="connsiteY11" fmla="*/ 2846 h 10594"/>
                  <a:gd name="connsiteX12" fmla="*/ 2971 w 10189"/>
                  <a:gd name="connsiteY12" fmla="*/ 4076 h 10594"/>
                  <a:gd name="connsiteX13" fmla="*/ 3518 w 10189"/>
                  <a:gd name="connsiteY13" fmla="*/ 4446 h 10594"/>
                  <a:gd name="connsiteX14" fmla="*/ 3334 w 10189"/>
                  <a:gd name="connsiteY14" fmla="*/ 5848 h 10594"/>
                  <a:gd name="connsiteX15" fmla="*/ 3484 w 10189"/>
                  <a:gd name="connsiteY15" fmla="*/ 6167 h 10594"/>
                  <a:gd name="connsiteX16" fmla="*/ 3529 w 10189"/>
                  <a:gd name="connsiteY16" fmla="*/ 7521 h 10594"/>
                  <a:gd name="connsiteX17" fmla="*/ 5164 w 10189"/>
                  <a:gd name="connsiteY17" fmla="*/ 7899 h 10594"/>
                  <a:gd name="connsiteX18" fmla="*/ 6243 w 10189"/>
                  <a:gd name="connsiteY18" fmla="*/ 8219 h 10594"/>
                  <a:gd name="connsiteX19" fmla="*/ 8024 w 10189"/>
                  <a:gd name="connsiteY19" fmla="*/ 10594 h 10594"/>
                  <a:gd name="connsiteX0" fmla="*/ 10189 w 10189"/>
                  <a:gd name="connsiteY0" fmla="*/ 7527 h 10594"/>
                  <a:gd name="connsiteX1" fmla="*/ 8482 w 10189"/>
                  <a:gd name="connsiteY1" fmla="*/ 5708 h 10594"/>
                  <a:gd name="connsiteX2" fmla="*/ 8021 w 10189"/>
                  <a:gd name="connsiteY2" fmla="*/ 3964 h 10594"/>
                  <a:gd name="connsiteX3" fmla="*/ 7257 w 10189"/>
                  <a:gd name="connsiteY3" fmla="*/ 2242 h 10594"/>
                  <a:gd name="connsiteX4" fmla="*/ 7763 w 10189"/>
                  <a:gd name="connsiteY4" fmla="*/ 115 h 10594"/>
                  <a:gd name="connsiteX5" fmla="*/ 6497 w 10189"/>
                  <a:gd name="connsiteY5" fmla="*/ 438 h 10594"/>
                  <a:gd name="connsiteX6" fmla="*/ 5752 w 10189"/>
                  <a:gd name="connsiteY6" fmla="*/ 1744 h 10594"/>
                  <a:gd name="connsiteX7" fmla="*/ 5512 w 10189"/>
                  <a:gd name="connsiteY7" fmla="*/ 2702 h 10594"/>
                  <a:gd name="connsiteX8" fmla="*/ 4699 w 10189"/>
                  <a:gd name="connsiteY8" fmla="*/ 3000 h 10594"/>
                  <a:gd name="connsiteX9" fmla="*/ 3372 w 10189"/>
                  <a:gd name="connsiteY9" fmla="*/ 2656 h 10594"/>
                  <a:gd name="connsiteX10" fmla="*/ 880 w 10189"/>
                  <a:gd name="connsiteY10" fmla="*/ 1922 h 10594"/>
                  <a:gd name="connsiteX11" fmla="*/ 106 w 10189"/>
                  <a:gd name="connsiteY11" fmla="*/ 2846 h 10594"/>
                  <a:gd name="connsiteX12" fmla="*/ 2971 w 10189"/>
                  <a:gd name="connsiteY12" fmla="*/ 4076 h 10594"/>
                  <a:gd name="connsiteX13" fmla="*/ 3518 w 10189"/>
                  <a:gd name="connsiteY13" fmla="*/ 4446 h 10594"/>
                  <a:gd name="connsiteX14" fmla="*/ 3334 w 10189"/>
                  <a:gd name="connsiteY14" fmla="*/ 5848 h 10594"/>
                  <a:gd name="connsiteX15" fmla="*/ 3484 w 10189"/>
                  <a:gd name="connsiteY15" fmla="*/ 6167 h 10594"/>
                  <a:gd name="connsiteX16" fmla="*/ 3529 w 10189"/>
                  <a:gd name="connsiteY16" fmla="*/ 7521 h 10594"/>
                  <a:gd name="connsiteX17" fmla="*/ 4787 w 10189"/>
                  <a:gd name="connsiteY17" fmla="*/ 7953 h 10594"/>
                  <a:gd name="connsiteX18" fmla="*/ 6243 w 10189"/>
                  <a:gd name="connsiteY18" fmla="*/ 8219 h 10594"/>
                  <a:gd name="connsiteX19" fmla="*/ 8024 w 10189"/>
                  <a:gd name="connsiteY19" fmla="*/ 10594 h 10594"/>
                  <a:gd name="connsiteX0" fmla="*/ 10189 w 10189"/>
                  <a:gd name="connsiteY0" fmla="*/ 7527 h 10594"/>
                  <a:gd name="connsiteX1" fmla="*/ 8482 w 10189"/>
                  <a:gd name="connsiteY1" fmla="*/ 5708 h 10594"/>
                  <a:gd name="connsiteX2" fmla="*/ 8021 w 10189"/>
                  <a:gd name="connsiteY2" fmla="*/ 3964 h 10594"/>
                  <a:gd name="connsiteX3" fmla="*/ 7257 w 10189"/>
                  <a:gd name="connsiteY3" fmla="*/ 2242 h 10594"/>
                  <a:gd name="connsiteX4" fmla="*/ 7763 w 10189"/>
                  <a:gd name="connsiteY4" fmla="*/ 115 h 10594"/>
                  <a:gd name="connsiteX5" fmla="*/ 6497 w 10189"/>
                  <a:gd name="connsiteY5" fmla="*/ 438 h 10594"/>
                  <a:gd name="connsiteX6" fmla="*/ 5752 w 10189"/>
                  <a:gd name="connsiteY6" fmla="*/ 1744 h 10594"/>
                  <a:gd name="connsiteX7" fmla="*/ 5512 w 10189"/>
                  <a:gd name="connsiteY7" fmla="*/ 2702 h 10594"/>
                  <a:gd name="connsiteX8" fmla="*/ 4699 w 10189"/>
                  <a:gd name="connsiteY8" fmla="*/ 3000 h 10594"/>
                  <a:gd name="connsiteX9" fmla="*/ 3372 w 10189"/>
                  <a:gd name="connsiteY9" fmla="*/ 2656 h 10594"/>
                  <a:gd name="connsiteX10" fmla="*/ 880 w 10189"/>
                  <a:gd name="connsiteY10" fmla="*/ 1922 h 10594"/>
                  <a:gd name="connsiteX11" fmla="*/ 106 w 10189"/>
                  <a:gd name="connsiteY11" fmla="*/ 2846 h 10594"/>
                  <a:gd name="connsiteX12" fmla="*/ 2971 w 10189"/>
                  <a:gd name="connsiteY12" fmla="*/ 4076 h 10594"/>
                  <a:gd name="connsiteX13" fmla="*/ 3518 w 10189"/>
                  <a:gd name="connsiteY13" fmla="*/ 4446 h 10594"/>
                  <a:gd name="connsiteX14" fmla="*/ 3334 w 10189"/>
                  <a:gd name="connsiteY14" fmla="*/ 5848 h 10594"/>
                  <a:gd name="connsiteX15" fmla="*/ 3484 w 10189"/>
                  <a:gd name="connsiteY15" fmla="*/ 6167 h 10594"/>
                  <a:gd name="connsiteX16" fmla="*/ 3529 w 10189"/>
                  <a:gd name="connsiteY16" fmla="*/ 7521 h 10594"/>
                  <a:gd name="connsiteX17" fmla="*/ 4667 w 10189"/>
                  <a:gd name="connsiteY17" fmla="*/ 8396 h 10594"/>
                  <a:gd name="connsiteX18" fmla="*/ 6243 w 10189"/>
                  <a:gd name="connsiteY18" fmla="*/ 8219 h 10594"/>
                  <a:gd name="connsiteX19" fmla="*/ 8024 w 10189"/>
                  <a:gd name="connsiteY19" fmla="*/ 10594 h 10594"/>
                  <a:gd name="connsiteX0" fmla="*/ 10189 w 10189"/>
                  <a:gd name="connsiteY0" fmla="*/ 7527 h 10594"/>
                  <a:gd name="connsiteX1" fmla="*/ 8482 w 10189"/>
                  <a:gd name="connsiteY1" fmla="*/ 5708 h 10594"/>
                  <a:gd name="connsiteX2" fmla="*/ 8021 w 10189"/>
                  <a:gd name="connsiteY2" fmla="*/ 3964 h 10594"/>
                  <a:gd name="connsiteX3" fmla="*/ 7257 w 10189"/>
                  <a:gd name="connsiteY3" fmla="*/ 2242 h 10594"/>
                  <a:gd name="connsiteX4" fmla="*/ 7763 w 10189"/>
                  <a:gd name="connsiteY4" fmla="*/ 115 h 10594"/>
                  <a:gd name="connsiteX5" fmla="*/ 6497 w 10189"/>
                  <a:gd name="connsiteY5" fmla="*/ 438 h 10594"/>
                  <a:gd name="connsiteX6" fmla="*/ 5752 w 10189"/>
                  <a:gd name="connsiteY6" fmla="*/ 1744 h 10594"/>
                  <a:gd name="connsiteX7" fmla="*/ 5512 w 10189"/>
                  <a:gd name="connsiteY7" fmla="*/ 2702 h 10594"/>
                  <a:gd name="connsiteX8" fmla="*/ 4699 w 10189"/>
                  <a:gd name="connsiteY8" fmla="*/ 3000 h 10594"/>
                  <a:gd name="connsiteX9" fmla="*/ 3372 w 10189"/>
                  <a:gd name="connsiteY9" fmla="*/ 2656 h 10594"/>
                  <a:gd name="connsiteX10" fmla="*/ 880 w 10189"/>
                  <a:gd name="connsiteY10" fmla="*/ 1922 h 10594"/>
                  <a:gd name="connsiteX11" fmla="*/ 106 w 10189"/>
                  <a:gd name="connsiteY11" fmla="*/ 2846 h 10594"/>
                  <a:gd name="connsiteX12" fmla="*/ 2971 w 10189"/>
                  <a:gd name="connsiteY12" fmla="*/ 4076 h 10594"/>
                  <a:gd name="connsiteX13" fmla="*/ 3518 w 10189"/>
                  <a:gd name="connsiteY13" fmla="*/ 4446 h 10594"/>
                  <a:gd name="connsiteX14" fmla="*/ 3334 w 10189"/>
                  <a:gd name="connsiteY14" fmla="*/ 5848 h 10594"/>
                  <a:gd name="connsiteX15" fmla="*/ 3484 w 10189"/>
                  <a:gd name="connsiteY15" fmla="*/ 6167 h 10594"/>
                  <a:gd name="connsiteX16" fmla="*/ 3529 w 10189"/>
                  <a:gd name="connsiteY16" fmla="*/ 7521 h 10594"/>
                  <a:gd name="connsiteX17" fmla="*/ 4667 w 10189"/>
                  <a:gd name="connsiteY17" fmla="*/ 8396 h 10594"/>
                  <a:gd name="connsiteX18" fmla="*/ 5957 w 10189"/>
                  <a:gd name="connsiteY18" fmla="*/ 8701 h 10594"/>
                  <a:gd name="connsiteX19" fmla="*/ 8024 w 10189"/>
                  <a:gd name="connsiteY19" fmla="*/ 10594 h 10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189" h="10594">
                    <a:moveTo>
                      <a:pt x="10189" y="7527"/>
                    </a:moveTo>
                    <a:cubicBezTo>
                      <a:pt x="9981" y="7399"/>
                      <a:pt x="8843" y="6302"/>
                      <a:pt x="8482" y="5708"/>
                    </a:cubicBezTo>
                    <a:cubicBezTo>
                      <a:pt x="8121" y="5114"/>
                      <a:pt x="8225" y="4542"/>
                      <a:pt x="8021" y="3964"/>
                    </a:cubicBezTo>
                    <a:cubicBezTo>
                      <a:pt x="7817" y="3386"/>
                      <a:pt x="7300" y="2883"/>
                      <a:pt x="7257" y="2242"/>
                    </a:cubicBezTo>
                    <a:cubicBezTo>
                      <a:pt x="7214" y="1601"/>
                      <a:pt x="7890" y="416"/>
                      <a:pt x="7763" y="115"/>
                    </a:cubicBezTo>
                    <a:cubicBezTo>
                      <a:pt x="7636" y="-186"/>
                      <a:pt x="6832" y="166"/>
                      <a:pt x="6497" y="438"/>
                    </a:cubicBezTo>
                    <a:cubicBezTo>
                      <a:pt x="6162" y="710"/>
                      <a:pt x="5916" y="1367"/>
                      <a:pt x="5752" y="1744"/>
                    </a:cubicBezTo>
                    <a:cubicBezTo>
                      <a:pt x="5588" y="2121"/>
                      <a:pt x="5687" y="2493"/>
                      <a:pt x="5512" y="2702"/>
                    </a:cubicBezTo>
                    <a:cubicBezTo>
                      <a:pt x="5337" y="2911"/>
                      <a:pt x="5056" y="3008"/>
                      <a:pt x="4699" y="3000"/>
                    </a:cubicBezTo>
                    <a:cubicBezTo>
                      <a:pt x="4342" y="2992"/>
                      <a:pt x="4009" y="2836"/>
                      <a:pt x="3372" y="2656"/>
                    </a:cubicBezTo>
                    <a:cubicBezTo>
                      <a:pt x="2736" y="2476"/>
                      <a:pt x="1424" y="1890"/>
                      <a:pt x="880" y="1922"/>
                    </a:cubicBezTo>
                    <a:cubicBezTo>
                      <a:pt x="336" y="1954"/>
                      <a:pt x="-243" y="2487"/>
                      <a:pt x="106" y="2846"/>
                    </a:cubicBezTo>
                    <a:cubicBezTo>
                      <a:pt x="455" y="3205"/>
                      <a:pt x="2402" y="3809"/>
                      <a:pt x="2971" y="4076"/>
                    </a:cubicBezTo>
                    <a:cubicBezTo>
                      <a:pt x="3540" y="4343"/>
                      <a:pt x="3458" y="4151"/>
                      <a:pt x="3518" y="4446"/>
                    </a:cubicBezTo>
                    <a:cubicBezTo>
                      <a:pt x="3578" y="4741"/>
                      <a:pt x="3334" y="5561"/>
                      <a:pt x="3334" y="5848"/>
                    </a:cubicBezTo>
                    <a:cubicBezTo>
                      <a:pt x="3334" y="6135"/>
                      <a:pt x="3452" y="5888"/>
                      <a:pt x="3484" y="6167"/>
                    </a:cubicBezTo>
                    <a:cubicBezTo>
                      <a:pt x="3516" y="6446"/>
                      <a:pt x="3332" y="7150"/>
                      <a:pt x="3529" y="7521"/>
                    </a:cubicBezTo>
                    <a:cubicBezTo>
                      <a:pt x="3726" y="7892"/>
                      <a:pt x="4262" y="8199"/>
                      <a:pt x="4667" y="8396"/>
                    </a:cubicBezTo>
                    <a:cubicBezTo>
                      <a:pt x="5072" y="8593"/>
                      <a:pt x="5506" y="8781"/>
                      <a:pt x="5957" y="8701"/>
                    </a:cubicBezTo>
                    <a:cubicBezTo>
                      <a:pt x="6407" y="8622"/>
                      <a:pt x="7851" y="10561"/>
                      <a:pt x="8024" y="10594"/>
                    </a:cubicBezTo>
                  </a:path>
                </a:pathLst>
              </a:custGeom>
              <a:solidFill>
                <a:srgbClr val="FFE6C8"/>
              </a:solidFill>
              <a:ln w="9525">
                <a:solidFill>
                  <a:srgbClr val="FF9966"/>
                </a:solidFill>
                <a:round/>
                <a:headEnd/>
                <a:tailEnd/>
              </a:ln>
            </p:spPr>
            <p:txBody>
              <a:bodyPr/>
              <a:lstStyle/>
              <a:p>
                <a:pPr algn="ctr"/>
                <a:endParaRPr lang="ja-JP" altLang="en-US" b="1">
                  <a:solidFill>
                    <a:srgbClr val="000000"/>
                  </a:solidFill>
                </a:endParaRPr>
              </a:p>
            </p:txBody>
          </p:sp>
          <p:sp>
            <p:nvSpPr>
              <p:cNvPr id="91" name="Freeform 63">
                <a:extLst>
                  <a:ext uri="{FF2B5EF4-FFF2-40B4-BE49-F238E27FC236}">
                    <a16:creationId xmlns:a16="http://schemas.microsoft.com/office/drawing/2014/main" id="{4BDCC49F-C1A8-4456-9F8D-F65A5CBC519B}"/>
                  </a:ext>
                </a:extLst>
              </p:cNvPr>
              <p:cNvSpPr>
                <a:spLocks/>
              </p:cNvSpPr>
              <p:nvPr/>
            </p:nvSpPr>
            <p:spPr bwMode="auto">
              <a:xfrm rot="7055276">
                <a:off x="4706032" y="2714609"/>
                <a:ext cx="511074" cy="378285"/>
              </a:xfrm>
              <a:custGeom>
                <a:avLst/>
                <a:gdLst>
                  <a:gd name="T0" fmla="*/ 69 w 311"/>
                  <a:gd name="T1" fmla="*/ 205 h 211"/>
                  <a:gd name="T2" fmla="*/ 23 w 311"/>
                  <a:gd name="T3" fmla="*/ 154 h 211"/>
                  <a:gd name="T4" fmla="*/ 206 w 311"/>
                  <a:gd name="T5" fmla="*/ 35 h 211"/>
                  <a:gd name="T6" fmla="*/ 282 w 311"/>
                  <a:gd name="T7" fmla="*/ 7 h 211"/>
                  <a:gd name="T8" fmla="*/ 303 w 311"/>
                  <a:gd name="T9" fmla="*/ 80 h 211"/>
                  <a:gd name="T10" fmla="*/ 233 w 311"/>
                  <a:gd name="T11" fmla="*/ 119 h 211"/>
                  <a:gd name="T12" fmla="*/ 69 w 311"/>
                  <a:gd name="T13" fmla="*/ 205 h 211"/>
                  <a:gd name="T14" fmla="*/ 0 60000 65536"/>
                  <a:gd name="T15" fmla="*/ 0 60000 65536"/>
                  <a:gd name="T16" fmla="*/ 0 60000 65536"/>
                  <a:gd name="T17" fmla="*/ 0 60000 65536"/>
                  <a:gd name="T18" fmla="*/ 0 60000 65536"/>
                  <a:gd name="T19" fmla="*/ 0 60000 65536"/>
                  <a:gd name="T20" fmla="*/ 0 60000 65536"/>
                  <a:gd name="T21" fmla="*/ 0 w 311"/>
                  <a:gd name="T22" fmla="*/ 0 h 211"/>
                  <a:gd name="T23" fmla="*/ 311 w 311"/>
                  <a:gd name="T24" fmla="*/ 211 h 211"/>
                  <a:gd name="connsiteX0" fmla="*/ 1723 w 9324"/>
                  <a:gd name="connsiteY0" fmla="*/ 9483 h 9510"/>
                  <a:gd name="connsiteX1" fmla="*/ 244 w 9324"/>
                  <a:gd name="connsiteY1" fmla="*/ 7066 h 9510"/>
                  <a:gd name="connsiteX2" fmla="*/ 6128 w 9324"/>
                  <a:gd name="connsiteY2" fmla="*/ 1426 h 9510"/>
                  <a:gd name="connsiteX3" fmla="*/ 8572 w 9324"/>
                  <a:gd name="connsiteY3" fmla="*/ 99 h 9510"/>
                  <a:gd name="connsiteX4" fmla="*/ 9247 w 9324"/>
                  <a:gd name="connsiteY4" fmla="*/ 3558 h 9510"/>
                  <a:gd name="connsiteX5" fmla="*/ 7102 w 9324"/>
                  <a:gd name="connsiteY5" fmla="*/ 5636 h 9510"/>
                  <a:gd name="connsiteX6" fmla="*/ 1723 w 9324"/>
                  <a:gd name="connsiteY6" fmla="*/ 9483 h 9510"/>
                  <a:gd name="connsiteX0" fmla="*/ 1857 w 10007"/>
                  <a:gd name="connsiteY0" fmla="*/ 9891 h 9917"/>
                  <a:gd name="connsiteX1" fmla="*/ 271 w 10007"/>
                  <a:gd name="connsiteY1" fmla="*/ 7349 h 9917"/>
                  <a:gd name="connsiteX2" fmla="*/ 6769 w 10007"/>
                  <a:gd name="connsiteY2" fmla="*/ 2366 h 9917"/>
                  <a:gd name="connsiteX3" fmla="*/ 9202 w 10007"/>
                  <a:gd name="connsiteY3" fmla="*/ 23 h 9917"/>
                  <a:gd name="connsiteX4" fmla="*/ 9926 w 10007"/>
                  <a:gd name="connsiteY4" fmla="*/ 3660 h 9917"/>
                  <a:gd name="connsiteX5" fmla="*/ 7626 w 10007"/>
                  <a:gd name="connsiteY5" fmla="*/ 5845 h 9917"/>
                  <a:gd name="connsiteX6" fmla="*/ 1857 w 10007"/>
                  <a:gd name="connsiteY6" fmla="*/ 9891 h 9917"/>
                  <a:gd name="connsiteX0" fmla="*/ 2266 w 9917"/>
                  <a:gd name="connsiteY0" fmla="*/ 9376 h 9413"/>
                  <a:gd name="connsiteX1" fmla="*/ 188 w 9917"/>
                  <a:gd name="connsiteY1" fmla="*/ 7411 h 9413"/>
                  <a:gd name="connsiteX2" fmla="*/ 6681 w 9917"/>
                  <a:gd name="connsiteY2" fmla="*/ 2386 h 9413"/>
                  <a:gd name="connsiteX3" fmla="*/ 9113 w 9917"/>
                  <a:gd name="connsiteY3" fmla="*/ 23 h 9413"/>
                  <a:gd name="connsiteX4" fmla="*/ 9836 w 9917"/>
                  <a:gd name="connsiteY4" fmla="*/ 3691 h 9413"/>
                  <a:gd name="connsiteX5" fmla="*/ 7538 w 9917"/>
                  <a:gd name="connsiteY5" fmla="*/ 5894 h 9413"/>
                  <a:gd name="connsiteX6" fmla="*/ 2266 w 9917"/>
                  <a:gd name="connsiteY6" fmla="*/ 9376 h 9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17" h="9413">
                    <a:moveTo>
                      <a:pt x="2266" y="9376"/>
                    </a:moveTo>
                    <a:cubicBezTo>
                      <a:pt x="1041" y="9628"/>
                      <a:pt x="-548" y="8576"/>
                      <a:pt x="188" y="7411"/>
                    </a:cubicBezTo>
                    <a:cubicBezTo>
                      <a:pt x="924" y="6246"/>
                      <a:pt x="5199" y="3592"/>
                      <a:pt x="6681" y="2386"/>
                    </a:cubicBezTo>
                    <a:cubicBezTo>
                      <a:pt x="8162" y="1180"/>
                      <a:pt x="8587" y="-195"/>
                      <a:pt x="9113" y="23"/>
                    </a:cubicBezTo>
                    <a:cubicBezTo>
                      <a:pt x="9638" y="241"/>
                      <a:pt x="10112" y="2737"/>
                      <a:pt x="9836" y="3691"/>
                    </a:cubicBezTo>
                    <a:cubicBezTo>
                      <a:pt x="9561" y="4647"/>
                      <a:pt x="8800" y="4947"/>
                      <a:pt x="7538" y="5894"/>
                    </a:cubicBezTo>
                    <a:cubicBezTo>
                      <a:pt x="6276" y="6841"/>
                      <a:pt x="3491" y="9123"/>
                      <a:pt x="2266" y="9376"/>
                    </a:cubicBezTo>
                    <a:close/>
                  </a:path>
                </a:pathLst>
              </a:custGeom>
              <a:solidFill>
                <a:srgbClr val="FFE6C8"/>
              </a:solidFill>
              <a:ln w="9525">
                <a:solidFill>
                  <a:srgbClr val="FF9966"/>
                </a:solidFill>
                <a:round/>
                <a:headEnd/>
                <a:tailEnd/>
              </a:ln>
            </p:spPr>
            <p:txBody>
              <a:bodyPr/>
              <a:lstStyle/>
              <a:p>
                <a:pPr algn="ctr"/>
                <a:endParaRPr lang="ja-JP" altLang="en-US" b="1">
                  <a:solidFill>
                    <a:srgbClr val="000000"/>
                  </a:solidFill>
                </a:endParaRPr>
              </a:p>
            </p:txBody>
          </p:sp>
          <p:sp>
            <p:nvSpPr>
              <p:cNvPr id="92" name="Freeform 61">
                <a:extLst>
                  <a:ext uri="{FF2B5EF4-FFF2-40B4-BE49-F238E27FC236}">
                    <a16:creationId xmlns:a16="http://schemas.microsoft.com/office/drawing/2014/main" id="{695DB03F-19C2-4383-B4CD-38DD6DF8906A}"/>
                  </a:ext>
                </a:extLst>
              </p:cNvPr>
              <p:cNvSpPr>
                <a:spLocks/>
              </p:cNvSpPr>
              <p:nvPr/>
            </p:nvSpPr>
            <p:spPr bwMode="auto">
              <a:xfrm rot="1282965">
                <a:off x="4814404" y="3086727"/>
                <a:ext cx="408288" cy="226124"/>
              </a:xfrm>
              <a:custGeom>
                <a:avLst/>
                <a:gdLst>
                  <a:gd name="T0" fmla="*/ 46 w 179"/>
                  <a:gd name="T1" fmla="*/ 83 h 84"/>
                  <a:gd name="T2" fmla="*/ 18 w 179"/>
                  <a:gd name="T3" fmla="*/ 30 h 84"/>
                  <a:gd name="T4" fmla="*/ 154 w 179"/>
                  <a:gd name="T5" fmla="*/ 5 h 84"/>
                  <a:gd name="T6" fmla="*/ 171 w 179"/>
                  <a:gd name="T7" fmla="*/ 60 h 84"/>
                  <a:gd name="T8" fmla="*/ 111 w 179"/>
                  <a:gd name="T9" fmla="*/ 80 h 84"/>
                  <a:gd name="T10" fmla="*/ 46 w 179"/>
                  <a:gd name="T11" fmla="*/ 83 h 84"/>
                  <a:gd name="T12" fmla="*/ 0 60000 65536"/>
                  <a:gd name="T13" fmla="*/ 0 60000 65536"/>
                  <a:gd name="T14" fmla="*/ 0 60000 65536"/>
                  <a:gd name="T15" fmla="*/ 0 60000 65536"/>
                  <a:gd name="T16" fmla="*/ 0 60000 65536"/>
                  <a:gd name="T17" fmla="*/ 0 60000 65536"/>
                  <a:gd name="T18" fmla="*/ 0 w 179"/>
                  <a:gd name="T19" fmla="*/ 0 h 84"/>
                  <a:gd name="T20" fmla="*/ 179 w 179"/>
                  <a:gd name="T21" fmla="*/ 84 h 84"/>
                  <a:gd name="connsiteX0" fmla="*/ 4673 w 8826"/>
                  <a:gd name="connsiteY0" fmla="*/ 17008 h 17008"/>
                  <a:gd name="connsiteX1" fmla="*/ 40 w 8826"/>
                  <a:gd name="connsiteY1" fmla="*/ 3165 h 17008"/>
                  <a:gd name="connsiteX2" fmla="*/ 7637 w 8826"/>
                  <a:gd name="connsiteY2" fmla="*/ 189 h 17008"/>
                  <a:gd name="connsiteX3" fmla="*/ 8587 w 8826"/>
                  <a:gd name="connsiteY3" fmla="*/ 6737 h 17008"/>
                  <a:gd name="connsiteX4" fmla="*/ 5235 w 8826"/>
                  <a:gd name="connsiteY4" fmla="*/ 9118 h 17008"/>
                  <a:gd name="connsiteX5" fmla="*/ 4673 w 8826"/>
                  <a:gd name="connsiteY5" fmla="*/ 17008 h 17008"/>
                  <a:gd name="connsiteX0" fmla="*/ 3841 w 8497"/>
                  <a:gd name="connsiteY0" fmla="*/ 9924 h 9924"/>
                  <a:gd name="connsiteX1" fmla="*/ 62 w 8497"/>
                  <a:gd name="connsiteY1" fmla="*/ 6357 h 9924"/>
                  <a:gd name="connsiteX2" fmla="*/ 7199 w 8497"/>
                  <a:gd name="connsiteY2" fmla="*/ 35 h 9924"/>
                  <a:gd name="connsiteX3" fmla="*/ 8275 w 8497"/>
                  <a:gd name="connsiteY3" fmla="*/ 3885 h 9924"/>
                  <a:gd name="connsiteX4" fmla="*/ 4477 w 8497"/>
                  <a:gd name="connsiteY4" fmla="*/ 5285 h 9924"/>
                  <a:gd name="connsiteX5" fmla="*/ 3841 w 8497"/>
                  <a:gd name="connsiteY5" fmla="*/ 9924 h 9924"/>
                  <a:gd name="connsiteX0" fmla="*/ 4463 w 9856"/>
                  <a:gd name="connsiteY0" fmla="*/ 10094 h 10094"/>
                  <a:gd name="connsiteX1" fmla="*/ 16 w 9856"/>
                  <a:gd name="connsiteY1" fmla="*/ 6500 h 10094"/>
                  <a:gd name="connsiteX2" fmla="*/ 3211 w 9856"/>
                  <a:gd name="connsiteY2" fmla="*/ 1446 h 10094"/>
                  <a:gd name="connsiteX3" fmla="*/ 8415 w 9856"/>
                  <a:gd name="connsiteY3" fmla="*/ 129 h 10094"/>
                  <a:gd name="connsiteX4" fmla="*/ 9682 w 9856"/>
                  <a:gd name="connsiteY4" fmla="*/ 4009 h 10094"/>
                  <a:gd name="connsiteX5" fmla="*/ 5212 w 9856"/>
                  <a:gd name="connsiteY5" fmla="*/ 5419 h 10094"/>
                  <a:gd name="connsiteX6" fmla="*/ 4463 w 9856"/>
                  <a:gd name="connsiteY6" fmla="*/ 10094 h 10094"/>
                  <a:gd name="connsiteX0" fmla="*/ 4528 w 10140"/>
                  <a:gd name="connsiteY0" fmla="*/ 9152 h 9152"/>
                  <a:gd name="connsiteX1" fmla="*/ 16 w 10140"/>
                  <a:gd name="connsiteY1" fmla="*/ 5591 h 9152"/>
                  <a:gd name="connsiteX2" fmla="*/ 3258 w 10140"/>
                  <a:gd name="connsiteY2" fmla="*/ 585 h 9152"/>
                  <a:gd name="connsiteX3" fmla="*/ 9177 w 10140"/>
                  <a:gd name="connsiteY3" fmla="*/ 564 h 9152"/>
                  <a:gd name="connsiteX4" fmla="*/ 9823 w 10140"/>
                  <a:gd name="connsiteY4" fmla="*/ 3124 h 9152"/>
                  <a:gd name="connsiteX5" fmla="*/ 5288 w 10140"/>
                  <a:gd name="connsiteY5" fmla="*/ 4521 h 9152"/>
                  <a:gd name="connsiteX6" fmla="*/ 4528 w 10140"/>
                  <a:gd name="connsiteY6" fmla="*/ 9152 h 9152"/>
                  <a:gd name="connsiteX0" fmla="*/ 4465 w 9999"/>
                  <a:gd name="connsiteY0" fmla="*/ 10072 h 10072"/>
                  <a:gd name="connsiteX1" fmla="*/ 16 w 9999"/>
                  <a:gd name="connsiteY1" fmla="*/ 6181 h 10072"/>
                  <a:gd name="connsiteX2" fmla="*/ 3213 w 9999"/>
                  <a:gd name="connsiteY2" fmla="*/ 711 h 10072"/>
                  <a:gd name="connsiteX3" fmla="*/ 9050 w 9999"/>
                  <a:gd name="connsiteY3" fmla="*/ 688 h 10072"/>
                  <a:gd name="connsiteX4" fmla="*/ 9687 w 9999"/>
                  <a:gd name="connsiteY4" fmla="*/ 4888 h 10072"/>
                  <a:gd name="connsiteX5" fmla="*/ 5215 w 9999"/>
                  <a:gd name="connsiteY5" fmla="*/ 5012 h 10072"/>
                  <a:gd name="connsiteX6" fmla="*/ 4465 w 9999"/>
                  <a:gd name="connsiteY6" fmla="*/ 10072 h 10072"/>
                  <a:gd name="connsiteX0" fmla="*/ 4664 w 10295"/>
                  <a:gd name="connsiteY0" fmla="*/ 10324 h 10324"/>
                  <a:gd name="connsiteX1" fmla="*/ 215 w 10295"/>
                  <a:gd name="connsiteY1" fmla="*/ 6461 h 10324"/>
                  <a:gd name="connsiteX2" fmla="*/ 1522 w 10295"/>
                  <a:gd name="connsiteY2" fmla="*/ 566 h 10324"/>
                  <a:gd name="connsiteX3" fmla="*/ 9250 w 10295"/>
                  <a:gd name="connsiteY3" fmla="*/ 1007 h 10324"/>
                  <a:gd name="connsiteX4" fmla="*/ 9887 w 10295"/>
                  <a:gd name="connsiteY4" fmla="*/ 5177 h 10324"/>
                  <a:gd name="connsiteX5" fmla="*/ 5415 w 10295"/>
                  <a:gd name="connsiteY5" fmla="*/ 5300 h 10324"/>
                  <a:gd name="connsiteX6" fmla="*/ 4664 w 10295"/>
                  <a:gd name="connsiteY6" fmla="*/ 10324 h 10324"/>
                  <a:gd name="connsiteX0" fmla="*/ 6522 w 10421"/>
                  <a:gd name="connsiteY0" fmla="*/ 10015 h 10015"/>
                  <a:gd name="connsiteX1" fmla="*/ 341 w 10421"/>
                  <a:gd name="connsiteY1" fmla="*/ 6461 h 10015"/>
                  <a:gd name="connsiteX2" fmla="*/ 1648 w 10421"/>
                  <a:gd name="connsiteY2" fmla="*/ 566 h 10015"/>
                  <a:gd name="connsiteX3" fmla="*/ 9376 w 10421"/>
                  <a:gd name="connsiteY3" fmla="*/ 1007 h 10015"/>
                  <a:gd name="connsiteX4" fmla="*/ 10013 w 10421"/>
                  <a:gd name="connsiteY4" fmla="*/ 5177 h 10015"/>
                  <a:gd name="connsiteX5" fmla="*/ 5541 w 10421"/>
                  <a:gd name="connsiteY5" fmla="*/ 5300 h 10015"/>
                  <a:gd name="connsiteX6" fmla="*/ 6522 w 10421"/>
                  <a:gd name="connsiteY6" fmla="*/ 10015 h 10015"/>
                  <a:gd name="connsiteX0" fmla="*/ 6522 w 10421"/>
                  <a:gd name="connsiteY0" fmla="*/ 10015 h 10015"/>
                  <a:gd name="connsiteX1" fmla="*/ 341 w 10421"/>
                  <a:gd name="connsiteY1" fmla="*/ 6461 h 10015"/>
                  <a:gd name="connsiteX2" fmla="*/ 1648 w 10421"/>
                  <a:gd name="connsiteY2" fmla="*/ 566 h 10015"/>
                  <a:gd name="connsiteX3" fmla="*/ 9376 w 10421"/>
                  <a:gd name="connsiteY3" fmla="*/ 1007 h 10015"/>
                  <a:gd name="connsiteX4" fmla="*/ 10013 w 10421"/>
                  <a:gd name="connsiteY4" fmla="*/ 5177 h 10015"/>
                  <a:gd name="connsiteX5" fmla="*/ 6958 w 10421"/>
                  <a:gd name="connsiteY5" fmla="*/ 5919 h 10015"/>
                  <a:gd name="connsiteX6" fmla="*/ 6522 w 10421"/>
                  <a:gd name="connsiteY6" fmla="*/ 10015 h 10015"/>
                  <a:gd name="connsiteX0" fmla="*/ 6522 w 13854"/>
                  <a:gd name="connsiteY0" fmla="*/ 10143 h 10143"/>
                  <a:gd name="connsiteX1" fmla="*/ 341 w 13854"/>
                  <a:gd name="connsiteY1" fmla="*/ 6589 h 10143"/>
                  <a:gd name="connsiteX2" fmla="*/ 1648 w 13854"/>
                  <a:gd name="connsiteY2" fmla="*/ 694 h 10143"/>
                  <a:gd name="connsiteX3" fmla="*/ 9376 w 13854"/>
                  <a:gd name="connsiteY3" fmla="*/ 1135 h 10143"/>
                  <a:gd name="connsiteX4" fmla="*/ 13793 w 13854"/>
                  <a:gd name="connsiteY4" fmla="*/ 8090 h 10143"/>
                  <a:gd name="connsiteX5" fmla="*/ 6958 w 13854"/>
                  <a:gd name="connsiteY5" fmla="*/ 6047 h 10143"/>
                  <a:gd name="connsiteX6" fmla="*/ 6522 w 13854"/>
                  <a:gd name="connsiteY6" fmla="*/ 10143 h 10143"/>
                  <a:gd name="connsiteX0" fmla="*/ 6522 w 13941"/>
                  <a:gd name="connsiteY0" fmla="*/ 10274 h 10274"/>
                  <a:gd name="connsiteX1" fmla="*/ 341 w 13941"/>
                  <a:gd name="connsiteY1" fmla="*/ 6720 h 10274"/>
                  <a:gd name="connsiteX2" fmla="*/ 1648 w 13941"/>
                  <a:gd name="connsiteY2" fmla="*/ 825 h 10274"/>
                  <a:gd name="connsiteX3" fmla="*/ 11423 w 13941"/>
                  <a:gd name="connsiteY3" fmla="*/ 957 h 10274"/>
                  <a:gd name="connsiteX4" fmla="*/ 13793 w 13941"/>
                  <a:gd name="connsiteY4" fmla="*/ 8221 h 10274"/>
                  <a:gd name="connsiteX5" fmla="*/ 6958 w 13941"/>
                  <a:gd name="connsiteY5" fmla="*/ 6178 h 10274"/>
                  <a:gd name="connsiteX6" fmla="*/ 6522 w 13941"/>
                  <a:gd name="connsiteY6" fmla="*/ 10274 h 10274"/>
                  <a:gd name="connsiteX0" fmla="*/ 6522 w 13831"/>
                  <a:gd name="connsiteY0" fmla="*/ 10274 h 10274"/>
                  <a:gd name="connsiteX1" fmla="*/ 341 w 13831"/>
                  <a:gd name="connsiteY1" fmla="*/ 6720 h 10274"/>
                  <a:gd name="connsiteX2" fmla="*/ 1648 w 13831"/>
                  <a:gd name="connsiteY2" fmla="*/ 825 h 10274"/>
                  <a:gd name="connsiteX3" fmla="*/ 11423 w 13831"/>
                  <a:gd name="connsiteY3" fmla="*/ 957 h 10274"/>
                  <a:gd name="connsiteX4" fmla="*/ 13793 w 13831"/>
                  <a:gd name="connsiteY4" fmla="*/ 8221 h 10274"/>
                  <a:gd name="connsiteX5" fmla="*/ 10546 w 13831"/>
                  <a:gd name="connsiteY5" fmla="*/ 6806 h 10274"/>
                  <a:gd name="connsiteX6" fmla="*/ 6958 w 13831"/>
                  <a:gd name="connsiteY6" fmla="*/ 6178 h 10274"/>
                  <a:gd name="connsiteX7" fmla="*/ 6522 w 13831"/>
                  <a:gd name="connsiteY7" fmla="*/ 10274 h 10274"/>
                  <a:gd name="connsiteX0" fmla="*/ 6522 w 13814"/>
                  <a:gd name="connsiteY0" fmla="*/ 9996 h 9996"/>
                  <a:gd name="connsiteX1" fmla="*/ 341 w 13814"/>
                  <a:gd name="connsiteY1" fmla="*/ 6442 h 9996"/>
                  <a:gd name="connsiteX2" fmla="*/ 1648 w 13814"/>
                  <a:gd name="connsiteY2" fmla="*/ 547 h 9996"/>
                  <a:gd name="connsiteX3" fmla="*/ 10793 w 13814"/>
                  <a:gd name="connsiteY3" fmla="*/ 1453 h 9996"/>
                  <a:gd name="connsiteX4" fmla="*/ 13793 w 13814"/>
                  <a:gd name="connsiteY4" fmla="*/ 7943 h 9996"/>
                  <a:gd name="connsiteX5" fmla="*/ 10546 w 13814"/>
                  <a:gd name="connsiteY5" fmla="*/ 6528 h 9996"/>
                  <a:gd name="connsiteX6" fmla="*/ 6958 w 13814"/>
                  <a:gd name="connsiteY6" fmla="*/ 5900 h 9996"/>
                  <a:gd name="connsiteX7" fmla="*/ 6522 w 13814"/>
                  <a:gd name="connsiteY7" fmla="*/ 9996 h 9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814" h="9996">
                    <a:moveTo>
                      <a:pt x="6522" y="9996"/>
                    </a:moveTo>
                    <a:cubicBezTo>
                      <a:pt x="5404" y="9466"/>
                      <a:pt x="1153" y="8017"/>
                      <a:pt x="341" y="6442"/>
                    </a:cubicBezTo>
                    <a:cubicBezTo>
                      <a:pt x="-471" y="4867"/>
                      <a:pt x="247" y="1689"/>
                      <a:pt x="1648" y="547"/>
                    </a:cubicBezTo>
                    <a:cubicBezTo>
                      <a:pt x="3048" y="-595"/>
                      <a:pt x="8769" y="220"/>
                      <a:pt x="10793" y="1453"/>
                    </a:cubicBezTo>
                    <a:cubicBezTo>
                      <a:pt x="12817" y="2686"/>
                      <a:pt x="13992" y="6891"/>
                      <a:pt x="13793" y="7943"/>
                    </a:cubicBezTo>
                    <a:cubicBezTo>
                      <a:pt x="13594" y="8995"/>
                      <a:pt x="11685" y="6868"/>
                      <a:pt x="10546" y="6528"/>
                    </a:cubicBezTo>
                    <a:cubicBezTo>
                      <a:pt x="9407" y="6188"/>
                      <a:pt x="7629" y="5322"/>
                      <a:pt x="6958" y="5900"/>
                    </a:cubicBezTo>
                    <a:cubicBezTo>
                      <a:pt x="6287" y="6478"/>
                      <a:pt x="7567" y="9921"/>
                      <a:pt x="6522" y="9996"/>
                    </a:cubicBezTo>
                    <a:close/>
                  </a:path>
                </a:pathLst>
              </a:custGeom>
              <a:solidFill>
                <a:srgbClr val="FFE6C8"/>
              </a:solidFill>
              <a:ln w="9525">
                <a:solidFill>
                  <a:srgbClr val="FF9966"/>
                </a:solidFill>
                <a:round/>
                <a:headEnd/>
                <a:tailEnd/>
              </a:ln>
            </p:spPr>
            <p:txBody>
              <a:bodyPr/>
              <a:lstStyle/>
              <a:p>
                <a:pPr algn="ctr"/>
                <a:endParaRPr lang="ja-JP" altLang="en-US" b="1">
                  <a:solidFill>
                    <a:srgbClr val="000000"/>
                  </a:solidFill>
                </a:endParaRPr>
              </a:p>
            </p:txBody>
          </p:sp>
          <p:sp>
            <p:nvSpPr>
              <p:cNvPr id="93" name="Freeform 61">
                <a:extLst>
                  <a:ext uri="{FF2B5EF4-FFF2-40B4-BE49-F238E27FC236}">
                    <a16:creationId xmlns:a16="http://schemas.microsoft.com/office/drawing/2014/main" id="{4ECBF02A-3109-4CB3-A1AD-7A130E96A026}"/>
                  </a:ext>
                </a:extLst>
              </p:cNvPr>
              <p:cNvSpPr>
                <a:spLocks/>
              </p:cNvSpPr>
              <p:nvPr/>
            </p:nvSpPr>
            <p:spPr bwMode="auto">
              <a:xfrm rot="1282965">
                <a:off x="4825866" y="3210559"/>
                <a:ext cx="365507" cy="226429"/>
              </a:xfrm>
              <a:custGeom>
                <a:avLst/>
                <a:gdLst>
                  <a:gd name="T0" fmla="*/ 46 w 179"/>
                  <a:gd name="T1" fmla="*/ 83 h 84"/>
                  <a:gd name="T2" fmla="*/ 18 w 179"/>
                  <a:gd name="T3" fmla="*/ 30 h 84"/>
                  <a:gd name="T4" fmla="*/ 154 w 179"/>
                  <a:gd name="T5" fmla="*/ 5 h 84"/>
                  <a:gd name="T6" fmla="*/ 171 w 179"/>
                  <a:gd name="T7" fmla="*/ 60 h 84"/>
                  <a:gd name="T8" fmla="*/ 111 w 179"/>
                  <a:gd name="T9" fmla="*/ 80 h 84"/>
                  <a:gd name="T10" fmla="*/ 46 w 179"/>
                  <a:gd name="T11" fmla="*/ 83 h 84"/>
                  <a:gd name="T12" fmla="*/ 0 60000 65536"/>
                  <a:gd name="T13" fmla="*/ 0 60000 65536"/>
                  <a:gd name="T14" fmla="*/ 0 60000 65536"/>
                  <a:gd name="T15" fmla="*/ 0 60000 65536"/>
                  <a:gd name="T16" fmla="*/ 0 60000 65536"/>
                  <a:gd name="T17" fmla="*/ 0 60000 65536"/>
                  <a:gd name="T18" fmla="*/ 0 w 179"/>
                  <a:gd name="T19" fmla="*/ 0 h 84"/>
                  <a:gd name="T20" fmla="*/ 179 w 179"/>
                  <a:gd name="T21" fmla="*/ 84 h 84"/>
                  <a:gd name="connsiteX0" fmla="*/ 4673 w 8826"/>
                  <a:gd name="connsiteY0" fmla="*/ 17008 h 17008"/>
                  <a:gd name="connsiteX1" fmla="*/ 40 w 8826"/>
                  <a:gd name="connsiteY1" fmla="*/ 3165 h 17008"/>
                  <a:gd name="connsiteX2" fmla="*/ 7637 w 8826"/>
                  <a:gd name="connsiteY2" fmla="*/ 189 h 17008"/>
                  <a:gd name="connsiteX3" fmla="*/ 8587 w 8826"/>
                  <a:gd name="connsiteY3" fmla="*/ 6737 h 17008"/>
                  <a:gd name="connsiteX4" fmla="*/ 5235 w 8826"/>
                  <a:gd name="connsiteY4" fmla="*/ 9118 h 17008"/>
                  <a:gd name="connsiteX5" fmla="*/ 4673 w 8826"/>
                  <a:gd name="connsiteY5" fmla="*/ 17008 h 17008"/>
                  <a:gd name="connsiteX0" fmla="*/ 3841 w 8497"/>
                  <a:gd name="connsiteY0" fmla="*/ 9924 h 9924"/>
                  <a:gd name="connsiteX1" fmla="*/ 62 w 8497"/>
                  <a:gd name="connsiteY1" fmla="*/ 6357 h 9924"/>
                  <a:gd name="connsiteX2" fmla="*/ 7199 w 8497"/>
                  <a:gd name="connsiteY2" fmla="*/ 35 h 9924"/>
                  <a:gd name="connsiteX3" fmla="*/ 8275 w 8497"/>
                  <a:gd name="connsiteY3" fmla="*/ 3885 h 9924"/>
                  <a:gd name="connsiteX4" fmla="*/ 4477 w 8497"/>
                  <a:gd name="connsiteY4" fmla="*/ 5285 h 9924"/>
                  <a:gd name="connsiteX5" fmla="*/ 3841 w 8497"/>
                  <a:gd name="connsiteY5" fmla="*/ 9924 h 9924"/>
                  <a:gd name="connsiteX0" fmla="*/ 4463 w 9856"/>
                  <a:gd name="connsiteY0" fmla="*/ 10094 h 10094"/>
                  <a:gd name="connsiteX1" fmla="*/ 16 w 9856"/>
                  <a:gd name="connsiteY1" fmla="*/ 6500 h 10094"/>
                  <a:gd name="connsiteX2" fmla="*/ 3211 w 9856"/>
                  <a:gd name="connsiteY2" fmla="*/ 1446 h 10094"/>
                  <a:gd name="connsiteX3" fmla="*/ 8415 w 9856"/>
                  <a:gd name="connsiteY3" fmla="*/ 129 h 10094"/>
                  <a:gd name="connsiteX4" fmla="*/ 9682 w 9856"/>
                  <a:gd name="connsiteY4" fmla="*/ 4009 h 10094"/>
                  <a:gd name="connsiteX5" fmla="*/ 5212 w 9856"/>
                  <a:gd name="connsiteY5" fmla="*/ 5419 h 10094"/>
                  <a:gd name="connsiteX6" fmla="*/ 4463 w 9856"/>
                  <a:gd name="connsiteY6" fmla="*/ 10094 h 10094"/>
                  <a:gd name="connsiteX0" fmla="*/ 4528 w 10140"/>
                  <a:gd name="connsiteY0" fmla="*/ 9152 h 9152"/>
                  <a:gd name="connsiteX1" fmla="*/ 16 w 10140"/>
                  <a:gd name="connsiteY1" fmla="*/ 5591 h 9152"/>
                  <a:gd name="connsiteX2" fmla="*/ 3258 w 10140"/>
                  <a:gd name="connsiteY2" fmla="*/ 585 h 9152"/>
                  <a:gd name="connsiteX3" fmla="*/ 9177 w 10140"/>
                  <a:gd name="connsiteY3" fmla="*/ 564 h 9152"/>
                  <a:gd name="connsiteX4" fmla="*/ 9823 w 10140"/>
                  <a:gd name="connsiteY4" fmla="*/ 3124 h 9152"/>
                  <a:gd name="connsiteX5" fmla="*/ 5288 w 10140"/>
                  <a:gd name="connsiteY5" fmla="*/ 4521 h 9152"/>
                  <a:gd name="connsiteX6" fmla="*/ 4528 w 10140"/>
                  <a:gd name="connsiteY6" fmla="*/ 9152 h 9152"/>
                  <a:gd name="connsiteX0" fmla="*/ 4465 w 9999"/>
                  <a:gd name="connsiteY0" fmla="*/ 10072 h 10072"/>
                  <a:gd name="connsiteX1" fmla="*/ 16 w 9999"/>
                  <a:gd name="connsiteY1" fmla="*/ 6181 h 10072"/>
                  <a:gd name="connsiteX2" fmla="*/ 3213 w 9999"/>
                  <a:gd name="connsiteY2" fmla="*/ 711 h 10072"/>
                  <a:gd name="connsiteX3" fmla="*/ 9050 w 9999"/>
                  <a:gd name="connsiteY3" fmla="*/ 688 h 10072"/>
                  <a:gd name="connsiteX4" fmla="*/ 9687 w 9999"/>
                  <a:gd name="connsiteY4" fmla="*/ 4888 h 10072"/>
                  <a:gd name="connsiteX5" fmla="*/ 5215 w 9999"/>
                  <a:gd name="connsiteY5" fmla="*/ 5012 h 10072"/>
                  <a:gd name="connsiteX6" fmla="*/ 4465 w 9999"/>
                  <a:gd name="connsiteY6" fmla="*/ 10072 h 10072"/>
                  <a:gd name="connsiteX0" fmla="*/ 4664 w 10295"/>
                  <a:gd name="connsiteY0" fmla="*/ 10324 h 10324"/>
                  <a:gd name="connsiteX1" fmla="*/ 215 w 10295"/>
                  <a:gd name="connsiteY1" fmla="*/ 6461 h 10324"/>
                  <a:gd name="connsiteX2" fmla="*/ 1522 w 10295"/>
                  <a:gd name="connsiteY2" fmla="*/ 566 h 10324"/>
                  <a:gd name="connsiteX3" fmla="*/ 9250 w 10295"/>
                  <a:gd name="connsiteY3" fmla="*/ 1007 h 10324"/>
                  <a:gd name="connsiteX4" fmla="*/ 9887 w 10295"/>
                  <a:gd name="connsiteY4" fmla="*/ 5177 h 10324"/>
                  <a:gd name="connsiteX5" fmla="*/ 5415 w 10295"/>
                  <a:gd name="connsiteY5" fmla="*/ 5300 h 10324"/>
                  <a:gd name="connsiteX6" fmla="*/ 4664 w 10295"/>
                  <a:gd name="connsiteY6" fmla="*/ 10324 h 10324"/>
                  <a:gd name="connsiteX0" fmla="*/ 6522 w 10421"/>
                  <a:gd name="connsiteY0" fmla="*/ 10015 h 10015"/>
                  <a:gd name="connsiteX1" fmla="*/ 341 w 10421"/>
                  <a:gd name="connsiteY1" fmla="*/ 6461 h 10015"/>
                  <a:gd name="connsiteX2" fmla="*/ 1648 w 10421"/>
                  <a:gd name="connsiteY2" fmla="*/ 566 h 10015"/>
                  <a:gd name="connsiteX3" fmla="*/ 9376 w 10421"/>
                  <a:gd name="connsiteY3" fmla="*/ 1007 h 10015"/>
                  <a:gd name="connsiteX4" fmla="*/ 10013 w 10421"/>
                  <a:gd name="connsiteY4" fmla="*/ 5177 h 10015"/>
                  <a:gd name="connsiteX5" fmla="*/ 5541 w 10421"/>
                  <a:gd name="connsiteY5" fmla="*/ 5300 h 10015"/>
                  <a:gd name="connsiteX6" fmla="*/ 6522 w 10421"/>
                  <a:gd name="connsiteY6" fmla="*/ 10015 h 10015"/>
                  <a:gd name="connsiteX0" fmla="*/ 6522 w 10421"/>
                  <a:gd name="connsiteY0" fmla="*/ 10015 h 10015"/>
                  <a:gd name="connsiteX1" fmla="*/ 341 w 10421"/>
                  <a:gd name="connsiteY1" fmla="*/ 6461 h 10015"/>
                  <a:gd name="connsiteX2" fmla="*/ 1648 w 10421"/>
                  <a:gd name="connsiteY2" fmla="*/ 566 h 10015"/>
                  <a:gd name="connsiteX3" fmla="*/ 9376 w 10421"/>
                  <a:gd name="connsiteY3" fmla="*/ 1007 h 10015"/>
                  <a:gd name="connsiteX4" fmla="*/ 10013 w 10421"/>
                  <a:gd name="connsiteY4" fmla="*/ 5177 h 10015"/>
                  <a:gd name="connsiteX5" fmla="*/ 6958 w 10421"/>
                  <a:gd name="connsiteY5" fmla="*/ 5919 h 10015"/>
                  <a:gd name="connsiteX6" fmla="*/ 6522 w 10421"/>
                  <a:gd name="connsiteY6" fmla="*/ 10015 h 10015"/>
                  <a:gd name="connsiteX0" fmla="*/ 6522 w 13854"/>
                  <a:gd name="connsiteY0" fmla="*/ 10143 h 10143"/>
                  <a:gd name="connsiteX1" fmla="*/ 341 w 13854"/>
                  <a:gd name="connsiteY1" fmla="*/ 6589 h 10143"/>
                  <a:gd name="connsiteX2" fmla="*/ 1648 w 13854"/>
                  <a:gd name="connsiteY2" fmla="*/ 694 h 10143"/>
                  <a:gd name="connsiteX3" fmla="*/ 9376 w 13854"/>
                  <a:gd name="connsiteY3" fmla="*/ 1135 h 10143"/>
                  <a:gd name="connsiteX4" fmla="*/ 13793 w 13854"/>
                  <a:gd name="connsiteY4" fmla="*/ 8090 h 10143"/>
                  <a:gd name="connsiteX5" fmla="*/ 6958 w 13854"/>
                  <a:gd name="connsiteY5" fmla="*/ 6047 h 10143"/>
                  <a:gd name="connsiteX6" fmla="*/ 6522 w 13854"/>
                  <a:gd name="connsiteY6" fmla="*/ 10143 h 10143"/>
                  <a:gd name="connsiteX0" fmla="*/ 6522 w 13941"/>
                  <a:gd name="connsiteY0" fmla="*/ 10274 h 10274"/>
                  <a:gd name="connsiteX1" fmla="*/ 341 w 13941"/>
                  <a:gd name="connsiteY1" fmla="*/ 6720 h 10274"/>
                  <a:gd name="connsiteX2" fmla="*/ 1648 w 13941"/>
                  <a:gd name="connsiteY2" fmla="*/ 825 h 10274"/>
                  <a:gd name="connsiteX3" fmla="*/ 11423 w 13941"/>
                  <a:gd name="connsiteY3" fmla="*/ 957 h 10274"/>
                  <a:gd name="connsiteX4" fmla="*/ 13793 w 13941"/>
                  <a:gd name="connsiteY4" fmla="*/ 8221 h 10274"/>
                  <a:gd name="connsiteX5" fmla="*/ 6958 w 13941"/>
                  <a:gd name="connsiteY5" fmla="*/ 6178 h 10274"/>
                  <a:gd name="connsiteX6" fmla="*/ 6522 w 13941"/>
                  <a:gd name="connsiteY6" fmla="*/ 10274 h 10274"/>
                  <a:gd name="connsiteX0" fmla="*/ 6522 w 13831"/>
                  <a:gd name="connsiteY0" fmla="*/ 10274 h 10274"/>
                  <a:gd name="connsiteX1" fmla="*/ 341 w 13831"/>
                  <a:gd name="connsiteY1" fmla="*/ 6720 h 10274"/>
                  <a:gd name="connsiteX2" fmla="*/ 1648 w 13831"/>
                  <a:gd name="connsiteY2" fmla="*/ 825 h 10274"/>
                  <a:gd name="connsiteX3" fmla="*/ 11423 w 13831"/>
                  <a:gd name="connsiteY3" fmla="*/ 957 h 10274"/>
                  <a:gd name="connsiteX4" fmla="*/ 13793 w 13831"/>
                  <a:gd name="connsiteY4" fmla="*/ 8221 h 10274"/>
                  <a:gd name="connsiteX5" fmla="*/ 10546 w 13831"/>
                  <a:gd name="connsiteY5" fmla="*/ 6806 h 10274"/>
                  <a:gd name="connsiteX6" fmla="*/ 6958 w 13831"/>
                  <a:gd name="connsiteY6" fmla="*/ 6178 h 10274"/>
                  <a:gd name="connsiteX7" fmla="*/ 6522 w 13831"/>
                  <a:gd name="connsiteY7" fmla="*/ 10274 h 10274"/>
                  <a:gd name="connsiteX0" fmla="*/ 6522 w 13814"/>
                  <a:gd name="connsiteY0" fmla="*/ 9996 h 9996"/>
                  <a:gd name="connsiteX1" fmla="*/ 341 w 13814"/>
                  <a:gd name="connsiteY1" fmla="*/ 6442 h 9996"/>
                  <a:gd name="connsiteX2" fmla="*/ 1648 w 13814"/>
                  <a:gd name="connsiteY2" fmla="*/ 547 h 9996"/>
                  <a:gd name="connsiteX3" fmla="*/ 10793 w 13814"/>
                  <a:gd name="connsiteY3" fmla="*/ 1453 h 9996"/>
                  <a:gd name="connsiteX4" fmla="*/ 13793 w 13814"/>
                  <a:gd name="connsiteY4" fmla="*/ 7943 h 9996"/>
                  <a:gd name="connsiteX5" fmla="*/ 10546 w 13814"/>
                  <a:gd name="connsiteY5" fmla="*/ 6528 h 9996"/>
                  <a:gd name="connsiteX6" fmla="*/ 6958 w 13814"/>
                  <a:gd name="connsiteY6" fmla="*/ 5900 h 9996"/>
                  <a:gd name="connsiteX7" fmla="*/ 6522 w 13814"/>
                  <a:gd name="connsiteY7" fmla="*/ 9996 h 9996"/>
                  <a:gd name="connsiteX0" fmla="*/ 4721 w 10000"/>
                  <a:gd name="connsiteY0" fmla="*/ 10000 h 10026"/>
                  <a:gd name="connsiteX1" fmla="*/ 247 w 10000"/>
                  <a:gd name="connsiteY1" fmla="*/ 6445 h 10026"/>
                  <a:gd name="connsiteX2" fmla="*/ 1193 w 10000"/>
                  <a:gd name="connsiteY2" fmla="*/ 547 h 10026"/>
                  <a:gd name="connsiteX3" fmla="*/ 7813 w 10000"/>
                  <a:gd name="connsiteY3" fmla="*/ 1454 h 10026"/>
                  <a:gd name="connsiteX4" fmla="*/ 9985 w 10000"/>
                  <a:gd name="connsiteY4" fmla="*/ 7946 h 10026"/>
                  <a:gd name="connsiteX5" fmla="*/ 7634 w 10000"/>
                  <a:gd name="connsiteY5" fmla="*/ 6531 h 10026"/>
                  <a:gd name="connsiteX6" fmla="*/ 5037 w 10000"/>
                  <a:gd name="connsiteY6" fmla="*/ 5902 h 10026"/>
                  <a:gd name="connsiteX7" fmla="*/ 6296 w 10000"/>
                  <a:gd name="connsiteY7" fmla="*/ 7527 h 10026"/>
                  <a:gd name="connsiteX8" fmla="*/ 4721 w 10000"/>
                  <a:gd name="connsiteY8" fmla="*/ 10000 h 10026"/>
                  <a:gd name="connsiteX0" fmla="*/ 4721 w 10921"/>
                  <a:gd name="connsiteY0" fmla="*/ 9847 h 9873"/>
                  <a:gd name="connsiteX1" fmla="*/ 247 w 10921"/>
                  <a:gd name="connsiteY1" fmla="*/ 6292 h 9873"/>
                  <a:gd name="connsiteX2" fmla="*/ 1193 w 10921"/>
                  <a:gd name="connsiteY2" fmla="*/ 394 h 9873"/>
                  <a:gd name="connsiteX3" fmla="*/ 10321 w 10921"/>
                  <a:gd name="connsiteY3" fmla="*/ 2075 h 9873"/>
                  <a:gd name="connsiteX4" fmla="*/ 9985 w 10921"/>
                  <a:gd name="connsiteY4" fmla="*/ 7793 h 9873"/>
                  <a:gd name="connsiteX5" fmla="*/ 7634 w 10921"/>
                  <a:gd name="connsiteY5" fmla="*/ 6378 h 9873"/>
                  <a:gd name="connsiteX6" fmla="*/ 5037 w 10921"/>
                  <a:gd name="connsiteY6" fmla="*/ 5749 h 9873"/>
                  <a:gd name="connsiteX7" fmla="*/ 6296 w 10921"/>
                  <a:gd name="connsiteY7" fmla="*/ 7374 h 9873"/>
                  <a:gd name="connsiteX8" fmla="*/ 4721 w 10921"/>
                  <a:gd name="connsiteY8" fmla="*/ 9847 h 9873"/>
                  <a:gd name="connsiteX0" fmla="*/ 4323 w 9331"/>
                  <a:gd name="connsiteY0" fmla="*/ 9869 h 9895"/>
                  <a:gd name="connsiteX1" fmla="*/ 226 w 9331"/>
                  <a:gd name="connsiteY1" fmla="*/ 6268 h 9895"/>
                  <a:gd name="connsiteX2" fmla="*/ 1092 w 9331"/>
                  <a:gd name="connsiteY2" fmla="*/ 294 h 9895"/>
                  <a:gd name="connsiteX3" fmla="*/ 8407 w 9331"/>
                  <a:gd name="connsiteY3" fmla="*/ 2938 h 9895"/>
                  <a:gd name="connsiteX4" fmla="*/ 9143 w 9331"/>
                  <a:gd name="connsiteY4" fmla="*/ 7788 h 9895"/>
                  <a:gd name="connsiteX5" fmla="*/ 6990 w 9331"/>
                  <a:gd name="connsiteY5" fmla="*/ 6355 h 9895"/>
                  <a:gd name="connsiteX6" fmla="*/ 4612 w 9331"/>
                  <a:gd name="connsiteY6" fmla="*/ 5718 h 9895"/>
                  <a:gd name="connsiteX7" fmla="*/ 5765 w 9331"/>
                  <a:gd name="connsiteY7" fmla="*/ 7364 h 9895"/>
                  <a:gd name="connsiteX8" fmla="*/ 4323 w 9331"/>
                  <a:gd name="connsiteY8" fmla="*/ 9869 h 9895"/>
                  <a:gd name="connsiteX0" fmla="*/ 4633 w 9814"/>
                  <a:gd name="connsiteY0" fmla="*/ 9993 h 10019"/>
                  <a:gd name="connsiteX1" fmla="*/ 242 w 9814"/>
                  <a:gd name="connsiteY1" fmla="*/ 6354 h 10019"/>
                  <a:gd name="connsiteX2" fmla="*/ 1170 w 9814"/>
                  <a:gd name="connsiteY2" fmla="*/ 316 h 10019"/>
                  <a:gd name="connsiteX3" fmla="*/ 9010 w 9814"/>
                  <a:gd name="connsiteY3" fmla="*/ 2988 h 10019"/>
                  <a:gd name="connsiteX4" fmla="*/ 9463 w 9814"/>
                  <a:gd name="connsiteY4" fmla="*/ 9316 h 10019"/>
                  <a:gd name="connsiteX5" fmla="*/ 7491 w 9814"/>
                  <a:gd name="connsiteY5" fmla="*/ 6441 h 10019"/>
                  <a:gd name="connsiteX6" fmla="*/ 4943 w 9814"/>
                  <a:gd name="connsiteY6" fmla="*/ 5798 h 10019"/>
                  <a:gd name="connsiteX7" fmla="*/ 6178 w 9814"/>
                  <a:gd name="connsiteY7" fmla="*/ 7461 h 10019"/>
                  <a:gd name="connsiteX8" fmla="*/ 4633 w 9814"/>
                  <a:gd name="connsiteY8" fmla="*/ 9993 h 10019"/>
                  <a:gd name="connsiteX0" fmla="*/ 4721 w 10746"/>
                  <a:gd name="connsiteY0" fmla="*/ 9931 h 9957"/>
                  <a:gd name="connsiteX1" fmla="*/ 247 w 10746"/>
                  <a:gd name="connsiteY1" fmla="*/ 6299 h 9957"/>
                  <a:gd name="connsiteX2" fmla="*/ 1192 w 10746"/>
                  <a:gd name="connsiteY2" fmla="*/ 272 h 9957"/>
                  <a:gd name="connsiteX3" fmla="*/ 9181 w 10746"/>
                  <a:gd name="connsiteY3" fmla="*/ 2939 h 9957"/>
                  <a:gd name="connsiteX4" fmla="*/ 10741 w 10746"/>
                  <a:gd name="connsiteY4" fmla="*/ 5822 h 9957"/>
                  <a:gd name="connsiteX5" fmla="*/ 9642 w 10746"/>
                  <a:gd name="connsiteY5" fmla="*/ 9255 h 9957"/>
                  <a:gd name="connsiteX6" fmla="*/ 7633 w 10746"/>
                  <a:gd name="connsiteY6" fmla="*/ 6386 h 9957"/>
                  <a:gd name="connsiteX7" fmla="*/ 5037 w 10746"/>
                  <a:gd name="connsiteY7" fmla="*/ 5744 h 9957"/>
                  <a:gd name="connsiteX8" fmla="*/ 6295 w 10746"/>
                  <a:gd name="connsiteY8" fmla="*/ 7404 h 9957"/>
                  <a:gd name="connsiteX9" fmla="*/ 4721 w 10746"/>
                  <a:gd name="connsiteY9" fmla="*/ 9931 h 9957"/>
                  <a:gd name="connsiteX0" fmla="*/ 4393 w 9999"/>
                  <a:gd name="connsiteY0" fmla="*/ 9974 h 10000"/>
                  <a:gd name="connsiteX1" fmla="*/ 230 w 9999"/>
                  <a:gd name="connsiteY1" fmla="*/ 6326 h 10000"/>
                  <a:gd name="connsiteX2" fmla="*/ 1109 w 9999"/>
                  <a:gd name="connsiteY2" fmla="*/ 273 h 10000"/>
                  <a:gd name="connsiteX3" fmla="*/ 8544 w 9999"/>
                  <a:gd name="connsiteY3" fmla="*/ 2952 h 10000"/>
                  <a:gd name="connsiteX4" fmla="*/ 9995 w 9999"/>
                  <a:gd name="connsiteY4" fmla="*/ 5847 h 10000"/>
                  <a:gd name="connsiteX5" fmla="*/ 8973 w 9999"/>
                  <a:gd name="connsiteY5" fmla="*/ 9295 h 10000"/>
                  <a:gd name="connsiteX6" fmla="*/ 7103 w 9999"/>
                  <a:gd name="connsiteY6" fmla="*/ 6414 h 10000"/>
                  <a:gd name="connsiteX7" fmla="*/ 4793 w 9999"/>
                  <a:gd name="connsiteY7" fmla="*/ 6722 h 10000"/>
                  <a:gd name="connsiteX8" fmla="*/ 5858 w 9999"/>
                  <a:gd name="connsiteY8" fmla="*/ 7436 h 10000"/>
                  <a:gd name="connsiteX9" fmla="*/ 4393 w 9999"/>
                  <a:gd name="connsiteY9" fmla="*/ 9974 h 10000"/>
                  <a:gd name="connsiteX0" fmla="*/ 4393 w 10000"/>
                  <a:gd name="connsiteY0" fmla="*/ 9974 h 10000"/>
                  <a:gd name="connsiteX1" fmla="*/ 230 w 10000"/>
                  <a:gd name="connsiteY1" fmla="*/ 6326 h 10000"/>
                  <a:gd name="connsiteX2" fmla="*/ 1109 w 10000"/>
                  <a:gd name="connsiteY2" fmla="*/ 273 h 10000"/>
                  <a:gd name="connsiteX3" fmla="*/ 8545 w 10000"/>
                  <a:gd name="connsiteY3" fmla="*/ 2952 h 10000"/>
                  <a:gd name="connsiteX4" fmla="*/ 9996 w 10000"/>
                  <a:gd name="connsiteY4" fmla="*/ 5847 h 10000"/>
                  <a:gd name="connsiteX5" fmla="*/ 8974 w 10000"/>
                  <a:gd name="connsiteY5" fmla="*/ 9295 h 10000"/>
                  <a:gd name="connsiteX6" fmla="*/ 7104 w 10000"/>
                  <a:gd name="connsiteY6" fmla="*/ 7049 h 10000"/>
                  <a:gd name="connsiteX7" fmla="*/ 4793 w 10000"/>
                  <a:gd name="connsiteY7" fmla="*/ 6722 h 10000"/>
                  <a:gd name="connsiteX8" fmla="*/ 5859 w 10000"/>
                  <a:gd name="connsiteY8" fmla="*/ 7436 h 10000"/>
                  <a:gd name="connsiteX9" fmla="*/ 4393 w 10000"/>
                  <a:gd name="connsiteY9" fmla="*/ 9974 h 10000"/>
                  <a:gd name="connsiteX0" fmla="*/ 4374 w 9981"/>
                  <a:gd name="connsiteY0" fmla="*/ 10444 h 10470"/>
                  <a:gd name="connsiteX1" fmla="*/ 211 w 9981"/>
                  <a:gd name="connsiteY1" fmla="*/ 6796 h 10470"/>
                  <a:gd name="connsiteX2" fmla="*/ 1090 w 9981"/>
                  <a:gd name="connsiteY2" fmla="*/ 743 h 10470"/>
                  <a:gd name="connsiteX3" fmla="*/ 5203 w 9981"/>
                  <a:gd name="connsiteY3" fmla="*/ 282 h 10470"/>
                  <a:gd name="connsiteX4" fmla="*/ 8526 w 9981"/>
                  <a:gd name="connsiteY4" fmla="*/ 3422 h 10470"/>
                  <a:gd name="connsiteX5" fmla="*/ 9977 w 9981"/>
                  <a:gd name="connsiteY5" fmla="*/ 6317 h 10470"/>
                  <a:gd name="connsiteX6" fmla="*/ 8955 w 9981"/>
                  <a:gd name="connsiteY6" fmla="*/ 9765 h 10470"/>
                  <a:gd name="connsiteX7" fmla="*/ 7085 w 9981"/>
                  <a:gd name="connsiteY7" fmla="*/ 7519 h 10470"/>
                  <a:gd name="connsiteX8" fmla="*/ 4774 w 9981"/>
                  <a:gd name="connsiteY8" fmla="*/ 7192 h 10470"/>
                  <a:gd name="connsiteX9" fmla="*/ 5840 w 9981"/>
                  <a:gd name="connsiteY9" fmla="*/ 7906 h 10470"/>
                  <a:gd name="connsiteX10" fmla="*/ 4374 w 9981"/>
                  <a:gd name="connsiteY10" fmla="*/ 10444 h 10470"/>
                  <a:gd name="connsiteX0" fmla="*/ 4382 w 10000"/>
                  <a:gd name="connsiteY0" fmla="*/ 9975 h 10000"/>
                  <a:gd name="connsiteX1" fmla="*/ 211 w 10000"/>
                  <a:gd name="connsiteY1" fmla="*/ 6491 h 10000"/>
                  <a:gd name="connsiteX2" fmla="*/ 1092 w 10000"/>
                  <a:gd name="connsiteY2" fmla="*/ 710 h 10000"/>
                  <a:gd name="connsiteX3" fmla="*/ 5213 w 10000"/>
                  <a:gd name="connsiteY3" fmla="*/ 269 h 10000"/>
                  <a:gd name="connsiteX4" fmla="*/ 9180 w 10000"/>
                  <a:gd name="connsiteY4" fmla="*/ 2661 h 10000"/>
                  <a:gd name="connsiteX5" fmla="*/ 9996 w 10000"/>
                  <a:gd name="connsiteY5" fmla="*/ 6033 h 10000"/>
                  <a:gd name="connsiteX6" fmla="*/ 8972 w 10000"/>
                  <a:gd name="connsiteY6" fmla="*/ 9327 h 10000"/>
                  <a:gd name="connsiteX7" fmla="*/ 7098 w 10000"/>
                  <a:gd name="connsiteY7" fmla="*/ 7181 h 10000"/>
                  <a:gd name="connsiteX8" fmla="*/ 4783 w 10000"/>
                  <a:gd name="connsiteY8" fmla="*/ 6869 h 10000"/>
                  <a:gd name="connsiteX9" fmla="*/ 5851 w 10000"/>
                  <a:gd name="connsiteY9" fmla="*/ 7551 h 10000"/>
                  <a:gd name="connsiteX10" fmla="*/ 4382 w 10000"/>
                  <a:gd name="connsiteY10" fmla="*/ 9975 h 10000"/>
                  <a:gd name="connsiteX0" fmla="*/ 4382 w 10000"/>
                  <a:gd name="connsiteY0" fmla="*/ 9975 h 10000"/>
                  <a:gd name="connsiteX1" fmla="*/ 211 w 10000"/>
                  <a:gd name="connsiteY1" fmla="*/ 6491 h 10000"/>
                  <a:gd name="connsiteX2" fmla="*/ 1092 w 10000"/>
                  <a:gd name="connsiteY2" fmla="*/ 710 h 10000"/>
                  <a:gd name="connsiteX3" fmla="*/ 5213 w 10000"/>
                  <a:gd name="connsiteY3" fmla="*/ 269 h 10000"/>
                  <a:gd name="connsiteX4" fmla="*/ 9180 w 10000"/>
                  <a:gd name="connsiteY4" fmla="*/ 2661 h 10000"/>
                  <a:gd name="connsiteX5" fmla="*/ 9996 w 10000"/>
                  <a:gd name="connsiteY5" fmla="*/ 6033 h 10000"/>
                  <a:gd name="connsiteX6" fmla="*/ 8972 w 10000"/>
                  <a:gd name="connsiteY6" fmla="*/ 9327 h 10000"/>
                  <a:gd name="connsiteX7" fmla="*/ 7204 w 10000"/>
                  <a:gd name="connsiteY7" fmla="*/ 6574 h 10000"/>
                  <a:gd name="connsiteX8" fmla="*/ 4783 w 10000"/>
                  <a:gd name="connsiteY8" fmla="*/ 6869 h 10000"/>
                  <a:gd name="connsiteX9" fmla="*/ 5851 w 10000"/>
                  <a:gd name="connsiteY9" fmla="*/ 7551 h 10000"/>
                  <a:gd name="connsiteX10" fmla="*/ 4382 w 10000"/>
                  <a:gd name="connsiteY10" fmla="*/ 9975 h 10000"/>
                  <a:gd name="connsiteX0" fmla="*/ 4382 w 10000"/>
                  <a:gd name="connsiteY0" fmla="*/ 9975 h 9996"/>
                  <a:gd name="connsiteX1" fmla="*/ 211 w 10000"/>
                  <a:gd name="connsiteY1" fmla="*/ 6491 h 9996"/>
                  <a:gd name="connsiteX2" fmla="*/ 1092 w 10000"/>
                  <a:gd name="connsiteY2" fmla="*/ 710 h 9996"/>
                  <a:gd name="connsiteX3" fmla="*/ 5213 w 10000"/>
                  <a:gd name="connsiteY3" fmla="*/ 269 h 9996"/>
                  <a:gd name="connsiteX4" fmla="*/ 9180 w 10000"/>
                  <a:gd name="connsiteY4" fmla="*/ 2661 h 9996"/>
                  <a:gd name="connsiteX5" fmla="*/ 9996 w 10000"/>
                  <a:gd name="connsiteY5" fmla="*/ 6033 h 9996"/>
                  <a:gd name="connsiteX6" fmla="*/ 8972 w 10000"/>
                  <a:gd name="connsiteY6" fmla="*/ 9327 h 9996"/>
                  <a:gd name="connsiteX7" fmla="*/ 7204 w 10000"/>
                  <a:gd name="connsiteY7" fmla="*/ 6574 h 9996"/>
                  <a:gd name="connsiteX8" fmla="*/ 4783 w 10000"/>
                  <a:gd name="connsiteY8" fmla="*/ 6869 h 9996"/>
                  <a:gd name="connsiteX9" fmla="*/ 5638 w 10000"/>
                  <a:gd name="connsiteY9" fmla="*/ 7096 h 9996"/>
                  <a:gd name="connsiteX10" fmla="*/ 4382 w 10000"/>
                  <a:gd name="connsiteY10" fmla="*/ 9975 h 9996"/>
                  <a:gd name="connsiteX0" fmla="*/ 4464 w 10006"/>
                  <a:gd name="connsiteY0" fmla="*/ 11476 h 11489"/>
                  <a:gd name="connsiteX1" fmla="*/ 217 w 10006"/>
                  <a:gd name="connsiteY1" fmla="*/ 6494 h 11489"/>
                  <a:gd name="connsiteX2" fmla="*/ 1098 w 10006"/>
                  <a:gd name="connsiteY2" fmla="*/ 710 h 11489"/>
                  <a:gd name="connsiteX3" fmla="*/ 5219 w 10006"/>
                  <a:gd name="connsiteY3" fmla="*/ 269 h 11489"/>
                  <a:gd name="connsiteX4" fmla="*/ 9186 w 10006"/>
                  <a:gd name="connsiteY4" fmla="*/ 2662 h 11489"/>
                  <a:gd name="connsiteX5" fmla="*/ 10002 w 10006"/>
                  <a:gd name="connsiteY5" fmla="*/ 6035 h 11489"/>
                  <a:gd name="connsiteX6" fmla="*/ 8978 w 10006"/>
                  <a:gd name="connsiteY6" fmla="*/ 9331 h 11489"/>
                  <a:gd name="connsiteX7" fmla="*/ 7210 w 10006"/>
                  <a:gd name="connsiteY7" fmla="*/ 6577 h 11489"/>
                  <a:gd name="connsiteX8" fmla="*/ 4789 w 10006"/>
                  <a:gd name="connsiteY8" fmla="*/ 6872 h 11489"/>
                  <a:gd name="connsiteX9" fmla="*/ 5644 w 10006"/>
                  <a:gd name="connsiteY9" fmla="*/ 7099 h 11489"/>
                  <a:gd name="connsiteX10" fmla="*/ 4464 w 10006"/>
                  <a:gd name="connsiteY10" fmla="*/ 11476 h 11489"/>
                  <a:gd name="connsiteX0" fmla="*/ 3800 w 9342"/>
                  <a:gd name="connsiteY0" fmla="*/ 11476 h 11489"/>
                  <a:gd name="connsiteX1" fmla="*/ 691 w 9342"/>
                  <a:gd name="connsiteY1" fmla="*/ 8542 h 11489"/>
                  <a:gd name="connsiteX2" fmla="*/ 434 w 9342"/>
                  <a:gd name="connsiteY2" fmla="*/ 710 h 11489"/>
                  <a:gd name="connsiteX3" fmla="*/ 4555 w 9342"/>
                  <a:gd name="connsiteY3" fmla="*/ 269 h 11489"/>
                  <a:gd name="connsiteX4" fmla="*/ 8522 w 9342"/>
                  <a:gd name="connsiteY4" fmla="*/ 2662 h 11489"/>
                  <a:gd name="connsiteX5" fmla="*/ 9338 w 9342"/>
                  <a:gd name="connsiteY5" fmla="*/ 6035 h 11489"/>
                  <a:gd name="connsiteX6" fmla="*/ 8314 w 9342"/>
                  <a:gd name="connsiteY6" fmla="*/ 9331 h 11489"/>
                  <a:gd name="connsiteX7" fmla="*/ 6546 w 9342"/>
                  <a:gd name="connsiteY7" fmla="*/ 6577 h 11489"/>
                  <a:gd name="connsiteX8" fmla="*/ 4125 w 9342"/>
                  <a:gd name="connsiteY8" fmla="*/ 6872 h 11489"/>
                  <a:gd name="connsiteX9" fmla="*/ 4980 w 9342"/>
                  <a:gd name="connsiteY9" fmla="*/ 7099 h 11489"/>
                  <a:gd name="connsiteX10" fmla="*/ 3800 w 9342"/>
                  <a:gd name="connsiteY10" fmla="*/ 11476 h 11489"/>
                  <a:gd name="connsiteX0" fmla="*/ 3757 w 9690"/>
                  <a:gd name="connsiteY0" fmla="*/ 9842 h 9853"/>
                  <a:gd name="connsiteX1" fmla="*/ 429 w 9690"/>
                  <a:gd name="connsiteY1" fmla="*/ 7288 h 9853"/>
                  <a:gd name="connsiteX2" fmla="*/ 632 w 9690"/>
                  <a:gd name="connsiteY2" fmla="*/ 1344 h 9853"/>
                  <a:gd name="connsiteX3" fmla="*/ 4565 w 9690"/>
                  <a:gd name="connsiteY3" fmla="*/ 87 h 9853"/>
                  <a:gd name="connsiteX4" fmla="*/ 8811 w 9690"/>
                  <a:gd name="connsiteY4" fmla="*/ 2170 h 9853"/>
                  <a:gd name="connsiteX5" fmla="*/ 9685 w 9690"/>
                  <a:gd name="connsiteY5" fmla="*/ 5106 h 9853"/>
                  <a:gd name="connsiteX6" fmla="*/ 8589 w 9690"/>
                  <a:gd name="connsiteY6" fmla="*/ 7975 h 9853"/>
                  <a:gd name="connsiteX7" fmla="*/ 6696 w 9690"/>
                  <a:gd name="connsiteY7" fmla="*/ 5578 h 9853"/>
                  <a:gd name="connsiteX8" fmla="*/ 4105 w 9690"/>
                  <a:gd name="connsiteY8" fmla="*/ 5834 h 9853"/>
                  <a:gd name="connsiteX9" fmla="*/ 5020 w 9690"/>
                  <a:gd name="connsiteY9" fmla="*/ 6032 h 9853"/>
                  <a:gd name="connsiteX10" fmla="*/ 3757 w 9690"/>
                  <a:gd name="connsiteY10" fmla="*/ 9842 h 9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90" h="9853">
                    <a:moveTo>
                      <a:pt x="3757" y="9842"/>
                    </a:moveTo>
                    <a:cubicBezTo>
                      <a:pt x="2950" y="9390"/>
                      <a:pt x="950" y="8704"/>
                      <a:pt x="429" y="7288"/>
                    </a:cubicBezTo>
                    <a:cubicBezTo>
                      <a:pt x="-92" y="5872"/>
                      <a:pt x="-261" y="2071"/>
                      <a:pt x="632" y="1344"/>
                    </a:cubicBezTo>
                    <a:cubicBezTo>
                      <a:pt x="1524" y="617"/>
                      <a:pt x="3236" y="-284"/>
                      <a:pt x="4565" y="87"/>
                    </a:cubicBezTo>
                    <a:cubicBezTo>
                      <a:pt x="5893" y="458"/>
                      <a:pt x="7958" y="1334"/>
                      <a:pt x="8811" y="2170"/>
                    </a:cubicBezTo>
                    <a:cubicBezTo>
                      <a:pt x="9665" y="3006"/>
                      <a:pt x="9609" y="4228"/>
                      <a:pt x="9685" y="5106"/>
                    </a:cubicBezTo>
                    <a:cubicBezTo>
                      <a:pt x="9762" y="5987"/>
                      <a:pt x="8973" y="7940"/>
                      <a:pt x="8589" y="7975"/>
                    </a:cubicBezTo>
                    <a:cubicBezTo>
                      <a:pt x="8203" y="8009"/>
                      <a:pt x="7520" y="5867"/>
                      <a:pt x="6696" y="5578"/>
                    </a:cubicBezTo>
                    <a:cubicBezTo>
                      <a:pt x="5875" y="5286"/>
                      <a:pt x="4384" y="5759"/>
                      <a:pt x="4105" y="5834"/>
                    </a:cubicBezTo>
                    <a:cubicBezTo>
                      <a:pt x="3825" y="5910"/>
                      <a:pt x="5073" y="5450"/>
                      <a:pt x="5020" y="6032"/>
                    </a:cubicBezTo>
                    <a:cubicBezTo>
                      <a:pt x="4968" y="6615"/>
                      <a:pt x="4518" y="10083"/>
                      <a:pt x="3757" y="9842"/>
                    </a:cubicBezTo>
                    <a:close/>
                  </a:path>
                </a:pathLst>
              </a:custGeom>
              <a:solidFill>
                <a:srgbClr val="FFE6C8"/>
              </a:solidFill>
              <a:ln w="9525">
                <a:solidFill>
                  <a:srgbClr val="FF9966"/>
                </a:solidFill>
                <a:round/>
                <a:headEnd/>
                <a:tailEnd/>
              </a:ln>
            </p:spPr>
            <p:txBody>
              <a:bodyPr/>
              <a:lstStyle/>
              <a:p>
                <a:pPr algn="ctr"/>
                <a:endParaRPr lang="ja-JP" altLang="en-US" b="1">
                  <a:solidFill>
                    <a:srgbClr val="000000"/>
                  </a:solidFill>
                </a:endParaRPr>
              </a:p>
            </p:txBody>
          </p:sp>
        </p:grpSp>
        <p:sp>
          <p:nvSpPr>
            <p:cNvPr id="94" name="正方形/長方形 93">
              <a:extLst>
                <a:ext uri="{FF2B5EF4-FFF2-40B4-BE49-F238E27FC236}">
                  <a16:creationId xmlns:a16="http://schemas.microsoft.com/office/drawing/2014/main" id="{0E81D0F5-EF16-4E9C-A582-77538305490F}"/>
                </a:ext>
              </a:extLst>
            </p:cNvPr>
            <p:cNvSpPr/>
            <p:nvPr/>
          </p:nvSpPr>
          <p:spPr>
            <a:xfrm>
              <a:off x="6532182" y="2146934"/>
              <a:ext cx="364202" cy="523220"/>
            </a:xfrm>
            <a:prstGeom prst="rect">
              <a:avLst/>
            </a:prstGeom>
          </p:spPr>
          <p:txBody>
            <a:bodyPr wrap="none">
              <a:spAutoFit/>
            </a:bodyPr>
            <a:lstStyle/>
            <a:p>
              <a:r>
                <a:rPr lang="en-US" altLang="ja-JP" b="1" i="1" dirty="0">
                  <a:solidFill>
                    <a:srgbClr val="FF9966"/>
                  </a:solidFill>
                  <a:latin typeface="Bookman Old Style" panose="02050604050505020204" pitchFamily="18" charset="0"/>
                  <a:ea typeface="ＭＳ ゴシック" pitchFamily="49" charset="-128"/>
                  <a:cs typeface="Times New Roman" pitchFamily="18" charset="0"/>
                </a:rPr>
                <a:t>r</a:t>
              </a:r>
              <a:endParaRPr lang="ja-JP" altLang="en-US" dirty="0">
                <a:solidFill>
                  <a:srgbClr val="FF9966"/>
                </a:solidFill>
              </a:endParaRPr>
            </a:p>
          </p:txBody>
        </p:sp>
        <p:sp>
          <p:nvSpPr>
            <p:cNvPr id="95" name="正方形/長方形 94">
              <a:extLst>
                <a:ext uri="{FF2B5EF4-FFF2-40B4-BE49-F238E27FC236}">
                  <a16:creationId xmlns:a16="http://schemas.microsoft.com/office/drawing/2014/main" id="{2DDA7C9E-DB68-4A76-864C-2E9025AEA402}"/>
                </a:ext>
              </a:extLst>
            </p:cNvPr>
            <p:cNvSpPr/>
            <p:nvPr/>
          </p:nvSpPr>
          <p:spPr>
            <a:xfrm>
              <a:off x="5633935" y="1806810"/>
              <a:ext cx="421910" cy="523220"/>
            </a:xfrm>
            <a:prstGeom prst="rect">
              <a:avLst/>
            </a:prstGeom>
          </p:spPr>
          <p:txBody>
            <a:bodyPr wrap="none">
              <a:spAutoFit/>
            </a:bodyPr>
            <a:lstStyle/>
            <a:p>
              <a:r>
                <a:rPr lang="en-US" altLang="ja-JP" b="1" i="1" dirty="0">
                  <a:solidFill>
                    <a:srgbClr val="FF9966"/>
                  </a:solidFill>
                  <a:latin typeface="Bookman Old Style" panose="02050604050505020204" pitchFamily="18" charset="0"/>
                  <a:ea typeface="ＭＳ ゴシック" pitchFamily="49" charset="-128"/>
                  <a:cs typeface="Times New Roman" pitchFamily="18" charset="0"/>
                </a:rPr>
                <a:t>p</a:t>
              </a:r>
              <a:endParaRPr lang="ja-JP" altLang="en-US" dirty="0">
                <a:solidFill>
                  <a:srgbClr val="FF9966"/>
                </a:solidFill>
              </a:endParaRPr>
            </a:p>
          </p:txBody>
        </p:sp>
        <p:sp>
          <p:nvSpPr>
            <p:cNvPr id="96" name="正方形/長方形 95">
              <a:extLst>
                <a:ext uri="{FF2B5EF4-FFF2-40B4-BE49-F238E27FC236}">
                  <a16:creationId xmlns:a16="http://schemas.microsoft.com/office/drawing/2014/main" id="{B8C2905B-477F-477E-B4DE-446C0F449A82}"/>
                </a:ext>
              </a:extLst>
            </p:cNvPr>
            <p:cNvSpPr/>
            <p:nvPr/>
          </p:nvSpPr>
          <p:spPr>
            <a:xfrm>
              <a:off x="6064223" y="1763875"/>
              <a:ext cx="421910" cy="523220"/>
            </a:xfrm>
            <a:prstGeom prst="rect">
              <a:avLst/>
            </a:prstGeom>
          </p:spPr>
          <p:txBody>
            <a:bodyPr wrap="none">
              <a:spAutoFit/>
            </a:bodyPr>
            <a:lstStyle/>
            <a:p>
              <a:r>
                <a:rPr lang="en-US" altLang="ja-JP" b="1" i="1" dirty="0">
                  <a:solidFill>
                    <a:srgbClr val="FF9966"/>
                  </a:solidFill>
                  <a:latin typeface="Bookman Old Style" panose="02050604050505020204" pitchFamily="18" charset="0"/>
                  <a:ea typeface="ＭＳ ゴシック" pitchFamily="49" charset="-128"/>
                  <a:cs typeface="Times New Roman" pitchFamily="18" charset="0"/>
                </a:rPr>
                <a:t>L</a:t>
              </a:r>
              <a:endParaRPr lang="ja-JP" altLang="en-US" dirty="0">
                <a:solidFill>
                  <a:srgbClr val="FF9966"/>
                </a:solidFill>
              </a:endParaRPr>
            </a:p>
          </p:txBody>
        </p:sp>
      </p:grpSp>
      <p:grpSp>
        <p:nvGrpSpPr>
          <p:cNvPr id="99" name="グループ化 98">
            <a:extLst>
              <a:ext uri="{FF2B5EF4-FFF2-40B4-BE49-F238E27FC236}">
                <a16:creationId xmlns:a16="http://schemas.microsoft.com/office/drawing/2014/main" id="{A9434323-9A86-46CA-808B-78E87104A1CB}"/>
              </a:ext>
            </a:extLst>
          </p:cNvPr>
          <p:cNvGrpSpPr/>
          <p:nvPr/>
        </p:nvGrpSpPr>
        <p:grpSpPr>
          <a:xfrm>
            <a:off x="4917840" y="4943146"/>
            <a:ext cx="4033494" cy="1659338"/>
            <a:chOff x="4438838" y="4905658"/>
            <a:chExt cx="4511040" cy="1659338"/>
          </a:xfrm>
        </p:grpSpPr>
        <p:sp>
          <p:nvSpPr>
            <p:cNvPr id="100" name="正方形/長方形 99">
              <a:extLst>
                <a:ext uri="{FF2B5EF4-FFF2-40B4-BE49-F238E27FC236}">
                  <a16:creationId xmlns:a16="http://schemas.microsoft.com/office/drawing/2014/main" id="{6837978C-6058-4038-A6B9-63290B269ED6}"/>
                </a:ext>
              </a:extLst>
            </p:cNvPr>
            <p:cNvSpPr/>
            <p:nvPr/>
          </p:nvSpPr>
          <p:spPr>
            <a:xfrm>
              <a:off x="7899614" y="4905658"/>
              <a:ext cx="1012888" cy="1015663"/>
            </a:xfrm>
            <a:prstGeom prst="rect">
              <a:avLst/>
            </a:prstGeom>
          </p:spPr>
          <p:txBody>
            <a:bodyPr wrap="square">
              <a:spAutoFit/>
            </a:bodyPr>
            <a:lstStyle/>
            <a:p>
              <a:r>
                <a:rPr lang="ja-JP" altLang="en-US" sz="6000" dirty="0">
                  <a:solidFill>
                    <a:srgbClr val="996633"/>
                  </a:solidFill>
                  <a:latin typeface="ＭＳ ゴシック" pitchFamily="49" charset="-128"/>
                  <a:ea typeface="ＭＳ ゴシック" pitchFamily="49" charset="-128"/>
                  <a:cs typeface="Times New Roman" pitchFamily="18" charset="0"/>
                </a:rPr>
                <a:t>🚗</a:t>
              </a:r>
              <a:endParaRPr lang="ja-JP" altLang="en-US" sz="6000" dirty="0">
                <a:solidFill>
                  <a:srgbClr val="996633"/>
                </a:solidFill>
              </a:endParaRPr>
            </a:p>
          </p:txBody>
        </p:sp>
        <p:cxnSp>
          <p:nvCxnSpPr>
            <p:cNvPr id="101" name="直線コネクタ 100">
              <a:extLst>
                <a:ext uri="{FF2B5EF4-FFF2-40B4-BE49-F238E27FC236}">
                  <a16:creationId xmlns:a16="http://schemas.microsoft.com/office/drawing/2014/main" id="{62B6BD41-35BC-42B1-9C91-756CD2D7C546}"/>
                </a:ext>
              </a:extLst>
            </p:cNvPr>
            <p:cNvCxnSpPr/>
            <p:nvPr/>
          </p:nvCxnSpPr>
          <p:spPr bwMode="auto">
            <a:xfrm>
              <a:off x="4438838" y="5796900"/>
              <a:ext cx="4511040" cy="0"/>
            </a:xfrm>
            <a:prstGeom prst="line">
              <a:avLst/>
            </a:prstGeom>
            <a:noFill/>
            <a:ln w="28575" cap="flat" cmpd="sng" algn="ctr">
              <a:solidFill>
                <a:schemeClr val="tx1"/>
              </a:solidFill>
              <a:prstDash val="solid"/>
              <a:round/>
              <a:headEnd type="none" w="med" len="med"/>
              <a:tailEnd type="none" w="med" len="med"/>
            </a:ln>
            <a:effectLst/>
          </p:spPr>
        </p:cxnSp>
        <p:cxnSp>
          <p:nvCxnSpPr>
            <p:cNvPr id="102" name="直線コネクタ 101">
              <a:extLst>
                <a:ext uri="{FF2B5EF4-FFF2-40B4-BE49-F238E27FC236}">
                  <a16:creationId xmlns:a16="http://schemas.microsoft.com/office/drawing/2014/main" id="{403DE42D-15E5-4195-824C-02C73E79E00B}"/>
                </a:ext>
              </a:extLst>
            </p:cNvPr>
            <p:cNvCxnSpPr/>
            <p:nvPr/>
          </p:nvCxnSpPr>
          <p:spPr bwMode="auto">
            <a:xfrm flipH="1">
              <a:off x="5718998" y="5784708"/>
              <a:ext cx="731520" cy="780288"/>
            </a:xfrm>
            <a:prstGeom prst="line">
              <a:avLst/>
            </a:prstGeom>
            <a:noFill/>
            <a:ln w="28575" cap="flat" cmpd="sng" algn="ctr">
              <a:solidFill>
                <a:schemeClr val="tx1"/>
              </a:solidFill>
              <a:prstDash val="dash"/>
              <a:round/>
              <a:headEnd type="none" w="med" len="med"/>
              <a:tailEnd type="none" w="med" len="med"/>
            </a:ln>
            <a:effectLst/>
          </p:spPr>
        </p:cxnSp>
        <p:sp>
          <p:nvSpPr>
            <p:cNvPr id="103" name="正方形/長方形 102">
              <a:extLst>
                <a:ext uri="{FF2B5EF4-FFF2-40B4-BE49-F238E27FC236}">
                  <a16:creationId xmlns:a16="http://schemas.microsoft.com/office/drawing/2014/main" id="{AD2A9228-9D41-42B3-8B6C-D79DE7BD0116}"/>
                </a:ext>
              </a:extLst>
            </p:cNvPr>
            <p:cNvSpPr/>
            <p:nvPr/>
          </p:nvSpPr>
          <p:spPr>
            <a:xfrm>
              <a:off x="5925196" y="5688924"/>
              <a:ext cx="367880"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r</a:t>
              </a:r>
              <a:endParaRPr lang="ja-JP" altLang="en-US" dirty="0">
                <a:solidFill>
                  <a:srgbClr val="000000"/>
                </a:solidFill>
              </a:endParaRPr>
            </a:p>
          </p:txBody>
        </p:sp>
      </p:grpSp>
      <p:grpSp>
        <p:nvGrpSpPr>
          <p:cNvPr id="106" name="グループ化 105">
            <a:extLst>
              <a:ext uri="{FF2B5EF4-FFF2-40B4-BE49-F238E27FC236}">
                <a16:creationId xmlns:a16="http://schemas.microsoft.com/office/drawing/2014/main" id="{70C3D6A5-377C-4F24-B142-46CB7D5ABE83}"/>
              </a:ext>
            </a:extLst>
          </p:cNvPr>
          <p:cNvGrpSpPr/>
          <p:nvPr/>
        </p:nvGrpSpPr>
        <p:grpSpPr>
          <a:xfrm>
            <a:off x="6269335" y="5036459"/>
            <a:ext cx="1155804" cy="872544"/>
            <a:chOff x="1118563" y="2491592"/>
            <a:chExt cx="1182806" cy="919140"/>
          </a:xfrm>
          <a:solidFill>
            <a:srgbClr val="FFE6C8"/>
          </a:solidFill>
        </p:grpSpPr>
        <p:sp>
          <p:nvSpPr>
            <p:cNvPr id="107" name="Freeform 60">
              <a:extLst>
                <a:ext uri="{FF2B5EF4-FFF2-40B4-BE49-F238E27FC236}">
                  <a16:creationId xmlns:a16="http://schemas.microsoft.com/office/drawing/2014/main" id="{93A2AD78-D9DF-494A-9A67-65567267866D}"/>
                </a:ext>
              </a:extLst>
            </p:cNvPr>
            <p:cNvSpPr>
              <a:spLocks/>
            </p:cNvSpPr>
            <p:nvPr/>
          </p:nvSpPr>
          <p:spPr bwMode="auto">
            <a:xfrm>
              <a:off x="1118563" y="2503023"/>
              <a:ext cx="1182806" cy="907709"/>
            </a:xfrm>
            <a:custGeom>
              <a:avLst/>
              <a:gdLst>
                <a:gd name="T0" fmla="*/ 794 w 794"/>
                <a:gd name="T1" fmla="*/ 395 h 637"/>
                <a:gd name="T2" fmla="*/ 682 w 794"/>
                <a:gd name="T3" fmla="*/ 350 h 637"/>
                <a:gd name="T4" fmla="*/ 620 w 794"/>
                <a:gd name="T5" fmla="*/ 263 h 637"/>
                <a:gd name="T6" fmla="*/ 536 w 794"/>
                <a:gd name="T7" fmla="*/ 130 h 637"/>
                <a:gd name="T8" fmla="*/ 509 w 794"/>
                <a:gd name="T9" fmla="*/ 28 h 637"/>
                <a:gd name="T10" fmla="*/ 474 w 794"/>
                <a:gd name="T11" fmla="*/ 17 h 637"/>
                <a:gd name="T12" fmla="*/ 440 w 794"/>
                <a:gd name="T13" fmla="*/ 131 h 637"/>
                <a:gd name="T14" fmla="*/ 477 w 794"/>
                <a:gd name="T15" fmla="*/ 233 h 637"/>
                <a:gd name="T16" fmla="*/ 480 w 794"/>
                <a:gd name="T17" fmla="*/ 302 h 637"/>
                <a:gd name="T18" fmla="*/ 344 w 794"/>
                <a:gd name="T19" fmla="*/ 307 h 637"/>
                <a:gd name="T20" fmla="*/ 48 w 794"/>
                <a:gd name="T21" fmla="*/ 316 h 637"/>
                <a:gd name="T22" fmla="*/ 57 w 794"/>
                <a:gd name="T23" fmla="*/ 374 h 637"/>
                <a:gd name="T24" fmla="*/ 305 w 794"/>
                <a:gd name="T25" fmla="*/ 392 h 637"/>
                <a:gd name="T26" fmla="*/ 382 w 794"/>
                <a:gd name="T27" fmla="*/ 409 h 637"/>
                <a:gd name="T28" fmla="*/ 366 w 794"/>
                <a:gd name="T29" fmla="*/ 497 h 637"/>
                <a:gd name="T30" fmla="*/ 379 w 794"/>
                <a:gd name="T31" fmla="*/ 517 h 637"/>
                <a:gd name="T32" fmla="*/ 394 w 794"/>
                <a:gd name="T33" fmla="*/ 610 h 637"/>
                <a:gd name="T34" fmla="*/ 495 w 794"/>
                <a:gd name="T35" fmla="*/ 635 h 637"/>
                <a:gd name="T36" fmla="*/ 652 w 794"/>
                <a:gd name="T37" fmla="*/ 597 h 637"/>
                <a:gd name="T38" fmla="*/ 727 w 794"/>
                <a:gd name="T39" fmla="*/ 605 h 6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94"/>
                <a:gd name="T61" fmla="*/ 0 h 637"/>
                <a:gd name="T62" fmla="*/ 794 w 794"/>
                <a:gd name="T63" fmla="*/ 637 h 637"/>
                <a:gd name="connsiteX0" fmla="*/ 10902 w 10902"/>
                <a:gd name="connsiteY0" fmla="*/ 7839 h 9849"/>
                <a:gd name="connsiteX1" fmla="*/ 8365 w 10902"/>
                <a:gd name="connsiteY1" fmla="*/ 5370 h 9849"/>
                <a:gd name="connsiteX2" fmla="*/ 7585 w 10902"/>
                <a:gd name="connsiteY2" fmla="*/ 4004 h 9849"/>
                <a:gd name="connsiteX3" fmla="*/ 6527 w 10902"/>
                <a:gd name="connsiteY3" fmla="*/ 1916 h 9849"/>
                <a:gd name="connsiteX4" fmla="*/ 6187 w 10902"/>
                <a:gd name="connsiteY4" fmla="*/ 315 h 9849"/>
                <a:gd name="connsiteX5" fmla="*/ 5746 w 10902"/>
                <a:gd name="connsiteY5" fmla="*/ 142 h 9849"/>
                <a:gd name="connsiteX6" fmla="*/ 5318 w 10902"/>
                <a:gd name="connsiteY6" fmla="*/ 1932 h 9849"/>
                <a:gd name="connsiteX7" fmla="*/ 5784 w 10902"/>
                <a:gd name="connsiteY7" fmla="*/ 3533 h 9849"/>
                <a:gd name="connsiteX8" fmla="*/ 5821 w 10902"/>
                <a:gd name="connsiteY8" fmla="*/ 4616 h 9849"/>
                <a:gd name="connsiteX9" fmla="*/ 4108 w 10902"/>
                <a:gd name="connsiteY9" fmla="*/ 4694 h 9849"/>
                <a:gd name="connsiteX10" fmla="*/ 381 w 10902"/>
                <a:gd name="connsiteY10" fmla="*/ 4836 h 9849"/>
                <a:gd name="connsiteX11" fmla="*/ 494 w 10902"/>
                <a:gd name="connsiteY11" fmla="*/ 5746 h 9849"/>
                <a:gd name="connsiteX12" fmla="*/ 3617 w 10902"/>
                <a:gd name="connsiteY12" fmla="*/ 6029 h 9849"/>
                <a:gd name="connsiteX13" fmla="*/ 4587 w 10902"/>
                <a:gd name="connsiteY13" fmla="*/ 6296 h 9849"/>
                <a:gd name="connsiteX14" fmla="*/ 4386 w 10902"/>
                <a:gd name="connsiteY14" fmla="*/ 7677 h 9849"/>
                <a:gd name="connsiteX15" fmla="*/ 4549 w 10902"/>
                <a:gd name="connsiteY15" fmla="*/ 7991 h 9849"/>
                <a:gd name="connsiteX16" fmla="*/ 4738 w 10902"/>
                <a:gd name="connsiteY16" fmla="*/ 9451 h 9849"/>
                <a:gd name="connsiteX17" fmla="*/ 6010 w 10902"/>
                <a:gd name="connsiteY17" fmla="*/ 9844 h 9849"/>
                <a:gd name="connsiteX18" fmla="*/ 7988 w 10902"/>
                <a:gd name="connsiteY18" fmla="*/ 9247 h 9849"/>
                <a:gd name="connsiteX19" fmla="*/ 8932 w 10902"/>
                <a:gd name="connsiteY19" fmla="*/ 9373 h 9849"/>
                <a:gd name="connsiteX0" fmla="*/ 10000 w 10000"/>
                <a:gd name="connsiteY0" fmla="*/ 7959 h 11595"/>
                <a:gd name="connsiteX1" fmla="*/ 7673 w 10000"/>
                <a:gd name="connsiteY1" fmla="*/ 5452 h 11595"/>
                <a:gd name="connsiteX2" fmla="*/ 6957 w 10000"/>
                <a:gd name="connsiteY2" fmla="*/ 4065 h 11595"/>
                <a:gd name="connsiteX3" fmla="*/ 5987 w 10000"/>
                <a:gd name="connsiteY3" fmla="*/ 1945 h 11595"/>
                <a:gd name="connsiteX4" fmla="*/ 5675 w 10000"/>
                <a:gd name="connsiteY4" fmla="*/ 320 h 11595"/>
                <a:gd name="connsiteX5" fmla="*/ 5271 w 10000"/>
                <a:gd name="connsiteY5" fmla="*/ 144 h 11595"/>
                <a:gd name="connsiteX6" fmla="*/ 4878 w 10000"/>
                <a:gd name="connsiteY6" fmla="*/ 1962 h 11595"/>
                <a:gd name="connsiteX7" fmla="*/ 5305 w 10000"/>
                <a:gd name="connsiteY7" fmla="*/ 3587 h 11595"/>
                <a:gd name="connsiteX8" fmla="*/ 5339 w 10000"/>
                <a:gd name="connsiteY8" fmla="*/ 4687 h 11595"/>
                <a:gd name="connsiteX9" fmla="*/ 3768 w 10000"/>
                <a:gd name="connsiteY9" fmla="*/ 4766 h 11595"/>
                <a:gd name="connsiteX10" fmla="*/ 349 w 10000"/>
                <a:gd name="connsiteY10" fmla="*/ 4910 h 11595"/>
                <a:gd name="connsiteX11" fmla="*/ 453 w 10000"/>
                <a:gd name="connsiteY11" fmla="*/ 5834 h 11595"/>
                <a:gd name="connsiteX12" fmla="*/ 3318 w 10000"/>
                <a:gd name="connsiteY12" fmla="*/ 6121 h 11595"/>
                <a:gd name="connsiteX13" fmla="*/ 4207 w 10000"/>
                <a:gd name="connsiteY13" fmla="*/ 6393 h 11595"/>
                <a:gd name="connsiteX14" fmla="*/ 4023 w 10000"/>
                <a:gd name="connsiteY14" fmla="*/ 7795 h 11595"/>
                <a:gd name="connsiteX15" fmla="*/ 4173 w 10000"/>
                <a:gd name="connsiteY15" fmla="*/ 8114 h 11595"/>
                <a:gd name="connsiteX16" fmla="*/ 4346 w 10000"/>
                <a:gd name="connsiteY16" fmla="*/ 9596 h 11595"/>
                <a:gd name="connsiteX17" fmla="*/ 5513 w 10000"/>
                <a:gd name="connsiteY17" fmla="*/ 9995 h 11595"/>
                <a:gd name="connsiteX18" fmla="*/ 7172 w 10000"/>
                <a:gd name="connsiteY18" fmla="*/ 11592 h 11595"/>
                <a:gd name="connsiteX19" fmla="*/ 8193 w 10000"/>
                <a:gd name="connsiteY19" fmla="*/ 9517 h 11595"/>
                <a:gd name="connsiteX0" fmla="*/ 10000 w 10000"/>
                <a:gd name="connsiteY0" fmla="*/ 7959 h 11595"/>
                <a:gd name="connsiteX1" fmla="*/ 7673 w 10000"/>
                <a:gd name="connsiteY1" fmla="*/ 5452 h 11595"/>
                <a:gd name="connsiteX2" fmla="*/ 6957 w 10000"/>
                <a:gd name="connsiteY2" fmla="*/ 4065 h 11595"/>
                <a:gd name="connsiteX3" fmla="*/ 5987 w 10000"/>
                <a:gd name="connsiteY3" fmla="*/ 1945 h 11595"/>
                <a:gd name="connsiteX4" fmla="*/ 5675 w 10000"/>
                <a:gd name="connsiteY4" fmla="*/ 320 h 11595"/>
                <a:gd name="connsiteX5" fmla="*/ 5271 w 10000"/>
                <a:gd name="connsiteY5" fmla="*/ 144 h 11595"/>
                <a:gd name="connsiteX6" fmla="*/ 4878 w 10000"/>
                <a:gd name="connsiteY6" fmla="*/ 1962 h 11595"/>
                <a:gd name="connsiteX7" fmla="*/ 5305 w 10000"/>
                <a:gd name="connsiteY7" fmla="*/ 3587 h 11595"/>
                <a:gd name="connsiteX8" fmla="*/ 5339 w 10000"/>
                <a:gd name="connsiteY8" fmla="*/ 4687 h 11595"/>
                <a:gd name="connsiteX9" fmla="*/ 3768 w 10000"/>
                <a:gd name="connsiteY9" fmla="*/ 4766 h 11595"/>
                <a:gd name="connsiteX10" fmla="*/ 349 w 10000"/>
                <a:gd name="connsiteY10" fmla="*/ 4910 h 11595"/>
                <a:gd name="connsiteX11" fmla="*/ 453 w 10000"/>
                <a:gd name="connsiteY11" fmla="*/ 5834 h 11595"/>
                <a:gd name="connsiteX12" fmla="*/ 3318 w 10000"/>
                <a:gd name="connsiteY12" fmla="*/ 6121 h 11595"/>
                <a:gd name="connsiteX13" fmla="*/ 4207 w 10000"/>
                <a:gd name="connsiteY13" fmla="*/ 6393 h 11595"/>
                <a:gd name="connsiteX14" fmla="*/ 4023 w 10000"/>
                <a:gd name="connsiteY14" fmla="*/ 7795 h 11595"/>
                <a:gd name="connsiteX15" fmla="*/ 4173 w 10000"/>
                <a:gd name="connsiteY15" fmla="*/ 8114 h 11595"/>
                <a:gd name="connsiteX16" fmla="*/ 4346 w 10000"/>
                <a:gd name="connsiteY16" fmla="*/ 9596 h 11595"/>
                <a:gd name="connsiteX17" fmla="*/ 5513 w 10000"/>
                <a:gd name="connsiteY17" fmla="*/ 9995 h 11595"/>
                <a:gd name="connsiteX18" fmla="*/ 7172 w 10000"/>
                <a:gd name="connsiteY18" fmla="*/ 11592 h 11595"/>
                <a:gd name="connsiteX19" fmla="*/ 8606 w 10000"/>
                <a:gd name="connsiteY19" fmla="*/ 11238 h 11595"/>
                <a:gd name="connsiteX0" fmla="*/ 10000 w 10000"/>
                <a:gd name="connsiteY0" fmla="*/ 7959 h 12822"/>
                <a:gd name="connsiteX1" fmla="*/ 7673 w 10000"/>
                <a:gd name="connsiteY1" fmla="*/ 5452 h 12822"/>
                <a:gd name="connsiteX2" fmla="*/ 6957 w 10000"/>
                <a:gd name="connsiteY2" fmla="*/ 4065 h 12822"/>
                <a:gd name="connsiteX3" fmla="*/ 5987 w 10000"/>
                <a:gd name="connsiteY3" fmla="*/ 1945 h 12822"/>
                <a:gd name="connsiteX4" fmla="*/ 5675 w 10000"/>
                <a:gd name="connsiteY4" fmla="*/ 320 h 12822"/>
                <a:gd name="connsiteX5" fmla="*/ 5271 w 10000"/>
                <a:gd name="connsiteY5" fmla="*/ 144 h 12822"/>
                <a:gd name="connsiteX6" fmla="*/ 4878 w 10000"/>
                <a:gd name="connsiteY6" fmla="*/ 1962 h 12822"/>
                <a:gd name="connsiteX7" fmla="*/ 5305 w 10000"/>
                <a:gd name="connsiteY7" fmla="*/ 3587 h 12822"/>
                <a:gd name="connsiteX8" fmla="*/ 5339 w 10000"/>
                <a:gd name="connsiteY8" fmla="*/ 4687 h 12822"/>
                <a:gd name="connsiteX9" fmla="*/ 3768 w 10000"/>
                <a:gd name="connsiteY9" fmla="*/ 4766 h 12822"/>
                <a:gd name="connsiteX10" fmla="*/ 349 w 10000"/>
                <a:gd name="connsiteY10" fmla="*/ 4910 h 12822"/>
                <a:gd name="connsiteX11" fmla="*/ 453 w 10000"/>
                <a:gd name="connsiteY11" fmla="*/ 5834 h 12822"/>
                <a:gd name="connsiteX12" fmla="*/ 3318 w 10000"/>
                <a:gd name="connsiteY12" fmla="*/ 6121 h 12822"/>
                <a:gd name="connsiteX13" fmla="*/ 4207 w 10000"/>
                <a:gd name="connsiteY13" fmla="*/ 6393 h 12822"/>
                <a:gd name="connsiteX14" fmla="*/ 4023 w 10000"/>
                <a:gd name="connsiteY14" fmla="*/ 7795 h 12822"/>
                <a:gd name="connsiteX15" fmla="*/ 4173 w 10000"/>
                <a:gd name="connsiteY15" fmla="*/ 8114 h 12822"/>
                <a:gd name="connsiteX16" fmla="*/ 4346 w 10000"/>
                <a:gd name="connsiteY16" fmla="*/ 9596 h 12822"/>
                <a:gd name="connsiteX17" fmla="*/ 5513 w 10000"/>
                <a:gd name="connsiteY17" fmla="*/ 9995 h 12822"/>
                <a:gd name="connsiteX18" fmla="*/ 7172 w 10000"/>
                <a:gd name="connsiteY18" fmla="*/ 11592 h 12822"/>
                <a:gd name="connsiteX19" fmla="*/ 8554 w 10000"/>
                <a:gd name="connsiteY19" fmla="*/ 12822 h 12822"/>
                <a:gd name="connsiteX0" fmla="*/ 10155 w 10155"/>
                <a:gd name="connsiteY0" fmla="*/ 10231 h 12822"/>
                <a:gd name="connsiteX1" fmla="*/ 7673 w 10155"/>
                <a:gd name="connsiteY1" fmla="*/ 5452 h 12822"/>
                <a:gd name="connsiteX2" fmla="*/ 6957 w 10155"/>
                <a:gd name="connsiteY2" fmla="*/ 4065 h 12822"/>
                <a:gd name="connsiteX3" fmla="*/ 5987 w 10155"/>
                <a:gd name="connsiteY3" fmla="*/ 1945 h 12822"/>
                <a:gd name="connsiteX4" fmla="*/ 5675 w 10155"/>
                <a:gd name="connsiteY4" fmla="*/ 320 h 12822"/>
                <a:gd name="connsiteX5" fmla="*/ 5271 w 10155"/>
                <a:gd name="connsiteY5" fmla="*/ 144 h 12822"/>
                <a:gd name="connsiteX6" fmla="*/ 4878 w 10155"/>
                <a:gd name="connsiteY6" fmla="*/ 1962 h 12822"/>
                <a:gd name="connsiteX7" fmla="*/ 5305 w 10155"/>
                <a:gd name="connsiteY7" fmla="*/ 3587 h 12822"/>
                <a:gd name="connsiteX8" fmla="*/ 5339 w 10155"/>
                <a:gd name="connsiteY8" fmla="*/ 4687 h 12822"/>
                <a:gd name="connsiteX9" fmla="*/ 3768 w 10155"/>
                <a:gd name="connsiteY9" fmla="*/ 4766 h 12822"/>
                <a:gd name="connsiteX10" fmla="*/ 349 w 10155"/>
                <a:gd name="connsiteY10" fmla="*/ 4910 h 12822"/>
                <a:gd name="connsiteX11" fmla="*/ 453 w 10155"/>
                <a:gd name="connsiteY11" fmla="*/ 5834 h 12822"/>
                <a:gd name="connsiteX12" fmla="*/ 3318 w 10155"/>
                <a:gd name="connsiteY12" fmla="*/ 6121 h 12822"/>
                <a:gd name="connsiteX13" fmla="*/ 4207 w 10155"/>
                <a:gd name="connsiteY13" fmla="*/ 6393 h 12822"/>
                <a:gd name="connsiteX14" fmla="*/ 4023 w 10155"/>
                <a:gd name="connsiteY14" fmla="*/ 7795 h 12822"/>
                <a:gd name="connsiteX15" fmla="*/ 4173 w 10155"/>
                <a:gd name="connsiteY15" fmla="*/ 8114 h 12822"/>
                <a:gd name="connsiteX16" fmla="*/ 4346 w 10155"/>
                <a:gd name="connsiteY16" fmla="*/ 9596 h 12822"/>
                <a:gd name="connsiteX17" fmla="*/ 5513 w 10155"/>
                <a:gd name="connsiteY17" fmla="*/ 9995 h 12822"/>
                <a:gd name="connsiteX18" fmla="*/ 7172 w 10155"/>
                <a:gd name="connsiteY18" fmla="*/ 11592 h 12822"/>
                <a:gd name="connsiteX19" fmla="*/ 8554 w 10155"/>
                <a:gd name="connsiteY19" fmla="*/ 12822 h 12822"/>
                <a:gd name="connsiteX0" fmla="*/ 10155 w 10155"/>
                <a:gd name="connsiteY0" fmla="*/ 10260 h 12851"/>
                <a:gd name="connsiteX1" fmla="*/ 7673 w 10155"/>
                <a:gd name="connsiteY1" fmla="*/ 5481 h 12851"/>
                <a:gd name="connsiteX2" fmla="*/ 6957 w 10155"/>
                <a:gd name="connsiteY2" fmla="*/ 4094 h 12851"/>
                <a:gd name="connsiteX3" fmla="*/ 5987 w 10155"/>
                <a:gd name="connsiteY3" fmla="*/ 1974 h 12851"/>
                <a:gd name="connsiteX4" fmla="*/ 8361 w 10155"/>
                <a:gd name="connsiteY4" fmla="*/ 280 h 12851"/>
                <a:gd name="connsiteX5" fmla="*/ 5271 w 10155"/>
                <a:gd name="connsiteY5" fmla="*/ 173 h 12851"/>
                <a:gd name="connsiteX6" fmla="*/ 4878 w 10155"/>
                <a:gd name="connsiteY6" fmla="*/ 1991 h 12851"/>
                <a:gd name="connsiteX7" fmla="*/ 5305 w 10155"/>
                <a:gd name="connsiteY7" fmla="*/ 3616 h 12851"/>
                <a:gd name="connsiteX8" fmla="*/ 5339 w 10155"/>
                <a:gd name="connsiteY8" fmla="*/ 4716 h 12851"/>
                <a:gd name="connsiteX9" fmla="*/ 3768 w 10155"/>
                <a:gd name="connsiteY9" fmla="*/ 4795 h 12851"/>
                <a:gd name="connsiteX10" fmla="*/ 349 w 10155"/>
                <a:gd name="connsiteY10" fmla="*/ 4939 h 12851"/>
                <a:gd name="connsiteX11" fmla="*/ 453 w 10155"/>
                <a:gd name="connsiteY11" fmla="*/ 5863 h 12851"/>
                <a:gd name="connsiteX12" fmla="*/ 3318 w 10155"/>
                <a:gd name="connsiteY12" fmla="*/ 6150 h 12851"/>
                <a:gd name="connsiteX13" fmla="*/ 4207 w 10155"/>
                <a:gd name="connsiteY13" fmla="*/ 6422 h 12851"/>
                <a:gd name="connsiteX14" fmla="*/ 4023 w 10155"/>
                <a:gd name="connsiteY14" fmla="*/ 7824 h 12851"/>
                <a:gd name="connsiteX15" fmla="*/ 4173 w 10155"/>
                <a:gd name="connsiteY15" fmla="*/ 8143 h 12851"/>
                <a:gd name="connsiteX16" fmla="*/ 4346 w 10155"/>
                <a:gd name="connsiteY16" fmla="*/ 9625 h 12851"/>
                <a:gd name="connsiteX17" fmla="*/ 5513 w 10155"/>
                <a:gd name="connsiteY17" fmla="*/ 10024 h 12851"/>
                <a:gd name="connsiteX18" fmla="*/ 7172 w 10155"/>
                <a:gd name="connsiteY18" fmla="*/ 11621 h 12851"/>
                <a:gd name="connsiteX19" fmla="*/ 8554 w 10155"/>
                <a:gd name="connsiteY19" fmla="*/ 12851 h 12851"/>
                <a:gd name="connsiteX0" fmla="*/ 10155 w 10155"/>
                <a:gd name="connsiteY0" fmla="*/ 10309 h 12900"/>
                <a:gd name="connsiteX1" fmla="*/ 7673 w 10155"/>
                <a:gd name="connsiteY1" fmla="*/ 5530 h 12900"/>
                <a:gd name="connsiteX2" fmla="*/ 6957 w 10155"/>
                <a:gd name="connsiteY2" fmla="*/ 4143 h 12900"/>
                <a:gd name="connsiteX3" fmla="*/ 8724 w 10155"/>
                <a:gd name="connsiteY3" fmla="*/ 2918 h 12900"/>
                <a:gd name="connsiteX4" fmla="*/ 8361 w 10155"/>
                <a:gd name="connsiteY4" fmla="*/ 329 h 12900"/>
                <a:gd name="connsiteX5" fmla="*/ 5271 w 10155"/>
                <a:gd name="connsiteY5" fmla="*/ 222 h 12900"/>
                <a:gd name="connsiteX6" fmla="*/ 4878 w 10155"/>
                <a:gd name="connsiteY6" fmla="*/ 2040 h 12900"/>
                <a:gd name="connsiteX7" fmla="*/ 5305 w 10155"/>
                <a:gd name="connsiteY7" fmla="*/ 3665 h 12900"/>
                <a:gd name="connsiteX8" fmla="*/ 5339 w 10155"/>
                <a:gd name="connsiteY8" fmla="*/ 4765 h 12900"/>
                <a:gd name="connsiteX9" fmla="*/ 3768 w 10155"/>
                <a:gd name="connsiteY9" fmla="*/ 4844 h 12900"/>
                <a:gd name="connsiteX10" fmla="*/ 349 w 10155"/>
                <a:gd name="connsiteY10" fmla="*/ 4988 h 12900"/>
                <a:gd name="connsiteX11" fmla="*/ 453 w 10155"/>
                <a:gd name="connsiteY11" fmla="*/ 5912 h 12900"/>
                <a:gd name="connsiteX12" fmla="*/ 3318 w 10155"/>
                <a:gd name="connsiteY12" fmla="*/ 6199 h 12900"/>
                <a:gd name="connsiteX13" fmla="*/ 4207 w 10155"/>
                <a:gd name="connsiteY13" fmla="*/ 6471 h 12900"/>
                <a:gd name="connsiteX14" fmla="*/ 4023 w 10155"/>
                <a:gd name="connsiteY14" fmla="*/ 7873 h 12900"/>
                <a:gd name="connsiteX15" fmla="*/ 4173 w 10155"/>
                <a:gd name="connsiteY15" fmla="*/ 8192 h 12900"/>
                <a:gd name="connsiteX16" fmla="*/ 4346 w 10155"/>
                <a:gd name="connsiteY16" fmla="*/ 9674 h 12900"/>
                <a:gd name="connsiteX17" fmla="*/ 5513 w 10155"/>
                <a:gd name="connsiteY17" fmla="*/ 10073 h 12900"/>
                <a:gd name="connsiteX18" fmla="*/ 7172 w 10155"/>
                <a:gd name="connsiteY18" fmla="*/ 11670 h 12900"/>
                <a:gd name="connsiteX19" fmla="*/ 8554 w 10155"/>
                <a:gd name="connsiteY19" fmla="*/ 12900 h 12900"/>
                <a:gd name="connsiteX0" fmla="*/ 10155 w 10155"/>
                <a:gd name="connsiteY0" fmla="*/ 10309 h 12900"/>
                <a:gd name="connsiteX1" fmla="*/ 7673 w 10155"/>
                <a:gd name="connsiteY1" fmla="*/ 5530 h 12900"/>
                <a:gd name="connsiteX2" fmla="*/ 8610 w 10155"/>
                <a:gd name="connsiteY2" fmla="*/ 4832 h 12900"/>
                <a:gd name="connsiteX3" fmla="*/ 8724 w 10155"/>
                <a:gd name="connsiteY3" fmla="*/ 2918 h 12900"/>
                <a:gd name="connsiteX4" fmla="*/ 8361 w 10155"/>
                <a:gd name="connsiteY4" fmla="*/ 329 h 12900"/>
                <a:gd name="connsiteX5" fmla="*/ 5271 w 10155"/>
                <a:gd name="connsiteY5" fmla="*/ 222 h 12900"/>
                <a:gd name="connsiteX6" fmla="*/ 4878 w 10155"/>
                <a:gd name="connsiteY6" fmla="*/ 2040 h 12900"/>
                <a:gd name="connsiteX7" fmla="*/ 5305 w 10155"/>
                <a:gd name="connsiteY7" fmla="*/ 3665 h 12900"/>
                <a:gd name="connsiteX8" fmla="*/ 5339 w 10155"/>
                <a:gd name="connsiteY8" fmla="*/ 4765 h 12900"/>
                <a:gd name="connsiteX9" fmla="*/ 3768 w 10155"/>
                <a:gd name="connsiteY9" fmla="*/ 4844 h 12900"/>
                <a:gd name="connsiteX10" fmla="*/ 349 w 10155"/>
                <a:gd name="connsiteY10" fmla="*/ 4988 h 12900"/>
                <a:gd name="connsiteX11" fmla="*/ 453 w 10155"/>
                <a:gd name="connsiteY11" fmla="*/ 5912 h 12900"/>
                <a:gd name="connsiteX12" fmla="*/ 3318 w 10155"/>
                <a:gd name="connsiteY12" fmla="*/ 6199 h 12900"/>
                <a:gd name="connsiteX13" fmla="*/ 4207 w 10155"/>
                <a:gd name="connsiteY13" fmla="*/ 6471 h 12900"/>
                <a:gd name="connsiteX14" fmla="*/ 4023 w 10155"/>
                <a:gd name="connsiteY14" fmla="*/ 7873 h 12900"/>
                <a:gd name="connsiteX15" fmla="*/ 4173 w 10155"/>
                <a:gd name="connsiteY15" fmla="*/ 8192 h 12900"/>
                <a:gd name="connsiteX16" fmla="*/ 4346 w 10155"/>
                <a:gd name="connsiteY16" fmla="*/ 9674 h 12900"/>
                <a:gd name="connsiteX17" fmla="*/ 5513 w 10155"/>
                <a:gd name="connsiteY17" fmla="*/ 10073 h 12900"/>
                <a:gd name="connsiteX18" fmla="*/ 7172 w 10155"/>
                <a:gd name="connsiteY18" fmla="*/ 11670 h 12900"/>
                <a:gd name="connsiteX19" fmla="*/ 8554 w 10155"/>
                <a:gd name="connsiteY19" fmla="*/ 12900 h 12900"/>
                <a:gd name="connsiteX0" fmla="*/ 10155 w 10155"/>
                <a:gd name="connsiteY0" fmla="*/ 10088 h 12679"/>
                <a:gd name="connsiteX1" fmla="*/ 7673 w 10155"/>
                <a:gd name="connsiteY1" fmla="*/ 5309 h 12679"/>
                <a:gd name="connsiteX2" fmla="*/ 8610 w 10155"/>
                <a:gd name="connsiteY2" fmla="*/ 4611 h 12679"/>
                <a:gd name="connsiteX3" fmla="*/ 8724 w 10155"/>
                <a:gd name="connsiteY3" fmla="*/ 2697 h 12679"/>
                <a:gd name="connsiteX4" fmla="*/ 9187 w 10155"/>
                <a:gd name="connsiteY4" fmla="*/ 1829 h 12679"/>
                <a:gd name="connsiteX5" fmla="*/ 5271 w 10155"/>
                <a:gd name="connsiteY5" fmla="*/ 1 h 12679"/>
                <a:gd name="connsiteX6" fmla="*/ 4878 w 10155"/>
                <a:gd name="connsiteY6" fmla="*/ 1819 h 12679"/>
                <a:gd name="connsiteX7" fmla="*/ 5305 w 10155"/>
                <a:gd name="connsiteY7" fmla="*/ 3444 h 12679"/>
                <a:gd name="connsiteX8" fmla="*/ 5339 w 10155"/>
                <a:gd name="connsiteY8" fmla="*/ 4544 h 12679"/>
                <a:gd name="connsiteX9" fmla="*/ 3768 w 10155"/>
                <a:gd name="connsiteY9" fmla="*/ 4623 h 12679"/>
                <a:gd name="connsiteX10" fmla="*/ 349 w 10155"/>
                <a:gd name="connsiteY10" fmla="*/ 4767 h 12679"/>
                <a:gd name="connsiteX11" fmla="*/ 453 w 10155"/>
                <a:gd name="connsiteY11" fmla="*/ 5691 h 12679"/>
                <a:gd name="connsiteX12" fmla="*/ 3318 w 10155"/>
                <a:gd name="connsiteY12" fmla="*/ 5978 h 12679"/>
                <a:gd name="connsiteX13" fmla="*/ 4207 w 10155"/>
                <a:gd name="connsiteY13" fmla="*/ 6250 h 12679"/>
                <a:gd name="connsiteX14" fmla="*/ 4023 w 10155"/>
                <a:gd name="connsiteY14" fmla="*/ 7652 h 12679"/>
                <a:gd name="connsiteX15" fmla="*/ 4173 w 10155"/>
                <a:gd name="connsiteY15" fmla="*/ 7971 h 12679"/>
                <a:gd name="connsiteX16" fmla="*/ 4346 w 10155"/>
                <a:gd name="connsiteY16" fmla="*/ 9453 h 12679"/>
                <a:gd name="connsiteX17" fmla="*/ 5513 w 10155"/>
                <a:gd name="connsiteY17" fmla="*/ 9852 h 12679"/>
                <a:gd name="connsiteX18" fmla="*/ 7172 w 10155"/>
                <a:gd name="connsiteY18" fmla="*/ 11449 h 12679"/>
                <a:gd name="connsiteX19" fmla="*/ 8554 w 10155"/>
                <a:gd name="connsiteY19" fmla="*/ 12679 h 12679"/>
                <a:gd name="connsiteX0" fmla="*/ 10155 w 10155"/>
                <a:gd name="connsiteY0" fmla="*/ 10103 h 12694"/>
                <a:gd name="connsiteX1" fmla="*/ 7673 w 10155"/>
                <a:gd name="connsiteY1" fmla="*/ 5324 h 12694"/>
                <a:gd name="connsiteX2" fmla="*/ 8610 w 10155"/>
                <a:gd name="connsiteY2" fmla="*/ 4626 h 12694"/>
                <a:gd name="connsiteX3" fmla="*/ 8724 w 10155"/>
                <a:gd name="connsiteY3" fmla="*/ 2712 h 12694"/>
                <a:gd name="connsiteX4" fmla="*/ 9187 w 10155"/>
                <a:gd name="connsiteY4" fmla="*/ 1844 h 12694"/>
                <a:gd name="connsiteX5" fmla="*/ 5271 w 10155"/>
                <a:gd name="connsiteY5" fmla="*/ 16 h 12694"/>
                <a:gd name="connsiteX6" fmla="*/ 6634 w 10155"/>
                <a:gd name="connsiteY6" fmla="*/ 3004 h 12694"/>
                <a:gd name="connsiteX7" fmla="*/ 5305 w 10155"/>
                <a:gd name="connsiteY7" fmla="*/ 3459 h 12694"/>
                <a:gd name="connsiteX8" fmla="*/ 5339 w 10155"/>
                <a:gd name="connsiteY8" fmla="*/ 4559 h 12694"/>
                <a:gd name="connsiteX9" fmla="*/ 3768 w 10155"/>
                <a:gd name="connsiteY9" fmla="*/ 4638 h 12694"/>
                <a:gd name="connsiteX10" fmla="*/ 349 w 10155"/>
                <a:gd name="connsiteY10" fmla="*/ 4782 h 12694"/>
                <a:gd name="connsiteX11" fmla="*/ 453 w 10155"/>
                <a:gd name="connsiteY11" fmla="*/ 5706 h 12694"/>
                <a:gd name="connsiteX12" fmla="*/ 3318 w 10155"/>
                <a:gd name="connsiteY12" fmla="*/ 5993 h 12694"/>
                <a:gd name="connsiteX13" fmla="*/ 4207 w 10155"/>
                <a:gd name="connsiteY13" fmla="*/ 6265 h 12694"/>
                <a:gd name="connsiteX14" fmla="*/ 4023 w 10155"/>
                <a:gd name="connsiteY14" fmla="*/ 7667 h 12694"/>
                <a:gd name="connsiteX15" fmla="*/ 4173 w 10155"/>
                <a:gd name="connsiteY15" fmla="*/ 7986 h 12694"/>
                <a:gd name="connsiteX16" fmla="*/ 4346 w 10155"/>
                <a:gd name="connsiteY16" fmla="*/ 9468 h 12694"/>
                <a:gd name="connsiteX17" fmla="*/ 5513 w 10155"/>
                <a:gd name="connsiteY17" fmla="*/ 9867 h 12694"/>
                <a:gd name="connsiteX18" fmla="*/ 7172 w 10155"/>
                <a:gd name="connsiteY18" fmla="*/ 11464 h 12694"/>
                <a:gd name="connsiteX19" fmla="*/ 8554 w 10155"/>
                <a:gd name="connsiteY19" fmla="*/ 12694 h 12694"/>
                <a:gd name="connsiteX0" fmla="*/ 10155 w 10155"/>
                <a:gd name="connsiteY0" fmla="*/ 8311 h 10902"/>
                <a:gd name="connsiteX1" fmla="*/ 7673 w 10155"/>
                <a:gd name="connsiteY1" fmla="*/ 3532 h 10902"/>
                <a:gd name="connsiteX2" fmla="*/ 8610 w 10155"/>
                <a:gd name="connsiteY2" fmla="*/ 2834 h 10902"/>
                <a:gd name="connsiteX3" fmla="*/ 8724 w 10155"/>
                <a:gd name="connsiteY3" fmla="*/ 920 h 10902"/>
                <a:gd name="connsiteX4" fmla="*/ 9187 w 10155"/>
                <a:gd name="connsiteY4" fmla="*/ 52 h 10902"/>
                <a:gd name="connsiteX5" fmla="*/ 7492 w 10155"/>
                <a:gd name="connsiteY5" fmla="*/ 221 h 10902"/>
                <a:gd name="connsiteX6" fmla="*/ 6634 w 10155"/>
                <a:gd name="connsiteY6" fmla="*/ 1212 h 10902"/>
                <a:gd name="connsiteX7" fmla="*/ 5305 w 10155"/>
                <a:gd name="connsiteY7" fmla="*/ 1667 h 10902"/>
                <a:gd name="connsiteX8" fmla="*/ 5339 w 10155"/>
                <a:gd name="connsiteY8" fmla="*/ 2767 h 10902"/>
                <a:gd name="connsiteX9" fmla="*/ 3768 w 10155"/>
                <a:gd name="connsiteY9" fmla="*/ 2846 h 10902"/>
                <a:gd name="connsiteX10" fmla="*/ 349 w 10155"/>
                <a:gd name="connsiteY10" fmla="*/ 2990 h 10902"/>
                <a:gd name="connsiteX11" fmla="*/ 453 w 10155"/>
                <a:gd name="connsiteY11" fmla="*/ 3914 h 10902"/>
                <a:gd name="connsiteX12" fmla="*/ 3318 w 10155"/>
                <a:gd name="connsiteY12" fmla="*/ 4201 h 10902"/>
                <a:gd name="connsiteX13" fmla="*/ 4207 w 10155"/>
                <a:gd name="connsiteY13" fmla="*/ 4473 h 10902"/>
                <a:gd name="connsiteX14" fmla="*/ 4023 w 10155"/>
                <a:gd name="connsiteY14" fmla="*/ 5875 h 10902"/>
                <a:gd name="connsiteX15" fmla="*/ 4173 w 10155"/>
                <a:gd name="connsiteY15" fmla="*/ 6194 h 10902"/>
                <a:gd name="connsiteX16" fmla="*/ 4346 w 10155"/>
                <a:gd name="connsiteY16" fmla="*/ 7676 h 10902"/>
                <a:gd name="connsiteX17" fmla="*/ 5513 w 10155"/>
                <a:gd name="connsiteY17" fmla="*/ 8075 h 10902"/>
                <a:gd name="connsiteX18" fmla="*/ 7172 w 10155"/>
                <a:gd name="connsiteY18" fmla="*/ 9672 h 10902"/>
                <a:gd name="connsiteX19" fmla="*/ 8554 w 10155"/>
                <a:gd name="connsiteY19" fmla="*/ 10902 h 10902"/>
                <a:gd name="connsiteX0" fmla="*/ 10155 w 10155"/>
                <a:gd name="connsiteY0" fmla="*/ 8311 h 10902"/>
                <a:gd name="connsiteX1" fmla="*/ 7673 w 10155"/>
                <a:gd name="connsiteY1" fmla="*/ 3532 h 10902"/>
                <a:gd name="connsiteX2" fmla="*/ 8610 w 10155"/>
                <a:gd name="connsiteY2" fmla="*/ 2834 h 10902"/>
                <a:gd name="connsiteX3" fmla="*/ 8724 w 10155"/>
                <a:gd name="connsiteY3" fmla="*/ 920 h 10902"/>
                <a:gd name="connsiteX4" fmla="*/ 9187 w 10155"/>
                <a:gd name="connsiteY4" fmla="*/ 52 h 10902"/>
                <a:gd name="connsiteX5" fmla="*/ 7492 w 10155"/>
                <a:gd name="connsiteY5" fmla="*/ 221 h 10902"/>
                <a:gd name="connsiteX6" fmla="*/ 6634 w 10155"/>
                <a:gd name="connsiteY6" fmla="*/ 1212 h 10902"/>
                <a:gd name="connsiteX7" fmla="*/ 5615 w 10155"/>
                <a:gd name="connsiteY7" fmla="*/ 2149 h 10902"/>
                <a:gd name="connsiteX8" fmla="*/ 5339 w 10155"/>
                <a:gd name="connsiteY8" fmla="*/ 2767 h 10902"/>
                <a:gd name="connsiteX9" fmla="*/ 3768 w 10155"/>
                <a:gd name="connsiteY9" fmla="*/ 2846 h 10902"/>
                <a:gd name="connsiteX10" fmla="*/ 349 w 10155"/>
                <a:gd name="connsiteY10" fmla="*/ 2990 h 10902"/>
                <a:gd name="connsiteX11" fmla="*/ 453 w 10155"/>
                <a:gd name="connsiteY11" fmla="*/ 3914 h 10902"/>
                <a:gd name="connsiteX12" fmla="*/ 3318 w 10155"/>
                <a:gd name="connsiteY12" fmla="*/ 4201 h 10902"/>
                <a:gd name="connsiteX13" fmla="*/ 4207 w 10155"/>
                <a:gd name="connsiteY13" fmla="*/ 4473 h 10902"/>
                <a:gd name="connsiteX14" fmla="*/ 4023 w 10155"/>
                <a:gd name="connsiteY14" fmla="*/ 5875 h 10902"/>
                <a:gd name="connsiteX15" fmla="*/ 4173 w 10155"/>
                <a:gd name="connsiteY15" fmla="*/ 6194 h 10902"/>
                <a:gd name="connsiteX16" fmla="*/ 4346 w 10155"/>
                <a:gd name="connsiteY16" fmla="*/ 7676 h 10902"/>
                <a:gd name="connsiteX17" fmla="*/ 5513 w 10155"/>
                <a:gd name="connsiteY17" fmla="*/ 8075 h 10902"/>
                <a:gd name="connsiteX18" fmla="*/ 7172 w 10155"/>
                <a:gd name="connsiteY18" fmla="*/ 9672 h 10902"/>
                <a:gd name="connsiteX19" fmla="*/ 8554 w 10155"/>
                <a:gd name="connsiteY19" fmla="*/ 10902 h 10902"/>
                <a:gd name="connsiteX0" fmla="*/ 10155 w 10155"/>
                <a:gd name="connsiteY0" fmla="*/ 8311 h 10902"/>
                <a:gd name="connsiteX1" fmla="*/ 7673 w 10155"/>
                <a:gd name="connsiteY1" fmla="*/ 3532 h 10902"/>
                <a:gd name="connsiteX2" fmla="*/ 7112 w 10155"/>
                <a:gd name="connsiteY2" fmla="*/ 2077 h 10902"/>
                <a:gd name="connsiteX3" fmla="*/ 8724 w 10155"/>
                <a:gd name="connsiteY3" fmla="*/ 920 h 10902"/>
                <a:gd name="connsiteX4" fmla="*/ 9187 w 10155"/>
                <a:gd name="connsiteY4" fmla="*/ 52 h 10902"/>
                <a:gd name="connsiteX5" fmla="*/ 7492 w 10155"/>
                <a:gd name="connsiteY5" fmla="*/ 221 h 10902"/>
                <a:gd name="connsiteX6" fmla="*/ 6634 w 10155"/>
                <a:gd name="connsiteY6" fmla="*/ 1212 h 10902"/>
                <a:gd name="connsiteX7" fmla="*/ 5615 w 10155"/>
                <a:gd name="connsiteY7" fmla="*/ 2149 h 10902"/>
                <a:gd name="connsiteX8" fmla="*/ 5339 w 10155"/>
                <a:gd name="connsiteY8" fmla="*/ 2767 h 10902"/>
                <a:gd name="connsiteX9" fmla="*/ 3768 w 10155"/>
                <a:gd name="connsiteY9" fmla="*/ 2846 h 10902"/>
                <a:gd name="connsiteX10" fmla="*/ 349 w 10155"/>
                <a:gd name="connsiteY10" fmla="*/ 2990 h 10902"/>
                <a:gd name="connsiteX11" fmla="*/ 453 w 10155"/>
                <a:gd name="connsiteY11" fmla="*/ 3914 h 10902"/>
                <a:gd name="connsiteX12" fmla="*/ 3318 w 10155"/>
                <a:gd name="connsiteY12" fmla="*/ 4201 h 10902"/>
                <a:gd name="connsiteX13" fmla="*/ 4207 w 10155"/>
                <a:gd name="connsiteY13" fmla="*/ 4473 h 10902"/>
                <a:gd name="connsiteX14" fmla="*/ 4023 w 10155"/>
                <a:gd name="connsiteY14" fmla="*/ 5875 h 10902"/>
                <a:gd name="connsiteX15" fmla="*/ 4173 w 10155"/>
                <a:gd name="connsiteY15" fmla="*/ 6194 h 10902"/>
                <a:gd name="connsiteX16" fmla="*/ 4346 w 10155"/>
                <a:gd name="connsiteY16" fmla="*/ 7676 h 10902"/>
                <a:gd name="connsiteX17" fmla="*/ 5513 w 10155"/>
                <a:gd name="connsiteY17" fmla="*/ 8075 h 10902"/>
                <a:gd name="connsiteX18" fmla="*/ 7172 w 10155"/>
                <a:gd name="connsiteY18" fmla="*/ 9672 h 10902"/>
                <a:gd name="connsiteX19" fmla="*/ 8554 w 10155"/>
                <a:gd name="connsiteY19" fmla="*/ 10902 h 10902"/>
                <a:gd name="connsiteX0" fmla="*/ 10155 w 10155"/>
                <a:gd name="connsiteY0" fmla="*/ 8312 h 10903"/>
                <a:gd name="connsiteX1" fmla="*/ 7673 w 10155"/>
                <a:gd name="connsiteY1" fmla="*/ 3533 h 10903"/>
                <a:gd name="connsiteX2" fmla="*/ 7112 w 10155"/>
                <a:gd name="connsiteY2" fmla="*/ 2078 h 10903"/>
                <a:gd name="connsiteX3" fmla="*/ 8724 w 10155"/>
                <a:gd name="connsiteY3" fmla="*/ 921 h 10903"/>
                <a:gd name="connsiteX4" fmla="*/ 9187 w 10155"/>
                <a:gd name="connsiteY4" fmla="*/ 53 h 10903"/>
                <a:gd name="connsiteX5" fmla="*/ 7492 w 10155"/>
                <a:gd name="connsiteY5" fmla="*/ 222 h 10903"/>
                <a:gd name="connsiteX6" fmla="*/ 5653 w 10155"/>
                <a:gd name="connsiteY6" fmla="*/ 1282 h 10903"/>
                <a:gd name="connsiteX7" fmla="*/ 5615 w 10155"/>
                <a:gd name="connsiteY7" fmla="*/ 2150 h 10903"/>
                <a:gd name="connsiteX8" fmla="*/ 5339 w 10155"/>
                <a:gd name="connsiteY8" fmla="*/ 2768 h 10903"/>
                <a:gd name="connsiteX9" fmla="*/ 3768 w 10155"/>
                <a:gd name="connsiteY9" fmla="*/ 2847 h 10903"/>
                <a:gd name="connsiteX10" fmla="*/ 349 w 10155"/>
                <a:gd name="connsiteY10" fmla="*/ 2991 h 10903"/>
                <a:gd name="connsiteX11" fmla="*/ 453 w 10155"/>
                <a:gd name="connsiteY11" fmla="*/ 3915 h 10903"/>
                <a:gd name="connsiteX12" fmla="*/ 3318 w 10155"/>
                <a:gd name="connsiteY12" fmla="*/ 4202 h 10903"/>
                <a:gd name="connsiteX13" fmla="*/ 4207 w 10155"/>
                <a:gd name="connsiteY13" fmla="*/ 4474 h 10903"/>
                <a:gd name="connsiteX14" fmla="*/ 4023 w 10155"/>
                <a:gd name="connsiteY14" fmla="*/ 5876 h 10903"/>
                <a:gd name="connsiteX15" fmla="*/ 4173 w 10155"/>
                <a:gd name="connsiteY15" fmla="*/ 6195 h 10903"/>
                <a:gd name="connsiteX16" fmla="*/ 4346 w 10155"/>
                <a:gd name="connsiteY16" fmla="*/ 7677 h 10903"/>
                <a:gd name="connsiteX17" fmla="*/ 5513 w 10155"/>
                <a:gd name="connsiteY17" fmla="*/ 8076 h 10903"/>
                <a:gd name="connsiteX18" fmla="*/ 7172 w 10155"/>
                <a:gd name="connsiteY18" fmla="*/ 9673 h 10903"/>
                <a:gd name="connsiteX19" fmla="*/ 8554 w 10155"/>
                <a:gd name="connsiteY19" fmla="*/ 10903 h 10903"/>
                <a:gd name="connsiteX0" fmla="*/ 10155 w 10155"/>
                <a:gd name="connsiteY0" fmla="*/ 8464 h 11055"/>
                <a:gd name="connsiteX1" fmla="*/ 7673 w 10155"/>
                <a:gd name="connsiteY1" fmla="*/ 3685 h 11055"/>
                <a:gd name="connsiteX2" fmla="*/ 7112 w 10155"/>
                <a:gd name="connsiteY2" fmla="*/ 2230 h 11055"/>
                <a:gd name="connsiteX3" fmla="*/ 8724 w 10155"/>
                <a:gd name="connsiteY3" fmla="*/ 1073 h 11055"/>
                <a:gd name="connsiteX4" fmla="*/ 9187 w 10155"/>
                <a:gd name="connsiteY4" fmla="*/ 205 h 11055"/>
                <a:gd name="connsiteX5" fmla="*/ 6614 w 10155"/>
                <a:gd name="connsiteY5" fmla="*/ 99 h 11055"/>
                <a:gd name="connsiteX6" fmla="*/ 5653 w 10155"/>
                <a:gd name="connsiteY6" fmla="*/ 1434 h 11055"/>
                <a:gd name="connsiteX7" fmla="*/ 5615 w 10155"/>
                <a:gd name="connsiteY7" fmla="*/ 2302 h 11055"/>
                <a:gd name="connsiteX8" fmla="*/ 5339 w 10155"/>
                <a:gd name="connsiteY8" fmla="*/ 2920 h 11055"/>
                <a:gd name="connsiteX9" fmla="*/ 3768 w 10155"/>
                <a:gd name="connsiteY9" fmla="*/ 2999 h 11055"/>
                <a:gd name="connsiteX10" fmla="*/ 349 w 10155"/>
                <a:gd name="connsiteY10" fmla="*/ 3143 h 11055"/>
                <a:gd name="connsiteX11" fmla="*/ 453 w 10155"/>
                <a:gd name="connsiteY11" fmla="*/ 4067 h 11055"/>
                <a:gd name="connsiteX12" fmla="*/ 3318 w 10155"/>
                <a:gd name="connsiteY12" fmla="*/ 4354 h 11055"/>
                <a:gd name="connsiteX13" fmla="*/ 4207 w 10155"/>
                <a:gd name="connsiteY13" fmla="*/ 4626 h 11055"/>
                <a:gd name="connsiteX14" fmla="*/ 4023 w 10155"/>
                <a:gd name="connsiteY14" fmla="*/ 6028 h 11055"/>
                <a:gd name="connsiteX15" fmla="*/ 4173 w 10155"/>
                <a:gd name="connsiteY15" fmla="*/ 6347 h 11055"/>
                <a:gd name="connsiteX16" fmla="*/ 4346 w 10155"/>
                <a:gd name="connsiteY16" fmla="*/ 7829 h 11055"/>
                <a:gd name="connsiteX17" fmla="*/ 5513 w 10155"/>
                <a:gd name="connsiteY17" fmla="*/ 8228 h 11055"/>
                <a:gd name="connsiteX18" fmla="*/ 7172 w 10155"/>
                <a:gd name="connsiteY18" fmla="*/ 9825 h 11055"/>
                <a:gd name="connsiteX19" fmla="*/ 8554 w 10155"/>
                <a:gd name="connsiteY19" fmla="*/ 11055 h 11055"/>
                <a:gd name="connsiteX0" fmla="*/ 10155 w 10155"/>
                <a:gd name="connsiteY0" fmla="*/ 8463 h 11054"/>
                <a:gd name="connsiteX1" fmla="*/ 7673 w 10155"/>
                <a:gd name="connsiteY1" fmla="*/ 3684 h 11054"/>
                <a:gd name="connsiteX2" fmla="*/ 7112 w 10155"/>
                <a:gd name="connsiteY2" fmla="*/ 2229 h 11054"/>
                <a:gd name="connsiteX3" fmla="*/ 7639 w 10155"/>
                <a:gd name="connsiteY3" fmla="*/ 1003 h 11054"/>
                <a:gd name="connsiteX4" fmla="*/ 9187 w 10155"/>
                <a:gd name="connsiteY4" fmla="*/ 204 h 11054"/>
                <a:gd name="connsiteX5" fmla="*/ 6614 w 10155"/>
                <a:gd name="connsiteY5" fmla="*/ 98 h 11054"/>
                <a:gd name="connsiteX6" fmla="*/ 5653 w 10155"/>
                <a:gd name="connsiteY6" fmla="*/ 1433 h 11054"/>
                <a:gd name="connsiteX7" fmla="*/ 5615 w 10155"/>
                <a:gd name="connsiteY7" fmla="*/ 2301 h 11054"/>
                <a:gd name="connsiteX8" fmla="*/ 5339 w 10155"/>
                <a:gd name="connsiteY8" fmla="*/ 2919 h 11054"/>
                <a:gd name="connsiteX9" fmla="*/ 3768 w 10155"/>
                <a:gd name="connsiteY9" fmla="*/ 2998 h 11054"/>
                <a:gd name="connsiteX10" fmla="*/ 349 w 10155"/>
                <a:gd name="connsiteY10" fmla="*/ 3142 h 11054"/>
                <a:gd name="connsiteX11" fmla="*/ 453 w 10155"/>
                <a:gd name="connsiteY11" fmla="*/ 4066 h 11054"/>
                <a:gd name="connsiteX12" fmla="*/ 3318 w 10155"/>
                <a:gd name="connsiteY12" fmla="*/ 4353 h 11054"/>
                <a:gd name="connsiteX13" fmla="*/ 4207 w 10155"/>
                <a:gd name="connsiteY13" fmla="*/ 4625 h 11054"/>
                <a:gd name="connsiteX14" fmla="*/ 4023 w 10155"/>
                <a:gd name="connsiteY14" fmla="*/ 6027 h 11054"/>
                <a:gd name="connsiteX15" fmla="*/ 4173 w 10155"/>
                <a:gd name="connsiteY15" fmla="*/ 6346 h 11054"/>
                <a:gd name="connsiteX16" fmla="*/ 4346 w 10155"/>
                <a:gd name="connsiteY16" fmla="*/ 7828 h 11054"/>
                <a:gd name="connsiteX17" fmla="*/ 5513 w 10155"/>
                <a:gd name="connsiteY17" fmla="*/ 8227 h 11054"/>
                <a:gd name="connsiteX18" fmla="*/ 7172 w 10155"/>
                <a:gd name="connsiteY18" fmla="*/ 9824 h 11054"/>
                <a:gd name="connsiteX19" fmla="*/ 8554 w 10155"/>
                <a:gd name="connsiteY19" fmla="*/ 11054 h 11054"/>
                <a:gd name="connsiteX0" fmla="*/ 10155 w 10155"/>
                <a:gd name="connsiteY0" fmla="*/ 8523 h 11114"/>
                <a:gd name="connsiteX1" fmla="*/ 7673 w 10155"/>
                <a:gd name="connsiteY1" fmla="*/ 3744 h 11114"/>
                <a:gd name="connsiteX2" fmla="*/ 7112 w 10155"/>
                <a:gd name="connsiteY2" fmla="*/ 2289 h 11114"/>
                <a:gd name="connsiteX3" fmla="*/ 7639 w 10155"/>
                <a:gd name="connsiteY3" fmla="*/ 1063 h 11114"/>
                <a:gd name="connsiteX4" fmla="*/ 8257 w 10155"/>
                <a:gd name="connsiteY4" fmla="*/ 126 h 11114"/>
                <a:gd name="connsiteX5" fmla="*/ 6614 w 10155"/>
                <a:gd name="connsiteY5" fmla="*/ 158 h 11114"/>
                <a:gd name="connsiteX6" fmla="*/ 5653 w 10155"/>
                <a:gd name="connsiteY6" fmla="*/ 1493 h 11114"/>
                <a:gd name="connsiteX7" fmla="*/ 5615 w 10155"/>
                <a:gd name="connsiteY7" fmla="*/ 2361 h 11114"/>
                <a:gd name="connsiteX8" fmla="*/ 5339 w 10155"/>
                <a:gd name="connsiteY8" fmla="*/ 2979 h 11114"/>
                <a:gd name="connsiteX9" fmla="*/ 3768 w 10155"/>
                <a:gd name="connsiteY9" fmla="*/ 3058 h 11114"/>
                <a:gd name="connsiteX10" fmla="*/ 349 w 10155"/>
                <a:gd name="connsiteY10" fmla="*/ 3202 h 11114"/>
                <a:gd name="connsiteX11" fmla="*/ 453 w 10155"/>
                <a:gd name="connsiteY11" fmla="*/ 4126 h 11114"/>
                <a:gd name="connsiteX12" fmla="*/ 3318 w 10155"/>
                <a:gd name="connsiteY12" fmla="*/ 4413 h 11114"/>
                <a:gd name="connsiteX13" fmla="*/ 4207 w 10155"/>
                <a:gd name="connsiteY13" fmla="*/ 4685 h 11114"/>
                <a:gd name="connsiteX14" fmla="*/ 4023 w 10155"/>
                <a:gd name="connsiteY14" fmla="*/ 6087 h 11114"/>
                <a:gd name="connsiteX15" fmla="*/ 4173 w 10155"/>
                <a:gd name="connsiteY15" fmla="*/ 6406 h 11114"/>
                <a:gd name="connsiteX16" fmla="*/ 4346 w 10155"/>
                <a:gd name="connsiteY16" fmla="*/ 7888 h 11114"/>
                <a:gd name="connsiteX17" fmla="*/ 5513 w 10155"/>
                <a:gd name="connsiteY17" fmla="*/ 8287 h 11114"/>
                <a:gd name="connsiteX18" fmla="*/ 7172 w 10155"/>
                <a:gd name="connsiteY18" fmla="*/ 9884 h 11114"/>
                <a:gd name="connsiteX19" fmla="*/ 8554 w 10155"/>
                <a:gd name="connsiteY19" fmla="*/ 11114 h 11114"/>
                <a:gd name="connsiteX0" fmla="*/ 10155 w 10155"/>
                <a:gd name="connsiteY0" fmla="*/ 8403 h 10994"/>
                <a:gd name="connsiteX1" fmla="*/ 7673 w 10155"/>
                <a:gd name="connsiteY1" fmla="*/ 3624 h 10994"/>
                <a:gd name="connsiteX2" fmla="*/ 7112 w 10155"/>
                <a:gd name="connsiteY2" fmla="*/ 2169 h 10994"/>
                <a:gd name="connsiteX3" fmla="*/ 7639 w 10155"/>
                <a:gd name="connsiteY3" fmla="*/ 943 h 10994"/>
                <a:gd name="connsiteX4" fmla="*/ 8257 w 10155"/>
                <a:gd name="connsiteY4" fmla="*/ 6 h 10994"/>
                <a:gd name="connsiteX5" fmla="*/ 6717 w 10155"/>
                <a:gd name="connsiteY5" fmla="*/ 589 h 10994"/>
                <a:gd name="connsiteX6" fmla="*/ 5653 w 10155"/>
                <a:gd name="connsiteY6" fmla="*/ 1373 h 10994"/>
                <a:gd name="connsiteX7" fmla="*/ 5615 w 10155"/>
                <a:gd name="connsiteY7" fmla="*/ 2241 h 10994"/>
                <a:gd name="connsiteX8" fmla="*/ 5339 w 10155"/>
                <a:gd name="connsiteY8" fmla="*/ 2859 h 10994"/>
                <a:gd name="connsiteX9" fmla="*/ 3768 w 10155"/>
                <a:gd name="connsiteY9" fmla="*/ 2938 h 10994"/>
                <a:gd name="connsiteX10" fmla="*/ 349 w 10155"/>
                <a:gd name="connsiteY10" fmla="*/ 3082 h 10994"/>
                <a:gd name="connsiteX11" fmla="*/ 453 w 10155"/>
                <a:gd name="connsiteY11" fmla="*/ 4006 h 10994"/>
                <a:gd name="connsiteX12" fmla="*/ 3318 w 10155"/>
                <a:gd name="connsiteY12" fmla="*/ 4293 h 10994"/>
                <a:gd name="connsiteX13" fmla="*/ 4207 w 10155"/>
                <a:gd name="connsiteY13" fmla="*/ 4565 h 10994"/>
                <a:gd name="connsiteX14" fmla="*/ 4023 w 10155"/>
                <a:gd name="connsiteY14" fmla="*/ 5967 h 10994"/>
                <a:gd name="connsiteX15" fmla="*/ 4173 w 10155"/>
                <a:gd name="connsiteY15" fmla="*/ 6286 h 10994"/>
                <a:gd name="connsiteX16" fmla="*/ 4346 w 10155"/>
                <a:gd name="connsiteY16" fmla="*/ 7768 h 10994"/>
                <a:gd name="connsiteX17" fmla="*/ 5513 w 10155"/>
                <a:gd name="connsiteY17" fmla="*/ 8167 h 10994"/>
                <a:gd name="connsiteX18" fmla="*/ 7172 w 10155"/>
                <a:gd name="connsiteY18" fmla="*/ 9764 h 10994"/>
                <a:gd name="connsiteX19" fmla="*/ 8554 w 10155"/>
                <a:gd name="connsiteY19" fmla="*/ 10994 h 10994"/>
                <a:gd name="connsiteX0" fmla="*/ 10155 w 10155"/>
                <a:gd name="connsiteY0" fmla="*/ 8403 h 10994"/>
                <a:gd name="connsiteX1" fmla="*/ 7673 w 10155"/>
                <a:gd name="connsiteY1" fmla="*/ 3624 h 10994"/>
                <a:gd name="connsiteX2" fmla="*/ 7887 w 10155"/>
                <a:gd name="connsiteY2" fmla="*/ 2720 h 10994"/>
                <a:gd name="connsiteX3" fmla="*/ 7639 w 10155"/>
                <a:gd name="connsiteY3" fmla="*/ 943 h 10994"/>
                <a:gd name="connsiteX4" fmla="*/ 8257 w 10155"/>
                <a:gd name="connsiteY4" fmla="*/ 6 h 10994"/>
                <a:gd name="connsiteX5" fmla="*/ 6717 w 10155"/>
                <a:gd name="connsiteY5" fmla="*/ 589 h 10994"/>
                <a:gd name="connsiteX6" fmla="*/ 5653 w 10155"/>
                <a:gd name="connsiteY6" fmla="*/ 1373 h 10994"/>
                <a:gd name="connsiteX7" fmla="*/ 5615 w 10155"/>
                <a:gd name="connsiteY7" fmla="*/ 2241 h 10994"/>
                <a:gd name="connsiteX8" fmla="*/ 5339 w 10155"/>
                <a:gd name="connsiteY8" fmla="*/ 2859 h 10994"/>
                <a:gd name="connsiteX9" fmla="*/ 3768 w 10155"/>
                <a:gd name="connsiteY9" fmla="*/ 2938 h 10994"/>
                <a:gd name="connsiteX10" fmla="*/ 349 w 10155"/>
                <a:gd name="connsiteY10" fmla="*/ 3082 h 10994"/>
                <a:gd name="connsiteX11" fmla="*/ 453 w 10155"/>
                <a:gd name="connsiteY11" fmla="*/ 4006 h 10994"/>
                <a:gd name="connsiteX12" fmla="*/ 3318 w 10155"/>
                <a:gd name="connsiteY12" fmla="*/ 4293 h 10994"/>
                <a:gd name="connsiteX13" fmla="*/ 4207 w 10155"/>
                <a:gd name="connsiteY13" fmla="*/ 4565 h 10994"/>
                <a:gd name="connsiteX14" fmla="*/ 4023 w 10155"/>
                <a:gd name="connsiteY14" fmla="*/ 5967 h 10994"/>
                <a:gd name="connsiteX15" fmla="*/ 4173 w 10155"/>
                <a:gd name="connsiteY15" fmla="*/ 6286 h 10994"/>
                <a:gd name="connsiteX16" fmla="*/ 4346 w 10155"/>
                <a:gd name="connsiteY16" fmla="*/ 7768 h 10994"/>
                <a:gd name="connsiteX17" fmla="*/ 5513 w 10155"/>
                <a:gd name="connsiteY17" fmla="*/ 8167 h 10994"/>
                <a:gd name="connsiteX18" fmla="*/ 7172 w 10155"/>
                <a:gd name="connsiteY18" fmla="*/ 9764 h 10994"/>
                <a:gd name="connsiteX19" fmla="*/ 8554 w 10155"/>
                <a:gd name="connsiteY19" fmla="*/ 10994 h 10994"/>
                <a:gd name="connsiteX0" fmla="*/ 10155 w 10155"/>
                <a:gd name="connsiteY0" fmla="*/ 8403 h 10994"/>
                <a:gd name="connsiteX1" fmla="*/ 8913 w 10155"/>
                <a:gd name="connsiteY1" fmla="*/ 4519 h 10994"/>
                <a:gd name="connsiteX2" fmla="*/ 7887 w 10155"/>
                <a:gd name="connsiteY2" fmla="*/ 2720 h 10994"/>
                <a:gd name="connsiteX3" fmla="*/ 7639 w 10155"/>
                <a:gd name="connsiteY3" fmla="*/ 943 h 10994"/>
                <a:gd name="connsiteX4" fmla="*/ 8257 w 10155"/>
                <a:gd name="connsiteY4" fmla="*/ 6 h 10994"/>
                <a:gd name="connsiteX5" fmla="*/ 6717 w 10155"/>
                <a:gd name="connsiteY5" fmla="*/ 589 h 10994"/>
                <a:gd name="connsiteX6" fmla="*/ 5653 w 10155"/>
                <a:gd name="connsiteY6" fmla="*/ 1373 h 10994"/>
                <a:gd name="connsiteX7" fmla="*/ 5615 w 10155"/>
                <a:gd name="connsiteY7" fmla="*/ 2241 h 10994"/>
                <a:gd name="connsiteX8" fmla="*/ 5339 w 10155"/>
                <a:gd name="connsiteY8" fmla="*/ 2859 h 10994"/>
                <a:gd name="connsiteX9" fmla="*/ 3768 w 10155"/>
                <a:gd name="connsiteY9" fmla="*/ 2938 h 10994"/>
                <a:gd name="connsiteX10" fmla="*/ 349 w 10155"/>
                <a:gd name="connsiteY10" fmla="*/ 3082 h 10994"/>
                <a:gd name="connsiteX11" fmla="*/ 453 w 10155"/>
                <a:gd name="connsiteY11" fmla="*/ 4006 h 10994"/>
                <a:gd name="connsiteX12" fmla="*/ 3318 w 10155"/>
                <a:gd name="connsiteY12" fmla="*/ 4293 h 10994"/>
                <a:gd name="connsiteX13" fmla="*/ 4207 w 10155"/>
                <a:gd name="connsiteY13" fmla="*/ 4565 h 10994"/>
                <a:gd name="connsiteX14" fmla="*/ 4023 w 10155"/>
                <a:gd name="connsiteY14" fmla="*/ 5967 h 10994"/>
                <a:gd name="connsiteX15" fmla="*/ 4173 w 10155"/>
                <a:gd name="connsiteY15" fmla="*/ 6286 h 10994"/>
                <a:gd name="connsiteX16" fmla="*/ 4346 w 10155"/>
                <a:gd name="connsiteY16" fmla="*/ 7768 h 10994"/>
                <a:gd name="connsiteX17" fmla="*/ 5513 w 10155"/>
                <a:gd name="connsiteY17" fmla="*/ 8167 h 10994"/>
                <a:gd name="connsiteX18" fmla="*/ 7172 w 10155"/>
                <a:gd name="connsiteY18" fmla="*/ 9764 h 10994"/>
                <a:gd name="connsiteX19" fmla="*/ 8554 w 10155"/>
                <a:gd name="connsiteY19" fmla="*/ 10994 h 10994"/>
                <a:gd name="connsiteX0" fmla="*/ 10155 w 10155"/>
                <a:gd name="connsiteY0" fmla="*/ 8403 h 10994"/>
                <a:gd name="connsiteX1" fmla="*/ 9171 w 10155"/>
                <a:gd name="connsiteY1" fmla="*/ 5827 h 10994"/>
                <a:gd name="connsiteX2" fmla="*/ 7887 w 10155"/>
                <a:gd name="connsiteY2" fmla="*/ 2720 h 10994"/>
                <a:gd name="connsiteX3" fmla="*/ 7639 w 10155"/>
                <a:gd name="connsiteY3" fmla="*/ 943 h 10994"/>
                <a:gd name="connsiteX4" fmla="*/ 8257 w 10155"/>
                <a:gd name="connsiteY4" fmla="*/ 6 h 10994"/>
                <a:gd name="connsiteX5" fmla="*/ 6717 w 10155"/>
                <a:gd name="connsiteY5" fmla="*/ 589 h 10994"/>
                <a:gd name="connsiteX6" fmla="*/ 5653 w 10155"/>
                <a:gd name="connsiteY6" fmla="*/ 1373 h 10994"/>
                <a:gd name="connsiteX7" fmla="*/ 5615 w 10155"/>
                <a:gd name="connsiteY7" fmla="*/ 2241 h 10994"/>
                <a:gd name="connsiteX8" fmla="*/ 5339 w 10155"/>
                <a:gd name="connsiteY8" fmla="*/ 2859 h 10994"/>
                <a:gd name="connsiteX9" fmla="*/ 3768 w 10155"/>
                <a:gd name="connsiteY9" fmla="*/ 2938 h 10994"/>
                <a:gd name="connsiteX10" fmla="*/ 349 w 10155"/>
                <a:gd name="connsiteY10" fmla="*/ 3082 h 10994"/>
                <a:gd name="connsiteX11" fmla="*/ 453 w 10155"/>
                <a:gd name="connsiteY11" fmla="*/ 4006 h 10994"/>
                <a:gd name="connsiteX12" fmla="*/ 3318 w 10155"/>
                <a:gd name="connsiteY12" fmla="*/ 4293 h 10994"/>
                <a:gd name="connsiteX13" fmla="*/ 4207 w 10155"/>
                <a:gd name="connsiteY13" fmla="*/ 4565 h 10994"/>
                <a:gd name="connsiteX14" fmla="*/ 4023 w 10155"/>
                <a:gd name="connsiteY14" fmla="*/ 5967 h 10994"/>
                <a:gd name="connsiteX15" fmla="*/ 4173 w 10155"/>
                <a:gd name="connsiteY15" fmla="*/ 6286 h 10994"/>
                <a:gd name="connsiteX16" fmla="*/ 4346 w 10155"/>
                <a:gd name="connsiteY16" fmla="*/ 7768 h 10994"/>
                <a:gd name="connsiteX17" fmla="*/ 5513 w 10155"/>
                <a:gd name="connsiteY17" fmla="*/ 8167 h 10994"/>
                <a:gd name="connsiteX18" fmla="*/ 7172 w 10155"/>
                <a:gd name="connsiteY18" fmla="*/ 9764 h 10994"/>
                <a:gd name="connsiteX19" fmla="*/ 8554 w 10155"/>
                <a:gd name="connsiteY19" fmla="*/ 10994 h 10994"/>
                <a:gd name="connsiteX0" fmla="*/ 10155 w 10155"/>
                <a:gd name="connsiteY0" fmla="*/ 8403 h 10994"/>
                <a:gd name="connsiteX1" fmla="*/ 9171 w 10155"/>
                <a:gd name="connsiteY1" fmla="*/ 5827 h 10994"/>
                <a:gd name="connsiteX2" fmla="*/ 8920 w 10155"/>
                <a:gd name="connsiteY2" fmla="*/ 3959 h 10994"/>
                <a:gd name="connsiteX3" fmla="*/ 7639 w 10155"/>
                <a:gd name="connsiteY3" fmla="*/ 943 h 10994"/>
                <a:gd name="connsiteX4" fmla="*/ 8257 w 10155"/>
                <a:gd name="connsiteY4" fmla="*/ 6 h 10994"/>
                <a:gd name="connsiteX5" fmla="*/ 6717 w 10155"/>
                <a:gd name="connsiteY5" fmla="*/ 589 h 10994"/>
                <a:gd name="connsiteX6" fmla="*/ 5653 w 10155"/>
                <a:gd name="connsiteY6" fmla="*/ 1373 h 10994"/>
                <a:gd name="connsiteX7" fmla="*/ 5615 w 10155"/>
                <a:gd name="connsiteY7" fmla="*/ 2241 h 10994"/>
                <a:gd name="connsiteX8" fmla="*/ 5339 w 10155"/>
                <a:gd name="connsiteY8" fmla="*/ 2859 h 10994"/>
                <a:gd name="connsiteX9" fmla="*/ 3768 w 10155"/>
                <a:gd name="connsiteY9" fmla="*/ 2938 h 10994"/>
                <a:gd name="connsiteX10" fmla="*/ 349 w 10155"/>
                <a:gd name="connsiteY10" fmla="*/ 3082 h 10994"/>
                <a:gd name="connsiteX11" fmla="*/ 453 w 10155"/>
                <a:gd name="connsiteY11" fmla="*/ 4006 h 10994"/>
                <a:gd name="connsiteX12" fmla="*/ 3318 w 10155"/>
                <a:gd name="connsiteY12" fmla="*/ 4293 h 10994"/>
                <a:gd name="connsiteX13" fmla="*/ 4207 w 10155"/>
                <a:gd name="connsiteY13" fmla="*/ 4565 h 10994"/>
                <a:gd name="connsiteX14" fmla="*/ 4023 w 10155"/>
                <a:gd name="connsiteY14" fmla="*/ 5967 h 10994"/>
                <a:gd name="connsiteX15" fmla="*/ 4173 w 10155"/>
                <a:gd name="connsiteY15" fmla="*/ 6286 h 10994"/>
                <a:gd name="connsiteX16" fmla="*/ 4346 w 10155"/>
                <a:gd name="connsiteY16" fmla="*/ 7768 h 10994"/>
                <a:gd name="connsiteX17" fmla="*/ 5513 w 10155"/>
                <a:gd name="connsiteY17" fmla="*/ 8167 h 10994"/>
                <a:gd name="connsiteX18" fmla="*/ 7172 w 10155"/>
                <a:gd name="connsiteY18" fmla="*/ 9764 h 10994"/>
                <a:gd name="connsiteX19" fmla="*/ 8554 w 10155"/>
                <a:gd name="connsiteY19" fmla="*/ 10994 h 10994"/>
                <a:gd name="connsiteX0" fmla="*/ 11136 w 11136"/>
                <a:gd name="connsiteY0" fmla="*/ 7646 h 10994"/>
                <a:gd name="connsiteX1" fmla="*/ 9171 w 11136"/>
                <a:gd name="connsiteY1" fmla="*/ 5827 h 10994"/>
                <a:gd name="connsiteX2" fmla="*/ 8920 w 11136"/>
                <a:gd name="connsiteY2" fmla="*/ 3959 h 10994"/>
                <a:gd name="connsiteX3" fmla="*/ 7639 w 11136"/>
                <a:gd name="connsiteY3" fmla="*/ 943 h 10994"/>
                <a:gd name="connsiteX4" fmla="*/ 8257 w 11136"/>
                <a:gd name="connsiteY4" fmla="*/ 6 h 10994"/>
                <a:gd name="connsiteX5" fmla="*/ 6717 w 11136"/>
                <a:gd name="connsiteY5" fmla="*/ 589 h 10994"/>
                <a:gd name="connsiteX6" fmla="*/ 5653 w 11136"/>
                <a:gd name="connsiteY6" fmla="*/ 1373 h 10994"/>
                <a:gd name="connsiteX7" fmla="*/ 5615 w 11136"/>
                <a:gd name="connsiteY7" fmla="*/ 2241 h 10994"/>
                <a:gd name="connsiteX8" fmla="*/ 5339 w 11136"/>
                <a:gd name="connsiteY8" fmla="*/ 2859 h 10994"/>
                <a:gd name="connsiteX9" fmla="*/ 3768 w 11136"/>
                <a:gd name="connsiteY9" fmla="*/ 2938 h 10994"/>
                <a:gd name="connsiteX10" fmla="*/ 349 w 11136"/>
                <a:gd name="connsiteY10" fmla="*/ 3082 h 10994"/>
                <a:gd name="connsiteX11" fmla="*/ 453 w 11136"/>
                <a:gd name="connsiteY11" fmla="*/ 4006 h 10994"/>
                <a:gd name="connsiteX12" fmla="*/ 3318 w 11136"/>
                <a:gd name="connsiteY12" fmla="*/ 4293 h 10994"/>
                <a:gd name="connsiteX13" fmla="*/ 4207 w 11136"/>
                <a:gd name="connsiteY13" fmla="*/ 4565 h 10994"/>
                <a:gd name="connsiteX14" fmla="*/ 4023 w 11136"/>
                <a:gd name="connsiteY14" fmla="*/ 5967 h 10994"/>
                <a:gd name="connsiteX15" fmla="*/ 4173 w 11136"/>
                <a:gd name="connsiteY15" fmla="*/ 6286 h 10994"/>
                <a:gd name="connsiteX16" fmla="*/ 4346 w 11136"/>
                <a:gd name="connsiteY16" fmla="*/ 7768 h 10994"/>
                <a:gd name="connsiteX17" fmla="*/ 5513 w 11136"/>
                <a:gd name="connsiteY17" fmla="*/ 8167 h 10994"/>
                <a:gd name="connsiteX18" fmla="*/ 7172 w 11136"/>
                <a:gd name="connsiteY18" fmla="*/ 9764 h 10994"/>
                <a:gd name="connsiteX19" fmla="*/ 8554 w 11136"/>
                <a:gd name="connsiteY19" fmla="*/ 10994 h 10994"/>
                <a:gd name="connsiteX0" fmla="*/ 10878 w 10878"/>
                <a:gd name="connsiteY0" fmla="*/ 7646 h 10994"/>
                <a:gd name="connsiteX1" fmla="*/ 9171 w 10878"/>
                <a:gd name="connsiteY1" fmla="*/ 5827 h 10994"/>
                <a:gd name="connsiteX2" fmla="*/ 8920 w 10878"/>
                <a:gd name="connsiteY2" fmla="*/ 3959 h 10994"/>
                <a:gd name="connsiteX3" fmla="*/ 7639 w 10878"/>
                <a:gd name="connsiteY3" fmla="*/ 943 h 10994"/>
                <a:gd name="connsiteX4" fmla="*/ 8257 w 10878"/>
                <a:gd name="connsiteY4" fmla="*/ 6 h 10994"/>
                <a:gd name="connsiteX5" fmla="*/ 6717 w 10878"/>
                <a:gd name="connsiteY5" fmla="*/ 589 h 10994"/>
                <a:gd name="connsiteX6" fmla="*/ 5653 w 10878"/>
                <a:gd name="connsiteY6" fmla="*/ 1373 h 10994"/>
                <a:gd name="connsiteX7" fmla="*/ 5615 w 10878"/>
                <a:gd name="connsiteY7" fmla="*/ 2241 h 10994"/>
                <a:gd name="connsiteX8" fmla="*/ 5339 w 10878"/>
                <a:gd name="connsiteY8" fmla="*/ 2859 h 10994"/>
                <a:gd name="connsiteX9" fmla="*/ 3768 w 10878"/>
                <a:gd name="connsiteY9" fmla="*/ 2938 h 10994"/>
                <a:gd name="connsiteX10" fmla="*/ 349 w 10878"/>
                <a:gd name="connsiteY10" fmla="*/ 3082 h 10994"/>
                <a:gd name="connsiteX11" fmla="*/ 453 w 10878"/>
                <a:gd name="connsiteY11" fmla="*/ 4006 h 10994"/>
                <a:gd name="connsiteX12" fmla="*/ 3318 w 10878"/>
                <a:gd name="connsiteY12" fmla="*/ 4293 h 10994"/>
                <a:gd name="connsiteX13" fmla="*/ 4207 w 10878"/>
                <a:gd name="connsiteY13" fmla="*/ 4565 h 10994"/>
                <a:gd name="connsiteX14" fmla="*/ 4023 w 10878"/>
                <a:gd name="connsiteY14" fmla="*/ 5967 h 10994"/>
                <a:gd name="connsiteX15" fmla="*/ 4173 w 10878"/>
                <a:gd name="connsiteY15" fmla="*/ 6286 h 10994"/>
                <a:gd name="connsiteX16" fmla="*/ 4346 w 10878"/>
                <a:gd name="connsiteY16" fmla="*/ 7768 h 10994"/>
                <a:gd name="connsiteX17" fmla="*/ 5513 w 10878"/>
                <a:gd name="connsiteY17" fmla="*/ 8167 h 10994"/>
                <a:gd name="connsiteX18" fmla="*/ 7172 w 10878"/>
                <a:gd name="connsiteY18" fmla="*/ 9764 h 10994"/>
                <a:gd name="connsiteX19" fmla="*/ 8554 w 10878"/>
                <a:gd name="connsiteY19" fmla="*/ 10994 h 10994"/>
                <a:gd name="connsiteX0" fmla="*/ 10878 w 10878"/>
                <a:gd name="connsiteY0" fmla="*/ 7700 h 11048"/>
                <a:gd name="connsiteX1" fmla="*/ 9171 w 10878"/>
                <a:gd name="connsiteY1" fmla="*/ 5881 h 11048"/>
                <a:gd name="connsiteX2" fmla="*/ 8920 w 10878"/>
                <a:gd name="connsiteY2" fmla="*/ 4013 h 11048"/>
                <a:gd name="connsiteX3" fmla="*/ 7639 w 10878"/>
                <a:gd name="connsiteY3" fmla="*/ 2167 h 11048"/>
                <a:gd name="connsiteX4" fmla="*/ 8257 w 10878"/>
                <a:gd name="connsiteY4" fmla="*/ 60 h 11048"/>
                <a:gd name="connsiteX5" fmla="*/ 6717 w 10878"/>
                <a:gd name="connsiteY5" fmla="*/ 643 h 11048"/>
                <a:gd name="connsiteX6" fmla="*/ 5653 w 10878"/>
                <a:gd name="connsiteY6" fmla="*/ 1427 h 11048"/>
                <a:gd name="connsiteX7" fmla="*/ 5615 w 10878"/>
                <a:gd name="connsiteY7" fmla="*/ 2295 h 11048"/>
                <a:gd name="connsiteX8" fmla="*/ 5339 w 10878"/>
                <a:gd name="connsiteY8" fmla="*/ 2913 h 11048"/>
                <a:gd name="connsiteX9" fmla="*/ 3768 w 10878"/>
                <a:gd name="connsiteY9" fmla="*/ 2992 h 11048"/>
                <a:gd name="connsiteX10" fmla="*/ 349 w 10878"/>
                <a:gd name="connsiteY10" fmla="*/ 3136 h 11048"/>
                <a:gd name="connsiteX11" fmla="*/ 453 w 10878"/>
                <a:gd name="connsiteY11" fmla="*/ 4060 h 11048"/>
                <a:gd name="connsiteX12" fmla="*/ 3318 w 10878"/>
                <a:gd name="connsiteY12" fmla="*/ 4347 h 11048"/>
                <a:gd name="connsiteX13" fmla="*/ 4207 w 10878"/>
                <a:gd name="connsiteY13" fmla="*/ 4619 h 11048"/>
                <a:gd name="connsiteX14" fmla="*/ 4023 w 10878"/>
                <a:gd name="connsiteY14" fmla="*/ 6021 h 11048"/>
                <a:gd name="connsiteX15" fmla="*/ 4173 w 10878"/>
                <a:gd name="connsiteY15" fmla="*/ 6340 h 11048"/>
                <a:gd name="connsiteX16" fmla="*/ 4346 w 10878"/>
                <a:gd name="connsiteY16" fmla="*/ 7822 h 11048"/>
                <a:gd name="connsiteX17" fmla="*/ 5513 w 10878"/>
                <a:gd name="connsiteY17" fmla="*/ 8221 h 11048"/>
                <a:gd name="connsiteX18" fmla="*/ 7172 w 10878"/>
                <a:gd name="connsiteY18" fmla="*/ 9818 h 11048"/>
                <a:gd name="connsiteX19" fmla="*/ 8554 w 10878"/>
                <a:gd name="connsiteY19" fmla="*/ 11048 h 11048"/>
                <a:gd name="connsiteX0" fmla="*/ 10878 w 10878"/>
                <a:gd name="connsiteY0" fmla="*/ 7708 h 11056"/>
                <a:gd name="connsiteX1" fmla="*/ 9171 w 10878"/>
                <a:gd name="connsiteY1" fmla="*/ 5889 h 11056"/>
                <a:gd name="connsiteX2" fmla="*/ 8920 w 10878"/>
                <a:gd name="connsiteY2" fmla="*/ 4021 h 11056"/>
                <a:gd name="connsiteX3" fmla="*/ 7639 w 10878"/>
                <a:gd name="connsiteY3" fmla="*/ 2175 h 11056"/>
                <a:gd name="connsiteX4" fmla="*/ 8257 w 10878"/>
                <a:gd name="connsiteY4" fmla="*/ 68 h 11056"/>
                <a:gd name="connsiteX5" fmla="*/ 6717 w 10878"/>
                <a:gd name="connsiteY5" fmla="*/ 651 h 11056"/>
                <a:gd name="connsiteX6" fmla="*/ 6221 w 10878"/>
                <a:gd name="connsiteY6" fmla="*/ 2055 h 11056"/>
                <a:gd name="connsiteX7" fmla="*/ 5615 w 10878"/>
                <a:gd name="connsiteY7" fmla="*/ 2303 h 11056"/>
                <a:gd name="connsiteX8" fmla="*/ 5339 w 10878"/>
                <a:gd name="connsiteY8" fmla="*/ 2921 h 11056"/>
                <a:gd name="connsiteX9" fmla="*/ 3768 w 10878"/>
                <a:gd name="connsiteY9" fmla="*/ 3000 h 11056"/>
                <a:gd name="connsiteX10" fmla="*/ 349 w 10878"/>
                <a:gd name="connsiteY10" fmla="*/ 3144 h 11056"/>
                <a:gd name="connsiteX11" fmla="*/ 453 w 10878"/>
                <a:gd name="connsiteY11" fmla="*/ 4068 h 11056"/>
                <a:gd name="connsiteX12" fmla="*/ 3318 w 10878"/>
                <a:gd name="connsiteY12" fmla="*/ 4355 h 11056"/>
                <a:gd name="connsiteX13" fmla="*/ 4207 w 10878"/>
                <a:gd name="connsiteY13" fmla="*/ 4627 h 11056"/>
                <a:gd name="connsiteX14" fmla="*/ 4023 w 10878"/>
                <a:gd name="connsiteY14" fmla="*/ 6029 h 11056"/>
                <a:gd name="connsiteX15" fmla="*/ 4173 w 10878"/>
                <a:gd name="connsiteY15" fmla="*/ 6348 h 11056"/>
                <a:gd name="connsiteX16" fmla="*/ 4346 w 10878"/>
                <a:gd name="connsiteY16" fmla="*/ 7830 h 11056"/>
                <a:gd name="connsiteX17" fmla="*/ 5513 w 10878"/>
                <a:gd name="connsiteY17" fmla="*/ 8229 h 11056"/>
                <a:gd name="connsiteX18" fmla="*/ 7172 w 10878"/>
                <a:gd name="connsiteY18" fmla="*/ 9826 h 11056"/>
                <a:gd name="connsiteX19" fmla="*/ 8554 w 10878"/>
                <a:gd name="connsiteY19" fmla="*/ 11056 h 11056"/>
                <a:gd name="connsiteX0" fmla="*/ 10878 w 10878"/>
                <a:gd name="connsiteY0" fmla="*/ 7677 h 11025"/>
                <a:gd name="connsiteX1" fmla="*/ 9171 w 10878"/>
                <a:gd name="connsiteY1" fmla="*/ 5858 h 11025"/>
                <a:gd name="connsiteX2" fmla="*/ 8920 w 10878"/>
                <a:gd name="connsiteY2" fmla="*/ 3990 h 11025"/>
                <a:gd name="connsiteX3" fmla="*/ 7639 w 10878"/>
                <a:gd name="connsiteY3" fmla="*/ 2144 h 11025"/>
                <a:gd name="connsiteX4" fmla="*/ 8257 w 10878"/>
                <a:gd name="connsiteY4" fmla="*/ 37 h 11025"/>
                <a:gd name="connsiteX5" fmla="*/ 6717 w 10878"/>
                <a:gd name="connsiteY5" fmla="*/ 895 h 11025"/>
                <a:gd name="connsiteX6" fmla="*/ 6221 w 10878"/>
                <a:gd name="connsiteY6" fmla="*/ 2024 h 11025"/>
                <a:gd name="connsiteX7" fmla="*/ 5615 w 10878"/>
                <a:gd name="connsiteY7" fmla="*/ 2272 h 11025"/>
                <a:gd name="connsiteX8" fmla="*/ 5339 w 10878"/>
                <a:gd name="connsiteY8" fmla="*/ 2890 h 11025"/>
                <a:gd name="connsiteX9" fmla="*/ 3768 w 10878"/>
                <a:gd name="connsiteY9" fmla="*/ 2969 h 11025"/>
                <a:gd name="connsiteX10" fmla="*/ 349 w 10878"/>
                <a:gd name="connsiteY10" fmla="*/ 3113 h 11025"/>
                <a:gd name="connsiteX11" fmla="*/ 453 w 10878"/>
                <a:gd name="connsiteY11" fmla="*/ 4037 h 11025"/>
                <a:gd name="connsiteX12" fmla="*/ 3318 w 10878"/>
                <a:gd name="connsiteY12" fmla="*/ 4324 h 11025"/>
                <a:gd name="connsiteX13" fmla="*/ 4207 w 10878"/>
                <a:gd name="connsiteY13" fmla="*/ 4596 h 11025"/>
                <a:gd name="connsiteX14" fmla="*/ 4023 w 10878"/>
                <a:gd name="connsiteY14" fmla="*/ 5998 h 11025"/>
                <a:gd name="connsiteX15" fmla="*/ 4173 w 10878"/>
                <a:gd name="connsiteY15" fmla="*/ 6317 h 11025"/>
                <a:gd name="connsiteX16" fmla="*/ 4346 w 10878"/>
                <a:gd name="connsiteY16" fmla="*/ 7799 h 11025"/>
                <a:gd name="connsiteX17" fmla="*/ 5513 w 10878"/>
                <a:gd name="connsiteY17" fmla="*/ 8198 h 11025"/>
                <a:gd name="connsiteX18" fmla="*/ 7172 w 10878"/>
                <a:gd name="connsiteY18" fmla="*/ 9795 h 11025"/>
                <a:gd name="connsiteX19" fmla="*/ 8554 w 10878"/>
                <a:gd name="connsiteY19" fmla="*/ 11025 h 11025"/>
                <a:gd name="connsiteX0" fmla="*/ 10878 w 10878"/>
                <a:gd name="connsiteY0" fmla="*/ 7677 h 11025"/>
                <a:gd name="connsiteX1" fmla="*/ 9171 w 10878"/>
                <a:gd name="connsiteY1" fmla="*/ 5858 h 11025"/>
                <a:gd name="connsiteX2" fmla="*/ 8920 w 10878"/>
                <a:gd name="connsiteY2" fmla="*/ 3990 h 11025"/>
                <a:gd name="connsiteX3" fmla="*/ 7639 w 10878"/>
                <a:gd name="connsiteY3" fmla="*/ 2144 h 11025"/>
                <a:gd name="connsiteX4" fmla="*/ 8257 w 10878"/>
                <a:gd name="connsiteY4" fmla="*/ 37 h 11025"/>
                <a:gd name="connsiteX5" fmla="*/ 6717 w 10878"/>
                <a:gd name="connsiteY5" fmla="*/ 895 h 11025"/>
                <a:gd name="connsiteX6" fmla="*/ 6221 w 10878"/>
                <a:gd name="connsiteY6" fmla="*/ 2024 h 11025"/>
                <a:gd name="connsiteX7" fmla="*/ 5615 w 10878"/>
                <a:gd name="connsiteY7" fmla="*/ 2754 h 11025"/>
                <a:gd name="connsiteX8" fmla="*/ 5339 w 10878"/>
                <a:gd name="connsiteY8" fmla="*/ 2890 h 11025"/>
                <a:gd name="connsiteX9" fmla="*/ 3768 w 10878"/>
                <a:gd name="connsiteY9" fmla="*/ 2969 h 11025"/>
                <a:gd name="connsiteX10" fmla="*/ 349 w 10878"/>
                <a:gd name="connsiteY10" fmla="*/ 3113 h 11025"/>
                <a:gd name="connsiteX11" fmla="*/ 453 w 10878"/>
                <a:gd name="connsiteY11" fmla="*/ 4037 h 11025"/>
                <a:gd name="connsiteX12" fmla="*/ 3318 w 10878"/>
                <a:gd name="connsiteY12" fmla="*/ 4324 h 11025"/>
                <a:gd name="connsiteX13" fmla="*/ 4207 w 10878"/>
                <a:gd name="connsiteY13" fmla="*/ 4596 h 11025"/>
                <a:gd name="connsiteX14" fmla="*/ 4023 w 10878"/>
                <a:gd name="connsiteY14" fmla="*/ 5998 h 11025"/>
                <a:gd name="connsiteX15" fmla="*/ 4173 w 10878"/>
                <a:gd name="connsiteY15" fmla="*/ 6317 h 11025"/>
                <a:gd name="connsiteX16" fmla="*/ 4346 w 10878"/>
                <a:gd name="connsiteY16" fmla="*/ 7799 h 11025"/>
                <a:gd name="connsiteX17" fmla="*/ 5513 w 10878"/>
                <a:gd name="connsiteY17" fmla="*/ 8198 h 11025"/>
                <a:gd name="connsiteX18" fmla="*/ 7172 w 10878"/>
                <a:gd name="connsiteY18" fmla="*/ 9795 h 11025"/>
                <a:gd name="connsiteX19" fmla="*/ 8554 w 10878"/>
                <a:gd name="connsiteY19" fmla="*/ 11025 h 11025"/>
                <a:gd name="connsiteX0" fmla="*/ 10878 w 10878"/>
                <a:gd name="connsiteY0" fmla="*/ 7708 h 11056"/>
                <a:gd name="connsiteX1" fmla="*/ 9171 w 10878"/>
                <a:gd name="connsiteY1" fmla="*/ 5889 h 11056"/>
                <a:gd name="connsiteX2" fmla="*/ 8920 w 10878"/>
                <a:gd name="connsiteY2" fmla="*/ 4021 h 11056"/>
                <a:gd name="connsiteX3" fmla="*/ 7639 w 10878"/>
                <a:gd name="connsiteY3" fmla="*/ 2175 h 11056"/>
                <a:gd name="connsiteX4" fmla="*/ 8257 w 10878"/>
                <a:gd name="connsiteY4" fmla="*/ 68 h 11056"/>
                <a:gd name="connsiteX5" fmla="*/ 6820 w 10878"/>
                <a:gd name="connsiteY5" fmla="*/ 651 h 11056"/>
                <a:gd name="connsiteX6" fmla="*/ 6221 w 10878"/>
                <a:gd name="connsiteY6" fmla="*/ 2055 h 11056"/>
                <a:gd name="connsiteX7" fmla="*/ 5615 w 10878"/>
                <a:gd name="connsiteY7" fmla="*/ 2785 h 11056"/>
                <a:gd name="connsiteX8" fmla="*/ 5339 w 10878"/>
                <a:gd name="connsiteY8" fmla="*/ 2921 h 11056"/>
                <a:gd name="connsiteX9" fmla="*/ 3768 w 10878"/>
                <a:gd name="connsiteY9" fmla="*/ 3000 h 11056"/>
                <a:gd name="connsiteX10" fmla="*/ 349 w 10878"/>
                <a:gd name="connsiteY10" fmla="*/ 3144 h 11056"/>
                <a:gd name="connsiteX11" fmla="*/ 453 w 10878"/>
                <a:gd name="connsiteY11" fmla="*/ 4068 h 11056"/>
                <a:gd name="connsiteX12" fmla="*/ 3318 w 10878"/>
                <a:gd name="connsiteY12" fmla="*/ 4355 h 11056"/>
                <a:gd name="connsiteX13" fmla="*/ 4207 w 10878"/>
                <a:gd name="connsiteY13" fmla="*/ 4627 h 11056"/>
                <a:gd name="connsiteX14" fmla="*/ 4023 w 10878"/>
                <a:gd name="connsiteY14" fmla="*/ 6029 h 11056"/>
                <a:gd name="connsiteX15" fmla="*/ 4173 w 10878"/>
                <a:gd name="connsiteY15" fmla="*/ 6348 h 11056"/>
                <a:gd name="connsiteX16" fmla="*/ 4346 w 10878"/>
                <a:gd name="connsiteY16" fmla="*/ 7830 h 11056"/>
                <a:gd name="connsiteX17" fmla="*/ 5513 w 10878"/>
                <a:gd name="connsiteY17" fmla="*/ 8229 h 11056"/>
                <a:gd name="connsiteX18" fmla="*/ 7172 w 10878"/>
                <a:gd name="connsiteY18" fmla="*/ 9826 h 11056"/>
                <a:gd name="connsiteX19" fmla="*/ 8554 w 10878"/>
                <a:gd name="connsiteY19" fmla="*/ 11056 h 11056"/>
                <a:gd name="connsiteX0" fmla="*/ 10878 w 10878"/>
                <a:gd name="connsiteY0" fmla="*/ 7697 h 11045"/>
                <a:gd name="connsiteX1" fmla="*/ 9171 w 10878"/>
                <a:gd name="connsiteY1" fmla="*/ 5878 h 11045"/>
                <a:gd name="connsiteX2" fmla="*/ 8920 w 10878"/>
                <a:gd name="connsiteY2" fmla="*/ 4010 h 11045"/>
                <a:gd name="connsiteX3" fmla="*/ 7897 w 10878"/>
                <a:gd name="connsiteY3" fmla="*/ 1957 h 11045"/>
                <a:gd name="connsiteX4" fmla="*/ 8257 w 10878"/>
                <a:gd name="connsiteY4" fmla="*/ 57 h 11045"/>
                <a:gd name="connsiteX5" fmla="*/ 6820 w 10878"/>
                <a:gd name="connsiteY5" fmla="*/ 640 h 11045"/>
                <a:gd name="connsiteX6" fmla="*/ 6221 w 10878"/>
                <a:gd name="connsiteY6" fmla="*/ 2044 h 11045"/>
                <a:gd name="connsiteX7" fmla="*/ 5615 w 10878"/>
                <a:gd name="connsiteY7" fmla="*/ 2774 h 11045"/>
                <a:gd name="connsiteX8" fmla="*/ 5339 w 10878"/>
                <a:gd name="connsiteY8" fmla="*/ 2910 h 11045"/>
                <a:gd name="connsiteX9" fmla="*/ 3768 w 10878"/>
                <a:gd name="connsiteY9" fmla="*/ 2989 h 11045"/>
                <a:gd name="connsiteX10" fmla="*/ 349 w 10878"/>
                <a:gd name="connsiteY10" fmla="*/ 3133 h 11045"/>
                <a:gd name="connsiteX11" fmla="*/ 453 w 10878"/>
                <a:gd name="connsiteY11" fmla="*/ 4057 h 11045"/>
                <a:gd name="connsiteX12" fmla="*/ 3318 w 10878"/>
                <a:gd name="connsiteY12" fmla="*/ 4344 h 11045"/>
                <a:gd name="connsiteX13" fmla="*/ 4207 w 10878"/>
                <a:gd name="connsiteY13" fmla="*/ 4616 h 11045"/>
                <a:gd name="connsiteX14" fmla="*/ 4023 w 10878"/>
                <a:gd name="connsiteY14" fmla="*/ 6018 h 11045"/>
                <a:gd name="connsiteX15" fmla="*/ 4173 w 10878"/>
                <a:gd name="connsiteY15" fmla="*/ 6337 h 11045"/>
                <a:gd name="connsiteX16" fmla="*/ 4346 w 10878"/>
                <a:gd name="connsiteY16" fmla="*/ 7819 h 11045"/>
                <a:gd name="connsiteX17" fmla="*/ 5513 w 10878"/>
                <a:gd name="connsiteY17" fmla="*/ 8218 h 11045"/>
                <a:gd name="connsiteX18" fmla="*/ 7172 w 10878"/>
                <a:gd name="connsiteY18" fmla="*/ 9815 h 11045"/>
                <a:gd name="connsiteX19" fmla="*/ 8554 w 10878"/>
                <a:gd name="connsiteY19" fmla="*/ 11045 h 11045"/>
                <a:gd name="connsiteX0" fmla="*/ 10878 w 10878"/>
                <a:gd name="connsiteY0" fmla="*/ 7697 h 11045"/>
                <a:gd name="connsiteX1" fmla="*/ 9171 w 10878"/>
                <a:gd name="connsiteY1" fmla="*/ 5878 h 11045"/>
                <a:gd name="connsiteX2" fmla="*/ 8558 w 10878"/>
                <a:gd name="connsiteY2" fmla="*/ 4561 h 11045"/>
                <a:gd name="connsiteX3" fmla="*/ 7897 w 10878"/>
                <a:gd name="connsiteY3" fmla="*/ 1957 h 11045"/>
                <a:gd name="connsiteX4" fmla="*/ 8257 w 10878"/>
                <a:gd name="connsiteY4" fmla="*/ 57 h 11045"/>
                <a:gd name="connsiteX5" fmla="*/ 6820 w 10878"/>
                <a:gd name="connsiteY5" fmla="*/ 640 h 11045"/>
                <a:gd name="connsiteX6" fmla="*/ 6221 w 10878"/>
                <a:gd name="connsiteY6" fmla="*/ 2044 h 11045"/>
                <a:gd name="connsiteX7" fmla="*/ 5615 w 10878"/>
                <a:gd name="connsiteY7" fmla="*/ 2774 h 11045"/>
                <a:gd name="connsiteX8" fmla="*/ 5339 w 10878"/>
                <a:gd name="connsiteY8" fmla="*/ 2910 h 11045"/>
                <a:gd name="connsiteX9" fmla="*/ 3768 w 10878"/>
                <a:gd name="connsiteY9" fmla="*/ 2989 h 11045"/>
                <a:gd name="connsiteX10" fmla="*/ 349 w 10878"/>
                <a:gd name="connsiteY10" fmla="*/ 3133 h 11045"/>
                <a:gd name="connsiteX11" fmla="*/ 453 w 10878"/>
                <a:gd name="connsiteY11" fmla="*/ 4057 h 11045"/>
                <a:gd name="connsiteX12" fmla="*/ 3318 w 10878"/>
                <a:gd name="connsiteY12" fmla="*/ 4344 h 11045"/>
                <a:gd name="connsiteX13" fmla="*/ 4207 w 10878"/>
                <a:gd name="connsiteY13" fmla="*/ 4616 h 11045"/>
                <a:gd name="connsiteX14" fmla="*/ 4023 w 10878"/>
                <a:gd name="connsiteY14" fmla="*/ 6018 h 11045"/>
                <a:gd name="connsiteX15" fmla="*/ 4173 w 10878"/>
                <a:gd name="connsiteY15" fmla="*/ 6337 h 11045"/>
                <a:gd name="connsiteX16" fmla="*/ 4346 w 10878"/>
                <a:gd name="connsiteY16" fmla="*/ 7819 h 11045"/>
                <a:gd name="connsiteX17" fmla="*/ 5513 w 10878"/>
                <a:gd name="connsiteY17" fmla="*/ 8218 h 11045"/>
                <a:gd name="connsiteX18" fmla="*/ 7172 w 10878"/>
                <a:gd name="connsiteY18" fmla="*/ 9815 h 11045"/>
                <a:gd name="connsiteX19" fmla="*/ 8554 w 10878"/>
                <a:gd name="connsiteY19" fmla="*/ 11045 h 11045"/>
                <a:gd name="connsiteX0" fmla="*/ 10878 w 10878"/>
                <a:gd name="connsiteY0" fmla="*/ 7697 h 11045"/>
                <a:gd name="connsiteX1" fmla="*/ 9171 w 10878"/>
                <a:gd name="connsiteY1" fmla="*/ 5878 h 11045"/>
                <a:gd name="connsiteX2" fmla="*/ 8558 w 10878"/>
                <a:gd name="connsiteY2" fmla="*/ 4561 h 11045"/>
                <a:gd name="connsiteX3" fmla="*/ 7897 w 10878"/>
                <a:gd name="connsiteY3" fmla="*/ 1957 h 11045"/>
                <a:gd name="connsiteX4" fmla="*/ 8257 w 10878"/>
                <a:gd name="connsiteY4" fmla="*/ 57 h 11045"/>
                <a:gd name="connsiteX5" fmla="*/ 6820 w 10878"/>
                <a:gd name="connsiteY5" fmla="*/ 640 h 11045"/>
                <a:gd name="connsiteX6" fmla="*/ 6221 w 10878"/>
                <a:gd name="connsiteY6" fmla="*/ 2044 h 11045"/>
                <a:gd name="connsiteX7" fmla="*/ 5615 w 10878"/>
                <a:gd name="connsiteY7" fmla="*/ 2774 h 11045"/>
                <a:gd name="connsiteX8" fmla="*/ 5339 w 10878"/>
                <a:gd name="connsiteY8" fmla="*/ 2910 h 11045"/>
                <a:gd name="connsiteX9" fmla="*/ 3768 w 10878"/>
                <a:gd name="connsiteY9" fmla="*/ 2989 h 11045"/>
                <a:gd name="connsiteX10" fmla="*/ 349 w 10878"/>
                <a:gd name="connsiteY10" fmla="*/ 3133 h 11045"/>
                <a:gd name="connsiteX11" fmla="*/ 453 w 10878"/>
                <a:gd name="connsiteY11" fmla="*/ 4057 h 11045"/>
                <a:gd name="connsiteX12" fmla="*/ 3318 w 10878"/>
                <a:gd name="connsiteY12" fmla="*/ 4344 h 11045"/>
                <a:gd name="connsiteX13" fmla="*/ 4207 w 10878"/>
                <a:gd name="connsiteY13" fmla="*/ 4616 h 11045"/>
                <a:gd name="connsiteX14" fmla="*/ 4023 w 10878"/>
                <a:gd name="connsiteY14" fmla="*/ 6018 h 11045"/>
                <a:gd name="connsiteX15" fmla="*/ 4173 w 10878"/>
                <a:gd name="connsiteY15" fmla="*/ 6337 h 11045"/>
                <a:gd name="connsiteX16" fmla="*/ 4604 w 10878"/>
                <a:gd name="connsiteY16" fmla="*/ 7062 h 11045"/>
                <a:gd name="connsiteX17" fmla="*/ 5513 w 10878"/>
                <a:gd name="connsiteY17" fmla="*/ 8218 h 11045"/>
                <a:gd name="connsiteX18" fmla="*/ 7172 w 10878"/>
                <a:gd name="connsiteY18" fmla="*/ 9815 h 11045"/>
                <a:gd name="connsiteX19" fmla="*/ 8554 w 10878"/>
                <a:gd name="connsiteY19" fmla="*/ 11045 h 11045"/>
                <a:gd name="connsiteX0" fmla="*/ 10878 w 10878"/>
                <a:gd name="connsiteY0" fmla="*/ 7697 h 11045"/>
                <a:gd name="connsiteX1" fmla="*/ 9171 w 10878"/>
                <a:gd name="connsiteY1" fmla="*/ 5878 h 11045"/>
                <a:gd name="connsiteX2" fmla="*/ 8558 w 10878"/>
                <a:gd name="connsiteY2" fmla="*/ 4561 h 11045"/>
                <a:gd name="connsiteX3" fmla="*/ 7897 w 10878"/>
                <a:gd name="connsiteY3" fmla="*/ 1957 h 11045"/>
                <a:gd name="connsiteX4" fmla="*/ 8257 w 10878"/>
                <a:gd name="connsiteY4" fmla="*/ 57 h 11045"/>
                <a:gd name="connsiteX5" fmla="*/ 6820 w 10878"/>
                <a:gd name="connsiteY5" fmla="*/ 640 h 11045"/>
                <a:gd name="connsiteX6" fmla="*/ 6221 w 10878"/>
                <a:gd name="connsiteY6" fmla="*/ 2044 h 11045"/>
                <a:gd name="connsiteX7" fmla="*/ 5615 w 10878"/>
                <a:gd name="connsiteY7" fmla="*/ 2774 h 11045"/>
                <a:gd name="connsiteX8" fmla="*/ 5339 w 10878"/>
                <a:gd name="connsiteY8" fmla="*/ 2910 h 11045"/>
                <a:gd name="connsiteX9" fmla="*/ 3768 w 10878"/>
                <a:gd name="connsiteY9" fmla="*/ 2989 h 11045"/>
                <a:gd name="connsiteX10" fmla="*/ 349 w 10878"/>
                <a:gd name="connsiteY10" fmla="*/ 3133 h 11045"/>
                <a:gd name="connsiteX11" fmla="*/ 453 w 10878"/>
                <a:gd name="connsiteY11" fmla="*/ 4057 h 11045"/>
                <a:gd name="connsiteX12" fmla="*/ 3318 w 10878"/>
                <a:gd name="connsiteY12" fmla="*/ 4344 h 11045"/>
                <a:gd name="connsiteX13" fmla="*/ 4207 w 10878"/>
                <a:gd name="connsiteY13" fmla="*/ 4616 h 11045"/>
                <a:gd name="connsiteX14" fmla="*/ 4023 w 10878"/>
                <a:gd name="connsiteY14" fmla="*/ 6018 h 11045"/>
                <a:gd name="connsiteX15" fmla="*/ 4173 w 10878"/>
                <a:gd name="connsiteY15" fmla="*/ 6337 h 11045"/>
                <a:gd name="connsiteX16" fmla="*/ 4604 w 10878"/>
                <a:gd name="connsiteY16" fmla="*/ 7062 h 11045"/>
                <a:gd name="connsiteX17" fmla="*/ 5513 w 10878"/>
                <a:gd name="connsiteY17" fmla="*/ 8218 h 11045"/>
                <a:gd name="connsiteX18" fmla="*/ 7120 w 10878"/>
                <a:gd name="connsiteY18" fmla="*/ 9402 h 11045"/>
                <a:gd name="connsiteX19" fmla="*/ 8554 w 10878"/>
                <a:gd name="connsiteY19" fmla="*/ 11045 h 11045"/>
                <a:gd name="connsiteX0" fmla="*/ 10878 w 10878"/>
                <a:gd name="connsiteY0" fmla="*/ 7697 h 11252"/>
                <a:gd name="connsiteX1" fmla="*/ 9171 w 10878"/>
                <a:gd name="connsiteY1" fmla="*/ 5878 h 11252"/>
                <a:gd name="connsiteX2" fmla="*/ 8558 w 10878"/>
                <a:gd name="connsiteY2" fmla="*/ 4561 h 11252"/>
                <a:gd name="connsiteX3" fmla="*/ 7897 w 10878"/>
                <a:gd name="connsiteY3" fmla="*/ 1957 h 11252"/>
                <a:gd name="connsiteX4" fmla="*/ 8257 w 10878"/>
                <a:gd name="connsiteY4" fmla="*/ 57 h 11252"/>
                <a:gd name="connsiteX5" fmla="*/ 6820 w 10878"/>
                <a:gd name="connsiteY5" fmla="*/ 640 h 11252"/>
                <a:gd name="connsiteX6" fmla="*/ 6221 w 10878"/>
                <a:gd name="connsiteY6" fmla="*/ 2044 h 11252"/>
                <a:gd name="connsiteX7" fmla="*/ 5615 w 10878"/>
                <a:gd name="connsiteY7" fmla="*/ 2774 h 11252"/>
                <a:gd name="connsiteX8" fmla="*/ 5339 w 10878"/>
                <a:gd name="connsiteY8" fmla="*/ 2910 h 11252"/>
                <a:gd name="connsiteX9" fmla="*/ 3768 w 10878"/>
                <a:gd name="connsiteY9" fmla="*/ 2989 h 11252"/>
                <a:gd name="connsiteX10" fmla="*/ 349 w 10878"/>
                <a:gd name="connsiteY10" fmla="*/ 3133 h 11252"/>
                <a:gd name="connsiteX11" fmla="*/ 453 w 10878"/>
                <a:gd name="connsiteY11" fmla="*/ 4057 h 11252"/>
                <a:gd name="connsiteX12" fmla="*/ 3318 w 10878"/>
                <a:gd name="connsiteY12" fmla="*/ 4344 h 11252"/>
                <a:gd name="connsiteX13" fmla="*/ 4207 w 10878"/>
                <a:gd name="connsiteY13" fmla="*/ 4616 h 11252"/>
                <a:gd name="connsiteX14" fmla="*/ 4023 w 10878"/>
                <a:gd name="connsiteY14" fmla="*/ 6018 h 11252"/>
                <a:gd name="connsiteX15" fmla="*/ 4173 w 10878"/>
                <a:gd name="connsiteY15" fmla="*/ 6337 h 11252"/>
                <a:gd name="connsiteX16" fmla="*/ 4604 w 10878"/>
                <a:gd name="connsiteY16" fmla="*/ 7062 h 11252"/>
                <a:gd name="connsiteX17" fmla="*/ 5513 w 10878"/>
                <a:gd name="connsiteY17" fmla="*/ 8218 h 11252"/>
                <a:gd name="connsiteX18" fmla="*/ 7120 w 10878"/>
                <a:gd name="connsiteY18" fmla="*/ 9402 h 11252"/>
                <a:gd name="connsiteX19" fmla="*/ 8347 w 10878"/>
                <a:gd name="connsiteY19" fmla="*/ 11252 h 11252"/>
                <a:gd name="connsiteX0" fmla="*/ 10878 w 10878"/>
                <a:gd name="connsiteY0" fmla="*/ 7697 h 11252"/>
                <a:gd name="connsiteX1" fmla="*/ 9171 w 10878"/>
                <a:gd name="connsiteY1" fmla="*/ 5878 h 11252"/>
                <a:gd name="connsiteX2" fmla="*/ 8558 w 10878"/>
                <a:gd name="connsiteY2" fmla="*/ 4561 h 11252"/>
                <a:gd name="connsiteX3" fmla="*/ 7897 w 10878"/>
                <a:gd name="connsiteY3" fmla="*/ 1957 h 11252"/>
                <a:gd name="connsiteX4" fmla="*/ 8257 w 10878"/>
                <a:gd name="connsiteY4" fmla="*/ 57 h 11252"/>
                <a:gd name="connsiteX5" fmla="*/ 6820 w 10878"/>
                <a:gd name="connsiteY5" fmla="*/ 640 h 11252"/>
                <a:gd name="connsiteX6" fmla="*/ 6221 w 10878"/>
                <a:gd name="connsiteY6" fmla="*/ 2044 h 11252"/>
                <a:gd name="connsiteX7" fmla="*/ 5615 w 10878"/>
                <a:gd name="connsiteY7" fmla="*/ 2774 h 11252"/>
                <a:gd name="connsiteX8" fmla="*/ 5339 w 10878"/>
                <a:gd name="connsiteY8" fmla="*/ 2910 h 11252"/>
                <a:gd name="connsiteX9" fmla="*/ 3768 w 10878"/>
                <a:gd name="connsiteY9" fmla="*/ 2989 h 11252"/>
                <a:gd name="connsiteX10" fmla="*/ 349 w 10878"/>
                <a:gd name="connsiteY10" fmla="*/ 3133 h 11252"/>
                <a:gd name="connsiteX11" fmla="*/ 453 w 10878"/>
                <a:gd name="connsiteY11" fmla="*/ 4057 h 11252"/>
                <a:gd name="connsiteX12" fmla="*/ 3318 w 10878"/>
                <a:gd name="connsiteY12" fmla="*/ 4344 h 11252"/>
                <a:gd name="connsiteX13" fmla="*/ 4207 w 10878"/>
                <a:gd name="connsiteY13" fmla="*/ 4616 h 11252"/>
                <a:gd name="connsiteX14" fmla="*/ 4023 w 10878"/>
                <a:gd name="connsiteY14" fmla="*/ 6018 h 11252"/>
                <a:gd name="connsiteX15" fmla="*/ 4173 w 10878"/>
                <a:gd name="connsiteY15" fmla="*/ 6337 h 11252"/>
                <a:gd name="connsiteX16" fmla="*/ 4604 w 10878"/>
                <a:gd name="connsiteY16" fmla="*/ 7062 h 11252"/>
                <a:gd name="connsiteX17" fmla="*/ 5926 w 10878"/>
                <a:gd name="connsiteY17" fmla="*/ 7874 h 11252"/>
                <a:gd name="connsiteX18" fmla="*/ 7120 w 10878"/>
                <a:gd name="connsiteY18" fmla="*/ 9402 h 11252"/>
                <a:gd name="connsiteX19" fmla="*/ 8347 w 10878"/>
                <a:gd name="connsiteY19" fmla="*/ 11252 h 11252"/>
                <a:gd name="connsiteX0" fmla="*/ 10878 w 10878"/>
                <a:gd name="connsiteY0" fmla="*/ 7697 h 11252"/>
                <a:gd name="connsiteX1" fmla="*/ 9171 w 10878"/>
                <a:gd name="connsiteY1" fmla="*/ 5878 h 11252"/>
                <a:gd name="connsiteX2" fmla="*/ 8558 w 10878"/>
                <a:gd name="connsiteY2" fmla="*/ 4561 h 11252"/>
                <a:gd name="connsiteX3" fmla="*/ 7897 w 10878"/>
                <a:gd name="connsiteY3" fmla="*/ 1957 h 11252"/>
                <a:gd name="connsiteX4" fmla="*/ 8257 w 10878"/>
                <a:gd name="connsiteY4" fmla="*/ 57 h 11252"/>
                <a:gd name="connsiteX5" fmla="*/ 6820 w 10878"/>
                <a:gd name="connsiteY5" fmla="*/ 640 h 11252"/>
                <a:gd name="connsiteX6" fmla="*/ 6221 w 10878"/>
                <a:gd name="connsiteY6" fmla="*/ 2044 h 11252"/>
                <a:gd name="connsiteX7" fmla="*/ 5615 w 10878"/>
                <a:gd name="connsiteY7" fmla="*/ 2774 h 11252"/>
                <a:gd name="connsiteX8" fmla="*/ 5339 w 10878"/>
                <a:gd name="connsiteY8" fmla="*/ 2910 h 11252"/>
                <a:gd name="connsiteX9" fmla="*/ 3768 w 10878"/>
                <a:gd name="connsiteY9" fmla="*/ 2989 h 11252"/>
                <a:gd name="connsiteX10" fmla="*/ 349 w 10878"/>
                <a:gd name="connsiteY10" fmla="*/ 3133 h 11252"/>
                <a:gd name="connsiteX11" fmla="*/ 453 w 10878"/>
                <a:gd name="connsiteY11" fmla="*/ 4057 h 11252"/>
                <a:gd name="connsiteX12" fmla="*/ 3318 w 10878"/>
                <a:gd name="connsiteY12" fmla="*/ 4344 h 11252"/>
                <a:gd name="connsiteX13" fmla="*/ 4207 w 10878"/>
                <a:gd name="connsiteY13" fmla="*/ 4616 h 11252"/>
                <a:gd name="connsiteX14" fmla="*/ 4023 w 10878"/>
                <a:gd name="connsiteY14" fmla="*/ 6018 h 11252"/>
                <a:gd name="connsiteX15" fmla="*/ 4173 w 10878"/>
                <a:gd name="connsiteY15" fmla="*/ 6337 h 11252"/>
                <a:gd name="connsiteX16" fmla="*/ 4604 w 10878"/>
                <a:gd name="connsiteY16" fmla="*/ 7062 h 11252"/>
                <a:gd name="connsiteX17" fmla="*/ 5926 w 10878"/>
                <a:gd name="connsiteY17" fmla="*/ 7874 h 11252"/>
                <a:gd name="connsiteX18" fmla="*/ 7378 w 10878"/>
                <a:gd name="connsiteY18" fmla="*/ 8576 h 11252"/>
                <a:gd name="connsiteX19" fmla="*/ 8347 w 10878"/>
                <a:gd name="connsiteY19" fmla="*/ 11252 h 11252"/>
                <a:gd name="connsiteX0" fmla="*/ 10878 w 10878"/>
                <a:gd name="connsiteY0" fmla="*/ 7697 h 11252"/>
                <a:gd name="connsiteX1" fmla="*/ 9171 w 10878"/>
                <a:gd name="connsiteY1" fmla="*/ 5878 h 11252"/>
                <a:gd name="connsiteX2" fmla="*/ 8558 w 10878"/>
                <a:gd name="connsiteY2" fmla="*/ 4561 h 11252"/>
                <a:gd name="connsiteX3" fmla="*/ 7897 w 10878"/>
                <a:gd name="connsiteY3" fmla="*/ 1957 h 11252"/>
                <a:gd name="connsiteX4" fmla="*/ 8257 w 10878"/>
                <a:gd name="connsiteY4" fmla="*/ 57 h 11252"/>
                <a:gd name="connsiteX5" fmla="*/ 6820 w 10878"/>
                <a:gd name="connsiteY5" fmla="*/ 640 h 11252"/>
                <a:gd name="connsiteX6" fmla="*/ 6221 w 10878"/>
                <a:gd name="connsiteY6" fmla="*/ 2044 h 11252"/>
                <a:gd name="connsiteX7" fmla="*/ 5615 w 10878"/>
                <a:gd name="connsiteY7" fmla="*/ 2774 h 11252"/>
                <a:gd name="connsiteX8" fmla="*/ 5339 w 10878"/>
                <a:gd name="connsiteY8" fmla="*/ 2910 h 11252"/>
                <a:gd name="connsiteX9" fmla="*/ 3768 w 10878"/>
                <a:gd name="connsiteY9" fmla="*/ 2989 h 11252"/>
                <a:gd name="connsiteX10" fmla="*/ 349 w 10878"/>
                <a:gd name="connsiteY10" fmla="*/ 3133 h 11252"/>
                <a:gd name="connsiteX11" fmla="*/ 453 w 10878"/>
                <a:gd name="connsiteY11" fmla="*/ 4057 h 11252"/>
                <a:gd name="connsiteX12" fmla="*/ 3318 w 10878"/>
                <a:gd name="connsiteY12" fmla="*/ 4344 h 11252"/>
                <a:gd name="connsiteX13" fmla="*/ 4207 w 10878"/>
                <a:gd name="connsiteY13" fmla="*/ 4616 h 11252"/>
                <a:gd name="connsiteX14" fmla="*/ 4023 w 10878"/>
                <a:gd name="connsiteY14" fmla="*/ 6018 h 11252"/>
                <a:gd name="connsiteX15" fmla="*/ 4173 w 10878"/>
                <a:gd name="connsiteY15" fmla="*/ 6337 h 11252"/>
                <a:gd name="connsiteX16" fmla="*/ 4604 w 10878"/>
                <a:gd name="connsiteY16" fmla="*/ 7062 h 11252"/>
                <a:gd name="connsiteX17" fmla="*/ 5926 w 10878"/>
                <a:gd name="connsiteY17" fmla="*/ 7874 h 11252"/>
                <a:gd name="connsiteX18" fmla="*/ 6810 w 10878"/>
                <a:gd name="connsiteY18" fmla="*/ 8714 h 11252"/>
                <a:gd name="connsiteX19" fmla="*/ 8347 w 10878"/>
                <a:gd name="connsiteY19" fmla="*/ 11252 h 11252"/>
                <a:gd name="connsiteX0" fmla="*/ 10878 w 10878"/>
                <a:gd name="connsiteY0" fmla="*/ 7697 h 11252"/>
                <a:gd name="connsiteX1" fmla="*/ 9171 w 10878"/>
                <a:gd name="connsiteY1" fmla="*/ 5878 h 11252"/>
                <a:gd name="connsiteX2" fmla="*/ 8351 w 10878"/>
                <a:gd name="connsiteY2" fmla="*/ 4561 h 11252"/>
                <a:gd name="connsiteX3" fmla="*/ 7897 w 10878"/>
                <a:gd name="connsiteY3" fmla="*/ 1957 h 11252"/>
                <a:gd name="connsiteX4" fmla="*/ 8257 w 10878"/>
                <a:gd name="connsiteY4" fmla="*/ 57 h 11252"/>
                <a:gd name="connsiteX5" fmla="*/ 6820 w 10878"/>
                <a:gd name="connsiteY5" fmla="*/ 640 h 11252"/>
                <a:gd name="connsiteX6" fmla="*/ 6221 w 10878"/>
                <a:gd name="connsiteY6" fmla="*/ 2044 h 11252"/>
                <a:gd name="connsiteX7" fmla="*/ 5615 w 10878"/>
                <a:gd name="connsiteY7" fmla="*/ 2774 h 11252"/>
                <a:gd name="connsiteX8" fmla="*/ 5339 w 10878"/>
                <a:gd name="connsiteY8" fmla="*/ 2910 h 11252"/>
                <a:gd name="connsiteX9" fmla="*/ 3768 w 10878"/>
                <a:gd name="connsiteY9" fmla="*/ 2989 h 11252"/>
                <a:gd name="connsiteX10" fmla="*/ 349 w 10878"/>
                <a:gd name="connsiteY10" fmla="*/ 3133 h 11252"/>
                <a:gd name="connsiteX11" fmla="*/ 453 w 10878"/>
                <a:gd name="connsiteY11" fmla="*/ 4057 h 11252"/>
                <a:gd name="connsiteX12" fmla="*/ 3318 w 10878"/>
                <a:gd name="connsiteY12" fmla="*/ 4344 h 11252"/>
                <a:gd name="connsiteX13" fmla="*/ 4207 w 10878"/>
                <a:gd name="connsiteY13" fmla="*/ 4616 h 11252"/>
                <a:gd name="connsiteX14" fmla="*/ 4023 w 10878"/>
                <a:gd name="connsiteY14" fmla="*/ 6018 h 11252"/>
                <a:gd name="connsiteX15" fmla="*/ 4173 w 10878"/>
                <a:gd name="connsiteY15" fmla="*/ 6337 h 11252"/>
                <a:gd name="connsiteX16" fmla="*/ 4604 w 10878"/>
                <a:gd name="connsiteY16" fmla="*/ 7062 h 11252"/>
                <a:gd name="connsiteX17" fmla="*/ 5926 w 10878"/>
                <a:gd name="connsiteY17" fmla="*/ 7874 h 11252"/>
                <a:gd name="connsiteX18" fmla="*/ 6810 w 10878"/>
                <a:gd name="connsiteY18" fmla="*/ 8714 h 11252"/>
                <a:gd name="connsiteX19" fmla="*/ 8347 w 10878"/>
                <a:gd name="connsiteY19" fmla="*/ 11252 h 11252"/>
                <a:gd name="connsiteX0" fmla="*/ 10878 w 10878"/>
                <a:gd name="connsiteY0" fmla="*/ 7697 h 11252"/>
                <a:gd name="connsiteX1" fmla="*/ 9171 w 10878"/>
                <a:gd name="connsiteY1" fmla="*/ 5878 h 11252"/>
                <a:gd name="connsiteX2" fmla="*/ 8661 w 10878"/>
                <a:gd name="connsiteY2" fmla="*/ 4492 h 11252"/>
                <a:gd name="connsiteX3" fmla="*/ 7897 w 10878"/>
                <a:gd name="connsiteY3" fmla="*/ 1957 h 11252"/>
                <a:gd name="connsiteX4" fmla="*/ 8257 w 10878"/>
                <a:gd name="connsiteY4" fmla="*/ 57 h 11252"/>
                <a:gd name="connsiteX5" fmla="*/ 6820 w 10878"/>
                <a:gd name="connsiteY5" fmla="*/ 640 h 11252"/>
                <a:gd name="connsiteX6" fmla="*/ 6221 w 10878"/>
                <a:gd name="connsiteY6" fmla="*/ 2044 h 11252"/>
                <a:gd name="connsiteX7" fmla="*/ 5615 w 10878"/>
                <a:gd name="connsiteY7" fmla="*/ 2774 h 11252"/>
                <a:gd name="connsiteX8" fmla="*/ 5339 w 10878"/>
                <a:gd name="connsiteY8" fmla="*/ 2910 h 11252"/>
                <a:gd name="connsiteX9" fmla="*/ 3768 w 10878"/>
                <a:gd name="connsiteY9" fmla="*/ 2989 h 11252"/>
                <a:gd name="connsiteX10" fmla="*/ 349 w 10878"/>
                <a:gd name="connsiteY10" fmla="*/ 3133 h 11252"/>
                <a:gd name="connsiteX11" fmla="*/ 453 w 10878"/>
                <a:gd name="connsiteY11" fmla="*/ 4057 h 11252"/>
                <a:gd name="connsiteX12" fmla="*/ 3318 w 10878"/>
                <a:gd name="connsiteY12" fmla="*/ 4344 h 11252"/>
                <a:gd name="connsiteX13" fmla="*/ 4207 w 10878"/>
                <a:gd name="connsiteY13" fmla="*/ 4616 h 11252"/>
                <a:gd name="connsiteX14" fmla="*/ 4023 w 10878"/>
                <a:gd name="connsiteY14" fmla="*/ 6018 h 11252"/>
                <a:gd name="connsiteX15" fmla="*/ 4173 w 10878"/>
                <a:gd name="connsiteY15" fmla="*/ 6337 h 11252"/>
                <a:gd name="connsiteX16" fmla="*/ 4604 w 10878"/>
                <a:gd name="connsiteY16" fmla="*/ 7062 h 11252"/>
                <a:gd name="connsiteX17" fmla="*/ 5926 w 10878"/>
                <a:gd name="connsiteY17" fmla="*/ 7874 h 11252"/>
                <a:gd name="connsiteX18" fmla="*/ 6810 w 10878"/>
                <a:gd name="connsiteY18" fmla="*/ 8714 h 11252"/>
                <a:gd name="connsiteX19" fmla="*/ 8347 w 10878"/>
                <a:gd name="connsiteY19" fmla="*/ 11252 h 11252"/>
                <a:gd name="connsiteX0" fmla="*/ 10878 w 10878"/>
                <a:gd name="connsiteY0" fmla="*/ 7697 h 11252"/>
                <a:gd name="connsiteX1" fmla="*/ 9171 w 10878"/>
                <a:gd name="connsiteY1" fmla="*/ 5878 h 11252"/>
                <a:gd name="connsiteX2" fmla="*/ 8661 w 10878"/>
                <a:gd name="connsiteY2" fmla="*/ 4492 h 11252"/>
                <a:gd name="connsiteX3" fmla="*/ 7897 w 10878"/>
                <a:gd name="connsiteY3" fmla="*/ 1957 h 11252"/>
                <a:gd name="connsiteX4" fmla="*/ 8257 w 10878"/>
                <a:gd name="connsiteY4" fmla="*/ 57 h 11252"/>
                <a:gd name="connsiteX5" fmla="*/ 6820 w 10878"/>
                <a:gd name="connsiteY5" fmla="*/ 640 h 11252"/>
                <a:gd name="connsiteX6" fmla="*/ 6221 w 10878"/>
                <a:gd name="connsiteY6" fmla="*/ 2044 h 11252"/>
                <a:gd name="connsiteX7" fmla="*/ 6201 w 10878"/>
                <a:gd name="connsiteY7" fmla="*/ 2872 h 11252"/>
                <a:gd name="connsiteX8" fmla="*/ 5339 w 10878"/>
                <a:gd name="connsiteY8" fmla="*/ 2910 h 11252"/>
                <a:gd name="connsiteX9" fmla="*/ 3768 w 10878"/>
                <a:gd name="connsiteY9" fmla="*/ 2989 h 11252"/>
                <a:gd name="connsiteX10" fmla="*/ 349 w 10878"/>
                <a:gd name="connsiteY10" fmla="*/ 3133 h 11252"/>
                <a:gd name="connsiteX11" fmla="*/ 453 w 10878"/>
                <a:gd name="connsiteY11" fmla="*/ 4057 h 11252"/>
                <a:gd name="connsiteX12" fmla="*/ 3318 w 10878"/>
                <a:gd name="connsiteY12" fmla="*/ 4344 h 11252"/>
                <a:gd name="connsiteX13" fmla="*/ 4207 w 10878"/>
                <a:gd name="connsiteY13" fmla="*/ 4616 h 11252"/>
                <a:gd name="connsiteX14" fmla="*/ 4023 w 10878"/>
                <a:gd name="connsiteY14" fmla="*/ 6018 h 11252"/>
                <a:gd name="connsiteX15" fmla="*/ 4173 w 10878"/>
                <a:gd name="connsiteY15" fmla="*/ 6337 h 11252"/>
                <a:gd name="connsiteX16" fmla="*/ 4604 w 10878"/>
                <a:gd name="connsiteY16" fmla="*/ 7062 h 11252"/>
                <a:gd name="connsiteX17" fmla="*/ 5926 w 10878"/>
                <a:gd name="connsiteY17" fmla="*/ 7874 h 11252"/>
                <a:gd name="connsiteX18" fmla="*/ 6810 w 10878"/>
                <a:gd name="connsiteY18" fmla="*/ 8714 h 11252"/>
                <a:gd name="connsiteX19" fmla="*/ 8347 w 10878"/>
                <a:gd name="connsiteY19" fmla="*/ 11252 h 11252"/>
                <a:gd name="connsiteX0" fmla="*/ 10878 w 10878"/>
                <a:gd name="connsiteY0" fmla="*/ 7688 h 11243"/>
                <a:gd name="connsiteX1" fmla="*/ 9171 w 10878"/>
                <a:gd name="connsiteY1" fmla="*/ 5869 h 11243"/>
                <a:gd name="connsiteX2" fmla="*/ 8661 w 10878"/>
                <a:gd name="connsiteY2" fmla="*/ 4483 h 11243"/>
                <a:gd name="connsiteX3" fmla="*/ 7897 w 10878"/>
                <a:gd name="connsiteY3" fmla="*/ 1948 h 11243"/>
                <a:gd name="connsiteX4" fmla="*/ 8257 w 10878"/>
                <a:gd name="connsiteY4" fmla="*/ 48 h 11243"/>
                <a:gd name="connsiteX5" fmla="*/ 7040 w 10878"/>
                <a:gd name="connsiteY5" fmla="*/ 696 h 11243"/>
                <a:gd name="connsiteX6" fmla="*/ 6221 w 10878"/>
                <a:gd name="connsiteY6" fmla="*/ 2035 h 11243"/>
                <a:gd name="connsiteX7" fmla="*/ 6201 w 10878"/>
                <a:gd name="connsiteY7" fmla="*/ 2863 h 11243"/>
                <a:gd name="connsiteX8" fmla="*/ 5339 w 10878"/>
                <a:gd name="connsiteY8" fmla="*/ 2901 h 11243"/>
                <a:gd name="connsiteX9" fmla="*/ 3768 w 10878"/>
                <a:gd name="connsiteY9" fmla="*/ 2980 h 11243"/>
                <a:gd name="connsiteX10" fmla="*/ 349 w 10878"/>
                <a:gd name="connsiteY10" fmla="*/ 3124 h 11243"/>
                <a:gd name="connsiteX11" fmla="*/ 453 w 10878"/>
                <a:gd name="connsiteY11" fmla="*/ 4048 h 11243"/>
                <a:gd name="connsiteX12" fmla="*/ 3318 w 10878"/>
                <a:gd name="connsiteY12" fmla="*/ 4335 h 11243"/>
                <a:gd name="connsiteX13" fmla="*/ 4207 w 10878"/>
                <a:gd name="connsiteY13" fmla="*/ 4607 h 11243"/>
                <a:gd name="connsiteX14" fmla="*/ 4023 w 10878"/>
                <a:gd name="connsiteY14" fmla="*/ 6009 h 11243"/>
                <a:gd name="connsiteX15" fmla="*/ 4173 w 10878"/>
                <a:gd name="connsiteY15" fmla="*/ 6328 h 11243"/>
                <a:gd name="connsiteX16" fmla="*/ 4604 w 10878"/>
                <a:gd name="connsiteY16" fmla="*/ 7053 h 11243"/>
                <a:gd name="connsiteX17" fmla="*/ 5926 w 10878"/>
                <a:gd name="connsiteY17" fmla="*/ 7865 h 11243"/>
                <a:gd name="connsiteX18" fmla="*/ 6810 w 10878"/>
                <a:gd name="connsiteY18" fmla="*/ 8705 h 11243"/>
                <a:gd name="connsiteX19" fmla="*/ 8347 w 10878"/>
                <a:gd name="connsiteY19" fmla="*/ 11243 h 11243"/>
                <a:gd name="connsiteX0" fmla="*/ 10878 w 10878"/>
                <a:gd name="connsiteY0" fmla="*/ 7688 h 11243"/>
                <a:gd name="connsiteX1" fmla="*/ 9171 w 10878"/>
                <a:gd name="connsiteY1" fmla="*/ 5869 h 11243"/>
                <a:gd name="connsiteX2" fmla="*/ 8710 w 10878"/>
                <a:gd name="connsiteY2" fmla="*/ 4125 h 11243"/>
                <a:gd name="connsiteX3" fmla="*/ 7897 w 10878"/>
                <a:gd name="connsiteY3" fmla="*/ 1948 h 11243"/>
                <a:gd name="connsiteX4" fmla="*/ 8257 w 10878"/>
                <a:gd name="connsiteY4" fmla="*/ 48 h 11243"/>
                <a:gd name="connsiteX5" fmla="*/ 7040 w 10878"/>
                <a:gd name="connsiteY5" fmla="*/ 696 h 11243"/>
                <a:gd name="connsiteX6" fmla="*/ 6221 w 10878"/>
                <a:gd name="connsiteY6" fmla="*/ 2035 h 11243"/>
                <a:gd name="connsiteX7" fmla="*/ 6201 w 10878"/>
                <a:gd name="connsiteY7" fmla="*/ 2863 h 11243"/>
                <a:gd name="connsiteX8" fmla="*/ 5339 w 10878"/>
                <a:gd name="connsiteY8" fmla="*/ 2901 h 11243"/>
                <a:gd name="connsiteX9" fmla="*/ 3768 w 10878"/>
                <a:gd name="connsiteY9" fmla="*/ 2980 h 11243"/>
                <a:gd name="connsiteX10" fmla="*/ 349 w 10878"/>
                <a:gd name="connsiteY10" fmla="*/ 3124 h 11243"/>
                <a:gd name="connsiteX11" fmla="*/ 453 w 10878"/>
                <a:gd name="connsiteY11" fmla="*/ 4048 h 11243"/>
                <a:gd name="connsiteX12" fmla="*/ 3318 w 10878"/>
                <a:gd name="connsiteY12" fmla="*/ 4335 h 11243"/>
                <a:gd name="connsiteX13" fmla="*/ 4207 w 10878"/>
                <a:gd name="connsiteY13" fmla="*/ 4607 h 11243"/>
                <a:gd name="connsiteX14" fmla="*/ 4023 w 10878"/>
                <a:gd name="connsiteY14" fmla="*/ 6009 h 11243"/>
                <a:gd name="connsiteX15" fmla="*/ 4173 w 10878"/>
                <a:gd name="connsiteY15" fmla="*/ 6328 h 11243"/>
                <a:gd name="connsiteX16" fmla="*/ 4604 w 10878"/>
                <a:gd name="connsiteY16" fmla="*/ 7053 h 11243"/>
                <a:gd name="connsiteX17" fmla="*/ 5926 w 10878"/>
                <a:gd name="connsiteY17" fmla="*/ 7865 h 11243"/>
                <a:gd name="connsiteX18" fmla="*/ 6810 w 10878"/>
                <a:gd name="connsiteY18" fmla="*/ 8705 h 11243"/>
                <a:gd name="connsiteX19" fmla="*/ 8347 w 10878"/>
                <a:gd name="connsiteY19" fmla="*/ 11243 h 11243"/>
                <a:gd name="connsiteX0" fmla="*/ 10878 w 10878"/>
                <a:gd name="connsiteY0" fmla="*/ 7718 h 11273"/>
                <a:gd name="connsiteX1" fmla="*/ 9171 w 10878"/>
                <a:gd name="connsiteY1" fmla="*/ 5899 h 11273"/>
                <a:gd name="connsiteX2" fmla="*/ 8710 w 10878"/>
                <a:gd name="connsiteY2" fmla="*/ 4155 h 11273"/>
                <a:gd name="connsiteX3" fmla="*/ 7897 w 10878"/>
                <a:gd name="connsiteY3" fmla="*/ 1978 h 11273"/>
                <a:gd name="connsiteX4" fmla="*/ 8257 w 10878"/>
                <a:gd name="connsiteY4" fmla="*/ 78 h 11273"/>
                <a:gd name="connsiteX5" fmla="*/ 7040 w 10878"/>
                <a:gd name="connsiteY5" fmla="*/ 531 h 11273"/>
                <a:gd name="connsiteX6" fmla="*/ 6221 w 10878"/>
                <a:gd name="connsiteY6" fmla="*/ 2065 h 11273"/>
                <a:gd name="connsiteX7" fmla="*/ 6201 w 10878"/>
                <a:gd name="connsiteY7" fmla="*/ 2893 h 11273"/>
                <a:gd name="connsiteX8" fmla="*/ 5339 w 10878"/>
                <a:gd name="connsiteY8" fmla="*/ 2931 h 11273"/>
                <a:gd name="connsiteX9" fmla="*/ 3768 w 10878"/>
                <a:gd name="connsiteY9" fmla="*/ 3010 h 11273"/>
                <a:gd name="connsiteX10" fmla="*/ 349 w 10878"/>
                <a:gd name="connsiteY10" fmla="*/ 3154 h 11273"/>
                <a:gd name="connsiteX11" fmla="*/ 453 w 10878"/>
                <a:gd name="connsiteY11" fmla="*/ 4078 h 11273"/>
                <a:gd name="connsiteX12" fmla="*/ 3318 w 10878"/>
                <a:gd name="connsiteY12" fmla="*/ 4365 h 11273"/>
                <a:gd name="connsiteX13" fmla="*/ 4207 w 10878"/>
                <a:gd name="connsiteY13" fmla="*/ 4637 h 11273"/>
                <a:gd name="connsiteX14" fmla="*/ 4023 w 10878"/>
                <a:gd name="connsiteY14" fmla="*/ 6039 h 11273"/>
                <a:gd name="connsiteX15" fmla="*/ 4173 w 10878"/>
                <a:gd name="connsiteY15" fmla="*/ 6358 h 11273"/>
                <a:gd name="connsiteX16" fmla="*/ 4604 w 10878"/>
                <a:gd name="connsiteY16" fmla="*/ 7083 h 11273"/>
                <a:gd name="connsiteX17" fmla="*/ 5926 w 10878"/>
                <a:gd name="connsiteY17" fmla="*/ 7895 h 11273"/>
                <a:gd name="connsiteX18" fmla="*/ 6810 w 10878"/>
                <a:gd name="connsiteY18" fmla="*/ 8735 h 11273"/>
                <a:gd name="connsiteX19" fmla="*/ 8347 w 10878"/>
                <a:gd name="connsiteY19" fmla="*/ 11273 h 11273"/>
                <a:gd name="connsiteX0" fmla="*/ 10878 w 10878"/>
                <a:gd name="connsiteY0" fmla="*/ 7526 h 11081"/>
                <a:gd name="connsiteX1" fmla="*/ 9171 w 10878"/>
                <a:gd name="connsiteY1" fmla="*/ 5707 h 11081"/>
                <a:gd name="connsiteX2" fmla="*/ 8710 w 10878"/>
                <a:gd name="connsiteY2" fmla="*/ 3963 h 11081"/>
                <a:gd name="connsiteX3" fmla="*/ 7897 w 10878"/>
                <a:gd name="connsiteY3" fmla="*/ 1786 h 11081"/>
                <a:gd name="connsiteX4" fmla="*/ 8452 w 10878"/>
                <a:gd name="connsiteY4" fmla="*/ 114 h 11081"/>
                <a:gd name="connsiteX5" fmla="*/ 7040 w 10878"/>
                <a:gd name="connsiteY5" fmla="*/ 339 h 11081"/>
                <a:gd name="connsiteX6" fmla="*/ 6221 w 10878"/>
                <a:gd name="connsiteY6" fmla="*/ 1873 h 11081"/>
                <a:gd name="connsiteX7" fmla="*/ 6201 w 10878"/>
                <a:gd name="connsiteY7" fmla="*/ 2701 h 11081"/>
                <a:gd name="connsiteX8" fmla="*/ 5339 w 10878"/>
                <a:gd name="connsiteY8" fmla="*/ 2739 h 11081"/>
                <a:gd name="connsiteX9" fmla="*/ 3768 w 10878"/>
                <a:gd name="connsiteY9" fmla="*/ 2818 h 11081"/>
                <a:gd name="connsiteX10" fmla="*/ 349 w 10878"/>
                <a:gd name="connsiteY10" fmla="*/ 2962 h 11081"/>
                <a:gd name="connsiteX11" fmla="*/ 453 w 10878"/>
                <a:gd name="connsiteY11" fmla="*/ 3886 h 11081"/>
                <a:gd name="connsiteX12" fmla="*/ 3318 w 10878"/>
                <a:gd name="connsiteY12" fmla="*/ 4173 h 11081"/>
                <a:gd name="connsiteX13" fmla="*/ 4207 w 10878"/>
                <a:gd name="connsiteY13" fmla="*/ 4445 h 11081"/>
                <a:gd name="connsiteX14" fmla="*/ 4023 w 10878"/>
                <a:gd name="connsiteY14" fmla="*/ 5847 h 11081"/>
                <a:gd name="connsiteX15" fmla="*/ 4173 w 10878"/>
                <a:gd name="connsiteY15" fmla="*/ 6166 h 11081"/>
                <a:gd name="connsiteX16" fmla="*/ 4604 w 10878"/>
                <a:gd name="connsiteY16" fmla="*/ 6891 h 11081"/>
                <a:gd name="connsiteX17" fmla="*/ 5926 w 10878"/>
                <a:gd name="connsiteY17" fmla="*/ 7703 h 11081"/>
                <a:gd name="connsiteX18" fmla="*/ 6810 w 10878"/>
                <a:gd name="connsiteY18" fmla="*/ 8543 h 11081"/>
                <a:gd name="connsiteX19" fmla="*/ 8347 w 10878"/>
                <a:gd name="connsiteY19" fmla="*/ 11081 h 11081"/>
                <a:gd name="connsiteX0" fmla="*/ 10878 w 10878"/>
                <a:gd name="connsiteY0" fmla="*/ 7535 h 11090"/>
                <a:gd name="connsiteX1" fmla="*/ 9171 w 10878"/>
                <a:gd name="connsiteY1" fmla="*/ 5716 h 11090"/>
                <a:gd name="connsiteX2" fmla="*/ 8710 w 10878"/>
                <a:gd name="connsiteY2" fmla="*/ 3972 h 11090"/>
                <a:gd name="connsiteX3" fmla="*/ 7995 w 10878"/>
                <a:gd name="connsiteY3" fmla="*/ 1925 h 11090"/>
                <a:gd name="connsiteX4" fmla="*/ 8452 w 10878"/>
                <a:gd name="connsiteY4" fmla="*/ 123 h 11090"/>
                <a:gd name="connsiteX5" fmla="*/ 7040 w 10878"/>
                <a:gd name="connsiteY5" fmla="*/ 348 h 11090"/>
                <a:gd name="connsiteX6" fmla="*/ 6221 w 10878"/>
                <a:gd name="connsiteY6" fmla="*/ 1882 h 11090"/>
                <a:gd name="connsiteX7" fmla="*/ 6201 w 10878"/>
                <a:gd name="connsiteY7" fmla="*/ 2710 h 11090"/>
                <a:gd name="connsiteX8" fmla="*/ 5339 w 10878"/>
                <a:gd name="connsiteY8" fmla="*/ 2748 h 11090"/>
                <a:gd name="connsiteX9" fmla="*/ 3768 w 10878"/>
                <a:gd name="connsiteY9" fmla="*/ 2827 h 11090"/>
                <a:gd name="connsiteX10" fmla="*/ 349 w 10878"/>
                <a:gd name="connsiteY10" fmla="*/ 2971 h 11090"/>
                <a:gd name="connsiteX11" fmla="*/ 453 w 10878"/>
                <a:gd name="connsiteY11" fmla="*/ 3895 h 11090"/>
                <a:gd name="connsiteX12" fmla="*/ 3318 w 10878"/>
                <a:gd name="connsiteY12" fmla="*/ 4182 h 11090"/>
                <a:gd name="connsiteX13" fmla="*/ 4207 w 10878"/>
                <a:gd name="connsiteY13" fmla="*/ 4454 h 11090"/>
                <a:gd name="connsiteX14" fmla="*/ 4023 w 10878"/>
                <a:gd name="connsiteY14" fmla="*/ 5856 h 11090"/>
                <a:gd name="connsiteX15" fmla="*/ 4173 w 10878"/>
                <a:gd name="connsiteY15" fmla="*/ 6175 h 11090"/>
                <a:gd name="connsiteX16" fmla="*/ 4604 w 10878"/>
                <a:gd name="connsiteY16" fmla="*/ 6900 h 11090"/>
                <a:gd name="connsiteX17" fmla="*/ 5926 w 10878"/>
                <a:gd name="connsiteY17" fmla="*/ 7712 h 11090"/>
                <a:gd name="connsiteX18" fmla="*/ 6810 w 10878"/>
                <a:gd name="connsiteY18" fmla="*/ 8552 h 11090"/>
                <a:gd name="connsiteX19" fmla="*/ 8347 w 10878"/>
                <a:gd name="connsiteY19" fmla="*/ 11090 h 11090"/>
                <a:gd name="connsiteX0" fmla="*/ 10878 w 10878"/>
                <a:gd name="connsiteY0" fmla="*/ 7535 h 11090"/>
                <a:gd name="connsiteX1" fmla="*/ 9171 w 10878"/>
                <a:gd name="connsiteY1" fmla="*/ 5716 h 11090"/>
                <a:gd name="connsiteX2" fmla="*/ 8710 w 10878"/>
                <a:gd name="connsiteY2" fmla="*/ 3972 h 11090"/>
                <a:gd name="connsiteX3" fmla="*/ 7995 w 10878"/>
                <a:gd name="connsiteY3" fmla="*/ 1925 h 11090"/>
                <a:gd name="connsiteX4" fmla="*/ 8452 w 10878"/>
                <a:gd name="connsiteY4" fmla="*/ 123 h 11090"/>
                <a:gd name="connsiteX5" fmla="*/ 7040 w 10878"/>
                <a:gd name="connsiteY5" fmla="*/ 348 h 11090"/>
                <a:gd name="connsiteX6" fmla="*/ 6221 w 10878"/>
                <a:gd name="connsiteY6" fmla="*/ 1882 h 11090"/>
                <a:gd name="connsiteX7" fmla="*/ 6201 w 10878"/>
                <a:gd name="connsiteY7" fmla="*/ 2710 h 11090"/>
                <a:gd name="connsiteX8" fmla="*/ 5339 w 10878"/>
                <a:gd name="connsiteY8" fmla="*/ 2748 h 11090"/>
                <a:gd name="connsiteX9" fmla="*/ 3768 w 10878"/>
                <a:gd name="connsiteY9" fmla="*/ 2827 h 11090"/>
                <a:gd name="connsiteX10" fmla="*/ 349 w 10878"/>
                <a:gd name="connsiteY10" fmla="*/ 2971 h 11090"/>
                <a:gd name="connsiteX11" fmla="*/ 453 w 10878"/>
                <a:gd name="connsiteY11" fmla="*/ 3895 h 11090"/>
                <a:gd name="connsiteX12" fmla="*/ 3318 w 10878"/>
                <a:gd name="connsiteY12" fmla="*/ 4182 h 11090"/>
                <a:gd name="connsiteX13" fmla="*/ 4207 w 10878"/>
                <a:gd name="connsiteY13" fmla="*/ 4454 h 11090"/>
                <a:gd name="connsiteX14" fmla="*/ 4023 w 10878"/>
                <a:gd name="connsiteY14" fmla="*/ 5856 h 11090"/>
                <a:gd name="connsiteX15" fmla="*/ 4173 w 10878"/>
                <a:gd name="connsiteY15" fmla="*/ 6175 h 11090"/>
                <a:gd name="connsiteX16" fmla="*/ 4604 w 10878"/>
                <a:gd name="connsiteY16" fmla="*/ 6900 h 11090"/>
                <a:gd name="connsiteX17" fmla="*/ 5853 w 10878"/>
                <a:gd name="connsiteY17" fmla="*/ 7907 h 11090"/>
                <a:gd name="connsiteX18" fmla="*/ 6810 w 10878"/>
                <a:gd name="connsiteY18" fmla="*/ 8552 h 11090"/>
                <a:gd name="connsiteX19" fmla="*/ 8347 w 10878"/>
                <a:gd name="connsiteY19" fmla="*/ 11090 h 11090"/>
                <a:gd name="connsiteX0" fmla="*/ 10878 w 10878"/>
                <a:gd name="connsiteY0" fmla="*/ 7535 h 11090"/>
                <a:gd name="connsiteX1" fmla="*/ 9171 w 10878"/>
                <a:gd name="connsiteY1" fmla="*/ 5716 h 11090"/>
                <a:gd name="connsiteX2" fmla="*/ 8710 w 10878"/>
                <a:gd name="connsiteY2" fmla="*/ 3972 h 11090"/>
                <a:gd name="connsiteX3" fmla="*/ 7995 w 10878"/>
                <a:gd name="connsiteY3" fmla="*/ 1925 h 11090"/>
                <a:gd name="connsiteX4" fmla="*/ 8452 w 10878"/>
                <a:gd name="connsiteY4" fmla="*/ 123 h 11090"/>
                <a:gd name="connsiteX5" fmla="*/ 7040 w 10878"/>
                <a:gd name="connsiteY5" fmla="*/ 348 h 11090"/>
                <a:gd name="connsiteX6" fmla="*/ 6221 w 10878"/>
                <a:gd name="connsiteY6" fmla="*/ 1882 h 11090"/>
                <a:gd name="connsiteX7" fmla="*/ 6201 w 10878"/>
                <a:gd name="connsiteY7" fmla="*/ 2710 h 11090"/>
                <a:gd name="connsiteX8" fmla="*/ 5339 w 10878"/>
                <a:gd name="connsiteY8" fmla="*/ 2748 h 11090"/>
                <a:gd name="connsiteX9" fmla="*/ 3768 w 10878"/>
                <a:gd name="connsiteY9" fmla="*/ 2827 h 11090"/>
                <a:gd name="connsiteX10" fmla="*/ 349 w 10878"/>
                <a:gd name="connsiteY10" fmla="*/ 2971 h 11090"/>
                <a:gd name="connsiteX11" fmla="*/ 453 w 10878"/>
                <a:gd name="connsiteY11" fmla="*/ 3895 h 11090"/>
                <a:gd name="connsiteX12" fmla="*/ 3318 w 10878"/>
                <a:gd name="connsiteY12" fmla="*/ 4182 h 11090"/>
                <a:gd name="connsiteX13" fmla="*/ 4207 w 10878"/>
                <a:gd name="connsiteY13" fmla="*/ 4454 h 11090"/>
                <a:gd name="connsiteX14" fmla="*/ 4023 w 10878"/>
                <a:gd name="connsiteY14" fmla="*/ 5856 h 11090"/>
                <a:gd name="connsiteX15" fmla="*/ 4173 w 10878"/>
                <a:gd name="connsiteY15" fmla="*/ 6175 h 11090"/>
                <a:gd name="connsiteX16" fmla="*/ 4604 w 10878"/>
                <a:gd name="connsiteY16" fmla="*/ 6900 h 11090"/>
                <a:gd name="connsiteX17" fmla="*/ 5853 w 10878"/>
                <a:gd name="connsiteY17" fmla="*/ 7907 h 11090"/>
                <a:gd name="connsiteX18" fmla="*/ 6932 w 10878"/>
                <a:gd name="connsiteY18" fmla="*/ 8227 h 11090"/>
                <a:gd name="connsiteX19" fmla="*/ 8347 w 10878"/>
                <a:gd name="connsiteY19" fmla="*/ 11090 h 11090"/>
                <a:gd name="connsiteX0" fmla="*/ 10878 w 10878"/>
                <a:gd name="connsiteY0" fmla="*/ 7535 h 10602"/>
                <a:gd name="connsiteX1" fmla="*/ 9171 w 10878"/>
                <a:gd name="connsiteY1" fmla="*/ 5716 h 10602"/>
                <a:gd name="connsiteX2" fmla="*/ 8710 w 10878"/>
                <a:gd name="connsiteY2" fmla="*/ 3972 h 10602"/>
                <a:gd name="connsiteX3" fmla="*/ 7995 w 10878"/>
                <a:gd name="connsiteY3" fmla="*/ 1925 h 10602"/>
                <a:gd name="connsiteX4" fmla="*/ 8452 w 10878"/>
                <a:gd name="connsiteY4" fmla="*/ 123 h 10602"/>
                <a:gd name="connsiteX5" fmla="*/ 7040 w 10878"/>
                <a:gd name="connsiteY5" fmla="*/ 348 h 10602"/>
                <a:gd name="connsiteX6" fmla="*/ 6221 w 10878"/>
                <a:gd name="connsiteY6" fmla="*/ 1882 h 10602"/>
                <a:gd name="connsiteX7" fmla="*/ 6201 w 10878"/>
                <a:gd name="connsiteY7" fmla="*/ 2710 h 10602"/>
                <a:gd name="connsiteX8" fmla="*/ 5339 w 10878"/>
                <a:gd name="connsiteY8" fmla="*/ 2748 h 10602"/>
                <a:gd name="connsiteX9" fmla="*/ 3768 w 10878"/>
                <a:gd name="connsiteY9" fmla="*/ 2827 h 10602"/>
                <a:gd name="connsiteX10" fmla="*/ 349 w 10878"/>
                <a:gd name="connsiteY10" fmla="*/ 2971 h 10602"/>
                <a:gd name="connsiteX11" fmla="*/ 453 w 10878"/>
                <a:gd name="connsiteY11" fmla="*/ 3895 h 10602"/>
                <a:gd name="connsiteX12" fmla="*/ 3318 w 10878"/>
                <a:gd name="connsiteY12" fmla="*/ 4182 h 10602"/>
                <a:gd name="connsiteX13" fmla="*/ 4207 w 10878"/>
                <a:gd name="connsiteY13" fmla="*/ 4454 h 10602"/>
                <a:gd name="connsiteX14" fmla="*/ 4023 w 10878"/>
                <a:gd name="connsiteY14" fmla="*/ 5856 h 10602"/>
                <a:gd name="connsiteX15" fmla="*/ 4173 w 10878"/>
                <a:gd name="connsiteY15" fmla="*/ 6175 h 10602"/>
                <a:gd name="connsiteX16" fmla="*/ 4604 w 10878"/>
                <a:gd name="connsiteY16" fmla="*/ 6900 h 10602"/>
                <a:gd name="connsiteX17" fmla="*/ 5853 w 10878"/>
                <a:gd name="connsiteY17" fmla="*/ 7907 h 10602"/>
                <a:gd name="connsiteX18" fmla="*/ 6932 w 10878"/>
                <a:gd name="connsiteY18" fmla="*/ 8227 h 10602"/>
                <a:gd name="connsiteX19" fmla="*/ 8713 w 10878"/>
                <a:gd name="connsiteY19" fmla="*/ 10602 h 10602"/>
                <a:gd name="connsiteX0" fmla="*/ 10878 w 10878"/>
                <a:gd name="connsiteY0" fmla="*/ 7532 h 10599"/>
                <a:gd name="connsiteX1" fmla="*/ 9171 w 10878"/>
                <a:gd name="connsiteY1" fmla="*/ 5713 h 10599"/>
                <a:gd name="connsiteX2" fmla="*/ 8710 w 10878"/>
                <a:gd name="connsiteY2" fmla="*/ 3969 h 10599"/>
                <a:gd name="connsiteX3" fmla="*/ 7995 w 10878"/>
                <a:gd name="connsiteY3" fmla="*/ 1922 h 10599"/>
                <a:gd name="connsiteX4" fmla="*/ 8452 w 10878"/>
                <a:gd name="connsiteY4" fmla="*/ 120 h 10599"/>
                <a:gd name="connsiteX5" fmla="*/ 7040 w 10878"/>
                <a:gd name="connsiteY5" fmla="*/ 345 h 10599"/>
                <a:gd name="connsiteX6" fmla="*/ 6441 w 10878"/>
                <a:gd name="connsiteY6" fmla="*/ 1749 h 10599"/>
                <a:gd name="connsiteX7" fmla="*/ 6201 w 10878"/>
                <a:gd name="connsiteY7" fmla="*/ 2707 h 10599"/>
                <a:gd name="connsiteX8" fmla="*/ 5339 w 10878"/>
                <a:gd name="connsiteY8" fmla="*/ 2745 h 10599"/>
                <a:gd name="connsiteX9" fmla="*/ 3768 w 10878"/>
                <a:gd name="connsiteY9" fmla="*/ 2824 h 10599"/>
                <a:gd name="connsiteX10" fmla="*/ 349 w 10878"/>
                <a:gd name="connsiteY10" fmla="*/ 2968 h 10599"/>
                <a:gd name="connsiteX11" fmla="*/ 453 w 10878"/>
                <a:gd name="connsiteY11" fmla="*/ 3892 h 10599"/>
                <a:gd name="connsiteX12" fmla="*/ 3318 w 10878"/>
                <a:gd name="connsiteY12" fmla="*/ 4179 h 10599"/>
                <a:gd name="connsiteX13" fmla="*/ 4207 w 10878"/>
                <a:gd name="connsiteY13" fmla="*/ 4451 h 10599"/>
                <a:gd name="connsiteX14" fmla="*/ 4023 w 10878"/>
                <a:gd name="connsiteY14" fmla="*/ 5853 h 10599"/>
                <a:gd name="connsiteX15" fmla="*/ 4173 w 10878"/>
                <a:gd name="connsiteY15" fmla="*/ 6172 h 10599"/>
                <a:gd name="connsiteX16" fmla="*/ 4604 w 10878"/>
                <a:gd name="connsiteY16" fmla="*/ 6897 h 10599"/>
                <a:gd name="connsiteX17" fmla="*/ 5853 w 10878"/>
                <a:gd name="connsiteY17" fmla="*/ 7904 h 10599"/>
                <a:gd name="connsiteX18" fmla="*/ 6932 w 10878"/>
                <a:gd name="connsiteY18" fmla="*/ 8224 h 10599"/>
                <a:gd name="connsiteX19" fmla="*/ 8713 w 10878"/>
                <a:gd name="connsiteY19" fmla="*/ 10599 h 10599"/>
                <a:gd name="connsiteX0" fmla="*/ 10878 w 10878"/>
                <a:gd name="connsiteY0" fmla="*/ 7504 h 10571"/>
                <a:gd name="connsiteX1" fmla="*/ 9171 w 10878"/>
                <a:gd name="connsiteY1" fmla="*/ 5685 h 10571"/>
                <a:gd name="connsiteX2" fmla="*/ 8710 w 10878"/>
                <a:gd name="connsiteY2" fmla="*/ 3941 h 10571"/>
                <a:gd name="connsiteX3" fmla="*/ 7995 w 10878"/>
                <a:gd name="connsiteY3" fmla="*/ 1894 h 10571"/>
                <a:gd name="connsiteX4" fmla="*/ 8452 w 10878"/>
                <a:gd name="connsiteY4" fmla="*/ 92 h 10571"/>
                <a:gd name="connsiteX5" fmla="*/ 7186 w 10878"/>
                <a:gd name="connsiteY5" fmla="*/ 415 h 10571"/>
                <a:gd name="connsiteX6" fmla="*/ 6441 w 10878"/>
                <a:gd name="connsiteY6" fmla="*/ 1721 h 10571"/>
                <a:gd name="connsiteX7" fmla="*/ 6201 w 10878"/>
                <a:gd name="connsiteY7" fmla="*/ 2679 h 10571"/>
                <a:gd name="connsiteX8" fmla="*/ 5339 w 10878"/>
                <a:gd name="connsiteY8" fmla="*/ 2717 h 10571"/>
                <a:gd name="connsiteX9" fmla="*/ 3768 w 10878"/>
                <a:gd name="connsiteY9" fmla="*/ 2796 h 10571"/>
                <a:gd name="connsiteX10" fmla="*/ 349 w 10878"/>
                <a:gd name="connsiteY10" fmla="*/ 2940 h 10571"/>
                <a:gd name="connsiteX11" fmla="*/ 453 w 10878"/>
                <a:gd name="connsiteY11" fmla="*/ 3864 h 10571"/>
                <a:gd name="connsiteX12" fmla="*/ 3318 w 10878"/>
                <a:gd name="connsiteY12" fmla="*/ 4151 h 10571"/>
                <a:gd name="connsiteX13" fmla="*/ 4207 w 10878"/>
                <a:gd name="connsiteY13" fmla="*/ 4423 h 10571"/>
                <a:gd name="connsiteX14" fmla="*/ 4023 w 10878"/>
                <a:gd name="connsiteY14" fmla="*/ 5825 h 10571"/>
                <a:gd name="connsiteX15" fmla="*/ 4173 w 10878"/>
                <a:gd name="connsiteY15" fmla="*/ 6144 h 10571"/>
                <a:gd name="connsiteX16" fmla="*/ 4604 w 10878"/>
                <a:gd name="connsiteY16" fmla="*/ 6869 h 10571"/>
                <a:gd name="connsiteX17" fmla="*/ 5853 w 10878"/>
                <a:gd name="connsiteY17" fmla="*/ 7876 h 10571"/>
                <a:gd name="connsiteX18" fmla="*/ 6932 w 10878"/>
                <a:gd name="connsiteY18" fmla="*/ 8196 h 10571"/>
                <a:gd name="connsiteX19" fmla="*/ 8713 w 10878"/>
                <a:gd name="connsiteY19" fmla="*/ 10571 h 10571"/>
                <a:gd name="connsiteX0" fmla="*/ 10878 w 10878"/>
                <a:gd name="connsiteY0" fmla="*/ 7527 h 10594"/>
                <a:gd name="connsiteX1" fmla="*/ 9171 w 10878"/>
                <a:gd name="connsiteY1" fmla="*/ 5708 h 10594"/>
                <a:gd name="connsiteX2" fmla="*/ 8710 w 10878"/>
                <a:gd name="connsiteY2" fmla="*/ 3964 h 10594"/>
                <a:gd name="connsiteX3" fmla="*/ 7946 w 10878"/>
                <a:gd name="connsiteY3" fmla="*/ 2242 h 10594"/>
                <a:gd name="connsiteX4" fmla="*/ 8452 w 10878"/>
                <a:gd name="connsiteY4" fmla="*/ 115 h 10594"/>
                <a:gd name="connsiteX5" fmla="*/ 7186 w 10878"/>
                <a:gd name="connsiteY5" fmla="*/ 438 h 10594"/>
                <a:gd name="connsiteX6" fmla="*/ 6441 w 10878"/>
                <a:gd name="connsiteY6" fmla="*/ 1744 h 10594"/>
                <a:gd name="connsiteX7" fmla="*/ 6201 w 10878"/>
                <a:gd name="connsiteY7" fmla="*/ 2702 h 10594"/>
                <a:gd name="connsiteX8" fmla="*/ 5339 w 10878"/>
                <a:gd name="connsiteY8" fmla="*/ 2740 h 10594"/>
                <a:gd name="connsiteX9" fmla="*/ 3768 w 10878"/>
                <a:gd name="connsiteY9" fmla="*/ 2819 h 10594"/>
                <a:gd name="connsiteX10" fmla="*/ 349 w 10878"/>
                <a:gd name="connsiteY10" fmla="*/ 2963 h 10594"/>
                <a:gd name="connsiteX11" fmla="*/ 453 w 10878"/>
                <a:gd name="connsiteY11" fmla="*/ 3887 h 10594"/>
                <a:gd name="connsiteX12" fmla="*/ 3318 w 10878"/>
                <a:gd name="connsiteY12" fmla="*/ 4174 h 10594"/>
                <a:gd name="connsiteX13" fmla="*/ 4207 w 10878"/>
                <a:gd name="connsiteY13" fmla="*/ 4446 h 10594"/>
                <a:gd name="connsiteX14" fmla="*/ 4023 w 10878"/>
                <a:gd name="connsiteY14" fmla="*/ 5848 h 10594"/>
                <a:gd name="connsiteX15" fmla="*/ 4173 w 10878"/>
                <a:gd name="connsiteY15" fmla="*/ 6167 h 10594"/>
                <a:gd name="connsiteX16" fmla="*/ 4604 w 10878"/>
                <a:gd name="connsiteY16" fmla="*/ 6892 h 10594"/>
                <a:gd name="connsiteX17" fmla="*/ 5853 w 10878"/>
                <a:gd name="connsiteY17" fmla="*/ 7899 h 10594"/>
                <a:gd name="connsiteX18" fmla="*/ 6932 w 10878"/>
                <a:gd name="connsiteY18" fmla="*/ 8219 h 10594"/>
                <a:gd name="connsiteX19" fmla="*/ 8713 w 10878"/>
                <a:gd name="connsiteY19" fmla="*/ 10594 h 10594"/>
                <a:gd name="connsiteX0" fmla="*/ 10516 w 10516"/>
                <a:gd name="connsiteY0" fmla="*/ 7527 h 10594"/>
                <a:gd name="connsiteX1" fmla="*/ 8809 w 10516"/>
                <a:gd name="connsiteY1" fmla="*/ 5708 h 10594"/>
                <a:gd name="connsiteX2" fmla="*/ 8348 w 10516"/>
                <a:gd name="connsiteY2" fmla="*/ 3964 h 10594"/>
                <a:gd name="connsiteX3" fmla="*/ 7584 w 10516"/>
                <a:gd name="connsiteY3" fmla="*/ 2242 h 10594"/>
                <a:gd name="connsiteX4" fmla="*/ 8090 w 10516"/>
                <a:gd name="connsiteY4" fmla="*/ 115 h 10594"/>
                <a:gd name="connsiteX5" fmla="*/ 6824 w 10516"/>
                <a:gd name="connsiteY5" fmla="*/ 438 h 10594"/>
                <a:gd name="connsiteX6" fmla="*/ 6079 w 10516"/>
                <a:gd name="connsiteY6" fmla="*/ 1744 h 10594"/>
                <a:gd name="connsiteX7" fmla="*/ 5839 w 10516"/>
                <a:gd name="connsiteY7" fmla="*/ 2702 h 10594"/>
                <a:gd name="connsiteX8" fmla="*/ 4977 w 10516"/>
                <a:gd name="connsiteY8" fmla="*/ 2740 h 10594"/>
                <a:gd name="connsiteX9" fmla="*/ 3406 w 10516"/>
                <a:gd name="connsiteY9" fmla="*/ 2819 h 10594"/>
                <a:gd name="connsiteX10" fmla="*/ 963 w 10516"/>
                <a:gd name="connsiteY10" fmla="*/ 2085 h 10594"/>
                <a:gd name="connsiteX11" fmla="*/ 91 w 10516"/>
                <a:gd name="connsiteY11" fmla="*/ 3887 h 10594"/>
                <a:gd name="connsiteX12" fmla="*/ 2956 w 10516"/>
                <a:gd name="connsiteY12" fmla="*/ 4174 h 10594"/>
                <a:gd name="connsiteX13" fmla="*/ 3845 w 10516"/>
                <a:gd name="connsiteY13" fmla="*/ 4446 h 10594"/>
                <a:gd name="connsiteX14" fmla="*/ 3661 w 10516"/>
                <a:gd name="connsiteY14" fmla="*/ 5848 h 10594"/>
                <a:gd name="connsiteX15" fmla="*/ 3811 w 10516"/>
                <a:gd name="connsiteY15" fmla="*/ 6167 h 10594"/>
                <a:gd name="connsiteX16" fmla="*/ 4242 w 10516"/>
                <a:gd name="connsiteY16" fmla="*/ 6892 h 10594"/>
                <a:gd name="connsiteX17" fmla="*/ 5491 w 10516"/>
                <a:gd name="connsiteY17" fmla="*/ 7899 h 10594"/>
                <a:gd name="connsiteX18" fmla="*/ 6570 w 10516"/>
                <a:gd name="connsiteY18" fmla="*/ 8219 h 10594"/>
                <a:gd name="connsiteX19" fmla="*/ 8351 w 10516"/>
                <a:gd name="connsiteY19" fmla="*/ 10594 h 10594"/>
                <a:gd name="connsiteX0" fmla="*/ 10211 w 10211"/>
                <a:gd name="connsiteY0" fmla="*/ 7527 h 10594"/>
                <a:gd name="connsiteX1" fmla="*/ 8504 w 10211"/>
                <a:gd name="connsiteY1" fmla="*/ 5708 h 10594"/>
                <a:gd name="connsiteX2" fmla="*/ 8043 w 10211"/>
                <a:gd name="connsiteY2" fmla="*/ 3964 h 10594"/>
                <a:gd name="connsiteX3" fmla="*/ 7279 w 10211"/>
                <a:gd name="connsiteY3" fmla="*/ 2242 h 10594"/>
                <a:gd name="connsiteX4" fmla="*/ 7785 w 10211"/>
                <a:gd name="connsiteY4" fmla="*/ 115 h 10594"/>
                <a:gd name="connsiteX5" fmla="*/ 6519 w 10211"/>
                <a:gd name="connsiteY5" fmla="*/ 438 h 10594"/>
                <a:gd name="connsiteX6" fmla="*/ 5774 w 10211"/>
                <a:gd name="connsiteY6" fmla="*/ 1744 h 10594"/>
                <a:gd name="connsiteX7" fmla="*/ 5534 w 10211"/>
                <a:gd name="connsiteY7" fmla="*/ 2702 h 10594"/>
                <a:gd name="connsiteX8" fmla="*/ 4672 w 10211"/>
                <a:gd name="connsiteY8" fmla="*/ 2740 h 10594"/>
                <a:gd name="connsiteX9" fmla="*/ 3101 w 10211"/>
                <a:gd name="connsiteY9" fmla="*/ 2819 h 10594"/>
                <a:gd name="connsiteX10" fmla="*/ 658 w 10211"/>
                <a:gd name="connsiteY10" fmla="*/ 2085 h 10594"/>
                <a:gd name="connsiteX11" fmla="*/ 128 w 10211"/>
                <a:gd name="connsiteY11" fmla="*/ 2846 h 10594"/>
                <a:gd name="connsiteX12" fmla="*/ 2651 w 10211"/>
                <a:gd name="connsiteY12" fmla="*/ 4174 h 10594"/>
                <a:gd name="connsiteX13" fmla="*/ 3540 w 10211"/>
                <a:gd name="connsiteY13" fmla="*/ 4446 h 10594"/>
                <a:gd name="connsiteX14" fmla="*/ 3356 w 10211"/>
                <a:gd name="connsiteY14" fmla="*/ 5848 h 10594"/>
                <a:gd name="connsiteX15" fmla="*/ 3506 w 10211"/>
                <a:gd name="connsiteY15" fmla="*/ 6167 h 10594"/>
                <a:gd name="connsiteX16" fmla="*/ 3937 w 10211"/>
                <a:gd name="connsiteY16" fmla="*/ 6892 h 10594"/>
                <a:gd name="connsiteX17" fmla="*/ 5186 w 10211"/>
                <a:gd name="connsiteY17" fmla="*/ 7899 h 10594"/>
                <a:gd name="connsiteX18" fmla="*/ 6265 w 10211"/>
                <a:gd name="connsiteY18" fmla="*/ 8219 h 10594"/>
                <a:gd name="connsiteX19" fmla="*/ 8046 w 10211"/>
                <a:gd name="connsiteY19" fmla="*/ 10594 h 10594"/>
                <a:gd name="connsiteX0" fmla="*/ 10234 w 10234"/>
                <a:gd name="connsiteY0" fmla="*/ 7527 h 10594"/>
                <a:gd name="connsiteX1" fmla="*/ 8527 w 10234"/>
                <a:gd name="connsiteY1" fmla="*/ 5708 h 10594"/>
                <a:gd name="connsiteX2" fmla="*/ 8066 w 10234"/>
                <a:gd name="connsiteY2" fmla="*/ 3964 h 10594"/>
                <a:gd name="connsiteX3" fmla="*/ 7302 w 10234"/>
                <a:gd name="connsiteY3" fmla="*/ 2242 h 10594"/>
                <a:gd name="connsiteX4" fmla="*/ 7808 w 10234"/>
                <a:gd name="connsiteY4" fmla="*/ 115 h 10594"/>
                <a:gd name="connsiteX5" fmla="*/ 6542 w 10234"/>
                <a:gd name="connsiteY5" fmla="*/ 438 h 10594"/>
                <a:gd name="connsiteX6" fmla="*/ 5797 w 10234"/>
                <a:gd name="connsiteY6" fmla="*/ 1744 h 10594"/>
                <a:gd name="connsiteX7" fmla="*/ 5557 w 10234"/>
                <a:gd name="connsiteY7" fmla="*/ 2702 h 10594"/>
                <a:gd name="connsiteX8" fmla="*/ 4695 w 10234"/>
                <a:gd name="connsiteY8" fmla="*/ 2740 h 10594"/>
                <a:gd name="connsiteX9" fmla="*/ 3124 w 10234"/>
                <a:gd name="connsiteY9" fmla="*/ 2819 h 10594"/>
                <a:gd name="connsiteX10" fmla="*/ 681 w 10234"/>
                <a:gd name="connsiteY10" fmla="*/ 2085 h 10594"/>
                <a:gd name="connsiteX11" fmla="*/ 151 w 10234"/>
                <a:gd name="connsiteY11" fmla="*/ 2846 h 10594"/>
                <a:gd name="connsiteX12" fmla="*/ 3016 w 10234"/>
                <a:gd name="connsiteY12" fmla="*/ 4076 h 10594"/>
                <a:gd name="connsiteX13" fmla="*/ 3563 w 10234"/>
                <a:gd name="connsiteY13" fmla="*/ 4446 h 10594"/>
                <a:gd name="connsiteX14" fmla="*/ 3379 w 10234"/>
                <a:gd name="connsiteY14" fmla="*/ 5848 h 10594"/>
                <a:gd name="connsiteX15" fmla="*/ 3529 w 10234"/>
                <a:gd name="connsiteY15" fmla="*/ 6167 h 10594"/>
                <a:gd name="connsiteX16" fmla="*/ 3960 w 10234"/>
                <a:gd name="connsiteY16" fmla="*/ 6892 h 10594"/>
                <a:gd name="connsiteX17" fmla="*/ 5209 w 10234"/>
                <a:gd name="connsiteY17" fmla="*/ 7899 h 10594"/>
                <a:gd name="connsiteX18" fmla="*/ 6288 w 10234"/>
                <a:gd name="connsiteY18" fmla="*/ 8219 h 10594"/>
                <a:gd name="connsiteX19" fmla="*/ 8069 w 10234"/>
                <a:gd name="connsiteY19" fmla="*/ 10594 h 10594"/>
                <a:gd name="connsiteX0" fmla="*/ 10185 w 10185"/>
                <a:gd name="connsiteY0" fmla="*/ 7527 h 10594"/>
                <a:gd name="connsiteX1" fmla="*/ 8478 w 10185"/>
                <a:gd name="connsiteY1" fmla="*/ 5708 h 10594"/>
                <a:gd name="connsiteX2" fmla="*/ 8017 w 10185"/>
                <a:gd name="connsiteY2" fmla="*/ 3964 h 10594"/>
                <a:gd name="connsiteX3" fmla="*/ 7253 w 10185"/>
                <a:gd name="connsiteY3" fmla="*/ 2242 h 10594"/>
                <a:gd name="connsiteX4" fmla="*/ 7759 w 10185"/>
                <a:gd name="connsiteY4" fmla="*/ 115 h 10594"/>
                <a:gd name="connsiteX5" fmla="*/ 6493 w 10185"/>
                <a:gd name="connsiteY5" fmla="*/ 438 h 10594"/>
                <a:gd name="connsiteX6" fmla="*/ 5748 w 10185"/>
                <a:gd name="connsiteY6" fmla="*/ 1744 h 10594"/>
                <a:gd name="connsiteX7" fmla="*/ 5508 w 10185"/>
                <a:gd name="connsiteY7" fmla="*/ 2702 h 10594"/>
                <a:gd name="connsiteX8" fmla="*/ 4646 w 10185"/>
                <a:gd name="connsiteY8" fmla="*/ 2740 h 10594"/>
                <a:gd name="connsiteX9" fmla="*/ 3075 w 10185"/>
                <a:gd name="connsiteY9" fmla="*/ 2819 h 10594"/>
                <a:gd name="connsiteX10" fmla="*/ 876 w 10185"/>
                <a:gd name="connsiteY10" fmla="*/ 1922 h 10594"/>
                <a:gd name="connsiteX11" fmla="*/ 102 w 10185"/>
                <a:gd name="connsiteY11" fmla="*/ 2846 h 10594"/>
                <a:gd name="connsiteX12" fmla="*/ 2967 w 10185"/>
                <a:gd name="connsiteY12" fmla="*/ 4076 h 10594"/>
                <a:gd name="connsiteX13" fmla="*/ 3514 w 10185"/>
                <a:gd name="connsiteY13" fmla="*/ 4446 h 10594"/>
                <a:gd name="connsiteX14" fmla="*/ 3330 w 10185"/>
                <a:gd name="connsiteY14" fmla="*/ 5848 h 10594"/>
                <a:gd name="connsiteX15" fmla="*/ 3480 w 10185"/>
                <a:gd name="connsiteY15" fmla="*/ 6167 h 10594"/>
                <a:gd name="connsiteX16" fmla="*/ 3911 w 10185"/>
                <a:gd name="connsiteY16" fmla="*/ 6892 h 10594"/>
                <a:gd name="connsiteX17" fmla="*/ 5160 w 10185"/>
                <a:gd name="connsiteY17" fmla="*/ 7899 h 10594"/>
                <a:gd name="connsiteX18" fmla="*/ 6239 w 10185"/>
                <a:gd name="connsiteY18" fmla="*/ 8219 h 10594"/>
                <a:gd name="connsiteX19" fmla="*/ 8020 w 10185"/>
                <a:gd name="connsiteY19" fmla="*/ 10594 h 10594"/>
                <a:gd name="connsiteX0" fmla="*/ 10189 w 10189"/>
                <a:gd name="connsiteY0" fmla="*/ 7527 h 10594"/>
                <a:gd name="connsiteX1" fmla="*/ 8482 w 10189"/>
                <a:gd name="connsiteY1" fmla="*/ 5708 h 10594"/>
                <a:gd name="connsiteX2" fmla="*/ 8021 w 10189"/>
                <a:gd name="connsiteY2" fmla="*/ 3964 h 10594"/>
                <a:gd name="connsiteX3" fmla="*/ 7257 w 10189"/>
                <a:gd name="connsiteY3" fmla="*/ 2242 h 10594"/>
                <a:gd name="connsiteX4" fmla="*/ 7763 w 10189"/>
                <a:gd name="connsiteY4" fmla="*/ 115 h 10594"/>
                <a:gd name="connsiteX5" fmla="*/ 6497 w 10189"/>
                <a:gd name="connsiteY5" fmla="*/ 438 h 10594"/>
                <a:gd name="connsiteX6" fmla="*/ 5752 w 10189"/>
                <a:gd name="connsiteY6" fmla="*/ 1744 h 10594"/>
                <a:gd name="connsiteX7" fmla="*/ 5512 w 10189"/>
                <a:gd name="connsiteY7" fmla="*/ 2702 h 10594"/>
                <a:gd name="connsiteX8" fmla="*/ 4650 w 10189"/>
                <a:gd name="connsiteY8" fmla="*/ 2740 h 10594"/>
                <a:gd name="connsiteX9" fmla="*/ 3372 w 10189"/>
                <a:gd name="connsiteY9" fmla="*/ 2656 h 10594"/>
                <a:gd name="connsiteX10" fmla="*/ 880 w 10189"/>
                <a:gd name="connsiteY10" fmla="*/ 1922 h 10594"/>
                <a:gd name="connsiteX11" fmla="*/ 106 w 10189"/>
                <a:gd name="connsiteY11" fmla="*/ 2846 h 10594"/>
                <a:gd name="connsiteX12" fmla="*/ 2971 w 10189"/>
                <a:gd name="connsiteY12" fmla="*/ 4076 h 10594"/>
                <a:gd name="connsiteX13" fmla="*/ 3518 w 10189"/>
                <a:gd name="connsiteY13" fmla="*/ 4446 h 10594"/>
                <a:gd name="connsiteX14" fmla="*/ 3334 w 10189"/>
                <a:gd name="connsiteY14" fmla="*/ 5848 h 10594"/>
                <a:gd name="connsiteX15" fmla="*/ 3484 w 10189"/>
                <a:gd name="connsiteY15" fmla="*/ 6167 h 10594"/>
                <a:gd name="connsiteX16" fmla="*/ 3915 w 10189"/>
                <a:gd name="connsiteY16" fmla="*/ 6892 h 10594"/>
                <a:gd name="connsiteX17" fmla="*/ 5164 w 10189"/>
                <a:gd name="connsiteY17" fmla="*/ 7899 h 10594"/>
                <a:gd name="connsiteX18" fmla="*/ 6243 w 10189"/>
                <a:gd name="connsiteY18" fmla="*/ 8219 h 10594"/>
                <a:gd name="connsiteX19" fmla="*/ 8024 w 10189"/>
                <a:gd name="connsiteY19" fmla="*/ 10594 h 10594"/>
                <a:gd name="connsiteX0" fmla="*/ 10189 w 10189"/>
                <a:gd name="connsiteY0" fmla="*/ 7527 h 10594"/>
                <a:gd name="connsiteX1" fmla="*/ 8482 w 10189"/>
                <a:gd name="connsiteY1" fmla="*/ 5708 h 10594"/>
                <a:gd name="connsiteX2" fmla="*/ 8021 w 10189"/>
                <a:gd name="connsiteY2" fmla="*/ 3964 h 10594"/>
                <a:gd name="connsiteX3" fmla="*/ 7257 w 10189"/>
                <a:gd name="connsiteY3" fmla="*/ 2242 h 10594"/>
                <a:gd name="connsiteX4" fmla="*/ 7763 w 10189"/>
                <a:gd name="connsiteY4" fmla="*/ 115 h 10594"/>
                <a:gd name="connsiteX5" fmla="*/ 6497 w 10189"/>
                <a:gd name="connsiteY5" fmla="*/ 438 h 10594"/>
                <a:gd name="connsiteX6" fmla="*/ 5752 w 10189"/>
                <a:gd name="connsiteY6" fmla="*/ 1744 h 10594"/>
                <a:gd name="connsiteX7" fmla="*/ 5512 w 10189"/>
                <a:gd name="connsiteY7" fmla="*/ 2702 h 10594"/>
                <a:gd name="connsiteX8" fmla="*/ 4699 w 10189"/>
                <a:gd name="connsiteY8" fmla="*/ 3000 h 10594"/>
                <a:gd name="connsiteX9" fmla="*/ 3372 w 10189"/>
                <a:gd name="connsiteY9" fmla="*/ 2656 h 10594"/>
                <a:gd name="connsiteX10" fmla="*/ 880 w 10189"/>
                <a:gd name="connsiteY10" fmla="*/ 1922 h 10594"/>
                <a:gd name="connsiteX11" fmla="*/ 106 w 10189"/>
                <a:gd name="connsiteY11" fmla="*/ 2846 h 10594"/>
                <a:gd name="connsiteX12" fmla="*/ 2971 w 10189"/>
                <a:gd name="connsiteY12" fmla="*/ 4076 h 10594"/>
                <a:gd name="connsiteX13" fmla="*/ 3518 w 10189"/>
                <a:gd name="connsiteY13" fmla="*/ 4446 h 10594"/>
                <a:gd name="connsiteX14" fmla="*/ 3334 w 10189"/>
                <a:gd name="connsiteY14" fmla="*/ 5848 h 10594"/>
                <a:gd name="connsiteX15" fmla="*/ 3484 w 10189"/>
                <a:gd name="connsiteY15" fmla="*/ 6167 h 10594"/>
                <a:gd name="connsiteX16" fmla="*/ 3915 w 10189"/>
                <a:gd name="connsiteY16" fmla="*/ 6892 h 10594"/>
                <a:gd name="connsiteX17" fmla="*/ 5164 w 10189"/>
                <a:gd name="connsiteY17" fmla="*/ 7899 h 10594"/>
                <a:gd name="connsiteX18" fmla="*/ 6243 w 10189"/>
                <a:gd name="connsiteY18" fmla="*/ 8219 h 10594"/>
                <a:gd name="connsiteX19" fmla="*/ 8024 w 10189"/>
                <a:gd name="connsiteY19" fmla="*/ 10594 h 10594"/>
                <a:gd name="connsiteX0" fmla="*/ 10371 w 10371"/>
                <a:gd name="connsiteY0" fmla="*/ 7527 h 10594"/>
                <a:gd name="connsiteX1" fmla="*/ 8664 w 10371"/>
                <a:gd name="connsiteY1" fmla="*/ 5708 h 10594"/>
                <a:gd name="connsiteX2" fmla="*/ 8203 w 10371"/>
                <a:gd name="connsiteY2" fmla="*/ 3964 h 10594"/>
                <a:gd name="connsiteX3" fmla="*/ 7439 w 10371"/>
                <a:gd name="connsiteY3" fmla="*/ 2242 h 10594"/>
                <a:gd name="connsiteX4" fmla="*/ 7945 w 10371"/>
                <a:gd name="connsiteY4" fmla="*/ 115 h 10594"/>
                <a:gd name="connsiteX5" fmla="*/ 6679 w 10371"/>
                <a:gd name="connsiteY5" fmla="*/ 438 h 10594"/>
                <a:gd name="connsiteX6" fmla="*/ 5934 w 10371"/>
                <a:gd name="connsiteY6" fmla="*/ 1744 h 10594"/>
                <a:gd name="connsiteX7" fmla="*/ 5694 w 10371"/>
                <a:gd name="connsiteY7" fmla="*/ 2702 h 10594"/>
                <a:gd name="connsiteX8" fmla="*/ 4881 w 10371"/>
                <a:gd name="connsiteY8" fmla="*/ 3000 h 10594"/>
                <a:gd name="connsiteX9" fmla="*/ 3554 w 10371"/>
                <a:gd name="connsiteY9" fmla="*/ 2656 h 10594"/>
                <a:gd name="connsiteX10" fmla="*/ 1062 w 10371"/>
                <a:gd name="connsiteY10" fmla="*/ 1922 h 10594"/>
                <a:gd name="connsiteX11" fmla="*/ 89 w 10371"/>
                <a:gd name="connsiteY11" fmla="*/ 3643 h 10594"/>
                <a:gd name="connsiteX12" fmla="*/ 3153 w 10371"/>
                <a:gd name="connsiteY12" fmla="*/ 4076 h 10594"/>
                <a:gd name="connsiteX13" fmla="*/ 3700 w 10371"/>
                <a:gd name="connsiteY13" fmla="*/ 4446 h 10594"/>
                <a:gd name="connsiteX14" fmla="*/ 3516 w 10371"/>
                <a:gd name="connsiteY14" fmla="*/ 5848 h 10594"/>
                <a:gd name="connsiteX15" fmla="*/ 3666 w 10371"/>
                <a:gd name="connsiteY15" fmla="*/ 6167 h 10594"/>
                <a:gd name="connsiteX16" fmla="*/ 4097 w 10371"/>
                <a:gd name="connsiteY16" fmla="*/ 6892 h 10594"/>
                <a:gd name="connsiteX17" fmla="*/ 5346 w 10371"/>
                <a:gd name="connsiteY17" fmla="*/ 7899 h 10594"/>
                <a:gd name="connsiteX18" fmla="*/ 6425 w 10371"/>
                <a:gd name="connsiteY18" fmla="*/ 8219 h 10594"/>
                <a:gd name="connsiteX19" fmla="*/ 8206 w 10371"/>
                <a:gd name="connsiteY19" fmla="*/ 10594 h 10594"/>
                <a:gd name="connsiteX0" fmla="*/ 10425 w 10425"/>
                <a:gd name="connsiteY0" fmla="*/ 7527 h 10594"/>
                <a:gd name="connsiteX1" fmla="*/ 8718 w 10425"/>
                <a:gd name="connsiteY1" fmla="*/ 5708 h 10594"/>
                <a:gd name="connsiteX2" fmla="*/ 8257 w 10425"/>
                <a:gd name="connsiteY2" fmla="*/ 3964 h 10594"/>
                <a:gd name="connsiteX3" fmla="*/ 7493 w 10425"/>
                <a:gd name="connsiteY3" fmla="*/ 2242 h 10594"/>
                <a:gd name="connsiteX4" fmla="*/ 7999 w 10425"/>
                <a:gd name="connsiteY4" fmla="*/ 115 h 10594"/>
                <a:gd name="connsiteX5" fmla="*/ 6733 w 10425"/>
                <a:gd name="connsiteY5" fmla="*/ 438 h 10594"/>
                <a:gd name="connsiteX6" fmla="*/ 5988 w 10425"/>
                <a:gd name="connsiteY6" fmla="*/ 1744 h 10594"/>
                <a:gd name="connsiteX7" fmla="*/ 5748 w 10425"/>
                <a:gd name="connsiteY7" fmla="*/ 2702 h 10594"/>
                <a:gd name="connsiteX8" fmla="*/ 4935 w 10425"/>
                <a:gd name="connsiteY8" fmla="*/ 3000 h 10594"/>
                <a:gd name="connsiteX9" fmla="*/ 3608 w 10425"/>
                <a:gd name="connsiteY9" fmla="*/ 2656 h 10594"/>
                <a:gd name="connsiteX10" fmla="*/ 817 w 10425"/>
                <a:gd name="connsiteY10" fmla="*/ 2542 h 10594"/>
                <a:gd name="connsiteX11" fmla="*/ 143 w 10425"/>
                <a:gd name="connsiteY11" fmla="*/ 3643 h 10594"/>
                <a:gd name="connsiteX12" fmla="*/ 3207 w 10425"/>
                <a:gd name="connsiteY12" fmla="*/ 4076 h 10594"/>
                <a:gd name="connsiteX13" fmla="*/ 3754 w 10425"/>
                <a:gd name="connsiteY13" fmla="*/ 4446 h 10594"/>
                <a:gd name="connsiteX14" fmla="*/ 3570 w 10425"/>
                <a:gd name="connsiteY14" fmla="*/ 5848 h 10594"/>
                <a:gd name="connsiteX15" fmla="*/ 3720 w 10425"/>
                <a:gd name="connsiteY15" fmla="*/ 6167 h 10594"/>
                <a:gd name="connsiteX16" fmla="*/ 4151 w 10425"/>
                <a:gd name="connsiteY16" fmla="*/ 6892 h 10594"/>
                <a:gd name="connsiteX17" fmla="*/ 5400 w 10425"/>
                <a:gd name="connsiteY17" fmla="*/ 7899 h 10594"/>
                <a:gd name="connsiteX18" fmla="*/ 6479 w 10425"/>
                <a:gd name="connsiteY18" fmla="*/ 8219 h 10594"/>
                <a:gd name="connsiteX19" fmla="*/ 8260 w 10425"/>
                <a:gd name="connsiteY19" fmla="*/ 10594 h 10594"/>
                <a:gd name="connsiteX0" fmla="*/ 10424 w 10424"/>
                <a:gd name="connsiteY0" fmla="*/ 7527 h 10594"/>
                <a:gd name="connsiteX1" fmla="*/ 8717 w 10424"/>
                <a:gd name="connsiteY1" fmla="*/ 5708 h 10594"/>
                <a:gd name="connsiteX2" fmla="*/ 8256 w 10424"/>
                <a:gd name="connsiteY2" fmla="*/ 3964 h 10594"/>
                <a:gd name="connsiteX3" fmla="*/ 7492 w 10424"/>
                <a:gd name="connsiteY3" fmla="*/ 2242 h 10594"/>
                <a:gd name="connsiteX4" fmla="*/ 7998 w 10424"/>
                <a:gd name="connsiteY4" fmla="*/ 115 h 10594"/>
                <a:gd name="connsiteX5" fmla="*/ 6732 w 10424"/>
                <a:gd name="connsiteY5" fmla="*/ 438 h 10594"/>
                <a:gd name="connsiteX6" fmla="*/ 5987 w 10424"/>
                <a:gd name="connsiteY6" fmla="*/ 1744 h 10594"/>
                <a:gd name="connsiteX7" fmla="*/ 5747 w 10424"/>
                <a:gd name="connsiteY7" fmla="*/ 2702 h 10594"/>
                <a:gd name="connsiteX8" fmla="*/ 4934 w 10424"/>
                <a:gd name="connsiteY8" fmla="*/ 3000 h 10594"/>
                <a:gd name="connsiteX9" fmla="*/ 3607 w 10424"/>
                <a:gd name="connsiteY9" fmla="*/ 2656 h 10594"/>
                <a:gd name="connsiteX10" fmla="*/ 816 w 10424"/>
                <a:gd name="connsiteY10" fmla="*/ 2542 h 10594"/>
                <a:gd name="connsiteX11" fmla="*/ 142 w 10424"/>
                <a:gd name="connsiteY11" fmla="*/ 3643 h 10594"/>
                <a:gd name="connsiteX12" fmla="*/ 3173 w 10424"/>
                <a:gd name="connsiteY12" fmla="*/ 4430 h 10594"/>
                <a:gd name="connsiteX13" fmla="*/ 3753 w 10424"/>
                <a:gd name="connsiteY13" fmla="*/ 4446 h 10594"/>
                <a:gd name="connsiteX14" fmla="*/ 3569 w 10424"/>
                <a:gd name="connsiteY14" fmla="*/ 5848 h 10594"/>
                <a:gd name="connsiteX15" fmla="*/ 3719 w 10424"/>
                <a:gd name="connsiteY15" fmla="*/ 6167 h 10594"/>
                <a:gd name="connsiteX16" fmla="*/ 4150 w 10424"/>
                <a:gd name="connsiteY16" fmla="*/ 6892 h 10594"/>
                <a:gd name="connsiteX17" fmla="*/ 5399 w 10424"/>
                <a:gd name="connsiteY17" fmla="*/ 7899 h 10594"/>
                <a:gd name="connsiteX18" fmla="*/ 6478 w 10424"/>
                <a:gd name="connsiteY18" fmla="*/ 8219 h 10594"/>
                <a:gd name="connsiteX19" fmla="*/ 8259 w 10424"/>
                <a:gd name="connsiteY19" fmla="*/ 10594 h 10594"/>
                <a:gd name="connsiteX0" fmla="*/ 10367 w 10367"/>
                <a:gd name="connsiteY0" fmla="*/ 7527 h 10594"/>
                <a:gd name="connsiteX1" fmla="*/ 8660 w 10367"/>
                <a:gd name="connsiteY1" fmla="*/ 5708 h 10594"/>
                <a:gd name="connsiteX2" fmla="*/ 8199 w 10367"/>
                <a:gd name="connsiteY2" fmla="*/ 3964 h 10594"/>
                <a:gd name="connsiteX3" fmla="*/ 7435 w 10367"/>
                <a:gd name="connsiteY3" fmla="*/ 2242 h 10594"/>
                <a:gd name="connsiteX4" fmla="*/ 7941 w 10367"/>
                <a:gd name="connsiteY4" fmla="*/ 115 h 10594"/>
                <a:gd name="connsiteX5" fmla="*/ 6675 w 10367"/>
                <a:gd name="connsiteY5" fmla="*/ 438 h 10594"/>
                <a:gd name="connsiteX6" fmla="*/ 5930 w 10367"/>
                <a:gd name="connsiteY6" fmla="*/ 1744 h 10594"/>
                <a:gd name="connsiteX7" fmla="*/ 5690 w 10367"/>
                <a:gd name="connsiteY7" fmla="*/ 2702 h 10594"/>
                <a:gd name="connsiteX8" fmla="*/ 4877 w 10367"/>
                <a:gd name="connsiteY8" fmla="*/ 3000 h 10594"/>
                <a:gd name="connsiteX9" fmla="*/ 3550 w 10367"/>
                <a:gd name="connsiteY9" fmla="*/ 2656 h 10594"/>
                <a:gd name="connsiteX10" fmla="*/ 759 w 10367"/>
                <a:gd name="connsiteY10" fmla="*/ 2542 h 10594"/>
                <a:gd name="connsiteX11" fmla="*/ 151 w 10367"/>
                <a:gd name="connsiteY11" fmla="*/ 3909 h 10594"/>
                <a:gd name="connsiteX12" fmla="*/ 3116 w 10367"/>
                <a:gd name="connsiteY12" fmla="*/ 4430 h 10594"/>
                <a:gd name="connsiteX13" fmla="*/ 3696 w 10367"/>
                <a:gd name="connsiteY13" fmla="*/ 4446 h 10594"/>
                <a:gd name="connsiteX14" fmla="*/ 3512 w 10367"/>
                <a:gd name="connsiteY14" fmla="*/ 5848 h 10594"/>
                <a:gd name="connsiteX15" fmla="*/ 3662 w 10367"/>
                <a:gd name="connsiteY15" fmla="*/ 6167 h 10594"/>
                <a:gd name="connsiteX16" fmla="*/ 4093 w 10367"/>
                <a:gd name="connsiteY16" fmla="*/ 6892 h 10594"/>
                <a:gd name="connsiteX17" fmla="*/ 5342 w 10367"/>
                <a:gd name="connsiteY17" fmla="*/ 7899 h 10594"/>
                <a:gd name="connsiteX18" fmla="*/ 6421 w 10367"/>
                <a:gd name="connsiteY18" fmla="*/ 8219 h 10594"/>
                <a:gd name="connsiteX19" fmla="*/ 8202 w 10367"/>
                <a:gd name="connsiteY19" fmla="*/ 10594 h 10594"/>
                <a:gd name="connsiteX0" fmla="*/ 10384 w 10384"/>
                <a:gd name="connsiteY0" fmla="*/ 7527 h 10594"/>
                <a:gd name="connsiteX1" fmla="*/ 8677 w 10384"/>
                <a:gd name="connsiteY1" fmla="*/ 5708 h 10594"/>
                <a:gd name="connsiteX2" fmla="*/ 8216 w 10384"/>
                <a:gd name="connsiteY2" fmla="*/ 3964 h 10594"/>
                <a:gd name="connsiteX3" fmla="*/ 7452 w 10384"/>
                <a:gd name="connsiteY3" fmla="*/ 2242 h 10594"/>
                <a:gd name="connsiteX4" fmla="*/ 7958 w 10384"/>
                <a:gd name="connsiteY4" fmla="*/ 115 h 10594"/>
                <a:gd name="connsiteX5" fmla="*/ 6692 w 10384"/>
                <a:gd name="connsiteY5" fmla="*/ 438 h 10594"/>
                <a:gd name="connsiteX6" fmla="*/ 5947 w 10384"/>
                <a:gd name="connsiteY6" fmla="*/ 1744 h 10594"/>
                <a:gd name="connsiteX7" fmla="*/ 5707 w 10384"/>
                <a:gd name="connsiteY7" fmla="*/ 2702 h 10594"/>
                <a:gd name="connsiteX8" fmla="*/ 4894 w 10384"/>
                <a:gd name="connsiteY8" fmla="*/ 3000 h 10594"/>
                <a:gd name="connsiteX9" fmla="*/ 3567 w 10384"/>
                <a:gd name="connsiteY9" fmla="*/ 2656 h 10594"/>
                <a:gd name="connsiteX10" fmla="*/ 710 w 10384"/>
                <a:gd name="connsiteY10" fmla="*/ 3118 h 10594"/>
                <a:gd name="connsiteX11" fmla="*/ 168 w 10384"/>
                <a:gd name="connsiteY11" fmla="*/ 3909 h 10594"/>
                <a:gd name="connsiteX12" fmla="*/ 3133 w 10384"/>
                <a:gd name="connsiteY12" fmla="*/ 4430 h 10594"/>
                <a:gd name="connsiteX13" fmla="*/ 3713 w 10384"/>
                <a:gd name="connsiteY13" fmla="*/ 4446 h 10594"/>
                <a:gd name="connsiteX14" fmla="*/ 3529 w 10384"/>
                <a:gd name="connsiteY14" fmla="*/ 5848 h 10594"/>
                <a:gd name="connsiteX15" fmla="*/ 3679 w 10384"/>
                <a:gd name="connsiteY15" fmla="*/ 6167 h 10594"/>
                <a:gd name="connsiteX16" fmla="*/ 4110 w 10384"/>
                <a:gd name="connsiteY16" fmla="*/ 6892 h 10594"/>
                <a:gd name="connsiteX17" fmla="*/ 5359 w 10384"/>
                <a:gd name="connsiteY17" fmla="*/ 7899 h 10594"/>
                <a:gd name="connsiteX18" fmla="*/ 6438 w 10384"/>
                <a:gd name="connsiteY18" fmla="*/ 8219 h 10594"/>
                <a:gd name="connsiteX19" fmla="*/ 8219 w 10384"/>
                <a:gd name="connsiteY19" fmla="*/ 10594 h 10594"/>
                <a:gd name="connsiteX0" fmla="*/ 10383 w 10383"/>
                <a:gd name="connsiteY0" fmla="*/ 7527 h 10594"/>
                <a:gd name="connsiteX1" fmla="*/ 8676 w 10383"/>
                <a:gd name="connsiteY1" fmla="*/ 5708 h 10594"/>
                <a:gd name="connsiteX2" fmla="*/ 8215 w 10383"/>
                <a:gd name="connsiteY2" fmla="*/ 3964 h 10594"/>
                <a:gd name="connsiteX3" fmla="*/ 7451 w 10383"/>
                <a:gd name="connsiteY3" fmla="*/ 2242 h 10594"/>
                <a:gd name="connsiteX4" fmla="*/ 7957 w 10383"/>
                <a:gd name="connsiteY4" fmla="*/ 115 h 10594"/>
                <a:gd name="connsiteX5" fmla="*/ 6691 w 10383"/>
                <a:gd name="connsiteY5" fmla="*/ 438 h 10594"/>
                <a:gd name="connsiteX6" fmla="*/ 5946 w 10383"/>
                <a:gd name="connsiteY6" fmla="*/ 1744 h 10594"/>
                <a:gd name="connsiteX7" fmla="*/ 5706 w 10383"/>
                <a:gd name="connsiteY7" fmla="*/ 2702 h 10594"/>
                <a:gd name="connsiteX8" fmla="*/ 4893 w 10383"/>
                <a:gd name="connsiteY8" fmla="*/ 3000 h 10594"/>
                <a:gd name="connsiteX9" fmla="*/ 3500 w 10383"/>
                <a:gd name="connsiteY9" fmla="*/ 2877 h 10594"/>
                <a:gd name="connsiteX10" fmla="*/ 709 w 10383"/>
                <a:gd name="connsiteY10" fmla="*/ 3118 h 10594"/>
                <a:gd name="connsiteX11" fmla="*/ 167 w 10383"/>
                <a:gd name="connsiteY11" fmla="*/ 3909 h 10594"/>
                <a:gd name="connsiteX12" fmla="*/ 3132 w 10383"/>
                <a:gd name="connsiteY12" fmla="*/ 4430 h 10594"/>
                <a:gd name="connsiteX13" fmla="*/ 3712 w 10383"/>
                <a:gd name="connsiteY13" fmla="*/ 4446 h 10594"/>
                <a:gd name="connsiteX14" fmla="*/ 3528 w 10383"/>
                <a:gd name="connsiteY14" fmla="*/ 5848 h 10594"/>
                <a:gd name="connsiteX15" fmla="*/ 3678 w 10383"/>
                <a:gd name="connsiteY15" fmla="*/ 6167 h 10594"/>
                <a:gd name="connsiteX16" fmla="*/ 4109 w 10383"/>
                <a:gd name="connsiteY16" fmla="*/ 6892 h 10594"/>
                <a:gd name="connsiteX17" fmla="*/ 5358 w 10383"/>
                <a:gd name="connsiteY17" fmla="*/ 7899 h 10594"/>
                <a:gd name="connsiteX18" fmla="*/ 6437 w 10383"/>
                <a:gd name="connsiteY18" fmla="*/ 8219 h 10594"/>
                <a:gd name="connsiteX19" fmla="*/ 8218 w 10383"/>
                <a:gd name="connsiteY19" fmla="*/ 10594 h 10594"/>
                <a:gd name="connsiteX0" fmla="*/ 10383 w 10383"/>
                <a:gd name="connsiteY0" fmla="*/ 7527 h 10594"/>
                <a:gd name="connsiteX1" fmla="*/ 8676 w 10383"/>
                <a:gd name="connsiteY1" fmla="*/ 5708 h 10594"/>
                <a:gd name="connsiteX2" fmla="*/ 8215 w 10383"/>
                <a:gd name="connsiteY2" fmla="*/ 3964 h 10594"/>
                <a:gd name="connsiteX3" fmla="*/ 7451 w 10383"/>
                <a:gd name="connsiteY3" fmla="*/ 2242 h 10594"/>
                <a:gd name="connsiteX4" fmla="*/ 7957 w 10383"/>
                <a:gd name="connsiteY4" fmla="*/ 115 h 10594"/>
                <a:gd name="connsiteX5" fmla="*/ 6691 w 10383"/>
                <a:gd name="connsiteY5" fmla="*/ 438 h 10594"/>
                <a:gd name="connsiteX6" fmla="*/ 5946 w 10383"/>
                <a:gd name="connsiteY6" fmla="*/ 1744 h 10594"/>
                <a:gd name="connsiteX7" fmla="*/ 5706 w 10383"/>
                <a:gd name="connsiteY7" fmla="*/ 2702 h 10594"/>
                <a:gd name="connsiteX8" fmla="*/ 4893 w 10383"/>
                <a:gd name="connsiteY8" fmla="*/ 3000 h 10594"/>
                <a:gd name="connsiteX9" fmla="*/ 3500 w 10383"/>
                <a:gd name="connsiteY9" fmla="*/ 2877 h 10594"/>
                <a:gd name="connsiteX10" fmla="*/ 709 w 10383"/>
                <a:gd name="connsiteY10" fmla="*/ 2764 h 10594"/>
                <a:gd name="connsiteX11" fmla="*/ 167 w 10383"/>
                <a:gd name="connsiteY11" fmla="*/ 3909 h 10594"/>
                <a:gd name="connsiteX12" fmla="*/ 3132 w 10383"/>
                <a:gd name="connsiteY12" fmla="*/ 4430 h 10594"/>
                <a:gd name="connsiteX13" fmla="*/ 3712 w 10383"/>
                <a:gd name="connsiteY13" fmla="*/ 4446 h 10594"/>
                <a:gd name="connsiteX14" fmla="*/ 3528 w 10383"/>
                <a:gd name="connsiteY14" fmla="*/ 5848 h 10594"/>
                <a:gd name="connsiteX15" fmla="*/ 3678 w 10383"/>
                <a:gd name="connsiteY15" fmla="*/ 6167 h 10594"/>
                <a:gd name="connsiteX16" fmla="*/ 4109 w 10383"/>
                <a:gd name="connsiteY16" fmla="*/ 6892 h 10594"/>
                <a:gd name="connsiteX17" fmla="*/ 5358 w 10383"/>
                <a:gd name="connsiteY17" fmla="*/ 7899 h 10594"/>
                <a:gd name="connsiteX18" fmla="*/ 6437 w 10383"/>
                <a:gd name="connsiteY18" fmla="*/ 8219 h 10594"/>
                <a:gd name="connsiteX19" fmla="*/ 8218 w 10383"/>
                <a:gd name="connsiteY19" fmla="*/ 10594 h 10594"/>
                <a:gd name="connsiteX0" fmla="*/ 10176 w 10176"/>
                <a:gd name="connsiteY0" fmla="*/ 7527 h 10594"/>
                <a:gd name="connsiteX1" fmla="*/ 8469 w 10176"/>
                <a:gd name="connsiteY1" fmla="*/ 5708 h 10594"/>
                <a:gd name="connsiteX2" fmla="*/ 8008 w 10176"/>
                <a:gd name="connsiteY2" fmla="*/ 3964 h 10594"/>
                <a:gd name="connsiteX3" fmla="*/ 7244 w 10176"/>
                <a:gd name="connsiteY3" fmla="*/ 2242 h 10594"/>
                <a:gd name="connsiteX4" fmla="*/ 7750 w 10176"/>
                <a:gd name="connsiteY4" fmla="*/ 115 h 10594"/>
                <a:gd name="connsiteX5" fmla="*/ 6484 w 10176"/>
                <a:gd name="connsiteY5" fmla="*/ 438 h 10594"/>
                <a:gd name="connsiteX6" fmla="*/ 5739 w 10176"/>
                <a:gd name="connsiteY6" fmla="*/ 1744 h 10594"/>
                <a:gd name="connsiteX7" fmla="*/ 5499 w 10176"/>
                <a:gd name="connsiteY7" fmla="*/ 2702 h 10594"/>
                <a:gd name="connsiteX8" fmla="*/ 4686 w 10176"/>
                <a:gd name="connsiteY8" fmla="*/ 3000 h 10594"/>
                <a:gd name="connsiteX9" fmla="*/ 3293 w 10176"/>
                <a:gd name="connsiteY9" fmla="*/ 2877 h 10594"/>
                <a:gd name="connsiteX10" fmla="*/ 502 w 10176"/>
                <a:gd name="connsiteY10" fmla="*/ 2764 h 10594"/>
                <a:gd name="connsiteX11" fmla="*/ 226 w 10176"/>
                <a:gd name="connsiteY11" fmla="*/ 4130 h 10594"/>
                <a:gd name="connsiteX12" fmla="*/ 2925 w 10176"/>
                <a:gd name="connsiteY12" fmla="*/ 4430 h 10594"/>
                <a:gd name="connsiteX13" fmla="*/ 3505 w 10176"/>
                <a:gd name="connsiteY13" fmla="*/ 4446 h 10594"/>
                <a:gd name="connsiteX14" fmla="*/ 3321 w 10176"/>
                <a:gd name="connsiteY14" fmla="*/ 5848 h 10594"/>
                <a:gd name="connsiteX15" fmla="*/ 3471 w 10176"/>
                <a:gd name="connsiteY15" fmla="*/ 6167 h 10594"/>
                <a:gd name="connsiteX16" fmla="*/ 3902 w 10176"/>
                <a:gd name="connsiteY16" fmla="*/ 6892 h 10594"/>
                <a:gd name="connsiteX17" fmla="*/ 5151 w 10176"/>
                <a:gd name="connsiteY17" fmla="*/ 7899 h 10594"/>
                <a:gd name="connsiteX18" fmla="*/ 6230 w 10176"/>
                <a:gd name="connsiteY18" fmla="*/ 8219 h 10594"/>
                <a:gd name="connsiteX19" fmla="*/ 8011 w 10176"/>
                <a:gd name="connsiteY19" fmla="*/ 10594 h 10594"/>
                <a:gd name="connsiteX0" fmla="*/ 10437 w 10437"/>
                <a:gd name="connsiteY0" fmla="*/ 7527 h 10594"/>
                <a:gd name="connsiteX1" fmla="*/ 8730 w 10437"/>
                <a:gd name="connsiteY1" fmla="*/ 5708 h 10594"/>
                <a:gd name="connsiteX2" fmla="*/ 8269 w 10437"/>
                <a:gd name="connsiteY2" fmla="*/ 3964 h 10594"/>
                <a:gd name="connsiteX3" fmla="*/ 7505 w 10437"/>
                <a:gd name="connsiteY3" fmla="*/ 2242 h 10594"/>
                <a:gd name="connsiteX4" fmla="*/ 8011 w 10437"/>
                <a:gd name="connsiteY4" fmla="*/ 115 h 10594"/>
                <a:gd name="connsiteX5" fmla="*/ 6745 w 10437"/>
                <a:gd name="connsiteY5" fmla="*/ 438 h 10594"/>
                <a:gd name="connsiteX6" fmla="*/ 6000 w 10437"/>
                <a:gd name="connsiteY6" fmla="*/ 1744 h 10594"/>
                <a:gd name="connsiteX7" fmla="*/ 5760 w 10437"/>
                <a:gd name="connsiteY7" fmla="*/ 2702 h 10594"/>
                <a:gd name="connsiteX8" fmla="*/ 4947 w 10437"/>
                <a:gd name="connsiteY8" fmla="*/ 3000 h 10594"/>
                <a:gd name="connsiteX9" fmla="*/ 3554 w 10437"/>
                <a:gd name="connsiteY9" fmla="*/ 2877 h 10594"/>
                <a:gd name="connsiteX10" fmla="*/ 763 w 10437"/>
                <a:gd name="connsiteY10" fmla="*/ 2764 h 10594"/>
                <a:gd name="connsiteX11" fmla="*/ 155 w 10437"/>
                <a:gd name="connsiteY11" fmla="*/ 4307 h 10594"/>
                <a:gd name="connsiteX12" fmla="*/ 3186 w 10437"/>
                <a:gd name="connsiteY12" fmla="*/ 4430 h 10594"/>
                <a:gd name="connsiteX13" fmla="*/ 3766 w 10437"/>
                <a:gd name="connsiteY13" fmla="*/ 4446 h 10594"/>
                <a:gd name="connsiteX14" fmla="*/ 3582 w 10437"/>
                <a:gd name="connsiteY14" fmla="*/ 5848 h 10594"/>
                <a:gd name="connsiteX15" fmla="*/ 3732 w 10437"/>
                <a:gd name="connsiteY15" fmla="*/ 6167 h 10594"/>
                <a:gd name="connsiteX16" fmla="*/ 4163 w 10437"/>
                <a:gd name="connsiteY16" fmla="*/ 6892 h 10594"/>
                <a:gd name="connsiteX17" fmla="*/ 5412 w 10437"/>
                <a:gd name="connsiteY17" fmla="*/ 7899 h 10594"/>
                <a:gd name="connsiteX18" fmla="*/ 6491 w 10437"/>
                <a:gd name="connsiteY18" fmla="*/ 8219 h 10594"/>
                <a:gd name="connsiteX19" fmla="*/ 8272 w 10437"/>
                <a:gd name="connsiteY19" fmla="*/ 10594 h 10594"/>
                <a:gd name="connsiteX0" fmla="*/ 10379 w 10379"/>
                <a:gd name="connsiteY0" fmla="*/ 7527 h 10594"/>
                <a:gd name="connsiteX1" fmla="*/ 8672 w 10379"/>
                <a:gd name="connsiteY1" fmla="*/ 5708 h 10594"/>
                <a:gd name="connsiteX2" fmla="*/ 8211 w 10379"/>
                <a:gd name="connsiteY2" fmla="*/ 3964 h 10594"/>
                <a:gd name="connsiteX3" fmla="*/ 7447 w 10379"/>
                <a:gd name="connsiteY3" fmla="*/ 2242 h 10594"/>
                <a:gd name="connsiteX4" fmla="*/ 7953 w 10379"/>
                <a:gd name="connsiteY4" fmla="*/ 115 h 10594"/>
                <a:gd name="connsiteX5" fmla="*/ 6687 w 10379"/>
                <a:gd name="connsiteY5" fmla="*/ 438 h 10594"/>
                <a:gd name="connsiteX6" fmla="*/ 5942 w 10379"/>
                <a:gd name="connsiteY6" fmla="*/ 1744 h 10594"/>
                <a:gd name="connsiteX7" fmla="*/ 5702 w 10379"/>
                <a:gd name="connsiteY7" fmla="*/ 2702 h 10594"/>
                <a:gd name="connsiteX8" fmla="*/ 4889 w 10379"/>
                <a:gd name="connsiteY8" fmla="*/ 3000 h 10594"/>
                <a:gd name="connsiteX9" fmla="*/ 3496 w 10379"/>
                <a:gd name="connsiteY9" fmla="*/ 2877 h 10594"/>
                <a:gd name="connsiteX10" fmla="*/ 1004 w 10379"/>
                <a:gd name="connsiteY10" fmla="*/ 2985 h 10594"/>
                <a:gd name="connsiteX11" fmla="*/ 97 w 10379"/>
                <a:gd name="connsiteY11" fmla="*/ 4307 h 10594"/>
                <a:gd name="connsiteX12" fmla="*/ 3128 w 10379"/>
                <a:gd name="connsiteY12" fmla="*/ 4430 h 10594"/>
                <a:gd name="connsiteX13" fmla="*/ 3708 w 10379"/>
                <a:gd name="connsiteY13" fmla="*/ 4446 h 10594"/>
                <a:gd name="connsiteX14" fmla="*/ 3524 w 10379"/>
                <a:gd name="connsiteY14" fmla="*/ 5848 h 10594"/>
                <a:gd name="connsiteX15" fmla="*/ 3674 w 10379"/>
                <a:gd name="connsiteY15" fmla="*/ 6167 h 10594"/>
                <a:gd name="connsiteX16" fmla="*/ 4105 w 10379"/>
                <a:gd name="connsiteY16" fmla="*/ 6892 h 10594"/>
                <a:gd name="connsiteX17" fmla="*/ 5354 w 10379"/>
                <a:gd name="connsiteY17" fmla="*/ 7899 h 10594"/>
                <a:gd name="connsiteX18" fmla="*/ 6433 w 10379"/>
                <a:gd name="connsiteY18" fmla="*/ 8219 h 10594"/>
                <a:gd name="connsiteX19" fmla="*/ 8214 w 10379"/>
                <a:gd name="connsiteY19" fmla="*/ 10594 h 10594"/>
                <a:gd name="connsiteX0" fmla="*/ 10437 w 10437"/>
                <a:gd name="connsiteY0" fmla="*/ 7527 h 10594"/>
                <a:gd name="connsiteX1" fmla="*/ 8730 w 10437"/>
                <a:gd name="connsiteY1" fmla="*/ 5708 h 10594"/>
                <a:gd name="connsiteX2" fmla="*/ 8269 w 10437"/>
                <a:gd name="connsiteY2" fmla="*/ 3964 h 10594"/>
                <a:gd name="connsiteX3" fmla="*/ 7505 w 10437"/>
                <a:gd name="connsiteY3" fmla="*/ 2242 h 10594"/>
                <a:gd name="connsiteX4" fmla="*/ 8011 w 10437"/>
                <a:gd name="connsiteY4" fmla="*/ 115 h 10594"/>
                <a:gd name="connsiteX5" fmla="*/ 6745 w 10437"/>
                <a:gd name="connsiteY5" fmla="*/ 438 h 10594"/>
                <a:gd name="connsiteX6" fmla="*/ 6000 w 10437"/>
                <a:gd name="connsiteY6" fmla="*/ 1744 h 10594"/>
                <a:gd name="connsiteX7" fmla="*/ 5760 w 10437"/>
                <a:gd name="connsiteY7" fmla="*/ 2702 h 10594"/>
                <a:gd name="connsiteX8" fmla="*/ 4947 w 10437"/>
                <a:gd name="connsiteY8" fmla="*/ 3000 h 10594"/>
                <a:gd name="connsiteX9" fmla="*/ 3554 w 10437"/>
                <a:gd name="connsiteY9" fmla="*/ 2877 h 10594"/>
                <a:gd name="connsiteX10" fmla="*/ 763 w 10437"/>
                <a:gd name="connsiteY10" fmla="*/ 2985 h 10594"/>
                <a:gd name="connsiteX11" fmla="*/ 155 w 10437"/>
                <a:gd name="connsiteY11" fmla="*/ 4307 h 10594"/>
                <a:gd name="connsiteX12" fmla="*/ 3186 w 10437"/>
                <a:gd name="connsiteY12" fmla="*/ 4430 h 10594"/>
                <a:gd name="connsiteX13" fmla="*/ 3766 w 10437"/>
                <a:gd name="connsiteY13" fmla="*/ 4446 h 10594"/>
                <a:gd name="connsiteX14" fmla="*/ 3582 w 10437"/>
                <a:gd name="connsiteY14" fmla="*/ 5848 h 10594"/>
                <a:gd name="connsiteX15" fmla="*/ 3732 w 10437"/>
                <a:gd name="connsiteY15" fmla="*/ 6167 h 10594"/>
                <a:gd name="connsiteX16" fmla="*/ 4163 w 10437"/>
                <a:gd name="connsiteY16" fmla="*/ 6892 h 10594"/>
                <a:gd name="connsiteX17" fmla="*/ 5412 w 10437"/>
                <a:gd name="connsiteY17" fmla="*/ 7899 h 10594"/>
                <a:gd name="connsiteX18" fmla="*/ 6491 w 10437"/>
                <a:gd name="connsiteY18" fmla="*/ 8219 h 10594"/>
                <a:gd name="connsiteX19" fmla="*/ 8272 w 10437"/>
                <a:gd name="connsiteY19" fmla="*/ 10594 h 10594"/>
                <a:gd name="connsiteX0" fmla="*/ 10355 w 10355"/>
                <a:gd name="connsiteY0" fmla="*/ 7527 h 10594"/>
                <a:gd name="connsiteX1" fmla="*/ 8648 w 10355"/>
                <a:gd name="connsiteY1" fmla="*/ 5708 h 10594"/>
                <a:gd name="connsiteX2" fmla="*/ 8187 w 10355"/>
                <a:gd name="connsiteY2" fmla="*/ 3964 h 10594"/>
                <a:gd name="connsiteX3" fmla="*/ 7423 w 10355"/>
                <a:gd name="connsiteY3" fmla="*/ 2242 h 10594"/>
                <a:gd name="connsiteX4" fmla="*/ 7929 w 10355"/>
                <a:gd name="connsiteY4" fmla="*/ 115 h 10594"/>
                <a:gd name="connsiteX5" fmla="*/ 6663 w 10355"/>
                <a:gd name="connsiteY5" fmla="*/ 438 h 10594"/>
                <a:gd name="connsiteX6" fmla="*/ 5918 w 10355"/>
                <a:gd name="connsiteY6" fmla="*/ 1744 h 10594"/>
                <a:gd name="connsiteX7" fmla="*/ 5678 w 10355"/>
                <a:gd name="connsiteY7" fmla="*/ 2702 h 10594"/>
                <a:gd name="connsiteX8" fmla="*/ 4865 w 10355"/>
                <a:gd name="connsiteY8" fmla="*/ 3000 h 10594"/>
                <a:gd name="connsiteX9" fmla="*/ 3472 w 10355"/>
                <a:gd name="connsiteY9" fmla="*/ 2877 h 10594"/>
                <a:gd name="connsiteX10" fmla="*/ 681 w 10355"/>
                <a:gd name="connsiteY10" fmla="*/ 2985 h 10594"/>
                <a:gd name="connsiteX11" fmla="*/ 173 w 10355"/>
                <a:gd name="connsiteY11" fmla="*/ 4041 h 10594"/>
                <a:gd name="connsiteX12" fmla="*/ 3104 w 10355"/>
                <a:gd name="connsiteY12" fmla="*/ 4430 h 10594"/>
                <a:gd name="connsiteX13" fmla="*/ 3684 w 10355"/>
                <a:gd name="connsiteY13" fmla="*/ 4446 h 10594"/>
                <a:gd name="connsiteX14" fmla="*/ 3500 w 10355"/>
                <a:gd name="connsiteY14" fmla="*/ 5848 h 10594"/>
                <a:gd name="connsiteX15" fmla="*/ 3650 w 10355"/>
                <a:gd name="connsiteY15" fmla="*/ 6167 h 10594"/>
                <a:gd name="connsiteX16" fmla="*/ 4081 w 10355"/>
                <a:gd name="connsiteY16" fmla="*/ 6892 h 10594"/>
                <a:gd name="connsiteX17" fmla="*/ 5330 w 10355"/>
                <a:gd name="connsiteY17" fmla="*/ 7899 h 10594"/>
                <a:gd name="connsiteX18" fmla="*/ 6409 w 10355"/>
                <a:gd name="connsiteY18" fmla="*/ 8219 h 10594"/>
                <a:gd name="connsiteX19" fmla="*/ 8190 w 10355"/>
                <a:gd name="connsiteY19" fmla="*/ 10594 h 10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355" h="10594">
                  <a:moveTo>
                    <a:pt x="10355" y="7527"/>
                  </a:moveTo>
                  <a:cubicBezTo>
                    <a:pt x="10147" y="7399"/>
                    <a:pt x="9009" y="6302"/>
                    <a:pt x="8648" y="5708"/>
                  </a:cubicBezTo>
                  <a:cubicBezTo>
                    <a:pt x="8287" y="5114"/>
                    <a:pt x="8391" y="4542"/>
                    <a:pt x="8187" y="3964"/>
                  </a:cubicBezTo>
                  <a:cubicBezTo>
                    <a:pt x="7983" y="3386"/>
                    <a:pt x="7466" y="2883"/>
                    <a:pt x="7423" y="2242"/>
                  </a:cubicBezTo>
                  <a:cubicBezTo>
                    <a:pt x="7380" y="1601"/>
                    <a:pt x="8056" y="416"/>
                    <a:pt x="7929" y="115"/>
                  </a:cubicBezTo>
                  <a:cubicBezTo>
                    <a:pt x="7802" y="-186"/>
                    <a:pt x="6998" y="166"/>
                    <a:pt x="6663" y="438"/>
                  </a:cubicBezTo>
                  <a:cubicBezTo>
                    <a:pt x="6328" y="710"/>
                    <a:pt x="6082" y="1367"/>
                    <a:pt x="5918" y="1744"/>
                  </a:cubicBezTo>
                  <a:cubicBezTo>
                    <a:pt x="5754" y="2121"/>
                    <a:pt x="5853" y="2493"/>
                    <a:pt x="5678" y="2702"/>
                  </a:cubicBezTo>
                  <a:cubicBezTo>
                    <a:pt x="5503" y="2911"/>
                    <a:pt x="5233" y="2971"/>
                    <a:pt x="4865" y="3000"/>
                  </a:cubicBezTo>
                  <a:cubicBezTo>
                    <a:pt x="4497" y="3029"/>
                    <a:pt x="4169" y="2880"/>
                    <a:pt x="3472" y="2877"/>
                  </a:cubicBezTo>
                  <a:cubicBezTo>
                    <a:pt x="2775" y="2875"/>
                    <a:pt x="1231" y="2791"/>
                    <a:pt x="681" y="2985"/>
                  </a:cubicBezTo>
                  <a:cubicBezTo>
                    <a:pt x="131" y="3179"/>
                    <a:pt x="-231" y="3800"/>
                    <a:pt x="173" y="4041"/>
                  </a:cubicBezTo>
                  <a:cubicBezTo>
                    <a:pt x="577" y="4282"/>
                    <a:pt x="2519" y="4363"/>
                    <a:pt x="3104" y="4430"/>
                  </a:cubicBezTo>
                  <a:cubicBezTo>
                    <a:pt x="3689" y="4497"/>
                    <a:pt x="3618" y="4210"/>
                    <a:pt x="3684" y="4446"/>
                  </a:cubicBezTo>
                  <a:cubicBezTo>
                    <a:pt x="3750" y="4682"/>
                    <a:pt x="3500" y="5561"/>
                    <a:pt x="3500" y="5848"/>
                  </a:cubicBezTo>
                  <a:cubicBezTo>
                    <a:pt x="3500" y="6135"/>
                    <a:pt x="3553" y="5993"/>
                    <a:pt x="3650" y="6167"/>
                  </a:cubicBezTo>
                  <a:cubicBezTo>
                    <a:pt x="3747" y="6341"/>
                    <a:pt x="3801" y="6603"/>
                    <a:pt x="4081" y="6892"/>
                  </a:cubicBezTo>
                  <a:cubicBezTo>
                    <a:pt x="4361" y="7181"/>
                    <a:pt x="4942" y="7678"/>
                    <a:pt x="5330" y="7899"/>
                  </a:cubicBezTo>
                  <a:cubicBezTo>
                    <a:pt x="5718" y="8120"/>
                    <a:pt x="5958" y="8299"/>
                    <a:pt x="6409" y="8219"/>
                  </a:cubicBezTo>
                  <a:cubicBezTo>
                    <a:pt x="6859" y="8140"/>
                    <a:pt x="8017" y="10561"/>
                    <a:pt x="8190" y="10594"/>
                  </a:cubicBezTo>
                </a:path>
              </a:pathLst>
            </a:custGeom>
            <a:grpFill/>
            <a:ln w="9525">
              <a:solidFill>
                <a:srgbClr val="FF9966"/>
              </a:solidFill>
              <a:round/>
              <a:headEnd/>
              <a:tailEnd/>
            </a:ln>
          </p:spPr>
          <p:txBody>
            <a:bodyPr/>
            <a:lstStyle/>
            <a:p>
              <a:pPr algn="ctr"/>
              <a:endParaRPr lang="ja-JP" altLang="en-US" b="1">
                <a:solidFill>
                  <a:srgbClr val="000000"/>
                </a:solidFill>
              </a:endParaRPr>
            </a:p>
          </p:txBody>
        </p:sp>
        <p:sp>
          <p:nvSpPr>
            <p:cNvPr id="108" name="Freeform 63">
              <a:extLst>
                <a:ext uri="{FF2B5EF4-FFF2-40B4-BE49-F238E27FC236}">
                  <a16:creationId xmlns:a16="http://schemas.microsoft.com/office/drawing/2014/main" id="{380B7835-6C34-4634-AE0F-E6A39E6F587F}"/>
                </a:ext>
              </a:extLst>
            </p:cNvPr>
            <p:cNvSpPr>
              <a:spLocks/>
            </p:cNvSpPr>
            <p:nvPr/>
          </p:nvSpPr>
          <p:spPr bwMode="auto">
            <a:xfrm rot="7269201">
              <a:off x="1309292" y="2537767"/>
              <a:ext cx="438748" cy="346398"/>
            </a:xfrm>
            <a:custGeom>
              <a:avLst/>
              <a:gdLst>
                <a:gd name="T0" fmla="*/ 69 w 311"/>
                <a:gd name="T1" fmla="*/ 205 h 211"/>
                <a:gd name="T2" fmla="*/ 23 w 311"/>
                <a:gd name="T3" fmla="*/ 154 h 211"/>
                <a:gd name="T4" fmla="*/ 206 w 311"/>
                <a:gd name="T5" fmla="*/ 35 h 211"/>
                <a:gd name="T6" fmla="*/ 282 w 311"/>
                <a:gd name="T7" fmla="*/ 7 h 211"/>
                <a:gd name="T8" fmla="*/ 303 w 311"/>
                <a:gd name="T9" fmla="*/ 80 h 211"/>
                <a:gd name="T10" fmla="*/ 233 w 311"/>
                <a:gd name="T11" fmla="*/ 119 h 211"/>
                <a:gd name="T12" fmla="*/ 69 w 311"/>
                <a:gd name="T13" fmla="*/ 205 h 211"/>
                <a:gd name="T14" fmla="*/ 0 60000 65536"/>
                <a:gd name="T15" fmla="*/ 0 60000 65536"/>
                <a:gd name="T16" fmla="*/ 0 60000 65536"/>
                <a:gd name="T17" fmla="*/ 0 60000 65536"/>
                <a:gd name="T18" fmla="*/ 0 60000 65536"/>
                <a:gd name="T19" fmla="*/ 0 60000 65536"/>
                <a:gd name="T20" fmla="*/ 0 60000 65536"/>
                <a:gd name="T21" fmla="*/ 0 w 311"/>
                <a:gd name="T22" fmla="*/ 0 h 211"/>
                <a:gd name="T23" fmla="*/ 311 w 311"/>
                <a:gd name="T24" fmla="*/ 211 h 211"/>
                <a:gd name="connsiteX0" fmla="*/ 1710 w 9311"/>
                <a:gd name="connsiteY0" fmla="*/ 9483 h 9496"/>
                <a:gd name="connsiteX1" fmla="*/ 231 w 9311"/>
                <a:gd name="connsiteY1" fmla="*/ 7066 h 9496"/>
                <a:gd name="connsiteX2" fmla="*/ 6115 w 9311"/>
                <a:gd name="connsiteY2" fmla="*/ 1426 h 9496"/>
                <a:gd name="connsiteX3" fmla="*/ 8559 w 9311"/>
                <a:gd name="connsiteY3" fmla="*/ 99 h 9496"/>
                <a:gd name="connsiteX4" fmla="*/ 9234 w 9311"/>
                <a:gd name="connsiteY4" fmla="*/ 3558 h 9496"/>
                <a:gd name="connsiteX5" fmla="*/ 6428 w 9311"/>
                <a:gd name="connsiteY5" fmla="*/ 6118 h 9496"/>
                <a:gd name="connsiteX6" fmla="*/ 1710 w 9311"/>
                <a:gd name="connsiteY6" fmla="*/ 9483 h 9496"/>
                <a:gd name="connsiteX0" fmla="*/ 1846 w 10007"/>
                <a:gd name="connsiteY0" fmla="*/ 9943 h 9956"/>
                <a:gd name="connsiteX1" fmla="*/ 257 w 10007"/>
                <a:gd name="connsiteY1" fmla="*/ 7398 h 9956"/>
                <a:gd name="connsiteX2" fmla="*/ 6762 w 10007"/>
                <a:gd name="connsiteY2" fmla="*/ 1862 h 9956"/>
                <a:gd name="connsiteX3" fmla="*/ 9201 w 10007"/>
                <a:gd name="connsiteY3" fmla="*/ 61 h 9956"/>
                <a:gd name="connsiteX4" fmla="*/ 9926 w 10007"/>
                <a:gd name="connsiteY4" fmla="*/ 3704 h 9956"/>
                <a:gd name="connsiteX5" fmla="*/ 6913 w 10007"/>
                <a:gd name="connsiteY5" fmla="*/ 6400 h 9956"/>
                <a:gd name="connsiteX6" fmla="*/ 1846 w 10007"/>
                <a:gd name="connsiteY6" fmla="*/ 9943 h 9956"/>
                <a:gd name="connsiteX0" fmla="*/ 2178 w 10333"/>
                <a:gd name="connsiteY0" fmla="*/ 9992 h 10037"/>
                <a:gd name="connsiteX1" fmla="*/ 224 w 10333"/>
                <a:gd name="connsiteY1" fmla="*/ 8005 h 10037"/>
                <a:gd name="connsiteX2" fmla="*/ 7090 w 10333"/>
                <a:gd name="connsiteY2" fmla="*/ 1875 h 10037"/>
                <a:gd name="connsiteX3" fmla="*/ 9528 w 10333"/>
                <a:gd name="connsiteY3" fmla="*/ 66 h 10037"/>
                <a:gd name="connsiteX4" fmla="*/ 10252 w 10333"/>
                <a:gd name="connsiteY4" fmla="*/ 3725 h 10037"/>
                <a:gd name="connsiteX5" fmla="*/ 7241 w 10333"/>
                <a:gd name="connsiteY5" fmla="*/ 6433 h 10037"/>
                <a:gd name="connsiteX6" fmla="*/ 2178 w 10333"/>
                <a:gd name="connsiteY6" fmla="*/ 9992 h 10037"/>
                <a:gd name="connsiteX0" fmla="*/ 1347 w 10588"/>
                <a:gd name="connsiteY0" fmla="*/ 10584 h 10616"/>
                <a:gd name="connsiteX1" fmla="*/ 479 w 10588"/>
                <a:gd name="connsiteY1" fmla="*/ 8005 h 10616"/>
                <a:gd name="connsiteX2" fmla="*/ 7345 w 10588"/>
                <a:gd name="connsiteY2" fmla="*/ 1875 h 10616"/>
                <a:gd name="connsiteX3" fmla="*/ 9783 w 10588"/>
                <a:gd name="connsiteY3" fmla="*/ 66 h 10616"/>
                <a:gd name="connsiteX4" fmla="*/ 10507 w 10588"/>
                <a:gd name="connsiteY4" fmla="*/ 3725 h 10616"/>
                <a:gd name="connsiteX5" fmla="*/ 7496 w 10588"/>
                <a:gd name="connsiteY5" fmla="*/ 6433 h 10616"/>
                <a:gd name="connsiteX6" fmla="*/ 1347 w 10588"/>
                <a:gd name="connsiteY6" fmla="*/ 10584 h 10616"/>
                <a:gd name="connsiteX0" fmla="*/ 829 w 10070"/>
                <a:gd name="connsiteY0" fmla="*/ 10578 h 10582"/>
                <a:gd name="connsiteX1" fmla="*/ 709 w 10070"/>
                <a:gd name="connsiteY1" fmla="*/ 7124 h 10582"/>
                <a:gd name="connsiteX2" fmla="*/ 6827 w 10070"/>
                <a:gd name="connsiteY2" fmla="*/ 1869 h 10582"/>
                <a:gd name="connsiteX3" fmla="*/ 9265 w 10070"/>
                <a:gd name="connsiteY3" fmla="*/ 60 h 10582"/>
                <a:gd name="connsiteX4" fmla="*/ 9989 w 10070"/>
                <a:gd name="connsiteY4" fmla="*/ 3719 h 10582"/>
                <a:gd name="connsiteX5" fmla="*/ 6978 w 10070"/>
                <a:gd name="connsiteY5" fmla="*/ 6427 h 10582"/>
                <a:gd name="connsiteX6" fmla="*/ 829 w 10070"/>
                <a:gd name="connsiteY6" fmla="*/ 10578 h 10582"/>
                <a:gd name="connsiteX0" fmla="*/ 654 w 10323"/>
                <a:gd name="connsiteY0" fmla="*/ 10782 h 10786"/>
                <a:gd name="connsiteX1" fmla="*/ 962 w 10323"/>
                <a:gd name="connsiteY1" fmla="*/ 7124 h 10786"/>
                <a:gd name="connsiteX2" fmla="*/ 7080 w 10323"/>
                <a:gd name="connsiteY2" fmla="*/ 1869 h 10786"/>
                <a:gd name="connsiteX3" fmla="*/ 9518 w 10323"/>
                <a:gd name="connsiteY3" fmla="*/ 60 h 10786"/>
                <a:gd name="connsiteX4" fmla="*/ 10242 w 10323"/>
                <a:gd name="connsiteY4" fmla="*/ 3719 h 10786"/>
                <a:gd name="connsiteX5" fmla="*/ 7231 w 10323"/>
                <a:gd name="connsiteY5" fmla="*/ 6427 h 10786"/>
                <a:gd name="connsiteX6" fmla="*/ 654 w 10323"/>
                <a:gd name="connsiteY6" fmla="*/ 10782 h 10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23" h="10786">
                  <a:moveTo>
                    <a:pt x="654" y="10782"/>
                  </a:moveTo>
                  <a:cubicBezTo>
                    <a:pt x="-391" y="10898"/>
                    <a:pt x="-109" y="8610"/>
                    <a:pt x="962" y="7124"/>
                  </a:cubicBezTo>
                  <a:cubicBezTo>
                    <a:pt x="2033" y="5639"/>
                    <a:pt x="5654" y="3046"/>
                    <a:pt x="7080" y="1869"/>
                  </a:cubicBezTo>
                  <a:cubicBezTo>
                    <a:pt x="8506" y="692"/>
                    <a:pt x="8991" y="-248"/>
                    <a:pt x="9518" y="60"/>
                  </a:cubicBezTo>
                  <a:cubicBezTo>
                    <a:pt x="10044" y="369"/>
                    <a:pt x="10518" y="2767"/>
                    <a:pt x="10242" y="3719"/>
                  </a:cubicBezTo>
                  <a:cubicBezTo>
                    <a:pt x="9966" y="4673"/>
                    <a:pt x="8829" y="5250"/>
                    <a:pt x="7231" y="6427"/>
                  </a:cubicBezTo>
                  <a:cubicBezTo>
                    <a:pt x="5633" y="7604"/>
                    <a:pt x="1699" y="10666"/>
                    <a:pt x="654" y="10782"/>
                  </a:cubicBezTo>
                  <a:close/>
                </a:path>
              </a:pathLst>
            </a:custGeom>
            <a:grpFill/>
            <a:ln w="9525">
              <a:solidFill>
                <a:srgbClr val="FF9966"/>
              </a:solidFill>
              <a:round/>
              <a:headEnd/>
              <a:tailEnd/>
            </a:ln>
          </p:spPr>
          <p:txBody>
            <a:bodyPr/>
            <a:lstStyle/>
            <a:p>
              <a:pPr algn="ctr"/>
              <a:endParaRPr lang="ja-JP" altLang="en-US" b="1">
                <a:solidFill>
                  <a:srgbClr val="000000"/>
                </a:solidFill>
              </a:endParaRPr>
            </a:p>
          </p:txBody>
        </p:sp>
        <p:sp>
          <p:nvSpPr>
            <p:cNvPr id="109" name="Freeform 61">
              <a:extLst>
                <a:ext uri="{FF2B5EF4-FFF2-40B4-BE49-F238E27FC236}">
                  <a16:creationId xmlns:a16="http://schemas.microsoft.com/office/drawing/2014/main" id="{C9AF832D-FFC6-4486-849E-8F70B3B3C174}"/>
                </a:ext>
              </a:extLst>
            </p:cNvPr>
            <p:cNvSpPr>
              <a:spLocks/>
            </p:cNvSpPr>
            <p:nvPr/>
          </p:nvSpPr>
          <p:spPr bwMode="auto">
            <a:xfrm>
              <a:off x="1469176" y="2884676"/>
              <a:ext cx="288032" cy="180092"/>
            </a:xfrm>
            <a:custGeom>
              <a:avLst/>
              <a:gdLst>
                <a:gd name="T0" fmla="*/ 46 w 179"/>
                <a:gd name="T1" fmla="*/ 83 h 84"/>
                <a:gd name="T2" fmla="*/ 18 w 179"/>
                <a:gd name="T3" fmla="*/ 30 h 84"/>
                <a:gd name="T4" fmla="*/ 154 w 179"/>
                <a:gd name="T5" fmla="*/ 5 h 84"/>
                <a:gd name="T6" fmla="*/ 171 w 179"/>
                <a:gd name="T7" fmla="*/ 60 h 84"/>
                <a:gd name="T8" fmla="*/ 111 w 179"/>
                <a:gd name="T9" fmla="*/ 80 h 84"/>
                <a:gd name="T10" fmla="*/ 46 w 179"/>
                <a:gd name="T11" fmla="*/ 83 h 84"/>
                <a:gd name="T12" fmla="*/ 0 60000 65536"/>
                <a:gd name="T13" fmla="*/ 0 60000 65536"/>
                <a:gd name="T14" fmla="*/ 0 60000 65536"/>
                <a:gd name="T15" fmla="*/ 0 60000 65536"/>
                <a:gd name="T16" fmla="*/ 0 60000 65536"/>
                <a:gd name="T17" fmla="*/ 0 60000 65536"/>
                <a:gd name="T18" fmla="*/ 0 w 179"/>
                <a:gd name="T19" fmla="*/ 0 h 84"/>
                <a:gd name="T20" fmla="*/ 179 w 179"/>
                <a:gd name="T21" fmla="*/ 84 h 84"/>
                <a:gd name="connsiteX0" fmla="*/ 4673 w 8826"/>
                <a:gd name="connsiteY0" fmla="*/ 17008 h 17008"/>
                <a:gd name="connsiteX1" fmla="*/ 40 w 8826"/>
                <a:gd name="connsiteY1" fmla="*/ 3165 h 17008"/>
                <a:gd name="connsiteX2" fmla="*/ 7637 w 8826"/>
                <a:gd name="connsiteY2" fmla="*/ 189 h 17008"/>
                <a:gd name="connsiteX3" fmla="*/ 8587 w 8826"/>
                <a:gd name="connsiteY3" fmla="*/ 6737 h 17008"/>
                <a:gd name="connsiteX4" fmla="*/ 5235 w 8826"/>
                <a:gd name="connsiteY4" fmla="*/ 9118 h 17008"/>
                <a:gd name="connsiteX5" fmla="*/ 4673 w 8826"/>
                <a:gd name="connsiteY5" fmla="*/ 17008 h 17008"/>
                <a:gd name="connsiteX0" fmla="*/ 3841 w 8497"/>
                <a:gd name="connsiteY0" fmla="*/ 9924 h 9924"/>
                <a:gd name="connsiteX1" fmla="*/ 62 w 8497"/>
                <a:gd name="connsiteY1" fmla="*/ 6357 h 9924"/>
                <a:gd name="connsiteX2" fmla="*/ 7199 w 8497"/>
                <a:gd name="connsiteY2" fmla="*/ 35 h 9924"/>
                <a:gd name="connsiteX3" fmla="*/ 8275 w 8497"/>
                <a:gd name="connsiteY3" fmla="*/ 3885 h 9924"/>
                <a:gd name="connsiteX4" fmla="*/ 4477 w 8497"/>
                <a:gd name="connsiteY4" fmla="*/ 5285 h 9924"/>
                <a:gd name="connsiteX5" fmla="*/ 3841 w 8497"/>
                <a:gd name="connsiteY5" fmla="*/ 9924 h 9924"/>
                <a:gd name="connsiteX0" fmla="*/ 4463 w 9856"/>
                <a:gd name="connsiteY0" fmla="*/ 10094 h 10094"/>
                <a:gd name="connsiteX1" fmla="*/ 16 w 9856"/>
                <a:gd name="connsiteY1" fmla="*/ 6500 h 10094"/>
                <a:gd name="connsiteX2" fmla="*/ 3211 w 9856"/>
                <a:gd name="connsiteY2" fmla="*/ 1446 h 10094"/>
                <a:gd name="connsiteX3" fmla="*/ 8415 w 9856"/>
                <a:gd name="connsiteY3" fmla="*/ 129 h 10094"/>
                <a:gd name="connsiteX4" fmla="*/ 9682 w 9856"/>
                <a:gd name="connsiteY4" fmla="*/ 4009 h 10094"/>
                <a:gd name="connsiteX5" fmla="*/ 5212 w 9856"/>
                <a:gd name="connsiteY5" fmla="*/ 5419 h 10094"/>
                <a:gd name="connsiteX6" fmla="*/ 4463 w 9856"/>
                <a:gd name="connsiteY6" fmla="*/ 10094 h 10094"/>
                <a:gd name="connsiteX0" fmla="*/ 4528 w 10140"/>
                <a:gd name="connsiteY0" fmla="*/ 9152 h 9152"/>
                <a:gd name="connsiteX1" fmla="*/ 16 w 10140"/>
                <a:gd name="connsiteY1" fmla="*/ 5591 h 9152"/>
                <a:gd name="connsiteX2" fmla="*/ 3258 w 10140"/>
                <a:gd name="connsiteY2" fmla="*/ 585 h 9152"/>
                <a:gd name="connsiteX3" fmla="*/ 9177 w 10140"/>
                <a:gd name="connsiteY3" fmla="*/ 564 h 9152"/>
                <a:gd name="connsiteX4" fmla="*/ 9823 w 10140"/>
                <a:gd name="connsiteY4" fmla="*/ 3124 h 9152"/>
                <a:gd name="connsiteX5" fmla="*/ 5288 w 10140"/>
                <a:gd name="connsiteY5" fmla="*/ 4521 h 9152"/>
                <a:gd name="connsiteX6" fmla="*/ 4528 w 10140"/>
                <a:gd name="connsiteY6" fmla="*/ 9152 h 9152"/>
                <a:gd name="connsiteX0" fmla="*/ 4465 w 9999"/>
                <a:gd name="connsiteY0" fmla="*/ 10072 h 10072"/>
                <a:gd name="connsiteX1" fmla="*/ 16 w 9999"/>
                <a:gd name="connsiteY1" fmla="*/ 6181 h 10072"/>
                <a:gd name="connsiteX2" fmla="*/ 3213 w 9999"/>
                <a:gd name="connsiteY2" fmla="*/ 711 h 10072"/>
                <a:gd name="connsiteX3" fmla="*/ 9050 w 9999"/>
                <a:gd name="connsiteY3" fmla="*/ 688 h 10072"/>
                <a:gd name="connsiteX4" fmla="*/ 9687 w 9999"/>
                <a:gd name="connsiteY4" fmla="*/ 4888 h 10072"/>
                <a:gd name="connsiteX5" fmla="*/ 5215 w 9999"/>
                <a:gd name="connsiteY5" fmla="*/ 5012 h 10072"/>
                <a:gd name="connsiteX6" fmla="*/ 4465 w 9999"/>
                <a:gd name="connsiteY6" fmla="*/ 10072 h 10072"/>
                <a:gd name="connsiteX0" fmla="*/ 4664 w 10295"/>
                <a:gd name="connsiteY0" fmla="*/ 10324 h 10324"/>
                <a:gd name="connsiteX1" fmla="*/ 215 w 10295"/>
                <a:gd name="connsiteY1" fmla="*/ 6461 h 10324"/>
                <a:gd name="connsiteX2" fmla="*/ 1522 w 10295"/>
                <a:gd name="connsiteY2" fmla="*/ 566 h 10324"/>
                <a:gd name="connsiteX3" fmla="*/ 9250 w 10295"/>
                <a:gd name="connsiteY3" fmla="*/ 1007 h 10324"/>
                <a:gd name="connsiteX4" fmla="*/ 9887 w 10295"/>
                <a:gd name="connsiteY4" fmla="*/ 5177 h 10324"/>
                <a:gd name="connsiteX5" fmla="*/ 5415 w 10295"/>
                <a:gd name="connsiteY5" fmla="*/ 5300 h 10324"/>
                <a:gd name="connsiteX6" fmla="*/ 4664 w 10295"/>
                <a:gd name="connsiteY6" fmla="*/ 10324 h 10324"/>
                <a:gd name="connsiteX0" fmla="*/ 6522 w 10421"/>
                <a:gd name="connsiteY0" fmla="*/ 10015 h 10015"/>
                <a:gd name="connsiteX1" fmla="*/ 341 w 10421"/>
                <a:gd name="connsiteY1" fmla="*/ 6461 h 10015"/>
                <a:gd name="connsiteX2" fmla="*/ 1648 w 10421"/>
                <a:gd name="connsiteY2" fmla="*/ 566 h 10015"/>
                <a:gd name="connsiteX3" fmla="*/ 9376 w 10421"/>
                <a:gd name="connsiteY3" fmla="*/ 1007 h 10015"/>
                <a:gd name="connsiteX4" fmla="*/ 10013 w 10421"/>
                <a:gd name="connsiteY4" fmla="*/ 5177 h 10015"/>
                <a:gd name="connsiteX5" fmla="*/ 5541 w 10421"/>
                <a:gd name="connsiteY5" fmla="*/ 5300 h 10015"/>
                <a:gd name="connsiteX6" fmla="*/ 6522 w 10421"/>
                <a:gd name="connsiteY6" fmla="*/ 10015 h 10015"/>
                <a:gd name="connsiteX0" fmla="*/ 6522 w 10421"/>
                <a:gd name="connsiteY0" fmla="*/ 10015 h 10015"/>
                <a:gd name="connsiteX1" fmla="*/ 341 w 10421"/>
                <a:gd name="connsiteY1" fmla="*/ 6461 h 10015"/>
                <a:gd name="connsiteX2" fmla="*/ 1648 w 10421"/>
                <a:gd name="connsiteY2" fmla="*/ 566 h 10015"/>
                <a:gd name="connsiteX3" fmla="*/ 9376 w 10421"/>
                <a:gd name="connsiteY3" fmla="*/ 1007 h 10015"/>
                <a:gd name="connsiteX4" fmla="*/ 10013 w 10421"/>
                <a:gd name="connsiteY4" fmla="*/ 5177 h 10015"/>
                <a:gd name="connsiteX5" fmla="*/ 6958 w 10421"/>
                <a:gd name="connsiteY5" fmla="*/ 5919 h 10015"/>
                <a:gd name="connsiteX6" fmla="*/ 6522 w 10421"/>
                <a:gd name="connsiteY6" fmla="*/ 10015 h 10015"/>
                <a:gd name="connsiteX0" fmla="*/ 6522 w 13854"/>
                <a:gd name="connsiteY0" fmla="*/ 10143 h 10143"/>
                <a:gd name="connsiteX1" fmla="*/ 341 w 13854"/>
                <a:gd name="connsiteY1" fmla="*/ 6589 h 10143"/>
                <a:gd name="connsiteX2" fmla="*/ 1648 w 13854"/>
                <a:gd name="connsiteY2" fmla="*/ 694 h 10143"/>
                <a:gd name="connsiteX3" fmla="*/ 9376 w 13854"/>
                <a:gd name="connsiteY3" fmla="*/ 1135 h 10143"/>
                <a:gd name="connsiteX4" fmla="*/ 13793 w 13854"/>
                <a:gd name="connsiteY4" fmla="*/ 8090 h 10143"/>
                <a:gd name="connsiteX5" fmla="*/ 6958 w 13854"/>
                <a:gd name="connsiteY5" fmla="*/ 6047 h 10143"/>
                <a:gd name="connsiteX6" fmla="*/ 6522 w 13854"/>
                <a:gd name="connsiteY6" fmla="*/ 10143 h 10143"/>
                <a:gd name="connsiteX0" fmla="*/ 6522 w 13941"/>
                <a:gd name="connsiteY0" fmla="*/ 10274 h 10274"/>
                <a:gd name="connsiteX1" fmla="*/ 341 w 13941"/>
                <a:gd name="connsiteY1" fmla="*/ 6720 h 10274"/>
                <a:gd name="connsiteX2" fmla="*/ 1648 w 13941"/>
                <a:gd name="connsiteY2" fmla="*/ 825 h 10274"/>
                <a:gd name="connsiteX3" fmla="*/ 11423 w 13941"/>
                <a:gd name="connsiteY3" fmla="*/ 957 h 10274"/>
                <a:gd name="connsiteX4" fmla="*/ 13793 w 13941"/>
                <a:gd name="connsiteY4" fmla="*/ 8221 h 10274"/>
                <a:gd name="connsiteX5" fmla="*/ 6958 w 13941"/>
                <a:gd name="connsiteY5" fmla="*/ 6178 h 10274"/>
                <a:gd name="connsiteX6" fmla="*/ 6522 w 13941"/>
                <a:gd name="connsiteY6" fmla="*/ 10274 h 10274"/>
                <a:gd name="connsiteX0" fmla="*/ 6522 w 13831"/>
                <a:gd name="connsiteY0" fmla="*/ 10274 h 10274"/>
                <a:gd name="connsiteX1" fmla="*/ 341 w 13831"/>
                <a:gd name="connsiteY1" fmla="*/ 6720 h 10274"/>
                <a:gd name="connsiteX2" fmla="*/ 1648 w 13831"/>
                <a:gd name="connsiteY2" fmla="*/ 825 h 10274"/>
                <a:gd name="connsiteX3" fmla="*/ 11423 w 13831"/>
                <a:gd name="connsiteY3" fmla="*/ 957 h 10274"/>
                <a:gd name="connsiteX4" fmla="*/ 13793 w 13831"/>
                <a:gd name="connsiteY4" fmla="*/ 8221 h 10274"/>
                <a:gd name="connsiteX5" fmla="*/ 10546 w 13831"/>
                <a:gd name="connsiteY5" fmla="*/ 6806 h 10274"/>
                <a:gd name="connsiteX6" fmla="*/ 6958 w 13831"/>
                <a:gd name="connsiteY6" fmla="*/ 6178 h 10274"/>
                <a:gd name="connsiteX7" fmla="*/ 6522 w 13831"/>
                <a:gd name="connsiteY7" fmla="*/ 10274 h 10274"/>
                <a:gd name="connsiteX0" fmla="*/ 6522 w 13814"/>
                <a:gd name="connsiteY0" fmla="*/ 9996 h 9996"/>
                <a:gd name="connsiteX1" fmla="*/ 341 w 13814"/>
                <a:gd name="connsiteY1" fmla="*/ 6442 h 9996"/>
                <a:gd name="connsiteX2" fmla="*/ 1648 w 13814"/>
                <a:gd name="connsiteY2" fmla="*/ 547 h 9996"/>
                <a:gd name="connsiteX3" fmla="*/ 10793 w 13814"/>
                <a:gd name="connsiteY3" fmla="*/ 1453 h 9996"/>
                <a:gd name="connsiteX4" fmla="*/ 13793 w 13814"/>
                <a:gd name="connsiteY4" fmla="*/ 7943 h 9996"/>
                <a:gd name="connsiteX5" fmla="*/ 10546 w 13814"/>
                <a:gd name="connsiteY5" fmla="*/ 6528 h 9996"/>
                <a:gd name="connsiteX6" fmla="*/ 6958 w 13814"/>
                <a:gd name="connsiteY6" fmla="*/ 5900 h 9996"/>
                <a:gd name="connsiteX7" fmla="*/ 6522 w 13814"/>
                <a:gd name="connsiteY7" fmla="*/ 9996 h 9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814" h="9996">
                  <a:moveTo>
                    <a:pt x="6522" y="9996"/>
                  </a:moveTo>
                  <a:cubicBezTo>
                    <a:pt x="5404" y="9466"/>
                    <a:pt x="1153" y="8017"/>
                    <a:pt x="341" y="6442"/>
                  </a:cubicBezTo>
                  <a:cubicBezTo>
                    <a:pt x="-471" y="4867"/>
                    <a:pt x="247" y="1689"/>
                    <a:pt x="1648" y="547"/>
                  </a:cubicBezTo>
                  <a:cubicBezTo>
                    <a:pt x="3048" y="-595"/>
                    <a:pt x="8769" y="220"/>
                    <a:pt x="10793" y="1453"/>
                  </a:cubicBezTo>
                  <a:cubicBezTo>
                    <a:pt x="12817" y="2686"/>
                    <a:pt x="13992" y="6891"/>
                    <a:pt x="13793" y="7943"/>
                  </a:cubicBezTo>
                  <a:cubicBezTo>
                    <a:pt x="13594" y="8995"/>
                    <a:pt x="11685" y="6868"/>
                    <a:pt x="10546" y="6528"/>
                  </a:cubicBezTo>
                  <a:cubicBezTo>
                    <a:pt x="9407" y="6188"/>
                    <a:pt x="7629" y="5322"/>
                    <a:pt x="6958" y="5900"/>
                  </a:cubicBezTo>
                  <a:cubicBezTo>
                    <a:pt x="6287" y="6478"/>
                    <a:pt x="7567" y="9921"/>
                    <a:pt x="6522" y="9996"/>
                  </a:cubicBezTo>
                  <a:close/>
                </a:path>
              </a:pathLst>
            </a:custGeom>
            <a:grpFill/>
            <a:ln w="9525">
              <a:solidFill>
                <a:srgbClr val="FF9966"/>
              </a:solidFill>
              <a:round/>
              <a:headEnd/>
              <a:tailEnd/>
            </a:ln>
          </p:spPr>
          <p:txBody>
            <a:bodyPr/>
            <a:lstStyle/>
            <a:p>
              <a:pPr algn="ctr"/>
              <a:endParaRPr lang="ja-JP" altLang="en-US" b="1">
                <a:solidFill>
                  <a:srgbClr val="000000"/>
                </a:solidFill>
              </a:endParaRPr>
            </a:p>
          </p:txBody>
        </p:sp>
        <p:sp>
          <p:nvSpPr>
            <p:cNvPr id="110" name="Freeform 61">
              <a:extLst>
                <a:ext uri="{FF2B5EF4-FFF2-40B4-BE49-F238E27FC236}">
                  <a16:creationId xmlns:a16="http://schemas.microsoft.com/office/drawing/2014/main" id="{BFFEC579-102A-464B-B6B0-6391F5C1A29B}"/>
                </a:ext>
              </a:extLst>
            </p:cNvPr>
            <p:cNvSpPr>
              <a:spLocks/>
            </p:cNvSpPr>
            <p:nvPr/>
          </p:nvSpPr>
          <p:spPr bwMode="auto">
            <a:xfrm>
              <a:off x="1540807" y="2972924"/>
              <a:ext cx="262270" cy="183689"/>
            </a:xfrm>
            <a:custGeom>
              <a:avLst/>
              <a:gdLst>
                <a:gd name="T0" fmla="*/ 46 w 179"/>
                <a:gd name="T1" fmla="*/ 83 h 84"/>
                <a:gd name="T2" fmla="*/ 18 w 179"/>
                <a:gd name="T3" fmla="*/ 30 h 84"/>
                <a:gd name="T4" fmla="*/ 154 w 179"/>
                <a:gd name="T5" fmla="*/ 5 h 84"/>
                <a:gd name="T6" fmla="*/ 171 w 179"/>
                <a:gd name="T7" fmla="*/ 60 h 84"/>
                <a:gd name="T8" fmla="*/ 111 w 179"/>
                <a:gd name="T9" fmla="*/ 80 h 84"/>
                <a:gd name="T10" fmla="*/ 46 w 179"/>
                <a:gd name="T11" fmla="*/ 83 h 84"/>
                <a:gd name="T12" fmla="*/ 0 60000 65536"/>
                <a:gd name="T13" fmla="*/ 0 60000 65536"/>
                <a:gd name="T14" fmla="*/ 0 60000 65536"/>
                <a:gd name="T15" fmla="*/ 0 60000 65536"/>
                <a:gd name="T16" fmla="*/ 0 60000 65536"/>
                <a:gd name="T17" fmla="*/ 0 60000 65536"/>
                <a:gd name="T18" fmla="*/ 0 w 179"/>
                <a:gd name="T19" fmla="*/ 0 h 84"/>
                <a:gd name="T20" fmla="*/ 179 w 179"/>
                <a:gd name="T21" fmla="*/ 84 h 84"/>
                <a:gd name="connsiteX0" fmla="*/ 4673 w 8826"/>
                <a:gd name="connsiteY0" fmla="*/ 17008 h 17008"/>
                <a:gd name="connsiteX1" fmla="*/ 40 w 8826"/>
                <a:gd name="connsiteY1" fmla="*/ 3165 h 17008"/>
                <a:gd name="connsiteX2" fmla="*/ 7637 w 8826"/>
                <a:gd name="connsiteY2" fmla="*/ 189 h 17008"/>
                <a:gd name="connsiteX3" fmla="*/ 8587 w 8826"/>
                <a:gd name="connsiteY3" fmla="*/ 6737 h 17008"/>
                <a:gd name="connsiteX4" fmla="*/ 5235 w 8826"/>
                <a:gd name="connsiteY4" fmla="*/ 9118 h 17008"/>
                <a:gd name="connsiteX5" fmla="*/ 4673 w 8826"/>
                <a:gd name="connsiteY5" fmla="*/ 17008 h 17008"/>
                <a:gd name="connsiteX0" fmla="*/ 3841 w 8497"/>
                <a:gd name="connsiteY0" fmla="*/ 9924 h 9924"/>
                <a:gd name="connsiteX1" fmla="*/ 62 w 8497"/>
                <a:gd name="connsiteY1" fmla="*/ 6357 h 9924"/>
                <a:gd name="connsiteX2" fmla="*/ 7199 w 8497"/>
                <a:gd name="connsiteY2" fmla="*/ 35 h 9924"/>
                <a:gd name="connsiteX3" fmla="*/ 8275 w 8497"/>
                <a:gd name="connsiteY3" fmla="*/ 3885 h 9924"/>
                <a:gd name="connsiteX4" fmla="*/ 4477 w 8497"/>
                <a:gd name="connsiteY4" fmla="*/ 5285 h 9924"/>
                <a:gd name="connsiteX5" fmla="*/ 3841 w 8497"/>
                <a:gd name="connsiteY5" fmla="*/ 9924 h 9924"/>
                <a:gd name="connsiteX0" fmla="*/ 4463 w 9856"/>
                <a:gd name="connsiteY0" fmla="*/ 10094 h 10094"/>
                <a:gd name="connsiteX1" fmla="*/ 16 w 9856"/>
                <a:gd name="connsiteY1" fmla="*/ 6500 h 10094"/>
                <a:gd name="connsiteX2" fmla="*/ 3211 w 9856"/>
                <a:gd name="connsiteY2" fmla="*/ 1446 h 10094"/>
                <a:gd name="connsiteX3" fmla="*/ 8415 w 9856"/>
                <a:gd name="connsiteY3" fmla="*/ 129 h 10094"/>
                <a:gd name="connsiteX4" fmla="*/ 9682 w 9856"/>
                <a:gd name="connsiteY4" fmla="*/ 4009 h 10094"/>
                <a:gd name="connsiteX5" fmla="*/ 5212 w 9856"/>
                <a:gd name="connsiteY5" fmla="*/ 5419 h 10094"/>
                <a:gd name="connsiteX6" fmla="*/ 4463 w 9856"/>
                <a:gd name="connsiteY6" fmla="*/ 10094 h 10094"/>
                <a:gd name="connsiteX0" fmla="*/ 4528 w 10140"/>
                <a:gd name="connsiteY0" fmla="*/ 9152 h 9152"/>
                <a:gd name="connsiteX1" fmla="*/ 16 w 10140"/>
                <a:gd name="connsiteY1" fmla="*/ 5591 h 9152"/>
                <a:gd name="connsiteX2" fmla="*/ 3258 w 10140"/>
                <a:gd name="connsiteY2" fmla="*/ 585 h 9152"/>
                <a:gd name="connsiteX3" fmla="*/ 9177 w 10140"/>
                <a:gd name="connsiteY3" fmla="*/ 564 h 9152"/>
                <a:gd name="connsiteX4" fmla="*/ 9823 w 10140"/>
                <a:gd name="connsiteY4" fmla="*/ 3124 h 9152"/>
                <a:gd name="connsiteX5" fmla="*/ 5288 w 10140"/>
                <a:gd name="connsiteY5" fmla="*/ 4521 h 9152"/>
                <a:gd name="connsiteX6" fmla="*/ 4528 w 10140"/>
                <a:gd name="connsiteY6" fmla="*/ 9152 h 9152"/>
                <a:gd name="connsiteX0" fmla="*/ 4465 w 9999"/>
                <a:gd name="connsiteY0" fmla="*/ 10072 h 10072"/>
                <a:gd name="connsiteX1" fmla="*/ 16 w 9999"/>
                <a:gd name="connsiteY1" fmla="*/ 6181 h 10072"/>
                <a:gd name="connsiteX2" fmla="*/ 3213 w 9999"/>
                <a:gd name="connsiteY2" fmla="*/ 711 h 10072"/>
                <a:gd name="connsiteX3" fmla="*/ 9050 w 9999"/>
                <a:gd name="connsiteY3" fmla="*/ 688 h 10072"/>
                <a:gd name="connsiteX4" fmla="*/ 9687 w 9999"/>
                <a:gd name="connsiteY4" fmla="*/ 4888 h 10072"/>
                <a:gd name="connsiteX5" fmla="*/ 5215 w 9999"/>
                <a:gd name="connsiteY5" fmla="*/ 5012 h 10072"/>
                <a:gd name="connsiteX6" fmla="*/ 4465 w 9999"/>
                <a:gd name="connsiteY6" fmla="*/ 10072 h 10072"/>
                <a:gd name="connsiteX0" fmla="*/ 4664 w 10295"/>
                <a:gd name="connsiteY0" fmla="*/ 10324 h 10324"/>
                <a:gd name="connsiteX1" fmla="*/ 215 w 10295"/>
                <a:gd name="connsiteY1" fmla="*/ 6461 h 10324"/>
                <a:gd name="connsiteX2" fmla="*/ 1522 w 10295"/>
                <a:gd name="connsiteY2" fmla="*/ 566 h 10324"/>
                <a:gd name="connsiteX3" fmla="*/ 9250 w 10295"/>
                <a:gd name="connsiteY3" fmla="*/ 1007 h 10324"/>
                <a:gd name="connsiteX4" fmla="*/ 9887 w 10295"/>
                <a:gd name="connsiteY4" fmla="*/ 5177 h 10324"/>
                <a:gd name="connsiteX5" fmla="*/ 5415 w 10295"/>
                <a:gd name="connsiteY5" fmla="*/ 5300 h 10324"/>
                <a:gd name="connsiteX6" fmla="*/ 4664 w 10295"/>
                <a:gd name="connsiteY6" fmla="*/ 10324 h 10324"/>
                <a:gd name="connsiteX0" fmla="*/ 6522 w 10421"/>
                <a:gd name="connsiteY0" fmla="*/ 10015 h 10015"/>
                <a:gd name="connsiteX1" fmla="*/ 341 w 10421"/>
                <a:gd name="connsiteY1" fmla="*/ 6461 h 10015"/>
                <a:gd name="connsiteX2" fmla="*/ 1648 w 10421"/>
                <a:gd name="connsiteY2" fmla="*/ 566 h 10015"/>
                <a:gd name="connsiteX3" fmla="*/ 9376 w 10421"/>
                <a:gd name="connsiteY3" fmla="*/ 1007 h 10015"/>
                <a:gd name="connsiteX4" fmla="*/ 10013 w 10421"/>
                <a:gd name="connsiteY4" fmla="*/ 5177 h 10015"/>
                <a:gd name="connsiteX5" fmla="*/ 5541 w 10421"/>
                <a:gd name="connsiteY5" fmla="*/ 5300 h 10015"/>
                <a:gd name="connsiteX6" fmla="*/ 6522 w 10421"/>
                <a:gd name="connsiteY6" fmla="*/ 10015 h 10015"/>
                <a:gd name="connsiteX0" fmla="*/ 6522 w 10421"/>
                <a:gd name="connsiteY0" fmla="*/ 10015 h 10015"/>
                <a:gd name="connsiteX1" fmla="*/ 341 w 10421"/>
                <a:gd name="connsiteY1" fmla="*/ 6461 h 10015"/>
                <a:gd name="connsiteX2" fmla="*/ 1648 w 10421"/>
                <a:gd name="connsiteY2" fmla="*/ 566 h 10015"/>
                <a:gd name="connsiteX3" fmla="*/ 9376 w 10421"/>
                <a:gd name="connsiteY3" fmla="*/ 1007 h 10015"/>
                <a:gd name="connsiteX4" fmla="*/ 10013 w 10421"/>
                <a:gd name="connsiteY4" fmla="*/ 5177 h 10015"/>
                <a:gd name="connsiteX5" fmla="*/ 6958 w 10421"/>
                <a:gd name="connsiteY5" fmla="*/ 5919 h 10015"/>
                <a:gd name="connsiteX6" fmla="*/ 6522 w 10421"/>
                <a:gd name="connsiteY6" fmla="*/ 10015 h 10015"/>
                <a:gd name="connsiteX0" fmla="*/ 6522 w 13854"/>
                <a:gd name="connsiteY0" fmla="*/ 10143 h 10143"/>
                <a:gd name="connsiteX1" fmla="*/ 341 w 13854"/>
                <a:gd name="connsiteY1" fmla="*/ 6589 h 10143"/>
                <a:gd name="connsiteX2" fmla="*/ 1648 w 13854"/>
                <a:gd name="connsiteY2" fmla="*/ 694 h 10143"/>
                <a:gd name="connsiteX3" fmla="*/ 9376 w 13854"/>
                <a:gd name="connsiteY3" fmla="*/ 1135 h 10143"/>
                <a:gd name="connsiteX4" fmla="*/ 13793 w 13854"/>
                <a:gd name="connsiteY4" fmla="*/ 8090 h 10143"/>
                <a:gd name="connsiteX5" fmla="*/ 6958 w 13854"/>
                <a:gd name="connsiteY5" fmla="*/ 6047 h 10143"/>
                <a:gd name="connsiteX6" fmla="*/ 6522 w 13854"/>
                <a:gd name="connsiteY6" fmla="*/ 10143 h 10143"/>
                <a:gd name="connsiteX0" fmla="*/ 6522 w 13941"/>
                <a:gd name="connsiteY0" fmla="*/ 10274 h 10274"/>
                <a:gd name="connsiteX1" fmla="*/ 341 w 13941"/>
                <a:gd name="connsiteY1" fmla="*/ 6720 h 10274"/>
                <a:gd name="connsiteX2" fmla="*/ 1648 w 13941"/>
                <a:gd name="connsiteY2" fmla="*/ 825 h 10274"/>
                <a:gd name="connsiteX3" fmla="*/ 11423 w 13941"/>
                <a:gd name="connsiteY3" fmla="*/ 957 h 10274"/>
                <a:gd name="connsiteX4" fmla="*/ 13793 w 13941"/>
                <a:gd name="connsiteY4" fmla="*/ 8221 h 10274"/>
                <a:gd name="connsiteX5" fmla="*/ 6958 w 13941"/>
                <a:gd name="connsiteY5" fmla="*/ 6178 h 10274"/>
                <a:gd name="connsiteX6" fmla="*/ 6522 w 13941"/>
                <a:gd name="connsiteY6" fmla="*/ 10274 h 10274"/>
                <a:gd name="connsiteX0" fmla="*/ 6522 w 13831"/>
                <a:gd name="connsiteY0" fmla="*/ 10274 h 10274"/>
                <a:gd name="connsiteX1" fmla="*/ 341 w 13831"/>
                <a:gd name="connsiteY1" fmla="*/ 6720 h 10274"/>
                <a:gd name="connsiteX2" fmla="*/ 1648 w 13831"/>
                <a:gd name="connsiteY2" fmla="*/ 825 h 10274"/>
                <a:gd name="connsiteX3" fmla="*/ 11423 w 13831"/>
                <a:gd name="connsiteY3" fmla="*/ 957 h 10274"/>
                <a:gd name="connsiteX4" fmla="*/ 13793 w 13831"/>
                <a:gd name="connsiteY4" fmla="*/ 8221 h 10274"/>
                <a:gd name="connsiteX5" fmla="*/ 10546 w 13831"/>
                <a:gd name="connsiteY5" fmla="*/ 6806 h 10274"/>
                <a:gd name="connsiteX6" fmla="*/ 6958 w 13831"/>
                <a:gd name="connsiteY6" fmla="*/ 6178 h 10274"/>
                <a:gd name="connsiteX7" fmla="*/ 6522 w 13831"/>
                <a:gd name="connsiteY7" fmla="*/ 10274 h 10274"/>
                <a:gd name="connsiteX0" fmla="*/ 6522 w 13814"/>
                <a:gd name="connsiteY0" fmla="*/ 9996 h 9996"/>
                <a:gd name="connsiteX1" fmla="*/ 341 w 13814"/>
                <a:gd name="connsiteY1" fmla="*/ 6442 h 9996"/>
                <a:gd name="connsiteX2" fmla="*/ 1648 w 13814"/>
                <a:gd name="connsiteY2" fmla="*/ 547 h 9996"/>
                <a:gd name="connsiteX3" fmla="*/ 10793 w 13814"/>
                <a:gd name="connsiteY3" fmla="*/ 1453 h 9996"/>
                <a:gd name="connsiteX4" fmla="*/ 13793 w 13814"/>
                <a:gd name="connsiteY4" fmla="*/ 7943 h 9996"/>
                <a:gd name="connsiteX5" fmla="*/ 10546 w 13814"/>
                <a:gd name="connsiteY5" fmla="*/ 6528 h 9996"/>
                <a:gd name="connsiteX6" fmla="*/ 6958 w 13814"/>
                <a:gd name="connsiteY6" fmla="*/ 5900 h 9996"/>
                <a:gd name="connsiteX7" fmla="*/ 6522 w 13814"/>
                <a:gd name="connsiteY7" fmla="*/ 9996 h 9996"/>
                <a:gd name="connsiteX0" fmla="*/ 4721 w 10000"/>
                <a:gd name="connsiteY0" fmla="*/ 10000 h 10026"/>
                <a:gd name="connsiteX1" fmla="*/ 247 w 10000"/>
                <a:gd name="connsiteY1" fmla="*/ 6445 h 10026"/>
                <a:gd name="connsiteX2" fmla="*/ 1193 w 10000"/>
                <a:gd name="connsiteY2" fmla="*/ 547 h 10026"/>
                <a:gd name="connsiteX3" fmla="*/ 7813 w 10000"/>
                <a:gd name="connsiteY3" fmla="*/ 1454 h 10026"/>
                <a:gd name="connsiteX4" fmla="*/ 9985 w 10000"/>
                <a:gd name="connsiteY4" fmla="*/ 7946 h 10026"/>
                <a:gd name="connsiteX5" fmla="*/ 7634 w 10000"/>
                <a:gd name="connsiteY5" fmla="*/ 6531 h 10026"/>
                <a:gd name="connsiteX6" fmla="*/ 5037 w 10000"/>
                <a:gd name="connsiteY6" fmla="*/ 5902 h 10026"/>
                <a:gd name="connsiteX7" fmla="*/ 6296 w 10000"/>
                <a:gd name="connsiteY7" fmla="*/ 7527 h 10026"/>
                <a:gd name="connsiteX8" fmla="*/ 4721 w 10000"/>
                <a:gd name="connsiteY8" fmla="*/ 10000 h 10026"/>
                <a:gd name="connsiteX0" fmla="*/ 4721 w 10921"/>
                <a:gd name="connsiteY0" fmla="*/ 9847 h 9873"/>
                <a:gd name="connsiteX1" fmla="*/ 247 w 10921"/>
                <a:gd name="connsiteY1" fmla="*/ 6292 h 9873"/>
                <a:gd name="connsiteX2" fmla="*/ 1193 w 10921"/>
                <a:gd name="connsiteY2" fmla="*/ 394 h 9873"/>
                <a:gd name="connsiteX3" fmla="*/ 10321 w 10921"/>
                <a:gd name="connsiteY3" fmla="*/ 2075 h 9873"/>
                <a:gd name="connsiteX4" fmla="*/ 9985 w 10921"/>
                <a:gd name="connsiteY4" fmla="*/ 7793 h 9873"/>
                <a:gd name="connsiteX5" fmla="*/ 7634 w 10921"/>
                <a:gd name="connsiteY5" fmla="*/ 6378 h 9873"/>
                <a:gd name="connsiteX6" fmla="*/ 5037 w 10921"/>
                <a:gd name="connsiteY6" fmla="*/ 5749 h 9873"/>
                <a:gd name="connsiteX7" fmla="*/ 6296 w 10921"/>
                <a:gd name="connsiteY7" fmla="*/ 7374 h 9873"/>
                <a:gd name="connsiteX8" fmla="*/ 4721 w 10921"/>
                <a:gd name="connsiteY8" fmla="*/ 9847 h 9873"/>
                <a:gd name="connsiteX0" fmla="*/ 4323 w 9331"/>
                <a:gd name="connsiteY0" fmla="*/ 9869 h 9895"/>
                <a:gd name="connsiteX1" fmla="*/ 226 w 9331"/>
                <a:gd name="connsiteY1" fmla="*/ 6268 h 9895"/>
                <a:gd name="connsiteX2" fmla="*/ 1092 w 9331"/>
                <a:gd name="connsiteY2" fmla="*/ 294 h 9895"/>
                <a:gd name="connsiteX3" fmla="*/ 8407 w 9331"/>
                <a:gd name="connsiteY3" fmla="*/ 2938 h 9895"/>
                <a:gd name="connsiteX4" fmla="*/ 9143 w 9331"/>
                <a:gd name="connsiteY4" fmla="*/ 7788 h 9895"/>
                <a:gd name="connsiteX5" fmla="*/ 6990 w 9331"/>
                <a:gd name="connsiteY5" fmla="*/ 6355 h 9895"/>
                <a:gd name="connsiteX6" fmla="*/ 4612 w 9331"/>
                <a:gd name="connsiteY6" fmla="*/ 5718 h 9895"/>
                <a:gd name="connsiteX7" fmla="*/ 5765 w 9331"/>
                <a:gd name="connsiteY7" fmla="*/ 7364 h 9895"/>
                <a:gd name="connsiteX8" fmla="*/ 4323 w 9331"/>
                <a:gd name="connsiteY8" fmla="*/ 9869 h 9895"/>
                <a:gd name="connsiteX0" fmla="*/ 4633 w 9814"/>
                <a:gd name="connsiteY0" fmla="*/ 9993 h 10019"/>
                <a:gd name="connsiteX1" fmla="*/ 242 w 9814"/>
                <a:gd name="connsiteY1" fmla="*/ 6354 h 10019"/>
                <a:gd name="connsiteX2" fmla="*/ 1170 w 9814"/>
                <a:gd name="connsiteY2" fmla="*/ 316 h 10019"/>
                <a:gd name="connsiteX3" fmla="*/ 9010 w 9814"/>
                <a:gd name="connsiteY3" fmla="*/ 2988 h 10019"/>
                <a:gd name="connsiteX4" fmla="*/ 9463 w 9814"/>
                <a:gd name="connsiteY4" fmla="*/ 9316 h 10019"/>
                <a:gd name="connsiteX5" fmla="*/ 7491 w 9814"/>
                <a:gd name="connsiteY5" fmla="*/ 6441 h 10019"/>
                <a:gd name="connsiteX6" fmla="*/ 4943 w 9814"/>
                <a:gd name="connsiteY6" fmla="*/ 5798 h 10019"/>
                <a:gd name="connsiteX7" fmla="*/ 6178 w 9814"/>
                <a:gd name="connsiteY7" fmla="*/ 7461 h 10019"/>
                <a:gd name="connsiteX8" fmla="*/ 4633 w 9814"/>
                <a:gd name="connsiteY8" fmla="*/ 9993 h 10019"/>
                <a:gd name="connsiteX0" fmla="*/ 4721 w 10746"/>
                <a:gd name="connsiteY0" fmla="*/ 9931 h 9957"/>
                <a:gd name="connsiteX1" fmla="*/ 247 w 10746"/>
                <a:gd name="connsiteY1" fmla="*/ 6299 h 9957"/>
                <a:gd name="connsiteX2" fmla="*/ 1192 w 10746"/>
                <a:gd name="connsiteY2" fmla="*/ 272 h 9957"/>
                <a:gd name="connsiteX3" fmla="*/ 9181 w 10746"/>
                <a:gd name="connsiteY3" fmla="*/ 2939 h 9957"/>
                <a:gd name="connsiteX4" fmla="*/ 10741 w 10746"/>
                <a:gd name="connsiteY4" fmla="*/ 5822 h 9957"/>
                <a:gd name="connsiteX5" fmla="*/ 9642 w 10746"/>
                <a:gd name="connsiteY5" fmla="*/ 9255 h 9957"/>
                <a:gd name="connsiteX6" fmla="*/ 7633 w 10746"/>
                <a:gd name="connsiteY6" fmla="*/ 6386 h 9957"/>
                <a:gd name="connsiteX7" fmla="*/ 5037 w 10746"/>
                <a:gd name="connsiteY7" fmla="*/ 5744 h 9957"/>
                <a:gd name="connsiteX8" fmla="*/ 6295 w 10746"/>
                <a:gd name="connsiteY8" fmla="*/ 7404 h 9957"/>
                <a:gd name="connsiteX9" fmla="*/ 4721 w 10746"/>
                <a:gd name="connsiteY9" fmla="*/ 9931 h 9957"/>
                <a:gd name="connsiteX0" fmla="*/ 4393 w 9999"/>
                <a:gd name="connsiteY0" fmla="*/ 9974 h 10000"/>
                <a:gd name="connsiteX1" fmla="*/ 230 w 9999"/>
                <a:gd name="connsiteY1" fmla="*/ 6326 h 10000"/>
                <a:gd name="connsiteX2" fmla="*/ 1109 w 9999"/>
                <a:gd name="connsiteY2" fmla="*/ 273 h 10000"/>
                <a:gd name="connsiteX3" fmla="*/ 8544 w 9999"/>
                <a:gd name="connsiteY3" fmla="*/ 2952 h 10000"/>
                <a:gd name="connsiteX4" fmla="*/ 9995 w 9999"/>
                <a:gd name="connsiteY4" fmla="*/ 5847 h 10000"/>
                <a:gd name="connsiteX5" fmla="*/ 8973 w 9999"/>
                <a:gd name="connsiteY5" fmla="*/ 9295 h 10000"/>
                <a:gd name="connsiteX6" fmla="*/ 7103 w 9999"/>
                <a:gd name="connsiteY6" fmla="*/ 6414 h 10000"/>
                <a:gd name="connsiteX7" fmla="*/ 4793 w 9999"/>
                <a:gd name="connsiteY7" fmla="*/ 6722 h 10000"/>
                <a:gd name="connsiteX8" fmla="*/ 5858 w 9999"/>
                <a:gd name="connsiteY8" fmla="*/ 7436 h 10000"/>
                <a:gd name="connsiteX9" fmla="*/ 4393 w 9999"/>
                <a:gd name="connsiteY9" fmla="*/ 9974 h 10000"/>
                <a:gd name="connsiteX0" fmla="*/ 4393 w 10000"/>
                <a:gd name="connsiteY0" fmla="*/ 9974 h 10000"/>
                <a:gd name="connsiteX1" fmla="*/ 230 w 10000"/>
                <a:gd name="connsiteY1" fmla="*/ 6326 h 10000"/>
                <a:gd name="connsiteX2" fmla="*/ 1109 w 10000"/>
                <a:gd name="connsiteY2" fmla="*/ 273 h 10000"/>
                <a:gd name="connsiteX3" fmla="*/ 8545 w 10000"/>
                <a:gd name="connsiteY3" fmla="*/ 2952 h 10000"/>
                <a:gd name="connsiteX4" fmla="*/ 9996 w 10000"/>
                <a:gd name="connsiteY4" fmla="*/ 5847 h 10000"/>
                <a:gd name="connsiteX5" fmla="*/ 8974 w 10000"/>
                <a:gd name="connsiteY5" fmla="*/ 9295 h 10000"/>
                <a:gd name="connsiteX6" fmla="*/ 7104 w 10000"/>
                <a:gd name="connsiteY6" fmla="*/ 7049 h 10000"/>
                <a:gd name="connsiteX7" fmla="*/ 4793 w 10000"/>
                <a:gd name="connsiteY7" fmla="*/ 6722 h 10000"/>
                <a:gd name="connsiteX8" fmla="*/ 5859 w 10000"/>
                <a:gd name="connsiteY8" fmla="*/ 7436 h 10000"/>
                <a:gd name="connsiteX9" fmla="*/ 4393 w 10000"/>
                <a:gd name="connsiteY9" fmla="*/ 9974 h 10000"/>
                <a:gd name="connsiteX0" fmla="*/ 4374 w 9981"/>
                <a:gd name="connsiteY0" fmla="*/ 10444 h 10470"/>
                <a:gd name="connsiteX1" fmla="*/ 211 w 9981"/>
                <a:gd name="connsiteY1" fmla="*/ 6796 h 10470"/>
                <a:gd name="connsiteX2" fmla="*/ 1090 w 9981"/>
                <a:gd name="connsiteY2" fmla="*/ 743 h 10470"/>
                <a:gd name="connsiteX3" fmla="*/ 5203 w 9981"/>
                <a:gd name="connsiteY3" fmla="*/ 282 h 10470"/>
                <a:gd name="connsiteX4" fmla="*/ 8526 w 9981"/>
                <a:gd name="connsiteY4" fmla="*/ 3422 h 10470"/>
                <a:gd name="connsiteX5" fmla="*/ 9977 w 9981"/>
                <a:gd name="connsiteY5" fmla="*/ 6317 h 10470"/>
                <a:gd name="connsiteX6" fmla="*/ 8955 w 9981"/>
                <a:gd name="connsiteY6" fmla="*/ 9765 h 10470"/>
                <a:gd name="connsiteX7" fmla="*/ 7085 w 9981"/>
                <a:gd name="connsiteY7" fmla="*/ 7519 h 10470"/>
                <a:gd name="connsiteX8" fmla="*/ 4774 w 9981"/>
                <a:gd name="connsiteY8" fmla="*/ 7192 h 10470"/>
                <a:gd name="connsiteX9" fmla="*/ 5840 w 9981"/>
                <a:gd name="connsiteY9" fmla="*/ 7906 h 10470"/>
                <a:gd name="connsiteX10" fmla="*/ 4374 w 9981"/>
                <a:gd name="connsiteY10" fmla="*/ 10444 h 10470"/>
                <a:gd name="connsiteX0" fmla="*/ 4382 w 10000"/>
                <a:gd name="connsiteY0" fmla="*/ 9975 h 10000"/>
                <a:gd name="connsiteX1" fmla="*/ 211 w 10000"/>
                <a:gd name="connsiteY1" fmla="*/ 6491 h 10000"/>
                <a:gd name="connsiteX2" fmla="*/ 1092 w 10000"/>
                <a:gd name="connsiteY2" fmla="*/ 710 h 10000"/>
                <a:gd name="connsiteX3" fmla="*/ 5213 w 10000"/>
                <a:gd name="connsiteY3" fmla="*/ 269 h 10000"/>
                <a:gd name="connsiteX4" fmla="*/ 9180 w 10000"/>
                <a:gd name="connsiteY4" fmla="*/ 2661 h 10000"/>
                <a:gd name="connsiteX5" fmla="*/ 9996 w 10000"/>
                <a:gd name="connsiteY5" fmla="*/ 6033 h 10000"/>
                <a:gd name="connsiteX6" fmla="*/ 8972 w 10000"/>
                <a:gd name="connsiteY6" fmla="*/ 9327 h 10000"/>
                <a:gd name="connsiteX7" fmla="*/ 7098 w 10000"/>
                <a:gd name="connsiteY7" fmla="*/ 7181 h 10000"/>
                <a:gd name="connsiteX8" fmla="*/ 4783 w 10000"/>
                <a:gd name="connsiteY8" fmla="*/ 6869 h 10000"/>
                <a:gd name="connsiteX9" fmla="*/ 5851 w 10000"/>
                <a:gd name="connsiteY9" fmla="*/ 7551 h 10000"/>
                <a:gd name="connsiteX10" fmla="*/ 4382 w 10000"/>
                <a:gd name="connsiteY10" fmla="*/ 9975 h 10000"/>
                <a:gd name="connsiteX0" fmla="*/ 4382 w 10000"/>
                <a:gd name="connsiteY0" fmla="*/ 9975 h 10000"/>
                <a:gd name="connsiteX1" fmla="*/ 211 w 10000"/>
                <a:gd name="connsiteY1" fmla="*/ 6491 h 10000"/>
                <a:gd name="connsiteX2" fmla="*/ 1092 w 10000"/>
                <a:gd name="connsiteY2" fmla="*/ 710 h 10000"/>
                <a:gd name="connsiteX3" fmla="*/ 5213 w 10000"/>
                <a:gd name="connsiteY3" fmla="*/ 269 h 10000"/>
                <a:gd name="connsiteX4" fmla="*/ 9180 w 10000"/>
                <a:gd name="connsiteY4" fmla="*/ 2661 h 10000"/>
                <a:gd name="connsiteX5" fmla="*/ 9996 w 10000"/>
                <a:gd name="connsiteY5" fmla="*/ 6033 h 10000"/>
                <a:gd name="connsiteX6" fmla="*/ 8972 w 10000"/>
                <a:gd name="connsiteY6" fmla="*/ 9327 h 10000"/>
                <a:gd name="connsiteX7" fmla="*/ 7204 w 10000"/>
                <a:gd name="connsiteY7" fmla="*/ 6574 h 10000"/>
                <a:gd name="connsiteX8" fmla="*/ 4783 w 10000"/>
                <a:gd name="connsiteY8" fmla="*/ 6869 h 10000"/>
                <a:gd name="connsiteX9" fmla="*/ 5851 w 10000"/>
                <a:gd name="connsiteY9" fmla="*/ 7551 h 10000"/>
                <a:gd name="connsiteX10" fmla="*/ 4382 w 10000"/>
                <a:gd name="connsiteY10" fmla="*/ 9975 h 10000"/>
                <a:gd name="connsiteX0" fmla="*/ 4382 w 10000"/>
                <a:gd name="connsiteY0" fmla="*/ 9975 h 9996"/>
                <a:gd name="connsiteX1" fmla="*/ 211 w 10000"/>
                <a:gd name="connsiteY1" fmla="*/ 6491 h 9996"/>
                <a:gd name="connsiteX2" fmla="*/ 1092 w 10000"/>
                <a:gd name="connsiteY2" fmla="*/ 710 h 9996"/>
                <a:gd name="connsiteX3" fmla="*/ 5213 w 10000"/>
                <a:gd name="connsiteY3" fmla="*/ 269 h 9996"/>
                <a:gd name="connsiteX4" fmla="*/ 9180 w 10000"/>
                <a:gd name="connsiteY4" fmla="*/ 2661 h 9996"/>
                <a:gd name="connsiteX5" fmla="*/ 9996 w 10000"/>
                <a:gd name="connsiteY5" fmla="*/ 6033 h 9996"/>
                <a:gd name="connsiteX6" fmla="*/ 8972 w 10000"/>
                <a:gd name="connsiteY6" fmla="*/ 9327 h 9996"/>
                <a:gd name="connsiteX7" fmla="*/ 7204 w 10000"/>
                <a:gd name="connsiteY7" fmla="*/ 6574 h 9996"/>
                <a:gd name="connsiteX8" fmla="*/ 4783 w 10000"/>
                <a:gd name="connsiteY8" fmla="*/ 6869 h 9996"/>
                <a:gd name="connsiteX9" fmla="*/ 5638 w 10000"/>
                <a:gd name="connsiteY9" fmla="*/ 7096 h 9996"/>
                <a:gd name="connsiteX10" fmla="*/ 4382 w 10000"/>
                <a:gd name="connsiteY10" fmla="*/ 9975 h 9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00" h="9996">
                  <a:moveTo>
                    <a:pt x="4382" y="9975"/>
                  </a:moveTo>
                  <a:cubicBezTo>
                    <a:pt x="3628" y="9456"/>
                    <a:pt x="760" y="8033"/>
                    <a:pt x="211" y="6491"/>
                  </a:cubicBezTo>
                  <a:cubicBezTo>
                    <a:pt x="-336" y="4947"/>
                    <a:pt x="258" y="1544"/>
                    <a:pt x="1092" y="710"/>
                  </a:cubicBezTo>
                  <a:cubicBezTo>
                    <a:pt x="1926" y="-125"/>
                    <a:pt x="3972" y="-157"/>
                    <a:pt x="5213" y="269"/>
                  </a:cubicBezTo>
                  <a:cubicBezTo>
                    <a:pt x="6454" y="695"/>
                    <a:pt x="8383" y="1701"/>
                    <a:pt x="9180" y="2661"/>
                  </a:cubicBezTo>
                  <a:cubicBezTo>
                    <a:pt x="9978" y="3622"/>
                    <a:pt x="9925" y="5024"/>
                    <a:pt x="9996" y="6033"/>
                  </a:cubicBezTo>
                  <a:cubicBezTo>
                    <a:pt x="10068" y="7044"/>
                    <a:pt x="9331" y="9287"/>
                    <a:pt x="8972" y="9327"/>
                  </a:cubicBezTo>
                  <a:cubicBezTo>
                    <a:pt x="8612" y="9366"/>
                    <a:pt x="7974" y="6907"/>
                    <a:pt x="7204" y="6574"/>
                  </a:cubicBezTo>
                  <a:cubicBezTo>
                    <a:pt x="6437" y="6240"/>
                    <a:pt x="5044" y="6782"/>
                    <a:pt x="4783" y="6869"/>
                  </a:cubicBezTo>
                  <a:cubicBezTo>
                    <a:pt x="4522" y="6956"/>
                    <a:pt x="5688" y="6427"/>
                    <a:pt x="5638" y="7096"/>
                  </a:cubicBezTo>
                  <a:cubicBezTo>
                    <a:pt x="5590" y="7766"/>
                    <a:pt x="5093" y="10252"/>
                    <a:pt x="4382" y="9975"/>
                  </a:cubicBezTo>
                  <a:close/>
                </a:path>
              </a:pathLst>
            </a:custGeom>
            <a:grpFill/>
            <a:ln w="9525">
              <a:solidFill>
                <a:srgbClr val="FF9966"/>
              </a:solidFill>
              <a:round/>
              <a:headEnd/>
              <a:tailEnd/>
            </a:ln>
          </p:spPr>
          <p:txBody>
            <a:bodyPr/>
            <a:lstStyle/>
            <a:p>
              <a:pPr algn="ctr"/>
              <a:endParaRPr lang="ja-JP" altLang="en-US" b="1">
                <a:solidFill>
                  <a:srgbClr val="000000"/>
                </a:solidFill>
              </a:endParaRPr>
            </a:p>
          </p:txBody>
        </p:sp>
      </p:grpSp>
      <p:sp>
        <p:nvSpPr>
          <p:cNvPr id="111" name="Rectangle 80">
            <a:extLst>
              <a:ext uri="{FF2B5EF4-FFF2-40B4-BE49-F238E27FC236}">
                <a16:creationId xmlns:a16="http://schemas.microsoft.com/office/drawing/2014/main" id="{3F1BAE8B-8791-4721-A845-25D07D72F1DE}"/>
              </a:ext>
            </a:extLst>
          </p:cNvPr>
          <p:cNvSpPr>
            <a:spLocks noChangeArrowheads="1"/>
          </p:cNvSpPr>
          <p:nvPr/>
        </p:nvSpPr>
        <p:spPr bwMode="auto">
          <a:xfrm>
            <a:off x="34774" y="5190006"/>
            <a:ext cx="35988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角運動量</a:t>
            </a:r>
            <a:r>
              <a:rPr lang="en-US" altLang="ja-JP" b="1" i="1" dirty="0">
                <a:solidFill>
                  <a:srgbClr val="CC00FF"/>
                </a:solidFill>
                <a:latin typeface="Bookman Old Style" panose="02050604050505020204" pitchFamily="18" charset="0"/>
                <a:ea typeface="ＭＳ ゴシック" pitchFamily="49" charset="-128"/>
                <a:cs typeface="Times New Roman" pitchFamily="18" charset="0"/>
              </a:rPr>
              <a:t>L </a:t>
            </a:r>
            <a:r>
              <a:rPr lang="en-US" altLang="ja-JP" dirty="0">
                <a:solidFill>
                  <a:srgbClr val="CC00FF"/>
                </a:solidFill>
                <a:latin typeface="Symbol" panose="05050102010706020507" pitchFamily="18" charset="2"/>
                <a:ea typeface="ＭＳ ゴシック" pitchFamily="49" charset="-128"/>
                <a:cs typeface="Times New Roman" pitchFamily="18" charset="0"/>
              </a:rPr>
              <a:t>=</a:t>
            </a:r>
            <a:r>
              <a:rPr lang="en-US" altLang="ja-JP" b="1" i="1" dirty="0" err="1">
                <a:solidFill>
                  <a:srgbClr val="000000"/>
                </a:solidFill>
                <a:latin typeface="Bookman Old Style" panose="02050604050505020204" pitchFamily="18" charset="0"/>
                <a:ea typeface="ＭＳ ゴシック" pitchFamily="49" charset="-128"/>
                <a:cs typeface="Times New Roman" pitchFamily="18" charset="0"/>
              </a:rPr>
              <a:t>r</a:t>
            </a:r>
            <a:r>
              <a:rPr lang="en-US" altLang="ja-JP" dirty="0" err="1">
                <a:solidFill>
                  <a:srgbClr val="000000"/>
                </a:solidFill>
                <a:latin typeface="ＭＳ ゴシック" pitchFamily="49" charset="-128"/>
                <a:ea typeface="ＭＳ ゴシック" pitchFamily="49" charset="-128"/>
                <a:cs typeface="Times New Roman" pitchFamily="18" charset="0"/>
              </a:rPr>
              <a:t>×</a:t>
            </a:r>
            <a:r>
              <a:rPr lang="en-US" altLang="ja-JP" b="1" i="1" dirty="0" err="1">
                <a:solidFill>
                  <a:srgbClr val="000000"/>
                </a:solidFill>
                <a:latin typeface="Bookman Old Style" panose="02050604050505020204" pitchFamily="18" charset="0"/>
                <a:ea typeface="ＭＳ ゴシック" pitchFamily="49" charset="-128"/>
                <a:cs typeface="Times New Roman" pitchFamily="18" charset="0"/>
              </a:rPr>
              <a:t>p</a:t>
            </a:r>
            <a:r>
              <a:rPr lang="en-US" altLang="ja-JP" b="1" i="1" dirty="0">
                <a:solidFill>
                  <a:srgbClr val="000000"/>
                </a:solidFill>
                <a:latin typeface="Bookman Old Style" panose="02050604050505020204" pitchFamily="18" charset="0"/>
                <a:ea typeface="ＭＳ ゴシック" pitchFamily="49" charset="-128"/>
                <a:cs typeface="Times New Roman" pitchFamily="18" charset="0"/>
              </a:rPr>
              <a:t> </a:t>
            </a:r>
            <a:r>
              <a:rPr lang="en-US" altLang="ja-JP" dirty="0">
                <a:solidFill>
                  <a:srgbClr val="000000"/>
                </a:solidFill>
                <a:latin typeface="Symbol" panose="05050102010706020507" pitchFamily="18" charset="2"/>
                <a:ea typeface="ＭＳ ゴシック" pitchFamily="49" charset="-128"/>
                <a:cs typeface="Times New Roman" pitchFamily="18" charset="0"/>
              </a:rPr>
              <a:t>=</a:t>
            </a:r>
            <a:endParaRPr lang="en-US" altLang="ja-JP" dirty="0">
              <a:solidFill>
                <a:srgbClr val="000000"/>
              </a:solidFill>
              <a:latin typeface="ＭＳ ゴシック" pitchFamily="49" charset="-128"/>
              <a:ea typeface="ＭＳ ゴシック" pitchFamily="49" charset="-128"/>
              <a:cs typeface="Times New Roman" pitchFamily="18" charset="0"/>
            </a:endParaRPr>
          </a:p>
        </p:txBody>
      </p:sp>
      <p:sp>
        <p:nvSpPr>
          <p:cNvPr id="112" name="正方形/長方形 111">
            <a:extLst>
              <a:ext uri="{FF2B5EF4-FFF2-40B4-BE49-F238E27FC236}">
                <a16:creationId xmlns:a16="http://schemas.microsoft.com/office/drawing/2014/main" id="{92989BAA-06F3-4CD9-AC2D-4D3FF0350E56}"/>
              </a:ext>
            </a:extLst>
          </p:cNvPr>
          <p:cNvSpPr/>
          <p:nvPr/>
        </p:nvSpPr>
        <p:spPr>
          <a:xfrm>
            <a:off x="3390490" y="5248878"/>
            <a:ext cx="1822935" cy="523220"/>
          </a:xfrm>
          <a:prstGeom prst="rect">
            <a:avLst/>
          </a:prstGeom>
        </p:spPr>
        <p:txBody>
          <a:bodyPr wrap="none">
            <a:spAutoFit/>
          </a:bodyPr>
          <a:lstStyle/>
          <a:p>
            <a:r>
              <a:rPr lang="en-US" altLang="ja-JP" dirty="0">
                <a:solidFill>
                  <a:srgbClr val="CC00FF"/>
                </a:solidFill>
                <a:latin typeface="+mn-lt"/>
                <a:ea typeface="ＭＳ ゴシック" pitchFamily="49" charset="-128"/>
                <a:cs typeface="Times New Roman" pitchFamily="18" charset="0"/>
              </a:rPr>
              <a:t>(0,0,</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        </a:t>
            </a:r>
            <a:r>
              <a:rPr lang="en-US" altLang="ja-JP" dirty="0">
                <a:solidFill>
                  <a:srgbClr val="CC00FF"/>
                </a:solidFill>
                <a:latin typeface="+mn-lt"/>
                <a:ea typeface="ＭＳ ゴシック" pitchFamily="49" charset="-128"/>
                <a:cs typeface="Times New Roman" pitchFamily="18" charset="0"/>
              </a:rPr>
              <a:t>)</a:t>
            </a:r>
            <a:endParaRPr lang="ja-JP" altLang="en-US" dirty="0">
              <a:solidFill>
                <a:srgbClr val="CC00FF"/>
              </a:solidFill>
            </a:endParaRPr>
          </a:p>
        </p:txBody>
      </p:sp>
      <p:sp>
        <p:nvSpPr>
          <p:cNvPr id="113" name="Rectangle 75">
            <a:extLst>
              <a:ext uri="{FF2B5EF4-FFF2-40B4-BE49-F238E27FC236}">
                <a16:creationId xmlns:a16="http://schemas.microsoft.com/office/drawing/2014/main" id="{EBC3DE0E-E6B3-4DEF-839A-63D3E7ED905A}"/>
              </a:ext>
            </a:extLst>
          </p:cNvPr>
          <p:cNvSpPr>
            <a:spLocks noChangeArrowheads="1"/>
          </p:cNvSpPr>
          <p:nvPr/>
        </p:nvSpPr>
        <p:spPr bwMode="auto">
          <a:xfrm>
            <a:off x="3320045" y="5182280"/>
            <a:ext cx="2126780" cy="59740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14" name="Rectangle 80">
            <a:extLst>
              <a:ext uri="{FF2B5EF4-FFF2-40B4-BE49-F238E27FC236}">
                <a16:creationId xmlns:a16="http://schemas.microsoft.com/office/drawing/2014/main" id="{840A869D-29D9-4798-96B1-24DFEF618EE2}"/>
              </a:ext>
            </a:extLst>
          </p:cNvPr>
          <p:cNvSpPr>
            <a:spLocks noChangeArrowheads="1"/>
          </p:cNvSpPr>
          <p:nvPr/>
        </p:nvSpPr>
        <p:spPr bwMode="auto">
          <a:xfrm>
            <a:off x="-44940" y="4598478"/>
            <a:ext cx="380843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トルク</a:t>
            </a:r>
            <a:r>
              <a:rPr lang="en-US" altLang="ja-JP" b="1" i="1" dirty="0">
                <a:solidFill>
                  <a:srgbClr val="CC00FF"/>
                </a:solidFill>
                <a:latin typeface="Bookman Old Style" panose="02050604050505020204" pitchFamily="18" charset="0"/>
                <a:ea typeface="ＭＳ ゴシック" pitchFamily="49" charset="-128"/>
                <a:cs typeface="Times New Roman" pitchFamily="18" charset="0"/>
              </a:rPr>
              <a:t>N</a:t>
            </a:r>
            <a:r>
              <a:rPr lang="ja-JP" altLang="en-US" b="1" i="1" dirty="0">
                <a:solidFill>
                  <a:srgbClr val="CC00FF"/>
                </a:solidFill>
                <a:latin typeface="Bookman Old Style" panose="02050604050505020204" pitchFamily="18" charset="0"/>
                <a:ea typeface="ＭＳ ゴシック" pitchFamily="49" charset="-128"/>
                <a:cs typeface="Times New Roman" pitchFamily="18" charset="0"/>
              </a:rPr>
              <a:t> </a:t>
            </a:r>
            <a:r>
              <a:rPr lang="en-US" altLang="ja-JP" dirty="0">
                <a:solidFill>
                  <a:srgbClr val="CC00FF"/>
                </a:solidFill>
                <a:latin typeface="Symbol" panose="05050102010706020507" pitchFamily="18" charset="2"/>
                <a:ea typeface="ＭＳ ゴシック" pitchFamily="49" charset="-128"/>
                <a:cs typeface="Times New Roman" pitchFamily="18" charset="0"/>
              </a:rPr>
              <a:t>=</a:t>
            </a:r>
            <a:r>
              <a:rPr lang="en-US" altLang="ja-JP" b="1" i="1" dirty="0" err="1">
                <a:solidFill>
                  <a:srgbClr val="000000"/>
                </a:solidFill>
                <a:latin typeface="Bookman Old Style" panose="02050604050505020204" pitchFamily="18" charset="0"/>
                <a:ea typeface="ＭＳ ゴシック" pitchFamily="49" charset="-128"/>
                <a:cs typeface="Times New Roman" pitchFamily="18" charset="0"/>
              </a:rPr>
              <a:t>r</a:t>
            </a:r>
            <a:r>
              <a:rPr lang="en-US" altLang="ja-JP" dirty="0" err="1">
                <a:solidFill>
                  <a:srgbClr val="000000"/>
                </a:solidFill>
                <a:latin typeface="ＭＳ ゴシック" pitchFamily="49" charset="-128"/>
                <a:ea typeface="ＭＳ ゴシック" pitchFamily="49" charset="-128"/>
                <a:cs typeface="Times New Roman" pitchFamily="18" charset="0"/>
              </a:rPr>
              <a:t>×</a:t>
            </a:r>
            <a:r>
              <a:rPr lang="en-US" altLang="ja-JP" b="1" i="1" dirty="0" err="1">
                <a:solidFill>
                  <a:srgbClr val="000000"/>
                </a:solidFill>
                <a:latin typeface="Bookman Old Style" panose="02050604050505020204" pitchFamily="18" charset="0"/>
                <a:ea typeface="ＭＳ ゴシック" pitchFamily="49" charset="-128"/>
                <a:cs typeface="Times New Roman" pitchFamily="18" charset="0"/>
              </a:rPr>
              <a:t>F</a:t>
            </a:r>
            <a:r>
              <a:rPr lang="en-US" altLang="ja-JP" b="1" i="1" dirty="0">
                <a:solidFill>
                  <a:srgbClr val="000000"/>
                </a:solidFill>
                <a:latin typeface="Bookman Old Style" panose="02050604050505020204" pitchFamily="18" charset="0"/>
                <a:ea typeface="ＭＳ ゴシック" pitchFamily="49" charset="-128"/>
                <a:cs typeface="Times New Roman" pitchFamily="18" charset="0"/>
              </a:rPr>
              <a:t> </a:t>
            </a:r>
            <a:r>
              <a:rPr lang="en-US" altLang="ja-JP" dirty="0">
                <a:solidFill>
                  <a:srgbClr val="000000"/>
                </a:solidFill>
                <a:latin typeface="Symbol" panose="05050102010706020507" pitchFamily="18" charset="2"/>
                <a:ea typeface="ＭＳ ゴシック" pitchFamily="49" charset="-128"/>
                <a:cs typeface="Times New Roman" pitchFamily="18" charset="0"/>
              </a:rPr>
              <a:t>=</a:t>
            </a:r>
            <a:endParaRPr lang="en-US" altLang="ja-JP" dirty="0">
              <a:solidFill>
                <a:srgbClr val="000000"/>
              </a:solidFill>
              <a:latin typeface="ＭＳ ゴシック" pitchFamily="49" charset="-128"/>
              <a:ea typeface="ＭＳ ゴシック" pitchFamily="49" charset="-128"/>
              <a:cs typeface="Times New Roman" pitchFamily="18" charset="0"/>
            </a:endParaRPr>
          </a:p>
        </p:txBody>
      </p:sp>
      <p:sp>
        <p:nvSpPr>
          <p:cNvPr id="115" name="正方形/長方形 114">
            <a:extLst>
              <a:ext uri="{FF2B5EF4-FFF2-40B4-BE49-F238E27FC236}">
                <a16:creationId xmlns:a16="http://schemas.microsoft.com/office/drawing/2014/main" id="{3167C243-8C44-4713-AA0C-9A746EBF2877}"/>
              </a:ext>
            </a:extLst>
          </p:cNvPr>
          <p:cNvSpPr/>
          <p:nvPr/>
        </p:nvSpPr>
        <p:spPr>
          <a:xfrm>
            <a:off x="2849544" y="4626830"/>
            <a:ext cx="1715534" cy="523220"/>
          </a:xfrm>
          <a:prstGeom prst="rect">
            <a:avLst/>
          </a:prstGeom>
        </p:spPr>
        <p:txBody>
          <a:bodyPr wrap="none">
            <a:spAutoFit/>
          </a:bodyPr>
          <a:lstStyle/>
          <a:p>
            <a:r>
              <a:rPr lang="en-US" altLang="ja-JP" dirty="0">
                <a:solidFill>
                  <a:srgbClr val="CC00FF"/>
                </a:solidFill>
                <a:latin typeface="+mn-lt"/>
                <a:ea typeface="ＭＳ ゴシック" pitchFamily="49" charset="-128"/>
                <a:cs typeface="Times New Roman" pitchFamily="18" charset="0"/>
              </a:rPr>
              <a:t>(0,0,</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       </a:t>
            </a:r>
            <a:r>
              <a:rPr lang="en-US" altLang="ja-JP" dirty="0">
                <a:solidFill>
                  <a:srgbClr val="CC00FF"/>
                </a:solidFill>
                <a:latin typeface="+mn-lt"/>
                <a:ea typeface="ＭＳ ゴシック" pitchFamily="49" charset="-128"/>
                <a:cs typeface="Times New Roman" pitchFamily="18" charset="0"/>
              </a:rPr>
              <a:t>)</a:t>
            </a:r>
            <a:endParaRPr lang="ja-JP" altLang="en-US" dirty="0">
              <a:solidFill>
                <a:srgbClr val="CC00FF"/>
              </a:solidFill>
            </a:endParaRPr>
          </a:p>
        </p:txBody>
      </p:sp>
      <p:sp>
        <p:nvSpPr>
          <p:cNvPr id="116" name="Rectangle 75">
            <a:extLst>
              <a:ext uri="{FF2B5EF4-FFF2-40B4-BE49-F238E27FC236}">
                <a16:creationId xmlns:a16="http://schemas.microsoft.com/office/drawing/2014/main" id="{7173C6E8-63EB-4346-AFC4-05F9CF758409}"/>
              </a:ext>
            </a:extLst>
          </p:cNvPr>
          <p:cNvSpPr>
            <a:spLocks noChangeArrowheads="1"/>
          </p:cNvSpPr>
          <p:nvPr/>
        </p:nvSpPr>
        <p:spPr bwMode="auto">
          <a:xfrm>
            <a:off x="2779099" y="4560232"/>
            <a:ext cx="2126780" cy="59740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17" name="正方形/長方形 116">
            <a:extLst>
              <a:ext uri="{FF2B5EF4-FFF2-40B4-BE49-F238E27FC236}">
                <a16:creationId xmlns:a16="http://schemas.microsoft.com/office/drawing/2014/main" id="{A68E9D1E-A853-4CDA-8AF8-F15C7A09EF74}"/>
              </a:ext>
            </a:extLst>
          </p:cNvPr>
          <p:cNvSpPr/>
          <p:nvPr/>
        </p:nvSpPr>
        <p:spPr>
          <a:xfrm>
            <a:off x="7767708" y="4849450"/>
            <a:ext cx="421910" cy="523220"/>
          </a:xfrm>
          <a:prstGeom prst="rect">
            <a:avLst/>
          </a:prstGeom>
        </p:spPr>
        <p:txBody>
          <a:bodyPr wrap="none">
            <a:spAutoFit/>
          </a:bodyPr>
          <a:lstStyle/>
          <a:p>
            <a:r>
              <a:rPr lang="en-US" altLang="ja-JP" b="1" i="1" dirty="0">
                <a:solidFill>
                  <a:srgbClr val="000000"/>
                </a:solidFill>
                <a:latin typeface="Bookman Old Style" panose="02050604050505020204" pitchFamily="18" charset="0"/>
                <a:ea typeface="ＭＳ ゴシック" pitchFamily="49" charset="-128"/>
                <a:cs typeface="Times New Roman" pitchFamily="18" charset="0"/>
              </a:rPr>
              <a:t>p</a:t>
            </a:r>
            <a:endParaRPr lang="ja-JP" altLang="en-US" dirty="0"/>
          </a:p>
        </p:txBody>
      </p:sp>
      <p:sp>
        <p:nvSpPr>
          <p:cNvPr id="118" name="Line 54">
            <a:extLst>
              <a:ext uri="{FF2B5EF4-FFF2-40B4-BE49-F238E27FC236}">
                <a16:creationId xmlns:a16="http://schemas.microsoft.com/office/drawing/2014/main" id="{505C384C-58F1-42C1-95B7-F36DFB99FC2D}"/>
              </a:ext>
            </a:extLst>
          </p:cNvPr>
          <p:cNvSpPr>
            <a:spLocks noChangeShapeType="1"/>
          </p:cNvSpPr>
          <p:nvPr/>
        </p:nvSpPr>
        <p:spPr bwMode="auto">
          <a:xfrm rot="9998123" flipH="1" flipV="1">
            <a:off x="7502955" y="5264922"/>
            <a:ext cx="890912" cy="236725"/>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19" name="Line 54">
            <a:extLst>
              <a:ext uri="{FF2B5EF4-FFF2-40B4-BE49-F238E27FC236}">
                <a16:creationId xmlns:a16="http://schemas.microsoft.com/office/drawing/2014/main" id="{7D15C310-298B-4BD1-AFE8-8EA1847E6B52}"/>
              </a:ext>
            </a:extLst>
          </p:cNvPr>
          <p:cNvSpPr>
            <a:spLocks noChangeShapeType="1"/>
          </p:cNvSpPr>
          <p:nvPr/>
        </p:nvSpPr>
        <p:spPr bwMode="auto">
          <a:xfrm rot="9998123" flipH="1" flipV="1">
            <a:off x="7692547" y="5639711"/>
            <a:ext cx="639413" cy="169899"/>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20" name="Line 54">
            <a:extLst>
              <a:ext uri="{FF2B5EF4-FFF2-40B4-BE49-F238E27FC236}">
                <a16:creationId xmlns:a16="http://schemas.microsoft.com/office/drawing/2014/main" id="{F399DC74-0D32-4E79-926F-1C2876315E54}"/>
              </a:ext>
            </a:extLst>
          </p:cNvPr>
          <p:cNvSpPr>
            <a:spLocks noChangeShapeType="1"/>
          </p:cNvSpPr>
          <p:nvPr/>
        </p:nvSpPr>
        <p:spPr bwMode="auto">
          <a:xfrm rot="9998123" flipV="1">
            <a:off x="5960668" y="5548357"/>
            <a:ext cx="236781" cy="1059686"/>
          </a:xfrm>
          <a:prstGeom prst="line">
            <a:avLst/>
          </a:prstGeom>
          <a:noFill/>
          <a:ln w="76200">
            <a:solidFill>
              <a:srgbClr val="FF00FF"/>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21" name="オブジェクト 120">
            <a:extLst>
              <a:ext uri="{FF2B5EF4-FFF2-40B4-BE49-F238E27FC236}">
                <a16:creationId xmlns:a16="http://schemas.microsoft.com/office/drawing/2014/main" id="{8A010043-D3F1-4E21-8D96-9EB778A19E43}"/>
              </a:ext>
            </a:extLst>
          </p:cNvPr>
          <p:cNvGraphicFramePr>
            <a:graphicFrameLocks noChangeAspect="1"/>
          </p:cNvGraphicFramePr>
          <p:nvPr>
            <p:extLst>
              <p:ext uri="{D42A27DB-BD31-4B8C-83A1-F6EECF244321}">
                <p14:modId xmlns:p14="http://schemas.microsoft.com/office/powerpoint/2010/main" val="491037258"/>
              </p:ext>
            </p:extLst>
          </p:nvPr>
        </p:nvGraphicFramePr>
        <p:xfrm>
          <a:off x="5513610" y="6079371"/>
          <a:ext cx="413058" cy="403225"/>
        </p:xfrm>
        <a:graphic>
          <a:graphicData uri="http://schemas.openxmlformats.org/presentationml/2006/ole">
            <mc:AlternateContent xmlns:mc="http://schemas.openxmlformats.org/markup-compatibility/2006">
              <mc:Choice xmlns:v="urn:schemas-microsoft-com:vml" Requires="v">
                <p:oleObj spid="_x0000_s19778" name="数式" r:id="rId6" imgW="190440" imgH="164880" progId="Equation.3">
                  <p:embed/>
                </p:oleObj>
              </mc:Choice>
              <mc:Fallback>
                <p:oleObj name="数式" r:id="rId6" imgW="190440" imgH="164880" progId="Equation.3">
                  <p:embed/>
                  <p:pic>
                    <p:nvPicPr>
                      <p:cNvPr id="61" name="オブジェクト 60">
                        <a:extLst>
                          <a:ext uri="{FF2B5EF4-FFF2-40B4-BE49-F238E27FC236}">
                            <a16:creationId xmlns:a16="http://schemas.microsoft.com/office/drawing/2014/main" id="{2B08FADE-74D8-43B8-8E31-F0656EA63E37}"/>
                          </a:ext>
                        </a:extLst>
                      </p:cNvPr>
                      <p:cNvPicPr>
                        <a:picLocks noChangeAspect="1" noChangeArrowheads="1"/>
                      </p:cNvPicPr>
                      <p:nvPr/>
                    </p:nvPicPr>
                    <p:blipFill>
                      <a:blip r:embed="rId7"/>
                      <a:srcRect/>
                      <a:stretch>
                        <a:fillRect/>
                      </a:stretch>
                    </p:blipFill>
                    <p:spPr bwMode="auto">
                      <a:xfrm>
                        <a:off x="5513610" y="6079371"/>
                        <a:ext cx="413058" cy="403225"/>
                      </a:xfrm>
                      <a:prstGeom prst="rect">
                        <a:avLst/>
                      </a:prstGeom>
                      <a:noFill/>
                      <a:ln>
                        <a:noFill/>
                      </a:ln>
                    </p:spPr>
                  </p:pic>
                </p:oleObj>
              </mc:Fallback>
            </mc:AlternateContent>
          </a:graphicData>
        </a:graphic>
      </p:graphicFrame>
      <p:graphicFrame>
        <p:nvGraphicFramePr>
          <p:cNvPr id="122" name="オブジェクト 121">
            <a:extLst>
              <a:ext uri="{FF2B5EF4-FFF2-40B4-BE49-F238E27FC236}">
                <a16:creationId xmlns:a16="http://schemas.microsoft.com/office/drawing/2014/main" id="{1A45612E-5209-4514-8C21-FCA364D2CAB3}"/>
              </a:ext>
            </a:extLst>
          </p:cNvPr>
          <p:cNvGraphicFramePr>
            <a:graphicFrameLocks noChangeAspect="1"/>
          </p:cNvGraphicFramePr>
          <p:nvPr>
            <p:extLst>
              <p:ext uri="{D42A27DB-BD31-4B8C-83A1-F6EECF244321}">
                <p14:modId xmlns:p14="http://schemas.microsoft.com/office/powerpoint/2010/main" val="60215440"/>
              </p:ext>
            </p:extLst>
          </p:nvPr>
        </p:nvGraphicFramePr>
        <p:xfrm>
          <a:off x="5717725" y="5199995"/>
          <a:ext cx="357700" cy="403225"/>
        </p:xfrm>
        <a:graphic>
          <a:graphicData uri="http://schemas.openxmlformats.org/presentationml/2006/ole">
            <mc:AlternateContent xmlns:mc="http://schemas.openxmlformats.org/markup-compatibility/2006">
              <mc:Choice xmlns:v="urn:schemas-microsoft-com:vml" Requires="v">
                <p:oleObj spid="_x0000_s19779" name="数式" r:id="rId8" imgW="164880" imgH="164880" progId="Equation.3">
                  <p:embed/>
                </p:oleObj>
              </mc:Choice>
              <mc:Fallback>
                <p:oleObj name="数式" r:id="rId8" imgW="164880" imgH="164880" progId="Equation.3">
                  <p:embed/>
                  <p:pic>
                    <p:nvPicPr>
                      <p:cNvPr id="62" name="オブジェクト 61">
                        <a:extLst>
                          <a:ext uri="{FF2B5EF4-FFF2-40B4-BE49-F238E27FC236}">
                            <a16:creationId xmlns:a16="http://schemas.microsoft.com/office/drawing/2014/main" id="{C67659AA-1385-4002-BEBC-66C8C8547A13}"/>
                          </a:ext>
                        </a:extLst>
                      </p:cNvPr>
                      <p:cNvPicPr>
                        <a:picLocks noChangeAspect="1" noChangeArrowheads="1"/>
                      </p:cNvPicPr>
                      <p:nvPr/>
                    </p:nvPicPr>
                    <p:blipFill>
                      <a:blip r:embed="rId5"/>
                      <a:srcRect/>
                      <a:stretch>
                        <a:fillRect/>
                      </a:stretch>
                    </p:blipFill>
                    <p:spPr bwMode="auto">
                      <a:xfrm>
                        <a:off x="5717725" y="5199995"/>
                        <a:ext cx="357700" cy="403225"/>
                      </a:xfrm>
                      <a:prstGeom prst="rect">
                        <a:avLst/>
                      </a:prstGeom>
                      <a:noFill/>
                      <a:ln>
                        <a:noFill/>
                      </a:ln>
                    </p:spPr>
                  </p:pic>
                </p:oleObj>
              </mc:Fallback>
            </mc:AlternateContent>
          </a:graphicData>
        </a:graphic>
      </p:graphicFrame>
      <p:sp>
        <p:nvSpPr>
          <p:cNvPr id="123" name="Line 85">
            <a:extLst>
              <a:ext uri="{FF2B5EF4-FFF2-40B4-BE49-F238E27FC236}">
                <a16:creationId xmlns:a16="http://schemas.microsoft.com/office/drawing/2014/main" id="{D06D873C-0E2A-43C6-8143-D0363D87B91A}"/>
              </a:ext>
            </a:extLst>
          </p:cNvPr>
          <p:cNvSpPr>
            <a:spLocks noChangeShapeType="1"/>
          </p:cNvSpPr>
          <p:nvPr/>
        </p:nvSpPr>
        <p:spPr bwMode="auto">
          <a:xfrm flipH="1" flipV="1">
            <a:off x="6033544" y="6030359"/>
            <a:ext cx="3480" cy="656520"/>
          </a:xfrm>
          <a:prstGeom prst="line">
            <a:avLst/>
          </a:prstGeom>
          <a:noFill/>
          <a:ln w="76200">
            <a:solidFill>
              <a:srgbClr val="00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b="1">
              <a:solidFill>
                <a:srgbClr val="000000"/>
              </a:solidFill>
              <a:ea typeface="ＭＳ Ｐゴシック" pitchFamily="50" charset="-128"/>
            </a:endParaRPr>
          </a:p>
        </p:txBody>
      </p:sp>
      <p:sp>
        <p:nvSpPr>
          <p:cNvPr id="124" name="Freeform 102">
            <a:extLst>
              <a:ext uri="{FF2B5EF4-FFF2-40B4-BE49-F238E27FC236}">
                <a16:creationId xmlns:a16="http://schemas.microsoft.com/office/drawing/2014/main" id="{4F63266E-FE27-4BA1-A50F-2961D4A8E428}"/>
              </a:ext>
            </a:extLst>
          </p:cNvPr>
          <p:cNvSpPr>
            <a:spLocks/>
          </p:cNvSpPr>
          <p:nvPr/>
        </p:nvSpPr>
        <p:spPr bwMode="auto">
          <a:xfrm>
            <a:off x="6068193" y="6230519"/>
            <a:ext cx="225684" cy="294595"/>
          </a:xfrm>
          <a:custGeom>
            <a:avLst/>
            <a:gdLst>
              <a:gd name="T0" fmla="*/ 0 w 213"/>
              <a:gd name="T1" fmla="*/ 101 h 273"/>
              <a:gd name="T2" fmla="*/ 213 w 213"/>
              <a:gd name="T3" fmla="*/ 0 h 273"/>
              <a:gd name="T4" fmla="*/ 213 w 213"/>
              <a:gd name="T5" fmla="*/ 273 h 273"/>
              <a:gd name="connsiteX0" fmla="*/ 0 w 16486"/>
              <a:gd name="connsiteY0" fmla="*/ 1004 h 10000"/>
              <a:gd name="connsiteX1" fmla="*/ 16486 w 16486"/>
              <a:gd name="connsiteY1" fmla="*/ 0 h 10000"/>
              <a:gd name="connsiteX2" fmla="*/ 16486 w 16486"/>
              <a:gd name="connsiteY2" fmla="*/ 10000 h 10000"/>
              <a:gd name="connsiteX0" fmla="*/ 0 w 16486"/>
              <a:gd name="connsiteY0" fmla="*/ 234 h 10000"/>
              <a:gd name="connsiteX1" fmla="*/ 16486 w 16486"/>
              <a:gd name="connsiteY1" fmla="*/ 0 h 10000"/>
              <a:gd name="connsiteX2" fmla="*/ 16486 w 16486"/>
              <a:gd name="connsiteY2" fmla="*/ 10000 h 10000"/>
              <a:gd name="connsiteX0" fmla="*/ 0 w 16486"/>
              <a:gd name="connsiteY0" fmla="*/ 2334 h 12100"/>
              <a:gd name="connsiteX1" fmla="*/ 16486 w 16486"/>
              <a:gd name="connsiteY1" fmla="*/ 0 h 12100"/>
              <a:gd name="connsiteX2" fmla="*/ 16486 w 16486"/>
              <a:gd name="connsiteY2" fmla="*/ 12100 h 12100"/>
              <a:gd name="connsiteX0" fmla="*/ 0 w 16486"/>
              <a:gd name="connsiteY0" fmla="*/ 2334 h 9839"/>
              <a:gd name="connsiteX1" fmla="*/ 16486 w 16486"/>
              <a:gd name="connsiteY1" fmla="*/ 0 h 9839"/>
              <a:gd name="connsiteX2" fmla="*/ 16486 w 16486"/>
              <a:gd name="connsiteY2" fmla="*/ 9839 h 9839"/>
              <a:gd name="connsiteX0" fmla="*/ 0 w 10503"/>
              <a:gd name="connsiteY0" fmla="*/ 3850 h 11478"/>
              <a:gd name="connsiteX1" fmla="*/ 10503 w 10503"/>
              <a:gd name="connsiteY1" fmla="*/ 0 h 11478"/>
              <a:gd name="connsiteX2" fmla="*/ 10000 w 10503"/>
              <a:gd name="connsiteY2" fmla="*/ 11478 h 11478"/>
              <a:gd name="connsiteX0" fmla="*/ 0 w 10048"/>
              <a:gd name="connsiteY0" fmla="*/ 3850 h 11478"/>
              <a:gd name="connsiteX1" fmla="*/ 10000 w 10048"/>
              <a:gd name="connsiteY1" fmla="*/ 0 h 11478"/>
              <a:gd name="connsiteX2" fmla="*/ 10000 w 10048"/>
              <a:gd name="connsiteY2" fmla="*/ 11478 h 11478"/>
            </a:gdLst>
            <a:ahLst/>
            <a:cxnLst>
              <a:cxn ang="0">
                <a:pos x="connsiteX0" y="connsiteY0"/>
              </a:cxn>
              <a:cxn ang="0">
                <a:pos x="connsiteX1" y="connsiteY1"/>
              </a:cxn>
              <a:cxn ang="0">
                <a:pos x="connsiteX2" y="connsiteY2"/>
              </a:cxn>
            </a:cxnLst>
            <a:rect l="l" t="t" r="r" b="b"/>
            <a:pathLst>
              <a:path w="10048" h="11478">
                <a:moveTo>
                  <a:pt x="0" y="3850"/>
                </a:moveTo>
                <a:lnTo>
                  <a:pt x="10000" y="0"/>
                </a:lnTo>
                <a:cubicBezTo>
                  <a:pt x="9832" y="3826"/>
                  <a:pt x="10168" y="7652"/>
                  <a:pt x="10000" y="11478"/>
                </a:cubicBezTo>
              </a:path>
            </a:pathLst>
          </a:custGeom>
          <a:noFill/>
          <a:ln w="38100" cap="flat" cmpd="sng">
            <a:solidFill>
              <a:srgbClr val="0099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lang="ja-JP" altLang="en-US" b="1" dirty="0">
              <a:solidFill>
                <a:srgbClr val="000000"/>
              </a:solidFill>
              <a:ea typeface="ＭＳ Ｐゴシック" pitchFamily="50" charset="-128"/>
            </a:endParaRPr>
          </a:p>
        </p:txBody>
      </p:sp>
      <p:sp>
        <p:nvSpPr>
          <p:cNvPr id="125" name="正方形/長方形 124">
            <a:extLst>
              <a:ext uri="{FF2B5EF4-FFF2-40B4-BE49-F238E27FC236}">
                <a16:creationId xmlns:a16="http://schemas.microsoft.com/office/drawing/2014/main" id="{DEB5372F-1DD4-4E01-B3C4-22BD8780E1D1}"/>
              </a:ext>
            </a:extLst>
          </p:cNvPr>
          <p:cNvSpPr/>
          <p:nvPr/>
        </p:nvSpPr>
        <p:spPr>
          <a:xfrm>
            <a:off x="7101976" y="4759230"/>
            <a:ext cx="364202" cy="523220"/>
          </a:xfrm>
          <a:prstGeom prst="rect">
            <a:avLst/>
          </a:prstGeom>
        </p:spPr>
        <p:txBody>
          <a:bodyPr wrap="none">
            <a:spAutoFit/>
          </a:bodyPr>
          <a:lstStyle/>
          <a:p>
            <a:r>
              <a:rPr lang="en-US" altLang="ja-JP" b="1" i="1" dirty="0">
                <a:solidFill>
                  <a:srgbClr val="FF9966"/>
                </a:solidFill>
                <a:latin typeface="Bookman Old Style" panose="02050604050505020204" pitchFamily="18" charset="0"/>
                <a:ea typeface="ＭＳ ゴシック" pitchFamily="49" charset="-128"/>
                <a:cs typeface="Times New Roman" pitchFamily="18" charset="0"/>
              </a:rPr>
              <a:t>r</a:t>
            </a:r>
            <a:endParaRPr lang="ja-JP" altLang="en-US" dirty="0">
              <a:solidFill>
                <a:srgbClr val="FF9966"/>
              </a:solidFill>
            </a:endParaRPr>
          </a:p>
        </p:txBody>
      </p:sp>
      <p:sp>
        <p:nvSpPr>
          <p:cNvPr id="126" name="正方形/長方形 125">
            <a:extLst>
              <a:ext uri="{FF2B5EF4-FFF2-40B4-BE49-F238E27FC236}">
                <a16:creationId xmlns:a16="http://schemas.microsoft.com/office/drawing/2014/main" id="{FE7AAB29-B794-4377-A567-7CCCBC1103BA}"/>
              </a:ext>
            </a:extLst>
          </p:cNvPr>
          <p:cNvSpPr/>
          <p:nvPr/>
        </p:nvSpPr>
        <p:spPr>
          <a:xfrm>
            <a:off x="5982282" y="4900506"/>
            <a:ext cx="421910" cy="523220"/>
          </a:xfrm>
          <a:prstGeom prst="rect">
            <a:avLst/>
          </a:prstGeom>
        </p:spPr>
        <p:txBody>
          <a:bodyPr wrap="none">
            <a:spAutoFit/>
          </a:bodyPr>
          <a:lstStyle/>
          <a:p>
            <a:r>
              <a:rPr lang="en-US" altLang="ja-JP" b="1" i="1" dirty="0">
                <a:solidFill>
                  <a:srgbClr val="FF9966"/>
                </a:solidFill>
                <a:latin typeface="Bookman Old Style" panose="02050604050505020204" pitchFamily="18" charset="0"/>
                <a:ea typeface="ＭＳ ゴシック" pitchFamily="49" charset="-128"/>
                <a:cs typeface="Times New Roman" pitchFamily="18" charset="0"/>
              </a:rPr>
              <a:t>F</a:t>
            </a:r>
            <a:endParaRPr lang="ja-JP" altLang="en-US" dirty="0">
              <a:solidFill>
                <a:srgbClr val="FF9966"/>
              </a:solidFill>
            </a:endParaRPr>
          </a:p>
        </p:txBody>
      </p:sp>
      <p:sp>
        <p:nvSpPr>
          <p:cNvPr id="127" name="正方形/長方形 126">
            <a:extLst>
              <a:ext uri="{FF2B5EF4-FFF2-40B4-BE49-F238E27FC236}">
                <a16:creationId xmlns:a16="http://schemas.microsoft.com/office/drawing/2014/main" id="{263638C0-62E9-4C7B-A2B7-DD45173316D5}"/>
              </a:ext>
            </a:extLst>
          </p:cNvPr>
          <p:cNvSpPr/>
          <p:nvPr/>
        </p:nvSpPr>
        <p:spPr>
          <a:xfrm>
            <a:off x="6393736" y="4553767"/>
            <a:ext cx="450764" cy="523220"/>
          </a:xfrm>
          <a:prstGeom prst="rect">
            <a:avLst/>
          </a:prstGeom>
        </p:spPr>
        <p:txBody>
          <a:bodyPr wrap="none">
            <a:spAutoFit/>
          </a:bodyPr>
          <a:lstStyle/>
          <a:p>
            <a:r>
              <a:rPr lang="en-US" altLang="ja-JP" b="1" i="1" dirty="0">
                <a:solidFill>
                  <a:srgbClr val="FF9966"/>
                </a:solidFill>
                <a:latin typeface="Bookman Old Style" panose="02050604050505020204" pitchFamily="18" charset="0"/>
                <a:ea typeface="ＭＳ ゴシック" pitchFamily="49" charset="-128"/>
                <a:cs typeface="Times New Roman" pitchFamily="18" charset="0"/>
              </a:rPr>
              <a:t>N</a:t>
            </a:r>
            <a:endParaRPr lang="ja-JP" altLang="en-US" dirty="0">
              <a:solidFill>
                <a:srgbClr val="FF9966"/>
              </a:solidFill>
            </a:endParaRPr>
          </a:p>
        </p:txBody>
      </p:sp>
      <p:sp>
        <p:nvSpPr>
          <p:cNvPr id="128" name="Line 53">
            <a:extLst>
              <a:ext uri="{FF2B5EF4-FFF2-40B4-BE49-F238E27FC236}">
                <a16:creationId xmlns:a16="http://schemas.microsoft.com/office/drawing/2014/main" id="{551EADC8-47A4-4C78-94E1-7C35D2BA685B}"/>
              </a:ext>
            </a:extLst>
          </p:cNvPr>
          <p:cNvSpPr>
            <a:spLocks noChangeShapeType="1"/>
          </p:cNvSpPr>
          <p:nvPr/>
        </p:nvSpPr>
        <p:spPr bwMode="auto">
          <a:xfrm rot="9998123" flipV="1">
            <a:off x="5972546" y="6074671"/>
            <a:ext cx="2363238" cy="311916"/>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29" name="正方形/長方形 128">
            <a:extLst>
              <a:ext uri="{FF2B5EF4-FFF2-40B4-BE49-F238E27FC236}">
                <a16:creationId xmlns:a16="http://schemas.microsoft.com/office/drawing/2014/main" id="{A10DAA2E-0FF4-4EA5-BBF6-6E3426E4F137}"/>
              </a:ext>
            </a:extLst>
          </p:cNvPr>
          <p:cNvSpPr/>
          <p:nvPr/>
        </p:nvSpPr>
        <p:spPr>
          <a:xfrm>
            <a:off x="6874236" y="6105996"/>
            <a:ext cx="364202" cy="523220"/>
          </a:xfrm>
          <a:prstGeom prst="rect">
            <a:avLst/>
          </a:prstGeom>
        </p:spPr>
        <p:txBody>
          <a:bodyPr wrap="none">
            <a:spAutoFit/>
          </a:bodyPr>
          <a:lstStyle/>
          <a:p>
            <a:r>
              <a:rPr lang="en-US" altLang="ja-JP" b="1" i="1" dirty="0">
                <a:solidFill>
                  <a:srgbClr val="000000"/>
                </a:solidFill>
                <a:latin typeface="Bookman Old Style" panose="02050604050505020204" pitchFamily="18" charset="0"/>
                <a:ea typeface="ＭＳ ゴシック" pitchFamily="49" charset="-128"/>
                <a:cs typeface="Times New Roman" pitchFamily="18" charset="0"/>
              </a:rPr>
              <a:t>r</a:t>
            </a:r>
            <a:endParaRPr lang="ja-JP" altLang="en-US" b="1" dirty="0">
              <a:solidFill>
                <a:srgbClr val="000000"/>
              </a:solidFill>
            </a:endParaRPr>
          </a:p>
        </p:txBody>
      </p:sp>
      <p:sp>
        <p:nvSpPr>
          <p:cNvPr id="130" name="正方形/長方形 129">
            <a:extLst>
              <a:ext uri="{FF2B5EF4-FFF2-40B4-BE49-F238E27FC236}">
                <a16:creationId xmlns:a16="http://schemas.microsoft.com/office/drawing/2014/main" id="{E2D1E37D-8C46-421C-9513-0C3DB4AD1F24}"/>
              </a:ext>
            </a:extLst>
          </p:cNvPr>
          <p:cNvSpPr/>
          <p:nvPr/>
        </p:nvSpPr>
        <p:spPr>
          <a:xfrm>
            <a:off x="7274509" y="5591078"/>
            <a:ext cx="421910" cy="523220"/>
          </a:xfrm>
          <a:prstGeom prst="rect">
            <a:avLst/>
          </a:prstGeom>
        </p:spPr>
        <p:txBody>
          <a:bodyPr wrap="square">
            <a:spAutoFit/>
          </a:bodyPr>
          <a:lstStyle/>
          <a:p>
            <a:r>
              <a:rPr lang="en-US" altLang="ja-JP" b="1" i="1" dirty="0">
                <a:solidFill>
                  <a:srgbClr val="000000"/>
                </a:solidFill>
                <a:latin typeface="Bookman Old Style" panose="02050604050505020204" pitchFamily="18" charset="0"/>
                <a:ea typeface="ＭＳ ゴシック" pitchFamily="49" charset="-128"/>
                <a:cs typeface="Times New Roman" pitchFamily="18" charset="0"/>
              </a:rPr>
              <a:t>F</a:t>
            </a:r>
            <a:endParaRPr lang="ja-JP" altLang="en-US" dirty="0">
              <a:solidFill>
                <a:srgbClr val="000000"/>
              </a:solidFill>
            </a:endParaRPr>
          </a:p>
        </p:txBody>
      </p:sp>
      <p:sp>
        <p:nvSpPr>
          <p:cNvPr id="131" name="正方形/長方形 130">
            <a:extLst>
              <a:ext uri="{FF2B5EF4-FFF2-40B4-BE49-F238E27FC236}">
                <a16:creationId xmlns:a16="http://schemas.microsoft.com/office/drawing/2014/main" id="{F63A88E8-869E-40F0-A1C5-8EC597D68185}"/>
              </a:ext>
            </a:extLst>
          </p:cNvPr>
          <p:cNvSpPr/>
          <p:nvPr/>
        </p:nvSpPr>
        <p:spPr>
          <a:xfrm>
            <a:off x="5984276" y="4883943"/>
            <a:ext cx="421910" cy="523220"/>
          </a:xfrm>
          <a:prstGeom prst="rect">
            <a:avLst/>
          </a:prstGeom>
        </p:spPr>
        <p:txBody>
          <a:bodyPr wrap="none">
            <a:spAutoFit/>
          </a:bodyPr>
          <a:lstStyle/>
          <a:p>
            <a:r>
              <a:rPr lang="en-US" altLang="ja-JP" b="1" i="1" dirty="0">
                <a:solidFill>
                  <a:srgbClr val="FF9966"/>
                </a:solidFill>
                <a:latin typeface="Bookman Old Style" panose="02050604050505020204" pitchFamily="18" charset="0"/>
                <a:ea typeface="ＭＳ ゴシック" pitchFamily="49" charset="-128"/>
                <a:cs typeface="Times New Roman" pitchFamily="18" charset="0"/>
              </a:rPr>
              <a:t>p</a:t>
            </a:r>
            <a:endParaRPr lang="ja-JP" altLang="en-US" dirty="0">
              <a:solidFill>
                <a:srgbClr val="FF9966"/>
              </a:solidFill>
            </a:endParaRPr>
          </a:p>
        </p:txBody>
      </p:sp>
      <p:sp>
        <p:nvSpPr>
          <p:cNvPr id="132" name="正方形/長方形 131">
            <a:extLst>
              <a:ext uri="{FF2B5EF4-FFF2-40B4-BE49-F238E27FC236}">
                <a16:creationId xmlns:a16="http://schemas.microsoft.com/office/drawing/2014/main" id="{877D2E42-E4A5-4FEE-9CB3-D721C0432541}"/>
              </a:ext>
            </a:extLst>
          </p:cNvPr>
          <p:cNvSpPr/>
          <p:nvPr/>
        </p:nvSpPr>
        <p:spPr>
          <a:xfrm>
            <a:off x="6395730" y="4537204"/>
            <a:ext cx="413896" cy="523220"/>
          </a:xfrm>
          <a:prstGeom prst="rect">
            <a:avLst/>
          </a:prstGeom>
        </p:spPr>
        <p:txBody>
          <a:bodyPr wrap="none">
            <a:spAutoFit/>
          </a:bodyPr>
          <a:lstStyle/>
          <a:p>
            <a:r>
              <a:rPr lang="en-US" altLang="ja-JP" b="1" i="1" dirty="0">
                <a:solidFill>
                  <a:srgbClr val="FF9966"/>
                </a:solidFill>
                <a:latin typeface="Bookman Old Style" panose="02050604050505020204" pitchFamily="18" charset="0"/>
                <a:ea typeface="ＭＳ ゴシック" pitchFamily="49" charset="-128"/>
                <a:cs typeface="Times New Roman" pitchFamily="18" charset="0"/>
              </a:rPr>
              <a:t>L</a:t>
            </a:r>
            <a:endParaRPr lang="ja-JP" altLang="en-US" dirty="0">
              <a:solidFill>
                <a:srgbClr val="FF9966"/>
              </a:solidFill>
            </a:endParaRPr>
          </a:p>
        </p:txBody>
      </p:sp>
      <p:sp>
        <p:nvSpPr>
          <p:cNvPr id="133" name="Rectangle 75">
            <a:extLst>
              <a:ext uri="{FF2B5EF4-FFF2-40B4-BE49-F238E27FC236}">
                <a16:creationId xmlns:a16="http://schemas.microsoft.com/office/drawing/2014/main" id="{D02113CD-B69F-4500-A83C-2A5804AEA448}"/>
              </a:ext>
            </a:extLst>
          </p:cNvPr>
          <p:cNvSpPr>
            <a:spLocks noChangeArrowheads="1"/>
          </p:cNvSpPr>
          <p:nvPr/>
        </p:nvSpPr>
        <p:spPr bwMode="auto">
          <a:xfrm>
            <a:off x="1942520" y="5801394"/>
            <a:ext cx="2195519" cy="48806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34" name="正方形/長方形 133">
            <a:extLst>
              <a:ext uri="{FF2B5EF4-FFF2-40B4-BE49-F238E27FC236}">
                <a16:creationId xmlns:a16="http://schemas.microsoft.com/office/drawing/2014/main" id="{8B8F99D9-ABB2-4413-956A-682132A1F3F4}"/>
              </a:ext>
            </a:extLst>
          </p:cNvPr>
          <p:cNvSpPr/>
          <p:nvPr/>
        </p:nvSpPr>
        <p:spPr>
          <a:xfrm>
            <a:off x="-31858" y="5802877"/>
            <a:ext cx="543739" cy="523220"/>
          </a:xfrm>
          <a:prstGeom prst="rect">
            <a:avLst/>
          </a:prstGeom>
        </p:spPr>
        <p:txBody>
          <a:bodyPr wrap="non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a:t>
            </a:r>
            <a:endParaRPr lang="ja-JP" altLang="en-US" dirty="0">
              <a:solidFill>
                <a:srgbClr val="000000"/>
              </a:solidFill>
            </a:endParaRPr>
          </a:p>
        </p:txBody>
      </p:sp>
      <p:sp>
        <p:nvSpPr>
          <p:cNvPr id="135" name="正方形/長方形 134">
            <a:extLst>
              <a:ext uri="{FF2B5EF4-FFF2-40B4-BE49-F238E27FC236}">
                <a16:creationId xmlns:a16="http://schemas.microsoft.com/office/drawing/2014/main" id="{F2F7F2E5-A462-405D-9659-5059FF50B239}"/>
              </a:ext>
            </a:extLst>
          </p:cNvPr>
          <p:cNvSpPr/>
          <p:nvPr/>
        </p:nvSpPr>
        <p:spPr>
          <a:xfrm>
            <a:off x="1998718" y="5817724"/>
            <a:ext cx="1859630" cy="523220"/>
          </a:xfrm>
          <a:prstGeom prst="rect">
            <a:avLst/>
          </a:prstGeom>
        </p:spPr>
        <p:txBody>
          <a:bodyPr wrap="square">
            <a:spAutoFit/>
          </a:bodyPr>
          <a:lstStyle/>
          <a:p>
            <a:r>
              <a:rPr lang="en-US" altLang="ja-JP" dirty="0">
                <a:solidFill>
                  <a:srgbClr val="000000"/>
                </a:solidFill>
                <a:ea typeface="ＭＳ ゴシック" pitchFamily="49" charset="-128"/>
                <a:cs typeface="Times New Roman" pitchFamily="18" charset="0"/>
              </a:rPr>
              <a:t>(0,0,</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 </a:t>
            </a:r>
            <a:r>
              <a:rPr lang="en-US" altLang="ja-JP" i="1" dirty="0">
                <a:latin typeface="Bookman Old Style" panose="02050604050505020204" pitchFamily="18" charset="0"/>
                <a:ea typeface="ＭＳ ゴシック" pitchFamily="49" charset="-128"/>
                <a:cs typeface="Times New Roman" pitchFamily="18" charset="0"/>
              </a:rPr>
              <a:t>mar</a:t>
            </a:r>
            <a:r>
              <a:rPr lang="en-US" altLang="ja-JP" dirty="0">
                <a:solidFill>
                  <a:srgbClr val="000000"/>
                </a:solidFill>
                <a:ea typeface="ＭＳ ゴシック" pitchFamily="49" charset="-128"/>
                <a:cs typeface="Times New Roman" pitchFamily="18" charset="0"/>
              </a:rPr>
              <a:t>)</a:t>
            </a:r>
            <a:endParaRPr lang="ja-JP" altLang="en-US" dirty="0">
              <a:solidFill>
                <a:srgbClr val="000000"/>
              </a:solidFill>
            </a:endParaRPr>
          </a:p>
        </p:txBody>
      </p:sp>
      <p:sp>
        <p:nvSpPr>
          <p:cNvPr id="136" name="正方形/長方形 135">
            <a:extLst>
              <a:ext uri="{FF2B5EF4-FFF2-40B4-BE49-F238E27FC236}">
                <a16:creationId xmlns:a16="http://schemas.microsoft.com/office/drawing/2014/main" id="{36095A25-9B97-4D14-93D9-C967C0062FD8}"/>
              </a:ext>
            </a:extLst>
          </p:cNvPr>
          <p:cNvSpPr/>
          <p:nvPr/>
        </p:nvSpPr>
        <p:spPr>
          <a:xfrm>
            <a:off x="474761" y="5804139"/>
            <a:ext cx="1519968"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d</a:t>
            </a:r>
            <a:r>
              <a:rPr lang="en-US" altLang="ja-JP" b="1" i="1" dirty="0">
                <a:solidFill>
                  <a:srgbClr val="000000"/>
                </a:solidFill>
                <a:latin typeface="Bookman Old Style" panose="02050604050505020204" pitchFamily="18" charset="0"/>
                <a:ea typeface="ＭＳ ゴシック" pitchFamily="49" charset="-128"/>
                <a:cs typeface="Times New Roman" pitchFamily="18" charset="0"/>
              </a:rPr>
              <a:t>L </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dt </a:t>
            </a:r>
            <a:r>
              <a:rPr lang="en-US" altLang="ja-JP" dirty="0">
                <a:solidFill>
                  <a:srgbClr val="000000"/>
                </a:solidFill>
                <a:latin typeface="Symbol" panose="05050102010706020507" pitchFamily="18" charset="2"/>
                <a:ea typeface="ＭＳ ゴシック" pitchFamily="49" charset="-128"/>
                <a:cs typeface="Times New Roman" pitchFamily="18" charset="0"/>
              </a:rPr>
              <a:t>=</a:t>
            </a:r>
            <a:endParaRPr lang="ja-JP" altLang="en-US" dirty="0"/>
          </a:p>
        </p:txBody>
      </p:sp>
      <p:sp>
        <p:nvSpPr>
          <p:cNvPr id="137" name="正方形/長方形 136">
            <a:extLst>
              <a:ext uri="{FF2B5EF4-FFF2-40B4-BE49-F238E27FC236}">
                <a16:creationId xmlns:a16="http://schemas.microsoft.com/office/drawing/2014/main" id="{3F48A9D3-7864-46B0-8A69-AC4B888121EC}"/>
              </a:ext>
            </a:extLst>
          </p:cNvPr>
          <p:cNvSpPr/>
          <p:nvPr/>
        </p:nvSpPr>
        <p:spPr>
          <a:xfrm>
            <a:off x="-1922" y="6339693"/>
            <a:ext cx="580191" cy="523220"/>
          </a:xfrm>
          <a:prstGeom prst="rect">
            <a:avLst/>
          </a:prstGeom>
        </p:spPr>
        <p:txBody>
          <a:bodyPr wrap="square">
            <a:spAutoFit/>
          </a:bodyPr>
          <a:lstStyle/>
          <a:p>
            <a:r>
              <a:rPr lang="ja-JP" altLang="en-US" dirty="0">
                <a:solidFill>
                  <a:srgbClr val="000000"/>
                </a:solidFill>
              </a:rPr>
              <a:t>∴</a:t>
            </a:r>
          </a:p>
        </p:txBody>
      </p:sp>
      <p:sp>
        <p:nvSpPr>
          <p:cNvPr id="138" name="正方形/長方形 137">
            <a:extLst>
              <a:ext uri="{FF2B5EF4-FFF2-40B4-BE49-F238E27FC236}">
                <a16:creationId xmlns:a16="http://schemas.microsoft.com/office/drawing/2014/main" id="{22149856-17AF-4E4E-B128-6C79BD662100}"/>
              </a:ext>
            </a:extLst>
          </p:cNvPr>
          <p:cNvSpPr/>
          <p:nvPr/>
        </p:nvSpPr>
        <p:spPr>
          <a:xfrm>
            <a:off x="448746" y="6295955"/>
            <a:ext cx="3691547" cy="523220"/>
          </a:xfrm>
          <a:prstGeom prst="rect">
            <a:avLst/>
          </a:prstGeom>
        </p:spPr>
        <p:txBody>
          <a:bodyPr wrap="square">
            <a:spAutoFit/>
          </a:bodyPr>
          <a:lstStyle/>
          <a:p>
            <a:r>
              <a:rPr lang="ja-JP" altLang="en-US" dirty="0">
                <a:solidFill>
                  <a:srgbClr val="0000FF"/>
                </a:solidFill>
                <a:latin typeface="ＭＳ ゴシック" pitchFamily="49" charset="-128"/>
                <a:ea typeface="ＭＳ ゴシック" pitchFamily="49" charset="-128"/>
                <a:cs typeface="Times New Roman" pitchFamily="18" charset="0"/>
              </a:rPr>
              <a:t>回転</a:t>
            </a:r>
            <a:r>
              <a:rPr lang="ja-JP" altLang="en-US">
                <a:solidFill>
                  <a:srgbClr val="0000FF"/>
                </a:solidFill>
                <a:latin typeface="ＭＳ ゴシック" pitchFamily="49" charset="-128"/>
                <a:ea typeface="ＭＳ ゴシック" pitchFamily="49" charset="-128"/>
                <a:cs typeface="Times New Roman" pitchFamily="18" charset="0"/>
              </a:rPr>
              <a:t>運動の方程式</a:t>
            </a:r>
            <a:r>
              <a:rPr lang="ja-JP" altLang="en-US">
                <a:solidFill>
                  <a:srgbClr val="000000"/>
                </a:solidFill>
                <a:latin typeface="ＭＳ ゴシック" pitchFamily="49" charset="-128"/>
                <a:ea typeface="ＭＳ ゴシック" pitchFamily="49" charset="-128"/>
                <a:cs typeface="Times New Roman" pitchFamily="18" charset="0"/>
              </a:rPr>
              <a:t>が</a:t>
            </a:r>
            <a:endParaRPr lang="ja-JP" altLang="en-US" dirty="0">
              <a:solidFill>
                <a:srgbClr val="000000"/>
              </a:solidFill>
            </a:endParaRPr>
          </a:p>
        </p:txBody>
      </p:sp>
      <p:sp>
        <p:nvSpPr>
          <p:cNvPr id="139" name="Rectangle 75">
            <a:extLst>
              <a:ext uri="{FF2B5EF4-FFF2-40B4-BE49-F238E27FC236}">
                <a16:creationId xmlns:a16="http://schemas.microsoft.com/office/drawing/2014/main" id="{AC9E7798-947F-4EB7-903D-CF9D40328697}"/>
              </a:ext>
            </a:extLst>
          </p:cNvPr>
          <p:cNvSpPr>
            <a:spLocks noChangeArrowheads="1"/>
          </p:cNvSpPr>
          <p:nvPr/>
        </p:nvSpPr>
        <p:spPr bwMode="auto">
          <a:xfrm>
            <a:off x="3942979" y="6304495"/>
            <a:ext cx="1475252" cy="51304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40" name="正方形/長方形 139">
            <a:extLst>
              <a:ext uri="{FF2B5EF4-FFF2-40B4-BE49-F238E27FC236}">
                <a16:creationId xmlns:a16="http://schemas.microsoft.com/office/drawing/2014/main" id="{26691A23-5689-4BEE-B8E5-0002A6D273E6}"/>
              </a:ext>
            </a:extLst>
          </p:cNvPr>
          <p:cNvSpPr/>
          <p:nvPr/>
        </p:nvSpPr>
        <p:spPr>
          <a:xfrm>
            <a:off x="4140293" y="6301561"/>
            <a:ext cx="1050658" cy="523220"/>
          </a:xfrm>
          <a:prstGeom prst="rect">
            <a:avLst/>
          </a:prstGeom>
        </p:spPr>
        <p:txBody>
          <a:bodyPr wrap="squar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成立。</a:t>
            </a:r>
            <a:endParaRPr lang="ja-JP" altLang="en-US" dirty="0">
              <a:solidFill>
                <a:srgbClr val="000000"/>
              </a:solidFill>
            </a:endParaRPr>
          </a:p>
        </p:txBody>
      </p:sp>
      <p:sp>
        <p:nvSpPr>
          <p:cNvPr id="147" name="正方形/長方形 146">
            <a:extLst>
              <a:ext uri="{FF2B5EF4-FFF2-40B4-BE49-F238E27FC236}">
                <a16:creationId xmlns:a16="http://schemas.microsoft.com/office/drawing/2014/main" id="{DCABDB78-0368-4D4E-80DA-D09E2822D668}"/>
              </a:ext>
            </a:extLst>
          </p:cNvPr>
          <p:cNvSpPr/>
          <p:nvPr/>
        </p:nvSpPr>
        <p:spPr>
          <a:xfrm>
            <a:off x="2488772" y="2779185"/>
            <a:ext cx="1519968"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d</a:t>
            </a:r>
            <a:r>
              <a:rPr lang="en-US" altLang="ja-JP" b="1" i="1" dirty="0">
                <a:solidFill>
                  <a:srgbClr val="000000"/>
                </a:solidFill>
                <a:latin typeface="Bookman Old Style" panose="02050604050505020204" pitchFamily="18" charset="0"/>
                <a:ea typeface="ＭＳ ゴシック" pitchFamily="49" charset="-128"/>
                <a:cs typeface="Times New Roman" pitchFamily="18" charset="0"/>
              </a:rPr>
              <a:t>L </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dt </a:t>
            </a:r>
            <a:r>
              <a:rPr lang="en-US" altLang="ja-JP" dirty="0">
                <a:solidFill>
                  <a:srgbClr val="000000"/>
                </a:solidFill>
                <a:latin typeface="Symbol" panose="05050102010706020507" pitchFamily="18" charset="2"/>
                <a:ea typeface="ＭＳ ゴシック" pitchFamily="49" charset="-128"/>
                <a:cs typeface="Times New Roman" pitchFamily="18" charset="0"/>
              </a:rPr>
              <a:t>=</a:t>
            </a:r>
            <a:endParaRPr lang="ja-JP" altLang="en-US" dirty="0"/>
          </a:p>
        </p:txBody>
      </p:sp>
      <p:sp>
        <p:nvSpPr>
          <p:cNvPr id="149" name="Rectangle 46">
            <a:extLst>
              <a:ext uri="{FF2B5EF4-FFF2-40B4-BE49-F238E27FC236}">
                <a16:creationId xmlns:a16="http://schemas.microsoft.com/office/drawing/2014/main" id="{151CE5A7-1D8B-49E5-A471-45B1C69A4C29}"/>
              </a:ext>
            </a:extLst>
          </p:cNvPr>
          <p:cNvSpPr>
            <a:spLocks noChangeArrowheads="1"/>
          </p:cNvSpPr>
          <p:nvPr/>
        </p:nvSpPr>
        <p:spPr bwMode="auto">
          <a:xfrm>
            <a:off x="1" y="0"/>
            <a:ext cx="9143999" cy="903908"/>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150" name="Rectangle 25">
            <a:extLst>
              <a:ext uri="{FF2B5EF4-FFF2-40B4-BE49-F238E27FC236}">
                <a16:creationId xmlns:a16="http://schemas.microsoft.com/office/drawing/2014/main" id="{F61B6F87-7B97-451B-B8A4-4F262FF9187C}"/>
              </a:ext>
            </a:extLst>
          </p:cNvPr>
          <p:cNvSpPr>
            <a:spLocks noChangeArrowheads="1"/>
          </p:cNvSpPr>
          <p:nvPr/>
        </p:nvSpPr>
        <p:spPr bwMode="auto">
          <a:xfrm>
            <a:off x="2984535" y="11429"/>
            <a:ext cx="27892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ea typeface="ＭＳ Ｐゴシック" pitchFamily="50" charset="-128"/>
              </a:rPr>
              <a:t>トルク</a:t>
            </a:r>
            <a:r>
              <a:rPr lang="en-US" altLang="ja-JP" b="1" i="1" dirty="0">
                <a:solidFill>
                  <a:srgbClr val="000000"/>
                </a:solidFill>
                <a:latin typeface="Bookman Old Style" panose="02050604050505020204" pitchFamily="18" charset="0"/>
                <a:ea typeface="ＭＳ 明朝" charset="-128"/>
                <a:cs typeface="Times New Roman" panose="02020603050405020304" pitchFamily="18" charset="0"/>
              </a:rPr>
              <a:t>N </a:t>
            </a:r>
            <a:r>
              <a:rPr lang="en-US" altLang="ja-JP" dirty="0">
                <a:solidFill>
                  <a:srgbClr val="000000"/>
                </a:solidFill>
                <a:latin typeface="Symbol" pitchFamily="18" charset="2"/>
                <a:ea typeface="ＭＳ 明朝" charset="-128"/>
              </a:rPr>
              <a:t>=</a:t>
            </a:r>
            <a:r>
              <a:rPr lang="en-US" altLang="ja-JP" b="1" i="1" dirty="0" err="1">
                <a:solidFill>
                  <a:srgbClr val="000000"/>
                </a:solidFill>
                <a:latin typeface="Bookman Old Style" panose="02050604050505020204" pitchFamily="18" charset="0"/>
                <a:ea typeface="ＭＳ 明朝" charset="-128"/>
                <a:cs typeface="Times New Roman" panose="02020603050405020304" pitchFamily="18" charset="0"/>
              </a:rPr>
              <a:t>r</a:t>
            </a:r>
            <a:r>
              <a:rPr lang="en-US" altLang="ja-JP" dirty="0" err="1">
                <a:solidFill>
                  <a:srgbClr val="000000"/>
                </a:solidFill>
                <a:ea typeface="ＭＳ Ｐゴシック" pitchFamily="50" charset="-128"/>
              </a:rPr>
              <a:t>×</a:t>
            </a:r>
            <a:r>
              <a:rPr lang="en-US" altLang="ja-JP" b="1" i="1" dirty="0" err="1">
                <a:solidFill>
                  <a:srgbClr val="000000"/>
                </a:solidFill>
                <a:latin typeface="Bookman Old Style" panose="02050604050505020204" pitchFamily="18" charset="0"/>
                <a:ea typeface="ＭＳ 明朝" charset="-128"/>
                <a:cs typeface="Times New Roman" panose="02020603050405020304" pitchFamily="18" charset="0"/>
              </a:rPr>
              <a:t>F</a:t>
            </a:r>
            <a:endParaRPr lang="en-US" altLang="ja-JP" i="1" dirty="0">
              <a:solidFill>
                <a:srgbClr val="000000"/>
              </a:solidFill>
              <a:latin typeface="Bookman Old Style" panose="02050604050505020204" pitchFamily="18" charset="0"/>
              <a:ea typeface="ＭＳ 明朝" charset="-128"/>
              <a:cs typeface="Times New Roman" panose="02020603050405020304" pitchFamily="18" charset="0"/>
            </a:endParaRPr>
          </a:p>
        </p:txBody>
      </p:sp>
      <p:sp>
        <p:nvSpPr>
          <p:cNvPr id="151" name="Rectangle 25">
            <a:extLst>
              <a:ext uri="{FF2B5EF4-FFF2-40B4-BE49-F238E27FC236}">
                <a16:creationId xmlns:a16="http://schemas.microsoft.com/office/drawing/2014/main" id="{3F96DCF2-02AD-4EC2-AD44-92481995888F}"/>
              </a:ext>
            </a:extLst>
          </p:cNvPr>
          <p:cNvSpPr>
            <a:spLocks noChangeArrowheads="1"/>
          </p:cNvSpPr>
          <p:nvPr/>
        </p:nvSpPr>
        <p:spPr bwMode="auto">
          <a:xfrm>
            <a:off x="5640651" y="-13672"/>
            <a:ext cx="332841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角運動量</a:t>
            </a:r>
            <a:r>
              <a:rPr lang="en-US" altLang="ja-JP" b="1" i="1" dirty="0">
                <a:solidFill>
                  <a:srgbClr val="000000"/>
                </a:solidFill>
                <a:latin typeface="Bookman Old Style" panose="02050604050505020204" pitchFamily="18" charset="0"/>
                <a:ea typeface="ＭＳ 明朝" charset="-128"/>
                <a:cs typeface="Times New Roman" panose="02020603050405020304" pitchFamily="18" charset="0"/>
              </a:rPr>
              <a:t>L </a:t>
            </a:r>
            <a:r>
              <a:rPr lang="en-US" altLang="ja-JP" dirty="0">
                <a:solidFill>
                  <a:srgbClr val="000000"/>
                </a:solidFill>
                <a:latin typeface="Symbol" pitchFamily="18" charset="2"/>
                <a:ea typeface="ＭＳ 明朝" charset="-128"/>
              </a:rPr>
              <a:t>=</a:t>
            </a:r>
            <a:r>
              <a:rPr lang="en-US" altLang="ja-JP" b="1" i="1" dirty="0" err="1">
                <a:solidFill>
                  <a:srgbClr val="000000"/>
                </a:solidFill>
                <a:latin typeface="Bookman Old Style" panose="02050604050505020204" pitchFamily="18" charset="0"/>
                <a:ea typeface="ＭＳ 明朝" charset="-128"/>
                <a:cs typeface="Times New Roman" panose="02020603050405020304" pitchFamily="18" charset="0"/>
              </a:rPr>
              <a:t>r</a:t>
            </a:r>
            <a:r>
              <a:rPr lang="en-US" altLang="ja-JP" dirty="0" err="1">
                <a:solidFill>
                  <a:srgbClr val="000000"/>
                </a:solidFill>
                <a:ea typeface="ＭＳ Ｐゴシック" pitchFamily="50" charset="-128"/>
              </a:rPr>
              <a:t>×</a:t>
            </a:r>
            <a:r>
              <a:rPr lang="en-US" altLang="ja-JP" b="1" i="1" dirty="0" err="1">
                <a:solidFill>
                  <a:srgbClr val="000000"/>
                </a:solidFill>
                <a:latin typeface="Bookman Old Style" panose="02050604050505020204" pitchFamily="18" charset="0"/>
                <a:ea typeface="ＭＳ 明朝" charset="-128"/>
                <a:cs typeface="Times New Roman" panose="02020603050405020304" pitchFamily="18" charset="0"/>
              </a:rPr>
              <a:t>p</a:t>
            </a:r>
            <a:endParaRPr lang="en-US" altLang="ja-JP" i="1" dirty="0">
              <a:solidFill>
                <a:srgbClr val="000000"/>
              </a:solidFill>
              <a:latin typeface="Bookman Old Style" panose="02050604050505020204" pitchFamily="18" charset="0"/>
              <a:ea typeface="ＭＳ 明朝" charset="-128"/>
              <a:cs typeface="Times New Roman" panose="02020603050405020304" pitchFamily="18" charset="0"/>
            </a:endParaRPr>
          </a:p>
        </p:txBody>
      </p:sp>
      <p:sp>
        <p:nvSpPr>
          <p:cNvPr id="152" name="Rectangle 14">
            <a:extLst>
              <a:ext uri="{FF2B5EF4-FFF2-40B4-BE49-F238E27FC236}">
                <a16:creationId xmlns:a16="http://schemas.microsoft.com/office/drawing/2014/main" id="{8AD846BB-AAEA-4A5E-B37D-437BC8B28664}"/>
              </a:ext>
            </a:extLst>
          </p:cNvPr>
          <p:cNvSpPr>
            <a:spLocks noChangeArrowheads="1"/>
          </p:cNvSpPr>
          <p:nvPr/>
        </p:nvSpPr>
        <p:spPr bwMode="auto">
          <a:xfrm>
            <a:off x="3010029" y="444788"/>
            <a:ext cx="33935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ea typeface="ＭＳ Ｐゴシック" pitchFamily="50" charset="-128"/>
              </a:rPr>
              <a:t>回転の運動方程式</a:t>
            </a:r>
            <a:endParaRPr lang="en-US" altLang="ja-JP" dirty="0">
              <a:latin typeface="Symbol" pitchFamily="18" charset="2"/>
              <a:ea typeface="ＭＳ 明朝" charset="-128"/>
            </a:endParaRPr>
          </a:p>
        </p:txBody>
      </p:sp>
      <p:sp>
        <p:nvSpPr>
          <p:cNvPr id="153" name="正方形/長方形 152">
            <a:extLst>
              <a:ext uri="{FF2B5EF4-FFF2-40B4-BE49-F238E27FC236}">
                <a16:creationId xmlns:a16="http://schemas.microsoft.com/office/drawing/2014/main" id="{90AF07BA-FB6C-42F9-8F56-1C08E53C94A3}"/>
              </a:ext>
            </a:extLst>
          </p:cNvPr>
          <p:cNvSpPr/>
          <p:nvPr/>
        </p:nvSpPr>
        <p:spPr>
          <a:xfrm>
            <a:off x="5993853" y="449794"/>
            <a:ext cx="1678665"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d</a:t>
            </a:r>
            <a:r>
              <a:rPr lang="en-US" altLang="ja-JP" b="1" i="1" dirty="0">
                <a:solidFill>
                  <a:srgbClr val="000000"/>
                </a:solidFill>
                <a:latin typeface="Bookman Old Style" panose="02050604050505020204" pitchFamily="18" charset="0"/>
                <a:ea typeface="ＭＳ ゴシック" pitchFamily="49" charset="-128"/>
                <a:cs typeface="Times New Roman" pitchFamily="18" charset="0"/>
              </a:rPr>
              <a:t>L</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dt</a:t>
            </a:r>
            <a:r>
              <a:rPr lang="en-US" altLang="ja-JP" dirty="0">
                <a:solidFill>
                  <a:srgbClr val="000000"/>
                </a:solidFill>
                <a:latin typeface="Symbol" panose="05050102010706020507" pitchFamily="18" charset="2"/>
                <a:ea typeface="ＭＳ ゴシック" pitchFamily="49" charset="-128"/>
                <a:cs typeface="Times New Roman" pitchFamily="18" charset="0"/>
              </a:rPr>
              <a:t>=</a:t>
            </a:r>
            <a:r>
              <a:rPr lang="en-US" altLang="ja-JP" b="1" i="1" dirty="0">
                <a:solidFill>
                  <a:srgbClr val="000000"/>
                </a:solidFill>
                <a:latin typeface="Bookman Old Style" panose="02050604050505020204" pitchFamily="18" charset="0"/>
                <a:ea typeface="ＭＳ 明朝" charset="-128"/>
                <a:cs typeface="Times New Roman" panose="02020603050405020304" pitchFamily="18" charset="0"/>
              </a:rPr>
              <a:t>N </a:t>
            </a:r>
            <a:endParaRPr lang="ja-JP" altLang="en-US" dirty="0"/>
          </a:p>
        </p:txBody>
      </p:sp>
      <p:sp>
        <p:nvSpPr>
          <p:cNvPr id="155" name="正方形/長方形 154">
            <a:extLst>
              <a:ext uri="{FF2B5EF4-FFF2-40B4-BE49-F238E27FC236}">
                <a16:creationId xmlns:a16="http://schemas.microsoft.com/office/drawing/2014/main" id="{DC037CAE-6005-49D7-A8D5-B9F53A19FF7F}"/>
              </a:ext>
            </a:extLst>
          </p:cNvPr>
          <p:cNvSpPr/>
          <p:nvPr/>
        </p:nvSpPr>
        <p:spPr>
          <a:xfrm>
            <a:off x="1" y="415050"/>
            <a:ext cx="2835096" cy="523220"/>
          </a:xfrm>
          <a:prstGeom prst="rect">
            <a:avLst/>
          </a:prstGeom>
        </p:spPr>
        <p:txBody>
          <a:bodyPr wrap="square">
            <a:spAutoFit/>
          </a:bodyPr>
          <a:lstStyle/>
          <a:p>
            <a:r>
              <a:rPr lang="en-US" altLang="ja-JP" b="1" i="1" dirty="0">
                <a:solidFill>
                  <a:srgbClr val="0066FF"/>
                </a:solidFill>
                <a:latin typeface="Bookman Old Style" panose="02050604050505020204" pitchFamily="18" charset="0"/>
                <a:ea typeface="ＭＳ ゴシック" pitchFamily="49" charset="-128"/>
                <a:cs typeface="Times New Roman" pitchFamily="18" charset="0"/>
              </a:rPr>
              <a:t>F</a:t>
            </a:r>
            <a:r>
              <a:rPr lang="en-US" altLang="ja-JP" dirty="0">
                <a:solidFill>
                  <a:srgbClr val="0066FF"/>
                </a:solidFill>
                <a:latin typeface="ＭＳ ゴシック" pitchFamily="49" charset="-128"/>
                <a:ea typeface="ＭＳ ゴシック" pitchFamily="49" charset="-128"/>
                <a:cs typeface="Times New Roman" pitchFamily="18" charset="0"/>
              </a:rPr>
              <a:t>:</a:t>
            </a:r>
            <a:r>
              <a:rPr lang="ja-JP" altLang="en-US" dirty="0">
                <a:solidFill>
                  <a:srgbClr val="0066FF"/>
                </a:solidFill>
                <a:latin typeface="ＭＳ ゴシック" pitchFamily="49" charset="-128"/>
                <a:ea typeface="ＭＳ ゴシック" pitchFamily="49" charset="-128"/>
                <a:cs typeface="Times New Roman" pitchFamily="18" charset="0"/>
              </a:rPr>
              <a:t>力</a:t>
            </a:r>
            <a:r>
              <a:rPr lang="en-US" altLang="ja-JP" dirty="0">
                <a:solidFill>
                  <a:srgbClr val="0066FF"/>
                </a:solidFill>
                <a:ea typeface="ＭＳ ゴシック" pitchFamily="49" charset="-128"/>
                <a:cs typeface="Times New Roman" panose="02020603050405020304" pitchFamily="18" charset="0"/>
              </a:rPr>
              <a:t>, </a:t>
            </a:r>
            <a:r>
              <a:rPr lang="en-US" altLang="ja-JP" b="1" i="1" dirty="0">
                <a:solidFill>
                  <a:srgbClr val="0066FF"/>
                </a:solidFill>
                <a:latin typeface="Bookman Old Style" panose="02050604050505020204" pitchFamily="18" charset="0"/>
                <a:ea typeface="ＭＳ ゴシック" pitchFamily="49" charset="-128"/>
                <a:cs typeface="Times New Roman" pitchFamily="18" charset="0"/>
              </a:rPr>
              <a:t>p</a:t>
            </a:r>
            <a:r>
              <a:rPr lang="en-US" altLang="ja-JP" dirty="0">
                <a:solidFill>
                  <a:srgbClr val="0066FF"/>
                </a:solidFill>
                <a:latin typeface="ＭＳ ゴシック" pitchFamily="49" charset="-128"/>
                <a:ea typeface="ＭＳ ゴシック" pitchFamily="49" charset="-128"/>
                <a:cs typeface="Times New Roman" pitchFamily="18" charset="0"/>
              </a:rPr>
              <a:t>:</a:t>
            </a:r>
            <a:r>
              <a:rPr lang="ja-JP" altLang="en-US" dirty="0">
                <a:solidFill>
                  <a:srgbClr val="0066FF"/>
                </a:solidFill>
                <a:latin typeface="ＭＳ ゴシック" pitchFamily="49" charset="-128"/>
                <a:ea typeface="ＭＳ ゴシック" pitchFamily="49" charset="-128"/>
                <a:cs typeface="Times New Roman" pitchFamily="18" charset="0"/>
              </a:rPr>
              <a:t>運動量</a:t>
            </a:r>
            <a:endParaRPr lang="en-US" altLang="ja-JP" dirty="0">
              <a:solidFill>
                <a:srgbClr val="0066FF"/>
              </a:solidFill>
              <a:latin typeface="ＭＳ ゴシック" pitchFamily="49" charset="-128"/>
              <a:ea typeface="ＭＳ ゴシック" pitchFamily="49" charset="-128"/>
              <a:cs typeface="Times New Roman" pitchFamily="18" charset="0"/>
            </a:endParaRPr>
          </a:p>
        </p:txBody>
      </p:sp>
      <p:sp>
        <p:nvSpPr>
          <p:cNvPr id="156" name="正方形/長方形 155">
            <a:extLst>
              <a:ext uri="{FF2B5EF4-FFF2-40B4-BE49-F238E27FC236}">
                <a16:creationId xmlns:a16="http://schemas.microsoft.com/office/drawing/2014/main" id="{AB4F0267-C332-468A-B0FD-66B15B25D451}"/>
              </a:ext>
            </a:extLst>
          </p:cNvPr>
          <p:cNvSpPr/>
          <p:nvPr/>
        </p:nvSpPr>
        <p:spPr>
          <a:xfrm>
            <a:off x="15854" y="12473"/>
            <a:ext cx="2460930" cy="523220"/>
          </a:xfrm>
          <a:prstGeom prst="rect">
            <a:avLst/>
          </a:prstGeom>
        </p:spPr>
        <p:txBody>
          <a:bodyPr wrap="none">
            <a:spAutoFit/>
          </a:bodyPr>
          <a:lstStyle/>
          <a:p>
            <a:pPr>
              <a:spcBef>
                <a:spcPts val="0"/>
              </a:spcBef>
            </a:pPr>
            <a:r>
              <a:rPr lang="en-US" altLang="ja-JP" i="1" dirty="0">
                <a:solidFill>
                  <a:srgbClr val="0066FF"/>
                </a:solidFill>
                <a:latin typeface="Bookman Old Style" panose="02050604050505020204" pitchFamily="18" charset="0"/>
                <a:ea typeface="ＭＳ ゴシック" pitchFamily="49" charset="-128"/>
                <a:cs typeface="Times New Roman" pitchFamily="18" charset="0"/>
              </a:rPr>
              <a:t>t</a:t>
            </a:r>
            <a:r>
              <a:rPr lang="en-US" altLang="ja-JP" dirty="0">
                <a:solidFill>
                  <a:srgbClr val="0066FF"/>
                </a:solidFill>
                <a:latin typeface="ＭＳ ゴシック" pitchFamily="49" charset="-128"/>
                <a:ea typeface="ＭＳ ゴシック" pitchFamily="49" charset="-128"/>
                <a:cs typeface="Times New Roman" pitchFamily="18" charset="0"/>
              </a:rPr>
              <a:t>:</a:t>
            </a:r>
            <a:r>
              <a:rPr lang="ja-JP" altLang="en-US" dirty="0">
                <a:solidFill>
                  <a:srgbClr val="0066FF"/>
                </a:solidFill>
                <a:ea typeface="ＭＳ ゴシック" pitchFamily="49" charset="-128"/>
                <a:cs typeface="Times New Roman" panose="02020603050405020304" pitchFamily="18" charset="0"/>
              </a:rPr>
              <a:t>時間</a:t>
            </a:r>
            <a:r>
              <a:rPr lang="en-US" altLang="ja-JP" dirty="0">
                <a:solidFill>
                  <a:srgbClr val="0066FF"/>
                </a:solidFill>
                <a:ea typeface="ＭＳ ゴシック" pitchFamily="49" charset="-128"/>
                <a:cs typeface="Times New Roman" panose="02020603050405020304" pitchFamily="18" charset="0"/>
              </a:rPr>
              <a:t>, </a:t>
            </a:r>
            <a:r>
              <a:rPr lang="en-US" altLang="ja-JP" b="1" i="1" dirty="0">
                <a:solidFill>
                  <a:srgbClr val="0066FF"/>
                </a:solidFill>
                <a:latin typeface="Bookman Old Style" panose="02050604050505020204" pitchFamily="18" charset="0"/>
                <a:ea typeface="ＭＳ ゴシック" pitchFamily="49" charset="-128"/>
                <a:cs typeface="Times New Roman" pitchFamily="18" charset="0"/>
              </a:rPr>
              <a:t>r</a:t>
            </a:r>
            <a:r>
              <a:rPr lang="en-US" altLang="ja-JP" dirty="0">
                <a:solidFill>
                  <a:srgbClr val="0066FF"/>
                </a:solidFill>
                <a:latin typeface="ＭＳ ゴシック" pitchFamily="49" charset="-128"/>
                <a:ea typeface="ＭＳ ゴシック" pitchFamily="49" charset="-128"/>
                <a:cs typeface="Times New Roman" pitchFamily="18" charset="0"/>
              </a:rPr>
              <a:t>:</a:t>
            </a:r>
            <a:r>
              <a:rPr lang="ja-JP" altLang="en-US" dirty="0">
                <a:solidFill>
                  <a:srgbClr val="0066FF"/>
                </a:solidFill>
                <a:latin typeface="ＭＳ ゴシック" pitchFamily="49" charset="-128"/>
                <a:ea typeface="ＭＳ ゴシック" pitchFamily="49" charset="-128"/>
                <a:cs typeface="Times New Roman" pitchFamily="18" charset="0"/>
              </a:rPr>
              <a:t>動径</a:t>
            </a:r>
            <a:endParaRPr lang="ja-JP" altLang="en-US" dirty="0">
              <a:solidFill>
                <a:srgbClr val="0066FF"/>
              </a:solidFill>
            </a:endParaRPr>
          </a:p>
        </p:txBody>
      </p:sp>
      <p:sp>
        <p:nvSpPr>
          <p:cNvPr id="11" name="正方形/長方形 10">
            <a:extLst>
              <a:ext uri="{FF2B5EF4-FFF2-40B4-BE49-F238E27FC236}">
                <a16:creationId xmlns:a16="http://schemas.microsoft.com/office/drawing/2014/main" id="{0C1FF2B7-7F22-45A3-B717-5D0261EF6BBE}"/>
              </a:ext>
            </a:extLst>
          </p:cNvPr>
          <p:cNvSpPr/>
          <p:nvPr/>
        </p:nvSpPr>
        <p:spPr>
          <a:xfrm>
            <a:off x="4460462" y="1710213"/>
            <a:ext cx="1082348" cy="523220"/>
          </a:xfrm>
          <a:prstGeom prst="rect">
            <a:avLst/>
          </a:prstGeom>
        </p:spPr>
        <p:txBody>
          <a:bodyPr wrap="none">
            <a:spAutoFit/>
          </a:bodyPr>
          <a:lstStyle/>
          <a:p>
            <a:r>
              <a:rPr lang="en-US" altLang="ja-JP" b="1" i="1" dirty="0" err="1">
                <a:solidFill>
                  <a:srgbClr val="000000"/>
                </a:solidFill>
                <a:latin typeface="Bookman Old Style" panose="02050604050505020204" pitchFamily="18" charset="0"/>
                <a:ea typeface="ＭＳ ゴシック" pitchFamily="49" charset="-128"/>
                <a:cs typeface="Times New Roman" pitchFamily="18" charset="0"/>
              </a:rPr>
              <a:t>r</a:t>
            </a:r>
            <a:r>
              <a:rPr lang="en-US" altLang="ja-JP" dirty="0" err="1">
                <a:solidFill>
                  <a:srgbClr val="000000"/>
                </a:solidFill>
                <a:latin typeface="ＭＳ ゴシック" pitchFamily="49" charset="-128"/>
                <a:ea typeface="ＭＳ ゴシック" pitchFamily="49" charset="-128"/>
                <a:cs typeface="Times New Roman" pitchFamily="18" charset="0"/>
              </a:rPr>
              <a:t>×</a:t>
            </a:r>
            <a:r>
              <a:rPr lang="en-US" altLang="ja-JP" b="1" i="1" dirty="0" err="1">
                <a:solidFill>
                  <a:srgbClr val="000000"/>
                </a:solidFill>
                <a:latin typeface="Bookman Old Style" panose="02050604050505020204" pitchFamily="18" charset="0"/>
                <a:ea typeface="ＭＳ ゴシック" pitchFamily="49" charset="-128"/>
                <a:cs typeface="Times New Roman" pitchFamily="18" charset="0"/>
              </a:rPr>
              <a:t>F</a:t>
            </a:r>
            <a:r>
              <a:rPr lang="ja-JP" altLang="en-US" b="1"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p>
        </p:txBody>
      </p:sp>
      <p:sp>
        <p:nvSpPr>
          <p:cNvPr id="12" name="正方形/長方形 11">
            <a:extLst>
              <a:ext uri="{FF2B5EF4-FFF2-40B4-BE49-F238E27FC236}">
                <a16:creationId xmlns:a16="http://schemas.microsoft.com/office/drawing/2014/main" id="{EA43A878-A987-49ED-A58E-4B23533DBB5E}"/>
              </a:ext>
            </a:extLst>
          </p:cNvPr>
          <p:cNvSpPr/>
          <p:nvPr/>
        </p:nvSpPr>
        <p:spPr>
          <a:xfrm>
            <a:off x="5331265" y="1700237"/>
            <a:ext cx="381836"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itchFamily="18" charset="0"/>
              </a:rPr>
              <a:t>=</a:t>
            </a:r>
            <a:endParaRPr lang="ja-JP" altLang="en-US" dirty="0"/>
          </a:p>
        </p:txBody>
      </p:sp>
      <p:sp>
        <p:nvSpPr>
          <p:cNvPr id="157" name="AutoShape 3">
            <a:extLst>
              <a:ext uri="{FF2B5EF4-FFF2-40B4-BE49-F238E27FC236}">
                <a16:creationId xmlns:a16="http://schemas.microsoft.com/office/drawing/2014/main" id="{66ACC908-7701-42D2-BEA3-5AEB7E72D26D}"/>
              </a:ext>
            </a:extLst>
          </p:cNvPr>
          <p:cNvSpPr>
            <a:spLocks noChangeArrowheads="1"/>
          </p:cNvSpPr>
          <p:nvPr/>
        </p:nvSpPr>
        <p:spPr bwMode="auto">
          <a:xfrm>
            <a:off x="2978074" y="25470"/>
            <a:ext cx="2482533"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8" name="Line 5">
            <a:extLst>
              <a:ext uri="{FF2B5EF4-FFF2-40B4-BE49-F238E27FC236}">
                <a16:creationId xmlns:a16="http://schemas.microsoft.com/office/drawing/2014/main" id="{D4445532-2A9D-4724-A92D-8013925A79AF}"/>
              </a:ext>
            </a:extLst>
          </p:cNvPr>
          <p:cNvSpPr>
            <a:spLocks noChangeShapeType="1"/>
          </p:cNvSpPr>
          <p:nvPr/>
        </p:nvSpPr>
        <p:spPr bwMode="auto">
          <a:xfrm flipH="1">
            <a:off x="4949463" y="509548"/>
            <a:ext cx="0" cy="132684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0" name="AutoShape 10">
            <a:extLst>
              <a:ext uri="{FF2B5EF4-FFF2-40B4-BE49-F238E27FC236}">
                <a16:creationId xmlns:a16="http://schemas.microsoft.com/office/drawing/2014/main" id="{C17CBDE3-4FC4-48E9-89BE-DD1EB47B681E}"/>
              </a:ext>
            </a:extLst>
          </p:cNvPr>
          <p:cNvSpPr>
            <a:spLocks noChangeArrowheads="1"/>
          </p:cNvSpPr>
          <p:nvPr/>
        </p:nvSpPr>
        <p:spPr bwMode="auto">
          <a:xfrm>
            <a:off x="2922928" y="1756321"/>
            <a:ext cx="1471133"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1" name="Line 13">
            <a:extLst>
              <a:ext uri="{FF2B5EF4-FFF2-40B4-BE49-F238E27FC236}">
                <a16:creationId xmlns:a16="http://schemas.microsoft.com/office/drawing/2014/main" id="{1E34FE6E-145D-427B-B1A8-012BD4265AB2}"/>
              </a:ext>
            </a:extLst>
          </p:cNvPr>
          <p:cNvSpPr>
            <a:spLocks noChangeShapeType="1"/>
          </p:cNvSpPr>
          <p:nvPr/>
        </p:nvSpPr>
        <p:spPr bwMode="auto">
          <a:xfrm flipV="1">
            <a:off x="3642760" y="548234"/>
            <a:ext cx="117771" cy="117815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2" name="AutoShape 3">
            <a:extLst>
              <a:ext uri="{FF2B5EF4-FFF2-40B4-BE49-F238E27FC236}">
                <a16:creationId xmlns:a16="http://schemas.microsoft.com/office/drawing/2014/main" id="{ADDF0DF2-386C-4E12-AD8B-81F37C8F0FFE}"/>
              </a:ext>
            </a:extLst>
          </p:cNvPr>
          <p:cNvSpPr>
            <a:spLocks noChangeArrowheads="1"/>
          </p:cNvSpPr>
          <p:nvPr/>
        </p:nvSpPr>
        <p:spPr bwMode="auto">
          <a:xfrm>
            <a:off x="5664037" y="25469"/>
            <a:ext cx="2950267"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3" name="Line 5">
            <a:extLst>
              <a:ext uri="{FF2B5EF4-FFF2-40B4-BE49-F238E27FC236}">
                <a16:creationId xmlns:a16="http://schemas.microsoft.com/office/drawing/2014/main" id="{3FF83805-86D8-4852-A7D1-1DC97878D718}"/>
              </a:ext>
            </a:extLst>
          </p:cNvPr>
          <p:cNvSpPr>
            <a:spLocks noChangeShapeType="1"/>
          </p:cNvSpPr>
          <p:nvPr/>
        </p:nvSpPr>
        <p:spPr bwMode="auto">
          <a:xfrm flipH="1">
            <a:off x="2835096" y="444788"/>
            <a:ext cx="4798107" cy="194194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4" name="AutoShape 10">
            <a:extLst>
              <a:ext uri="{FF2B5EF4-FFF2-40B4-BE49-F238E27FC236}">
                <a16:creationId xmlns:a16="http://schemas.microsoft.com/office/drawing/2014/main" id="{E438651F-2389-4EF4-9966-7EBAFA38DB32}"/>
              </a:ext>
            </a:extLst>
          </p:cNvPr>
          <p:cNvSpPr>
            <a:spLocks noChangeArrowheads="1"/>
          </p:cNvSpPr>
          <p:nvPr/>
        </p:nvSpPr>
        <p:spPr bwMode="auto">
          <a:xfrm>
            <a:off x="-14764" y="2230874"/>
            <a:ext cx="1799957"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5" name="Line 13">
            <a:extLst>
              <a:ext uri="{FF2B5EF4-FFF2-40B4-BE49-F238E27FC236}">
                <a16:creationId xmlns:a16="http://schemas.microsoft.com/office/drawing/2014/main" id="{77ED3141-CF95-4B7E-8D85-2493260AA017}"/>
              </a:ext>
            </a:extLst>
          </p:cNvPr>
          <p:cNvSpPr>
            <a:spLocks noChangeShapeType="1"/>
          </p:cNvSpPr>
          <p:nvPr/>
        </p:nvSpPr>
        <p:spPr bwMode="auto">
          <a:xfrm flipV="1">
            <a:off x="1667188" y="493472"/>
            <a:ext cx="4174214" cy="171375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3" name="正方形/長方形 12">
            <a:extLst>
              <a:ext uri="{FF2B5EF4-FFF2-40B4-BE49-F238E27FC236}">
                <a16:creationId xmlns:a16="http://schemas.microsoft.com/office/drawing/2014/main" id="{6B309FF4-8540-4743-85BA-A649E105DAD1}"/>
              </a:ext>
            </a:extLst>
          </p:cNvPr>
          <p:cNvSpPr/>
          <p:nvPr/>
        </p:nvSpPr>
        <p:spPr>
          <a:xfrm>
            <a:off x="2013902" y="2210226"/>
            <a:ext cx="1082348" cy="523220"/>
          </a:xfrm>
          <a:prstGeom prst="rect">
            <a:avLst/>
          </a:prstGeom>
        </p:spPr>
        <p:txBody>
          <a:bodyPr wrap="none">
            <a:spAutoFit/>
          </a:bodyPr>
          <a:lstStyle/>
          <a:p>
            <a:r>
              <a:rPr lang="en-US" altLang="ja-JP" b="1" i="1" dirty="0" err="1">
                <a:solidFill>
                  <a:srgbClr val="000000"/>
                </a:solidFill>
                <a:latin typeface="Bookman Old Style" panose="02050604050505020204" pitchFamily="18" charset="0"/>
                <a:ea typeface="ＭＳ ゴシック" pitchFamily="49" charset="-128"/>
                <a:cs typeface="Times New Roman" pitchFamily="18" charset="0"/>
              </a:rPr>
              <a:t>r</a:t>
            </a:r>
            <a:r>
              <a:rPr lang="en-US" altLang="ja-JP" dirty="0" err="1">
                <a:solidFill>
                  <a:srgbClr val="000000"/>
                </a:solidFill>
                <a:latin typeface="ＭＳ ゴシック" pitchFamily="49" charset="-128"/>
                <a:ea typeface="ＭＳ ゴシック" pitchFamily="49" charset="-128"/>
                <a:cs typeface="Times New Roman" pitchFamily="18" charset="0"/>
              </a:rPr>
              <a:t>×</a:t>
            </a:r>
            <a:r>
              <a:rPr lang="en-US" altLang="ja-JP" b="1" i="1" dirty="0" err="1">
                <a:solidFill>
                  <a:srgbClr val="000000"/>
                </a:solidFill>
                <a:latin typeface="Bookman Old Style" panose="02050604050505020204" pitchFamily="18" charset="0"/>
                <a:ea typeface="ＭＳ ゴシック" pitchFamily="49" charset="-128"/>
                <a:cs typeface="Times New Roman" pitchFamily="18" charset="0"/>
              </a:rPr>
              <a:t>p</a:t>
            </a:r>
            <a:r>
              <a:rPr lang="en-US" altLang="ja-JP" b="1" i="1" dirty="0">
                <a:solidFill>
                  <a:srgbClr val="000000"/>
                </a:solidFill>
                <a:latin typeface="Bookman Old Style" panose="02050604050505020204" pitchFamily="18" charset="0"/>
                <a:ea typeface="ＭＳ ゴシック" pitchFamily="49" charset="-128"/>
                <a:cs typeface="Times New Roman" pitchFamily="18" charset="0"/>
              </a:rPr>
              <a:t> </a:t>
            </a:r>
            <a:endParaRPr lang="ja-JP" altLang="en-US" dirty="0"/>
          </a:p>
        </p:txBody>
      </p:sp>
      <p:sp>
        <p:nvSpPr>
          <p:cNvPr id="14" name="正方形/長方形 13">
            <a:extLst>
              <a:ext uri="{FF2B5EF4-FFF2-40B4-BE49-F238E27FC236}">
                <a16:creationId xmlns:a16="http://schemas.microsoft.com/office/drawing/2014/main" id="{83EDEDCC-B207-488E-8735-8F7818194302}"/>
              </a:ext>
            </a:extLst>
          </p:cNvPr>
          <p:cNvSpPr/>
          <p:nvPr/>
        </p:nvSpPr>
        <p:spPr>
          <a:xfrm>
            <a:off x="2912064" y="2236969"/>
            <a:ext cx="381836"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itchFamily="18" charset="0"/>
              </a:rPr>
              <a:t>=</a:t>
            </a:r>
            <a:endParaRPr lang="ja-JP" altLang="en-US" dirty="0"/>
          </a:p>
        </p:txBody>
      </p:sp>
      <p:sp>
        <p:nvSpPr>
          <p:cNvPr id="166" name="等号 4">
            <a:extLst>
              <a:ext uri="{FF2B5EF4-FFF2-40B4-BE49-F238E27FC236}">
                <a16:creationId xmlns:a16="http://schemas.microsoft.com/office/drawing/2014/main" id="{5987E9B5-3302-4F72-B74C-AC67F462BC9B}"/>
              </a:ext>
            </a:extLst>
          </p:cNvPr>
          <p:cNvSpPr/>
          <p:nvPr/>
        </p:nvSpPr>
        <p:spPr bwMode="auto">
          <a:xfrm rot="9205871">
            <a:off x="4048347" y="2373999"/>
            <a:ext cx="2087855" cy="265935"/>
          </a:xfrm>
          <a:prstGeom prst="mathEqual">
            <a:avLst>
              <a:gd name="adj1" fmla="val 8435"/>
              <a:gd name="adj2" fmla="val 24074"/>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67" name="AutoShape 3">
            <a:extLst>
              <a:ext uri="{FF2B5EF4-FFF2-40B4-BE49-F238E27FC236}">
                <a16:creationId xmlns:a16="http://schemas.microsoft.com/office/drawing/2014/main" id="{35F10676-D3F8-4571-8CB9-F109C354289B}"/>
              </a:ext>
            </a:extLst>
          </p:cNvPr>
          <p:cNvSpPr>
            <a:spLocks noChangeArrowheads="1"/>
          </p:cNvSpPr>
          <p:nvPr/>
        </p:nvSpPr>
        <p:spPr bwMode="auto">
          <a:xfrm>
            <a:off x="6033544" y="439061"/>
            <a:ext cx="1556386" cy="458753"/>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8" name="Line 5">
            <a:extLst>
              <a:ext uri="{FF2B5EF4-FFF2-40B4-BE49-F238E27FC236}">
                <a16:creationId xmlns:a16="http://schemas.microsoft.com/office/drawing/2014/main" id="{69101DC1-46E9-46BA-8C3B-4E84E4EA9579}"/>
              </a:ext>
            </a:extLst>
          </p:cNvPr>
          <p:cNvSpPr>
            <a:spLocks noChangeShapeType="1"/>
          </p:cNvSpPr>
          <p:nvPr/>
        </p:nvSpPr>
        <p:spPr bwMode="auto">
          <a:xfrm flipH="1">
            <a:off x="4305462" y="892538"/>
            <a:ext cx="1861051" cy="185914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9" name="AutoShape 10">
            <a:extLst>
              <a:ext uri="{FF2B5EF4-FFF2-40B4-BE49-F238E27FC236}">
                <a16:creationId xmlns:a16="http://schemas.microsoft.com/office/drawing/2014/main" id="{E7966762-7EC8-407B-A222-0073C758EE52}"/>
              </a:ext>
            </a:extLst>
          </p:cNvPr>
          <p:cNvSpPr>
            <a:spLocks noChangeArrowheads="1"/>
          </p:cNvSpPr>
          <p:nvPr/>
        </p:nvSpPr>
        <p:spPr bwMode="auto">
          <a:xfrm>
            <a:off x="474761" y="3302405"/>
            <a:ext cx="290729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70" name="Line 13">
            <a:extLst>
              <a:ext uri="{FF2B5EF4-FFF2-40B4-BE49-F238E27FC236}">
                <a16:creationId xmlns:a16="http://schemas.microsoft.com/office/drawing/2014/main" id="{1397D14B-0591-4BD0-8BB0-AF261EDB7680}"/>
              </a:ext>
            </a:extLst>
          </p:cNvPr>
          <p:cNvSpPr>
            <a:spLocks noChangeShapeType="1"/>
          </p:cNvSpPr>
          <p:nvPr/>
        </p:nvSpPr>
        <p:spPr bwMode="auto">
          <a:xfrm flipV="1">
            <a:off x="2140680" y="863903"/>
            <a:ext cx="1393815" cy="237954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71" name="AutoShape 3">
            <a:extLst>
              <a:ext uri="{FF2B5EF4-FFF2-40B4-BE49-F238E27FC236}">
                <a16:creationId xmlns:a16="http://schemas.microsoft.com/office/drawing/2014/main" id="{7E19EFEE-91C9-43B1-9B0C-304B15F5734A}"/>
              </a:ext>
            </a:extLst>
          </p:cNvPr>
          <p:cNvSpPr>
            <a:spLocks noChangeArrowheads="1"/>
          </p:cNvSpPr>
          <p:nvPr/>
        </p:nvSpPr>
        <p:spPr bwMode="auto">
          <a:xfrm>
            <a:off x="4115872" y="2761041"/>
            <a:ext cx="456916" cy="494956"/>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72" name="Line 5">
            <a:extLst>
              <a:ext uri="{FF2B5EF4-FFF2-40B4-BE49-F238E27FC236}">
                <a16:creationId xmlns:a16="http://schemas.microsoft.com/office/drawing/2014/main" id="{18A11572-7D56-4EF1-A241-F89F85344CA0}"/>
              </a:ext>
            </a:extLst>
          </p:cNvPr>
          <p:cNvSpPr>
            <a:spLocks noChangeShapeType="1"/>
          </p:cNvSpPr>
          <p:nvPr/>
        </p:nvSpPr>
        <p:spPr bwMode="auto">
          <a:xfrm flipH="1">
            <a:off x="6060558" y="892834"/>
            <a:ext cx="1260233" cy="85752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73" name="Line 2">
            <a:extLst>
              <a:ext uri="{FF2B5EF4-FFF2-40B4-BE49-F238E27FC236}">
                <a16:creationId xmlns:a16="http://schemas.microsoft.com/office/drawing/2014/main" id="{928B500B-8396-400D-A14D-BF601A304EF8}"/>
              </a:ext>
            </a:extLst>
          </p:cNvPr>
          <p:cNvSpPr>
            <a:spLocks noChangeShapeType="1"/>
          </p:cNvSpPr>
          <p:nvPr/>
        </p:nvSpPr>
        <p:spPr bwMode="auto">
          <a:xfrm flipH="1">
            <a:off x="4664177" y="2623523"/>
            <a:ext cx="400100" cy="77422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74" name="AutoShape 3">
            <a:extLst>
              <a:ext uri="{FF2B5EF4-FFF2-40B4-BE49-F238E27FC236}">
                <a16:creationId xmlns:a16="http://schemas.microsoft.com/office/drawing/2014/main" id="{3ECE4F3C-D8EA-4A9A-99EC-8B9D15106731}"/>
              </a:ext>
            </a:extLst>
          </p:cNvPr>
          <p:cNvSpPr>
            <a:spLocks noChangeArrowheads="1"/>
          </p:cNvSpPr>
          <p:nvPr/>
        </p:nvSpPr>
        <p:spPr bwMode="auto">
          <a:xfrm>
            <a:off x="5736066" y="1799040"/>
            <a:ext cx="403264" cy="403520"/>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41" name="等号 4">
            <a:extLst>
              <a:ext uri="{FF2B5EF4-FFF2-40B4-BE49-F238E27FC236}">
                <a16:creationId xmlns:a16="http://schemas.microsoft.com/office/drawing/2014/main" id="{1EFAEE70-1465-485B-A17B-93B7DA130880}"/>
              </a:ext>
            </a:extLst>
          </p:cNvPr>
          <p:cNvSpPr/>
          <p:nvPr/>
        </p:nvSpPr>
        <p:spPr bwMode="auto">
          <a:xfrm rot="7563423">
            <a:off x="2631830" y="5349524"/>
            <a:ext cx="1725036" cy="352218"/>
          </a:xfrm>
          <a:prstGeom prst="mathEqual">
            <a:avLst>
              <a:gd name="adj1" fmla="val 8435"/>
              <a:gd name="adj2" fmla="val 24074"/>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42" name="Line 2">
            <a:extLst>
              <a:ext uri="{FF2B5EF4-FFF2-40B4-BE49-F238E27FC236}">
                <a16:creationId xmlns:a16="http://schemas.microsoft.com/office/drawing/2014/main" id="{DE502541-A52C-4D37-BDA9-5A977AC911D3}"/>
              </a:ext>
            </a:extLst>
          </p:cNvPr>
          <p:cNvSpPr>
            <a:spLocks noChangeShapeType="1"/>
          </p:cNvSpPr>
          <p:nvPr/>
        </p:nvSpPr>
        <p:spPr bwMode="auto">
          <a:xfrm rot="19957552">
            <a:off x="3732916" y="5515289"/>
            <a:ext cx="348585" cy="101665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grpSp>
        <p:nvGrpSpPr>
          <p:cNvPr id="10" name="グループ化 9">
            <a:extLst>
              <a:ext uri="{FF2B5EF4-FFF2-40B4-BE49-F238E27FC236}">
                <a16:creationId xmlns:a16="http://schemas.microsoft.com/office/drawing/2014/main" id="{9F46299A-6DAC-4E1D-83BF-99581F0A2B83}"/>
              </a:ext>
            </a:extLst>
          </p:cNvPr>
          <p:cNvGrpSpPr/>
          <p:nvPr/>
        </p:nvGrpSpPr>
        <p:grpSpPr>
          <a:xfrm>
            <a:off x="-15883" y="3669351"/>
            <a:ext cx="9170729" cy="954107"/>
            <a:chOff x="-15883" y="3669351"/>
            <a:chExt cx="9170729" cy="954107"/>
          </a:xfrm>
        </p:grpSpPr>
        <p:sp>
          <p:nvSpPr>
            <p:cNvPr id="144" name="Rectangle 46">
              <a:extLst>
                <a:ext uri="{FF2B5EF4-FFF2-40B4-BE49-F238E27FC236}">
                  <a16:creationId xmlns:a16="http://schemas.microsoft.com/office/drawing/2014/main" id="{D0F35A7C-91A2-46DE-88B0-6FBB02764232}"/>
                </a:ext>
              </a:extLst>
            </p:cNvPr>
            <p:cNvSpPr>
              <a:spLocks noChangeArrowheads="1"/>
            </p:cNvSpPr>
            <p:nvPr/>
          </p:nvSpPr>
          <p:spPr bwMode="auto">
            <a:xfrm>
              <a:off x="-15883" y="3706372"/>
              <a:ext cx="8984950" cy="871720"/>
            </a:xfrm>
            <a:prstGeom prst="rect">
              <a:avLst/>
            </a:prstGeom>
            <a:solidFill>
              <a:srgbClr val="FFF0DC"/>
            </a:solidFill>
            <a:ln w="9525">
              <a:solidFill>
                <a:srgbClr val="FFE6C8"/>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7030A0"/>
                </a:solidFill>
              </a:endParaRPr>
            </a:p>
          </p:txBody>
        </p:sp>
        <p:sp>
          <p:nvSpPr>
            <p:cNvPr id="105" name="Rectangle 80">
              <a:extLst>
                <a:ext uri="{FF2B5EF4-FFF2-40B4-BE49-F238E27FC236}">
                  <a16:creationId xmlns:a16="http://schemas.microsoft.com/office/drawing/2014/main" id="{B436EBAD-EBE7-45AF-839C-1D1E770CF24D}"/>
                </a:ext>
              </a:extLst>
            </p:cNvPr>
            <p:cNvSpPr>
              <a:spLocks noChangeArrowheads="1"/>
            </p:cNvSpPr>
            <p:nvPr/>
          </p:nvSpPr>
          <p:spPr bwMode="auto">
            <a:xfrm>
              <a:off x="10848" y="3669351"/>
              <a:ext cx="914399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例</a:t>
              </a:r>
              <a:r>
                <a:rPr lang="en-US" altLang="ja-JP" dirty="0">
                  <a:solidFill>
                    <a:srgbClr val="0000FF"/>
                  </a:solidFill>
                  <a:latin typeface="ＭＳ ゴシック" pitchFamily="49" charset="-128"/>
                  <a:ea typeface="ＭＳ ゴシック" pitchFamily="49" charset="-128"/>
                  <a:cs typeface="Times New Roman" pitchFamily="18" charset="0"/>
                </a:rPr>
                <a:t>2</a:t>
              </a:r>
              <a:r>
                <a:rPr lang="ja-JP" altLang="en-US" dirty="0">
                  <a:solidFill>
                    <a:srgbClr val="0000FF"/>
                  </a:solidFill>
                  <a:latin typeface="ＭＳ ゴシック" pitchFamily="49" charset="-128"/>
                  <a:ea typeface="ＭＳ ゴシック" pitchFamily="49" charset="-128"/>
                  <a:cs typeface="Times New Roman" pitchFamily="18" charset="0"/>
                </a:rPr>
                <a:t> </a:t>
              </a:r>
              <a:r>
                <a:rPr lang="ja-JP" altLang="en-US" dirty="0">
                  <a:solidFill>
                    <a:schemeClr val="accent4"/>
                  </a:solidFill>
                  <a:latin typeface="ＭＳ ゴシック" pitchFamily="49" charset="-128"/>
                  <a:ea typeface="ＭＳ ゴシック" pitchFamily="49" charset="-128"/>
                  <a:cs typeface="Times New Roman" pitchFamily="18" charset="0"/>
                </a:rPr>
                <a:t>視点から</a:t>
              </a:r>
              <a:r>
                <a:rPr lang="ja-JP" altLang="en-US" dirty="0">
                  <a:solidFill>
                    <a:srgbClr val="000000"/>
                  </a:solidFill>
                  <a:latin typeface="ＭＳ ゴシック" pitchFamily="49" charset="-128"/>
                  <a:ea typeface="ＭＳ ゴシック" pitchFamily="49" charset="-128"/>
                  <a:cs typeface="Times New Roman" pitchFamily="18" charset="0"/>
                </a:rPr>
                <a:t>距離</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r</a:t>
              </a:r>
              <a:r>
                <a:rPr lang="ja-JP" altLang="en-US" i="1" dirty="0">
                  <a:solidFill>
                    <a:srgbClr val="000000"/>
                  </a:solidFill>
                  <a:latin typeface="Bookman Old Style" panose="02050604050505020204" pitchFamily="18" charset="0"/>
                  <a:ea typeface="ＭＳ ゴシック" pitchFamily="49" charset="-128"/>
                  <a:cs typeface="Times New Roman" pitchFamily="18" charset="0"/>
                </a:rPr>
                <a:t> </a:t>
              </a:r>
              <a:r>
                <a:rPr lang="ja-JP" altLang="en-US" dirty="0">
                  <a:solidFill>
                    <a:srgbClr val="000000"/>
                  </a:solidFill>
                  <a:latin typeface="ＭＳ ゴシック" pitchFamily="49" charset="-128"/>
                  <a:ea typeface="ＭＳ ゴシック" pitchFamily="49" charset="-128"/>
                  <a:cs typeface="Times New Roman" pitchFamily="18" charset="0"/>
                </a:rPr>
                <a:t>離れた直線道路を質量</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m</a:t>
              </a:r>
              <a:r>
                <a:rPr lang="ja-JP" altLang="en-US" dirty="0">
                  <a:solidFill>
                    <a:srgbClr val="000000"/>
                  </a:solidFill>
                  <a:latin typeface="ＭＳ ゴシック" pitchFamily="49" charset="-128"/>
                  <a:ea typeface="ＭＳ ゴシック" pitchFamily="49" charset="-128"/>
                  <a:cs typeface="Times New Roman" pitchFamily="18" charset="0"/>
                </a:rPr>
                <a:t>の自動車が</a:t>
              </a:r>
              <a:r>
                <a:rPr lang="ja-JP" altLang="en-US" dirty="0">
                  <a:solidFill>
                    <a:srgbClr val="000000"/>
                  </a:solidFill>
                  <a:ea typeface="ＭＳ ゴシック" pitchFamily="49" charset="-128"/>
                  <a:cs typeface="Times New Roman" panose="02020603050405020304" pitchFamily="18" charset="0"/>
                </a:rPr>
                <a:t>初速度</a:t>
              </a:r>
              <a:r>
                <a:rPr lang="en-US" altLang="ja-JP" dirty="0">
                  <a:solidFill>
                    <a:srgbClr val="000000"/>
                  </a:solidFill>
                  <a:ea typeface="ＭＳ ゴシック" pitchFamily="49" charset="-128"/>
                  <a:cs typeface="Times New Roman" panose="02020603050405020304" pitchFamily="18" charset="0"/>
                </a:rPr>
                <a:t>0, </a:t>
              </a:r>
              <a:r>
                <a:rPr lang="ja-JP" altLang="en-US" dirty="0">
                  <a:solidFill>
                    <a:srgbClr val="000000"/>
                  </a:solidFill>
                  <a:latin typeface="ＭＳ ゴシック" pitchFamily="49" charset="-128"/>
                  <a:ea typeface="ＭＳ ゴシック" pitchFamily="49" charset="-128"/>
                  <a:cs typeface="Times New Roman" pitchFamily="18" charset="0"/>
                </a:rPr>
                <a:t>等加速度</a:t>
              </a:r>
              <a:r>
                <a:rPr lang="en-US" altLang="ja-JP" i="1" dirty="0">
                  <a:solidFill>
                    <a:srgbClr val="000000"/>
                  </a:solidFill>
                  <a:latin typeface="Bookman Old Style" panose="02050604050505020204" pitchFamily="18" charset="0"/>
                  <a:ea typeface="ＭＳ ゴシック" pitchFamily="49" charset="-128"/>
                  <a:cs typeface="Times New Roman" pitchFamily="18" charset="0"/>
                </a:rPr>
                <a:t>a</a:t>
              </a:r>
              <a:r>
                <a:rPr lang="ja-JP" altLang="en-US" dirty="0">
                  <a:solidFill>
                    <a:srgbClr val="000000"/>
                  </a:solidFill>
                  <a:latin typeface="ＭＳ ゴシック" pitchFamily="49" charset="-128"/>
                  <a:ea typeface="ＭＳ ゴシック" pitchFamily="49" charset="-128"/>
                  <a:cs typeface="Times New Roman" pitchFamily="18" charset="0"/>
                </a:rPr>
                <a:t>で</a:t>
              </a:r>
              <a:r>
                <a:rPr lang="ja-JP" altLang="en-US" dirty="0">
                  <a:solidFill>
                    <a:srgbClr val="000000"/>
                  </a:solidFill>
                  <a:ea typeface="ＭＳ ゴシック" pitchFamily="49" charset="-128"/>
                  <a:cs typeface="Times New Roman" panose="02020603050405020304" pitchFamily="18" charset="0"/>
                </a:rPr>
                <a:t>走っている。</a:t>
              </a:r>
              <a:endParaRPr lang="en-US" altLang="ja-JP" i="1" dirty="0">
                <a:solidFill>
                  <a:srgbClr val="000000"/>
                </a:solidFill>
                <a:ea typeface="ＭＳ ゴシック" pitchFamily="49" charset="-128"/>
                <a:cs typeface="Times New Roman" panose="02020603050405020304" pitchFamily="18" charset="0"/>
              </a:endParaRPr>
            </a:p>
          </p:txBody>
        </p:sp>
        <p:sp>
          <p:nvSpPr>
            <p:cNvPr id="148" name="正方形/長方形 147">
              <a:extLst>
                <a:ext uri="{FF2B5EF4-FFF2-40B4-BE49-F238E27FC236}">
                  <a16:creationId xmlns:a16="http://schemas.microsoft.com/office/drawing/2014/main" id="{3B1267FB-67D8-4647-97DB-71C90A7F8FDB}"/>
                </a:ext>
              </a:extLst>
            </p:cNvPr>
            <p:cNvSpPr/>
            <p:nvPr/>
          </p:nvSpPr>
          <p:spPr>
            <a:xfrm>
              <a:off x="5781808" y="4086575"/>
              <a:ext cx="1322798" cy="523220"/>
            </a:xfrm>
            <a:prstGeom prst="rect">
              <a:avLst/>
            </a:prstGeom>
          </p:spPr>
          <p:txBody>
            <a:bodyPr wrap="none">
              <a:spAutoFit/>
            </a:bodyPr>
            <a:lstStyle/>
            <a:p>
              <a:r>
                <a:rPr lang="en-US" altLang="ja-JP" i="1" dirty="0">
                  <a:solidFill>
                    <a:srgbClr val="CC00FF"/>
                  </a:solidFill>
                  <a:latin typeface="Bookman Old Style" panose="02050604050505020204" pitchFamily="18" charset="0"/>
                  <a:ea typeface="ＭＳ ゴシック" pitchFamily="49" charset="-128"/>
                  <a:cs typeface="Times New Roman" pitchFamily="18" charset="0"/>
                </a:rPr>
                <a:t>N</a:t>
              </a:r>
              <a:r>
                <a:rPr lang="en-US" altLang="ja-JP" dirty="0">
                  <a:solidFill>
                    <a:srgbClr val="CC00FF"/>
                  </a:solidFill>
                  <a:latin typeface="Symbol" panose="05050102010706020507" pitchFamily="18" charset="2"/>
                  <a:ea typeface="ＭＳ ゴシック" pitchFamily="49" charset="-128"/>
                  <a:cs typeface="Times New Roman" pitchFamily="18" charset="0"/>
                </a:rPr>
                <a:t>=</a:t>
              </a:r>
              <a:r>
                <a:rPr lang="en-US" altLang="ja-JP" i="1" dirty="0">
                  <a:solidFill>
                    <a:srgbClr val="CC00FF"/>
                  </a:solidFill>
                  <a:latin typeface="Bookman Old Style" panose="02050604050505020204" pitchFamily="18" charset="0"/>
                  <a:ea typeface="ＭＳ ゴシック" pitchFamily="49" charset="-128"/>
                  <a:cs typeface="Times New Roman" pitchFamily="18" charset="0"/>
                </a:rPr>
                <a:t>mar</a:t>
              </a:r>
              <a:endParaRPr lang="en-US" altLang="ja-JP" dirty="0">
                <a:solidFill>
                  <a:srgbClr val="CC00FF"/>
                </a:solidFill>
                <a:latin typeface="ＭＳ ゴシック" pitchFamily="49" charset="-128"/>
                <a:ea typeface="ＭＳ ゴシック" pitchFamily="49" charset="-128"/>
                <a:cs typeface="Times New Roman" pitchFamily="18" charset="0"/>
              </a:endParaRPr>
            </a:p>
          </p:txBody>
        </p:sp>
        <p:sp>
          <p:nvSpPr>
            <p:cNvPr id="154" name="正方形/長方形 153">
              <a:extLst>
                <a:ext uri="{FF2B5EF4-FFF2-40B4-BE49-F238E27FC236}">
                  <a16:creationId xmlns:a16="http://schemas.microsoft.com/office/drawing/2014/main" id="{52FD87CF-C63C-47B6-AC4C-770FC11E0EC8}"/>
                </a:ext>
              </a:extLst>
            </p:cNvPr>
            <p:cNvSpPr/>
            <p:nvPr/>
          </p:nvSpPr>
          <p:spPr>
            <a:xfrm>
              <a:off x="7267187" y="4090241"/>
              <a:ext cx="1444626" cy="523220"/>
            </a:xfrm>
            <a:prstGeom prst="rect">
              <a:avLst/>
            </a:prstGeom>
          </p:spPr>
          <p:txBody>
            <a:bodyPr wrap="none">
              <a:spAutoFit/>
            </a:bodyPr>
            <a:lstStyle/>
            <a:p>
              <a:r>
                <a:rPr lang="en-US" altLang="ja-JP" i="1" dirty="0">
                  <a:solidFill>
                    <a:srgbClr val="CC00FF"/>
                  </a:solidFill>
                  <a:latin typeface="Bookman Old Style" panose="02050604050505020204" pitchFamily="18" charset="0"/>
                  <a:ea typeface="ＭＳ ゴシック" pitchFamily="49" charset="-128"/>
                  <a:cs typeface="Times New Roman" pitchFamily="18" charset="0"/>
                </a:rPr>
                <a:t>L</a:t>
              </a:r>
              <a:r>
                <a:rPr lang="en-US" altLang="ja-JP" dirty="0">
                  <a:solidFill>
                    <a:srgbClr val="CC00FF"/>
                  </a:solidFill>
                  <a:latin typeface="Symbol" panose="05050102010706020507" pitchFamily="18" charset="2"/>
                  <a:ea typeface="ＭＳ ゴシック" pitchFamily="49" charset="-128"/>
                  <a:cs typeface="Times New Roman" pitchFamily="18" charset="0"/>
                </a:rPr>
                <a:t>=</a:t>
              </a:r>
              <a:r>
                <a:rPr lang="en-US" altLang="ja-JP" i="1" dirty="0" err="1">
                  <a:solidFill>
                    <a:srgbClr val="CC00FF"/>
                  </a:solidFill>
                  <a:latin typeface="Bookman Old Style" panose="02050604050505020204" pitchFamily="18" charset="0"/>
                  <a:ea typeface="ＭＳ ゴシック" pitchFamily="49" charset="-128"/>
                  <a:cs typeface="Times New Roman" pitchFamily="18" charset="0"/>
                </a:rPr>
                <a:t>matr</a:t>
              </a:r>
              <a:endParaRPr lang="en-US" altLang="ja-JP" dirty="0">
                <a:solidFill>
                  <a:srgbClr val="CC00FF"/>
                </a:solidFill>
                <a:latin typeface="ＭＳ ゴシック" pitchFamily="49" charset="-128"/>
                <a:ea typeface="ＭＳ ゴシック" pitchFamily="49" charset="-128"/>
                <a:cs typeface="Times New Roman" pitchFamily="18" charset="0"/>
              </a:endParaRPr>
            </a:p>
          </p:txBody>
        </p:sp>
      </p:grpSp>
      <p:sp>
        <p:nvSpPr>
          <p:cNvPr id="3" name="正方形/長方形 2">
            <a:extLst>
              <a:ext uri="{FF2B5EF4-FFF2-40B4-BE49-F238E27FC236}">
                <a16:creationId xmlns:a16="http://schemas.microsoft.com/office/drawing/2014/main" id="{019EF5DC-3AAC-4FC3-9F1B-4E7DB2280244}"/>
              </a:ext>
            </a:extLst>
          </p:cNvPr>
          <p:cNvSpPr/>
          <p:nvPr/>
        </p:nvSpPr>
        <p:spPr>
          <a:xfrm>
            <a:off x="4190152" y="2223369"/>
            <a:ext cx="1011815" cy="523220"/>
          </a:xfrm>
          <a:prstGeom prst="rect">
            <a:avLst/>
          </a:prstGeom>
        </p:spPr>
        <p:txBody>
          <a:bodyPr wrap="none">
            <a:spAutoFit/>
          </a:bodyPr>
          <a:lstStyle/>
          <a:p>
            <a:r>
              <a:rPr lang="en-US" altLang="ja-JP" i="1" dirty="0">
                <a:solidFill>
                  <a:srgbClr val="CC00FF"/>
                </a:solidFill>
                <a:latin typeface="Bookman Old Style" panose="02050604050505020204" pitchFamily="18" charset="0"/>
                <a:ea typeface="ＭＳ ゴシック" pitchFamily="49" charset="-128"/>
                <a:cs typeface="Times New Roman" pitchFamily="18" charset="0"/>
              </a:rPr>
              <a:t>mr</a:t>
            </a:r>
            <a:r>
              <a:rPr lang="en-US" altLang="ja-JP" baseline="30000" dirty="0">
                <a:solidFill>
                  <a:srgbClr val="CC00FF"/>
                </a:solidFill>
                <a:ea typeface="ＭＳ ゴシック" pitchFamily="49" charset="-128"/>
                <a:cs typeface="Times New Roman" panose="02020603050405020304" pitchFamily="18" charset="0"/>
              </a:rPr>
              <a:t>2</a:t>
            </a:r>
            <a:r>
              <a:rPr lang="en-US" altLang="ja-JP" i="1" dirty="0">
                <a:solidFill>
                  <a:srgbClr val="CC00FF"/>
                </a:solidFill>
                <a:latin typeface="Symbol" panose="05050102010706020507" pitchFamily="18" charset="2"/>
                <a:ea typeface="ＭＳ ゴシック" pitchFamily="49" charset="-128"/>
                <a:cs typeface="Times New Roman" pitchFamily="18" charset="0"/>
              </a:rPr>
              <a:t>w</a:t>
            </a:r>
            <a:endParaRPr lang="ja-JP" altLang="en-US" dirty="0"/>
          </a:p>
        </p:txBody>
      </p:sp>
      <p:sp>
        <p:nvSpPr>
          <p:cNvPr id="4" name="正方形/長方形 3">
            <a:extLst>
              <a:ext uri="{FF2B5EF4-FFF2-40B4-BE49-F238E27FC236}">
                <a16:creationId xmlns:a16="http://schemas.microsoft.com/office/drawing/2014/main" id="{B5B711AD-1A1B-4361-B18B-A3123B088FE9}"/>
              </a:ext>
            </a:extLst>
          </p:cNvPr>
          <p:cNvSpPr/>
          <p:nvPr/>
        </p:nvSpPr>
        <p:spPr>
          <a:xfrm>
            <a:off x="3541288" y="4595249"/>
            <a:ext cx="867545" cy="523220"/>
          </a:xfrm>
          <a:prstGeom prst="rect">
            <a:avLst/>
          </a:prstGeom>
        </p:spPr>
        <p:txBody>
          <a:bodyPr wrap="none">
            <a:spAutoFit/>
          </a:bodyPr>
          <a:lstStyle/>
          <a:p>
            <a:r>
              <a:rPr lang="en-US" altLang="ja-JP" i="1" dirty="0">
                <a:solidFill>
                  <a:srgbClr val="CC00FF"/>
                </a:solidFill>
                <a:latin typeface="Bookman Old Style" panose="02050604050505020204" pitchFamily="18" charset="0"/>
                <a:ea typeface="ＭＳ ゴシック" pitchFamily="49" charset="-128"/>
                <a:cs typeface="Times New Roman" pitchFamily="18" charset="0"/>
              </a:rPr>
              <a:t>mar</a:t>
            </a:r>
            <a:endParaRPr lang="ja-JP" altLang="en-US" dirty="0">
              <a:solidFill>
                <a:srgbClr val="CC00FF"/>
              </a:solidFill>
            </a:endParaRPr>
          </a:p>
        </p:txBody>
      </p:sp>
      <p:sp>
        <p:nvSpPr>
          <p:cNvPr id="6" name="正方形/長方形 5">
            <a:extLst>
              <a:ext uri="{FF2B5EF4-FFF2-40B4-BE49-F238E27FC236}">
                <a16:creationId xmlns:a16="http://schemas.microsoft.com/office/drawing/2014/main" id="{74368E32-4AD7-45BB-A858-3203D1AE3938}"/>
              </a:ext>
            </a:extLst>
          </p:cNvPr>
          <p:cNvSpPr/>
          <p:nvPr/>
        </p:nvSpPr>
        <p:spPr>
          <a:xfrm>
            <a:off x="4076703" y="5213821"/>
            <a:ext cx="989373" cy="523220"/>
          </a:xfrm>
          <a:prstGeom prst="rect">
            <a:avLst/>
          </a:prstGeom>
        </p:spPr>
        <p:txBody>
          <a:bodyPr wrap="none">
            <a:spAutoFit/>
          </a:bodyPr>
          <a:lstStyle/>
          <a:p>
            <a:r>
              <a:rPr lang="en-US" altLang="ja-JP" i="1" dirty="0" err="1">
                <a:solidFill>
                  <a:srgbClr val="CC00FF"/>
                </a:solidFill>
                <a:latin typeface="Bookman Old Style" panose="02050604050505020204" pitchFamily="18" charset="0"/>
                <a:ea typeface="ＭＳ ゴシック" pitchFamily="49" charset="-128"/>
                <a:cs typeface="Times New Roman" pitchFamily="18" charset="0"/>
              </a:rPr>
              <a:t>matr</a:t>
            </a:r>
            <a:endParaRPr lang="ja-JP" altLang="en-US" dirty="0">
              <a:solidFill>
                <a:srgbClr val="CC00FF"/>
              </a:solidFill>
            </a:endParaRPr>
          </a:p>
        </p:txBody>
      </p:sp>
      <p:sp>
        <p:nvSpPr>
          <p:cNvPr id="159" name="Line 5">
            <a:extLst>
              <a:ext uri="{FF2B5EF4-FFF2-40B4-BE49-F238E27FC236}">
                <a16:creationId xmlns:a16="http://schemas.microsoft.com/office/drawing/2014/main" id="{A0EBB21E-1611-4B24-A8BE-04132F17C0BD}"/>
              </a:ext>
            </a:extLst>
          </p:cNvPr>
          <p:cNvSpPr>
            <a:spLocks noChangeShapeType="1"/>
          </p:cNvSpPr>
          <p:nvPr/>
        </p:nvSpPr>
        <p:spPr bwMode="auto">
          <a:xfrm flipH="1">
            <a:off x="5035509" y="1672034"/>
            <a:ext cx="1881182" cy="73933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75" name="Line 5">
            <a:extLst>
              <a:ext uri="{FF2B5EF4-FFF2-40B4-BE49-F238E27FC236}">
                <a16:creationId xmlns:a16="http://schemas.microsoft.com/office/drawing/2014/main" id="{007B8410-1E5B-4F74-8A05-29DF12C3CF1A}"/>
              </a:ext>
            </a:extLst>
          </p:cNvPr>
          <p:cNvSpPr>
            <a:spLocks noChangeShapeType="1"/>
          </p:cNvSpPr>
          <p:nvPr/>
        </p:nvSpPr>
        <p:spPr bwMode="auto">
          <a:xfrm flipH="1">
            <a:off x="4424438" y="4482472"/>
            <a:ext cx="1431173" cy="36697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76" name="Line 5">
            <a:extLst>
              <a:ext uri="{FF2B5EF4-FFF2-40B4-BE49-F238E27FC236}">
                <a16:creationId xmlns:a16="http://schemas.microsoft.com/office/drawing/2014/main" id="{3771848C-488F-44DF-85C1-D215DC92390C}"/>
              </a:ext>
            </a:extLst>
          </p:cNvPr>
          <p:cNvSpPr>
            <a:spLocks noChangeShapeType="1"/>
          </p:cNvSpPr>
          <p:nvPr/>
        </p:nvSpPr>
        <p:spPr bwMode="auto">
          <a:xfrm flipH="1">
            <a:off x="4927360" y="4503822"/>
            <a:ext cx="2488948" cy="89855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77" name="Line 53">
            <a:extLst>
              <a:ext uri="{FF2B5EF4-FFF2-40B4-BE49-F238E27FC236}">
                <a16:creationId xmlns:a16="http://schemas.microsoft.com/office/drawing/2014/main" id="{984DF0B9-254E-4CF7-8B4C-883F5E65D07F}"/>
              </a:ext>
            </a:extLst>
          </p:cNvPr>
          <p:cNvSpPr>
            <a:spLocks noChangeShapeType="1"/>
          </p:cNvSpPr>
          <p:nvPr/>
        </p:nvSpPr>
        <p:spPr bwMode="auto">
          <a:xfrm rot="9998123">
            <a:off x="7145299" y="2827263"/>
            <a:ext cx="1441538" cy="40923"/>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74" name="Line 54"/>
          <p:cNvSpPr>
            <a:spLocks noChangeShapeType="1"/>
          </p:cNvSpPr>
          <p:nvPr/>
        </p:nvSpPr>
        <p:spPr bwMode="auto">
          <a:xfrm rot="9998123" flipH="1" flipV="1">
            <a:off x="7907265" y="2835534"/>
            <a:ext cx="664999" cy="26649"/>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81" name="AutoShape 3">
            <a:extLst>
              <a:ext uri="{FF2B5EF4-FFF2-40B4-BE49-F238E27FC236}">
                <a16:creationId xmlns:a16="http://schemas.microsoft.com/office/drawing/2014/main" id="{5F9B6F29-6202-490F-B529-7D58F3EAF533}"/>
              </a:ext>
            </a:extLst>
          </p:cNvPr>
          <p:cNvSpPr>
            <a:spLocks noChangeArrowheads="1"/>
          </p:cNvSpPr>
          <p:nvPr/>
        </p:nvSpPr>
        <p:spPr bwMode="auto">
          <a:xfrm>
            <a:off x="6037519" y="462471"/>
            <a:ext cx="1556386" cy="458753"/>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82" name="AutoShape 10">
            <a:extLst>
              <a:ext uri="{FF2B5EF4-FFF2-40B4-BE49-F238E27FC236}">
                <a16:creationId xmlns:a16="http://schemas.microsoft.com/office/drawing/2014/main" id="{362FB52D-7E17-40F9-9268-A37F2832C544}"/>
              </a:ext>
            </a:extLst>
          </p:cNvPr>
          <p:cNvSpPr>
            <a:spLocks noChangeArrowheads="1"/>
          </p:cNvSpPr>
          <p:nvPr/>
        </p:nvSpPr>
        <p:spPr bwMode="auto">
          <a:xfrm>
            <a:off x="489986" y="6347440"/>
            <a:ext cx="290729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83" name="Line 13">
            <a:extLst>
              <a:ext uri="{FF2B5EF4-FFF2-40B4-BE49-F238E27FC236}">
                <a16:creationId xmlns:a16="http://schemas.microsoft.com/office/drawing/2014/main" id="{DCBF9314-E77F-4BA4-B52C-07B8EDAEB5A7}"/>
              </a:ext>
            </a:extLst>
          </p:cNvPr>
          <p:cNvSpPr>
            <a:spLocks noChangeShapeType="1"/>
          </p:cNvSpPr>
          <p:nvPr/>
        </p:nvSpPr>
        <p:spPr bwMode="auto">
          <a:xfrm flipV="1">
            <a:off x="1224866" y="809422"/>
            <a:ext cx="2481517" cy="553777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84" name="Line 5">
            <a:extLst>
              <a:ext uri="{FF2B5EF4-FFF2-40B4-BE49-F238E27FC236}">
                <a16:creationId xmlns:a16="http://schemas.microsoft.com/office/drawing/2014/main" id="{EC1D3D3E-39CF-4C44-A0CB-F29F17ED7B5A}"/>
              </a:ext>
            </a:extLst>
          </p:cNvPr>
          <p:cNvSpPr>
            <a:spLocks noChangeShapeType="1"/>
          </p:cNvSpPr>
          <p:nvPr/>
        </p:nvSpPr>
        <p:spPr bwMode="auto">
          <a:xfrm flipH="1">
            <a:off x="4335029" y="954336"/>
            <a:ext cx="2395179" cy="361627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277445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0"/>
                                        </p:tgtEl>
                                        <p:attrNameLst>
                                          <p:attrName>style.visibility</p:attrName>
                                        </p:attrNameLst>
                                      </p:cBhvr>
                                      <p:to>
                                        <p:strVal val="visible"/>
                                      </p:to>
                                    </p:set>
                                  </p:childTnLst>
                                </p:cTn>
                              </p:par>
                              <p:par>
                                <p:cTn id="35" presetID="35" presetClass="emph" presetSubtype="0" repeatCount="10000" fill="hold" grpId="1" nodeType="withEffect">
                                  <p:stCondLst>
                                    <p:cond delay="0"/>
                                  </p:stCondLst>
                                  <p:childTnLst>
                                    <p:anim calcmode="discrete" valueType="str">
                                      <p:cBhvr>
                                        <p:cTn id="36" dur="500" fill="hold"/>
                                        <p:tgtEl>
                                          <p:spTgt spid="160"/>
                                        </p:tgtEl>
                                        <p:attrNameLst>
                                          <p:attrName>style.visibility</p:attrName>
                                        </p:attrNameLst>
                                      </p:cBhvr>
                                      <p:tavLst>
                                        <p:tav tm="0">
                                          <p:val>
                                            <p:strVal val="hidden"/>
                                          </p:val>
                                        </p:tav>
                                        <p:tav tm="50000">
                                          <p:val>
                                            <p:strVal val="visible"/>
                                          </p:val>
                                        </p:tav>
                                      </p:tavLst>
                                    </p:anim>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161"/>
                                        </p:tgtEl>
                                        <p:attrNameLst>
                                          <p:attrName>style.visibility</p:attrName>
                                        </p:attrNameLst>
                                      </p:cBhvr>
                                      <p:to>
                                        <p:strVal val="visible"/>
                                      </p:to>
                                    </p:set>
                                    <p:animEffect transition="in" filter="wipe(down)">
                                      <p:cBhvr>
                                        <p:cTn id="41" dur="500"/>
                                        <p:tgtEl>
                                          <p:spTgt spid="161"/>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57"/>
                                        </p:tgtEl>
                                        <p:attrNameLst>
                                          <p:attrName>style.visibility</p:attrName>
                                        </p:attrNameLst>
                                      </p:cBhvr>
                                      <p:to>
                                        <p:strVal val="visible"/>
                                      </p:to>
                                    </p:set>
                                  </p:childTnLst>
                                </p:cTn>
                              </p:par>
                              <p:par>
                                <p:cTn id="46" presetID="35" presetClass="emph" presetSubtype="0" repeatCount="10000" fill="hold" grpId="1" nodeType="withEffect">
                                  <p:stCondLst>
                                    <p:cond delay="0"/>
                                  </p:stCondLst>
                                  <p:childTnLst>
                                    <p:anim calcmode="discrete" valueType="str">
                                      <p:cBhvr>
                                        <p:cTn id="47" dur="500" fill="hold"/>
                                        <p:tgtEl>
                                          <p:spTgt spid="157"/>
                                        </p:tgtEl>
                                        <p:attrNameLst>
                                          <p:attrName>style.visibility</p:attrName>
                                        </p:attrNameLst>
                                      </p:cBhvr>
                                      <p:tavLst>
                                        <p:tav tm="0">
                                          <p:val>
                                            <p:strVal val="hidden"/>
                                          </p:val>
                                        </p:tav>
                                        <p:tav tm="50000">
                                          <p:val>
                                            <p:strVal val="visible"/>
                                          </p:val>
                                        </p:tav>
                                      </p:tavLst>
                                    </p:anim>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158"/>
                                        </p:tgtEl>
                                        <p:attrNameLst>
                                          <p:attrName>style.visibility</p:attrName>
                                        </p:attrNameLst>
                                      </p:cBhvr>
                                      <p:to>
                                        <p:strVal val="visible"/>
                                      </p:to>
                                    </p:set>
                                    <p:animEffect transition="in" filter="wipe(up)">
                                      <p:cBhvr>
                                        <p:cTn id="52" dur="500"/>
                                        <p:tgtEl>
                                          <p:spTgt spid="158"/>
                                        </p:tgtEl>
                                      </p:cBhvr>
                                    </p:animEffect>
                                  </p:childTnLst>
                                </p:cTn>
                              </p:par>
                              <p:par>
                                <p:cTn id="53" presetID="1" presetClass="entr" presetSubtype="0" fill="hold" grpId="0" nodeType="withEffect">
                                  <p:stCondLst>
                                    <p:cond delay="0"/>
                                  </p:stCondLst>
                                  <p:childTnLst>
                                    <p:set>
                                      <p:cBhvr>
                                        <p:cTn id="54" dur="1" fill="hold">
                                          <p:stCondLst>
                                            <p:cond delay="0"/>
                                          </p:stCondLst>
                                        </p:cTn>
                                        <p:tgtEl>
                                          <p:spTgt spid="11"/>
                                        </p:tgtEl>
                                        <p:attrNameLst>
                                          <p:attrName>style.visibility</p:attrName>
                                        </p:attrNameLst>
                                      </p:cBhvr>
                                      <p:to>
                                        <p:strVal val="visible"/>
                                      </p:to>
                                    </p:set>
                                  </p:childTnLst>
                                </p:cTn>
                              </p:par>
                              <p:par>
                                <p:cTn id="55" presetID="64" presetClass="path" presetSubtype="0" fill="remove" grpId="1" nodeType="withEffect">
                                  <p:stCondLst>
                                    <p:cond delay="0"/>
                                  </p:stCondLst>
                                  <p:childTnLst>
                                    <p:animMotion origin="layout" path="M 1.38889E-6 0 L -0.00573 -0.24838 " pathEditMode="relative" rAng="0" ptsTypes="AA">
                                      <p:cBhvr>
                                        <p:cTn id="56" dur="500" spd="-100000" fill="hold"/>
                                        <p:tgtEl>
                                          <p:spTgt spid="11"/>
                                        </p:tgtEl>
                                        <p:attrNameLst>
                                          <p:attrName>ppt_x</p:attrName>
                                          <p:attrName>ppt_y</p:attrName>
                                        </p:attrNameLst>
                                      </p:cBhvr>
                                      <p:rCtr x="-295" y="-12431"/>
                                    </p:animMotion>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35" presetClass="emph" presetSubtype="0" repeatCount="10000" fill="hold" grpId="2" nodeType="clickEffect">
                                  <p:stCondLst>
                                    <p:cond delay="0"/>
                                  </p:stCondLst>
                                  <p:childTnLst>
                                    <p:anim calcmode="discrete" valueType="str">
                                      <p:cBhvr>
                                        <p:cTn id="66" dur="500" fill="hold"/>
                                        <p:tgtEl>
                                          <p:spTgt spid="177"/>
                                        </p:tgtEl>
                                        <p:attrNameLst>
                                          <p:attrName>style.visibility</p:attrName>
                                        </p:attrNameLst>
                                      </p:cBhvr>
                                      <p:tavLst>
                                        <p:tav tm="0">
                                          <p:val>
                                            <p:strVal val="hidden"/>
                                          </p:val>
                                        </p:tav>
                                        <p:tav tm="50000">
                                          <p:val>
                                            <p:strVal val="visible"/>
                                          </p:val>
                                        </p:tav>
                                      </p:tavLst>
                                    </p:anim>
                                  </p:childTnLst>
                                </p:cTn>
                              </p:par>
                              <p:par>
                                <p:cTn id="67" presetID="35" presetClass="emph" presetSubtype="0" repeatCount="10000" fill="hold" grpId="1" nodeType="withEffect">
                                  <p:stCondLst>
                                    <p:cond delay="0"/>
                                  </p:stCondLst>
                                  <p:childTnLst>
                                    <p:anim calcmode="discrete" valueType="str">
                                      <p:cBhvr>
                                        <p:cTn id="68" dur="500" fill="hold"/>
                                        <p:tgtEl>
                                          <p:spTgt spid="74"/>
                                        </p:tgtEl>
                                        <p:attrNameLst>
                                          <p:attrName>style.visibility</p:attrName>
                                        </p:attrNameLst>
                                      </p:cBhvr>
                                      <p:tavLst>
                                        <p:tav tm="0">
                                          <p:val>
                                            <p:strVal val="hidden"/>
                                          </p:val>
                                        </p:tav>
                                        <p:tav tm="50000">
                                          <p:val>
                                            <p:strVal val="visible"/>
                                          </p:val>
                                        </p:tav>
                                      </p:tavLst>
                                    </p:anim>
                                  </p:childTnLst>
                                </p:cTn>
                              </p:par>
                              <p:par>
                                <p:cTn id="69" presetID="35" presetClass="emph" presetSubtype="0" repeatCount="10000" fill="hold" grpId="2" nodeType="withEffect">
                                  <p:stCondLst>
                                    <p:cond delay="0"/>
                                  </p:stCondLst>
                                  <p:childTnLst>
                                    <p:anim calcmode="discrete" valueType="str">
                                      <p:cBhvr>
                                        <p:cTn id="70" dur="500" fill="hold"/>
                                        <p:tgtEl>
                                          <p:spTgt spid="5"/>
                                        </p:tgtEl>
                                        <p:attrNameLst>
                                          <p:attrName>style.visibility</p:attrName>
                                        </p:attrNameLst>
                                      </p:cBhvr>
                                      <p:tavLst>
                                        <p:tav tm="0">
                                          <p:val>
                                            <p:strVal val="hidden"/>
                                          </p:val>
                                        </p:tav>
                                        <p:tav tm="50000">
                                          <p:val>
                                            <p:strVal val="visible"/>
                                          </p:val>
                                        </p:tav>
                                      </p:tavLst>
                                    </p:anim>
                                  </p:childTnLst>
                                </p:cTn>
                              </p:par>
                              <p:par>
                                <p:cTn id="71" presetID="35" presetClass="emph" presetSubtype="0" repeatCount="10000" fill="hold" grpId="1" nodeType="withEffect">
                                  <p:stCondLst>
                                    <p:cond delay="0"/>
                                  </p:stCondLst>
                                  <p:childTnLst>
                                    <p:anim calcmode="discrete" valueType="str">
                                      <p:cBhvr>
                                        <p:cTn id="72" dur="500" fill="hold"/>
                                        <p:tgtEl>
                                          <p:spTgt spid="83"/>
                                        </p:tgtEl>
                                        <p:attrNameLst>
                                          <p:attrName>style.visibility</p:attrName>
                                        </p:attrNameLst>
                                      </p:cBhvr>
                                      <p:tavLst>
                                        <p:tav tm="0">
                                          <p:val>
                                            <p:strVal val="hidden"/>
                                          </p:val>
                                        </p:tav>
                                        <p:tav tm="50000">
                                          <p:val>
                                            <p:strVal val="visible"/>
                                          </p:val>
                                        </p:tav>
                                      </p:tavLst>
                                    </p:anim>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xit" presetSubtype="0" fill="hold" grpId="2" nodeType="clickEffect">
                                  <p:stCondLst>
                                    <p:cond delay="0"/>
                                  </p:stCondLst>
                                  <p:childTnLst>
                                    <p:set>
                                      <p:cBhvr>
                                        <p:cTn id="80" dur="1" fill="hold">
                                          <p:stCondLst>
                                            <p:cond delay="0"/>
                                          </p:stCondLst>
                                        </p:cTn>
                                        <p:tgtEl>
                                          <p:spTgt spid="160"/>
                                        </p:tgtEl>
                                        <p:attrNameLst>
                                          <p:attrName>style.visibility</p:attrName>
                                        </p:attrNameLst>
                                      </p:cBhvr>
                                      <p:to>
                                        <p:strVal val="hidden"/>
                                      </p:to>
                                    </p:set>
                                  </p:childTnLst>
                                </p:cTn>
                              </p:par>
                              <p:par>
                                <p:cTn id="81" presetID="1" presetClass="exit" presetSubtype="0" fill="hold" grpId="1" nodeType="withEffect">
                                  <p:stCondLst>
                                    <p:cond delay="0"/>
                                  </p:stCondLst>
                                  <p:childTnLst>
                                    <p:set>
                                      <p:cBhvr>
                                        <p:cTn id="82" dur="1" fill="hold">
                                          <p:stCondLst>
                                            <p:cond delay="0"/>
                                          </p:stCondLst>
                                        </p:cTn>
                                        <p:tgtEl>
                                          <p:spTgt spid="161"/>
                                        </p:tgtEl>
                                        <p:attrNameLst>
                                          <p:attrName>style.visibility</p:attrName>
                                        </p:attrNameLst>
                                      </p:cBhvr>
                                      <p:to>
                                        <p:strVal val="hidden"/>
                                      </p:to>
                                    </p:set>
                                  </p:childTnLst>
                                </p:cTn>
                              </p:par>
                              <p:par>
                                <p:cTn id="83" presetID="1" presetClass="exit" presetSubtype="0" fill="hold" grpId="2" nodeType="withEffect">
                                  <p:stCondLst>
                                    <p:cond delay="0"/>
                                  </p:stCondLst>
                                  <p:childTnLst>
                                    <p:set>
                                      <p:cBhvr>
                                        <p:cTn id="84" dur="1" fill="hold">
                                          <p:stCondLst>
                                            <p:cond delay="0"/>
                                          </p:stCondLst>
                                        </p:cTn>
                                        <p:tgtEl>
                                          <p:spTgt spid="157"/>
                                        </p:tgtEl>
                                        <p:attrNameLst>
                                          <p:attrName>style.visibility</p:attrName>
                                        </p:attrNameLst>
                                      </p:cBhvr>
                                      <p:to>
                                        <p:strVal val="hidden"/>
                                      </p:to>
                                    </p:set>
                                  </p:childTnLst>
                                </p:cTn>
                              </p:par>
                              <p:par>
                                <p:cTn id="85" presetID="1" presetClass="exit" presetSubtype="0" fill="hold" grpId="1" nodeType="withEffect">
                                  <p:stCondLst>
                                    <p:cond delay="0"/>
                                  </p:stCondLst>
                                  <p:childTnLst>
                                    <p:set>
                                      <p:cBhvr>
                                        <p:cTn id="86" dur="1" fill="hold">
                                          <p:stCondLst>
                                            <p:cond delay="0"/>
                                          </p:stCondLst>
                                        </p:cTn>
                                        <p:tgtEl>
                                          <p:spTgt spid="158"/>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0"/>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64"/>
                                        </p:tgtEl>
                                        <p:attrNameLst>
                                          <p:attrName>style.visibility</p:attrName>
                                        </p:attrNameLst>
                                      </p:cBhvr>
                                      <p:to>
                                        <p:strVal val="visible"/>
                                      </p:to>
                                    </p:set>
                                  </p:childTnLst>
                                </p:cTn>
                              </p:par>
                              <p:par>
                                <p:cTn id="95" presetID="35" presetClass="emph" presetSubtype="0" repeatCount="10000" fill="hold" grpId="1" nodeType="withEffect">
                                  <p:stCondLst>
                                    <p:cond delay="0"/>
                                  </p:stCondLst>
                                  <p:childTnLst>
                                    <p:anim calcmode="discrete" valueType="str">
                                      <p:cBhvr>
                                        <p:cTn id="96" dur="500" fill="hold"/>
                                        <p:tgtEl>
                                          <p:spTgt spid="164"/>
                                        </p:tgtEl>
                                        <p:attrNameLst>
                                          <p:attrName>style.visibility</p:attrName>
                                        </p:attrNameLst>
                                      </p:cBhvr>
                                      <p:tavLst>
                                        <p:tav tm="0">
                                          <p:val>
                                            <p:strVal val="hidden"/>
                                          </p:val>
                                        </p:tav>
                                        <p:tav tm="50000">
                                          <p:val>
                                            <p:strVal val="visible"/>
                                          </p:val>
                                        </p:tav>
                                      </p:tavLst>
                                    </p:anim>
                                  </p:childTnLst>
                                </p:cTn>
                              </p:par>
                            </p:childTnLst>
                          </p:cTn>
                        </p:par>
                      </p:childTnLst>
                    </p:cTn>
                  </p:par>
                  <p:par>
                    <p:cTn id="97" fill="hold">
                      <p:stCondLst>
                        <p:cond delay="indefinite"/>
                      </p:stCondLst>
                      <p:childTnLst>
                        <p:par>
                          <p:cTn id="98" fill="hold">
                            <p:stCondLst>
                              <p:cond delay="0"/>
                            </p:stCondLst>
                            <p:childTnLst>
                              <p:par>
                                <p:cTn id="99" presetID="22" presetClass="entr" presetSubtype="4" fill="hold" grpId="0" nodeType="clickEffect">
                                  <p:stCondLst>
                                    <p:cond delay="0"/>
                                  </p:stCondLst>
                                  <p:childTnLst>
                                    <p:set>
                                      <p:cBhvr>
                                        <p:cTn id="100" dur="1" fill="hold">
                                          <p:stCondLst>
                                            <p:cond delay="0"/>
                                          </p:stCondLst>
                                        </p:cTn>
                                        <p:tgtEl>
                                          <p:spTgt spid="165"/>
                                        </p:tgtEl>
                                        <p:attrNameLst>
                                          <p:attrName>style.visibility</p:attrName>
                                        </p:attrNameLst>
                                      </p:cBhvr>
                                      <p:to>
                                        <p:strVal val="visible"/>
                                      </p:to>
                                    </p:set>
                                    <p:animEffect transition="in" filter="wipe(down)">
                                      <p:cBhvr>
                                        <p:cTn id="101" dur="500"/>
                                        <p:tgtEl>
                                          <p:spTgt spid="165"/>
                                        </p:tgtEl>
                                      </p:cBhvr>
                                    </p:animEffect>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grpId="0" nodeType="clickEffect">
                                  <p:stCondLst>
                                    <p:cond delay="0"/>
                                  </p:stCondLst>
                                  <p:childTnLst>
                                    <p:set>
                                      <p:cBhvr>
                                        <p:cTn id="105" dur="1" fill="hold">
                                          <p:stCondLst>
                                            <p:cond delay="0"/>
                                          </p:stCondLst>
                                        </p:cTn>
                                        <p:tgtEl>
                                          <p:spTgt spid="162"/>
                                        </p:tgtEl>
                                        <p:attrNameLst>
                                          <p:attrName>style.visibility</p:attrName>
                                        </p:attrNameLst>
                                      </p:cBhvr>
                                      <p:to>
                                        <p:strVal val="visible"/>
                                      </p:to>
                                    </p:set>
                                  </p:childTnLst>
                                </p:cTn>
                              </p:par>
                              <p:par>
                                <p:cTn id="106" presetID="35" presetClass="emph" presetSubtype="0" repeatCount="10000" fill="hold" grpId="1" nodeType="withEffect">
                                  <p:stCondLst>
                                    <p:cond delay="0"/>
                                  </p:stCondLst>
                                  <p:childTnLst>
                                    <p:anim calcmode="discrete" valueType="str">
                                      <p:cBhvr>
                                        <p:cTn id="107" dur="500" fill="hold"/>
                                        <p:tgtEl>
                                          <p:spTgt spid="162"/>
                                        </p:tgtEl>
                                        <p:attrNameLst>
                                          <p:attrName>style.visibility</p:attrName>
                                        </p:attrNameLst>
                                      </p:cBhvr>
                                      <p:tavLst>
                                        <p:tav tm="0">
                                          <p:val>
                                            <p:strVal val="hidden"/>
                                          </p:val>
                                        </p:tav>
                                        <p:tav tm="50000">
                                          <p:val>
                                            <p:strVal val="visible"/>
                                          </p:val>
                                        </p:tav>
                                      </p:tavLst>
                                    </p:anim>
                                  </p:childTnLst>
                                </p:cTn>
                              </p:par>
                            </p:childTnLst>
                          </p:cTn>
                        </p:par>
                      </p:childTnLst>
                    </p:cTn>
                  </p:par>
                  <p:par>
                    <p:cTn id="108" fill="hold">
                      <p:stCondLst>
                        <p:cond delay="indefinite"/>
                      </p:stCondLst>
                      <p:childTnLst>
                        <p:par>
                          <p:cTn id="109" fill="hold">
                            <p:stCondLst>
                              <p:cond delay="0"/>
                            </p:stCondLst>
                            <p:childTnLst>
                              <p:par>
                                <p:cTn id="110" presetID="22" presetClass="entr" presetSubtype="1" fill="hold" grpId="0" nodeType="clickEffect">
                                  <p:stCondLst>
                                    <p:cond delay="0"/>
                                  </p:stCondLst>
                                  <p:childTnLst>
                                    <p:set>
                                      <p:cBhvr>
                                        <p:cTn id="111" dur="1" fill="hold">
                                          <p:stCondLst>
                                            <p:cond delay="0"/>
                                          </p:stCondLst>
                                        </p:cTn>
                                        <p:tgtEl>
                                          <p:spTgt spid="163"/>
                                        </p:tgtEl>
                                        <p:attrNameLst>
                                          <p:attrName>style.visibility</p:attrName>
                                        </p:attrNameLst>
                                      </p:cBhvr>
                                      <p:to>
                                        <p:strVal val="visible"/>
                                      </p:to>
                                    </p:set>
                                    <p:animEffect transition="in" filter="wipe(up)">
                                      <p:cBhvr>
                                        <p:cTn id="112" dur="500"/>
                                        <p:tgtEl>
                                          <p:spTgt spid="163"/>
                                        </p:tgtEl>
                                      </p:cBhvr>
                                    </p:animEffect>
                                  </p:childTnLst>
                                </p:cTn>
                              </p:par>
                              <p:par>
                                <p:cTn id="113" presetID="1" presetClass="entr" presetSubtype="0" fill="hold" grpId="0" nodeType="withEffect">
                                  <p:stCondLst>
                                    <p:cond delay="0"/>
                                  </p:stCondLst>
                                  <p:childTnLst>
                                    <p:set>
                                      <p:cBhvr>
                                        <p:cTn id="114" dur="1" fill="hold">
                                          <p:stCondLst>
                                            <p:cond delay="0"/>
                                          </p:stCondLst>
                                        </p:cTn>
                                        <p:tgtEl>
                                          <p:spTgt spid="13"/>
                                        </p:tgtEl>
                                        <p:attrNameLst>
                                          <p:attrName>style.visibility</p:attrName>
                                        </p:attrNameLst>
                                      </p:cBhvr>
                                      <p:to>
                                        <p:strVal val="visible"/>
                                      </p:to>
                                    </p:set>
                                  </p:childTnLst>
                                </p:cTn>
                              </p:par>
                              <p:par>
                                <p:cTn id="115" presetID="64" presetClass="path" presetSubtype="0" fill="remove" grpId="1" nodeType="withEffect">
                                  <p:stCondLst>
                                    <p:cond delay="0"/>
                                  </p:stCondLst>
                                  <p:childTnLst>
                                    <p:animMotion origin="layout" path="M -2.77778E-7 3.33333E-6 L 0.60833 -0.32593 " pathEditMode="relative" rAng="0" ptsTypes="AA">
                                      <p:cBhvr>
                                        <p:cTn id="116" dur="500" spd="-100000" fill="hold"/>
                                        <p:tgtEl>
                                          <p:spTgt spid="13"/>
                                        </p:tgtEl>
                                        <p:attrNameLst>
                                          <p:attrName>ppt_x</p:attrName>
                                          <p:attrName>ppt_y</p:attrName>
                                        </p:attrNameLst>
                                      </p:cBhvr>
                                      <p:rCtr x="30417" y="-16296"/>
                                    </p:animMotion>
                                  </p:childTnLst>
                                </p:cTn>
                              </p:par>
                            </p:childTnLst>
                          </p:cTn>
                        </p:par>
                      </p:childTnLst>
                    </p:cTn>
                  </p:par>
                  <p:par>
                    <p:cTn id="117" fill="hold">
                      <p:stCondLst>
                        <p:cond delay="indefinite"/>
                      </p:stCondLst>
                      <p:childTnLst>
                        <p:par>
                          <p:cTn id="118" fill="hold">
                            <p:stCondLst>
                              <p:cond delay="0"/>
                            </p:stCondLst>
                            <p:childTnLst>
                              <p:par>
                                <p:cTn id="119" presetID="1" presetClass="exit" presetSubtype="0" fill="hold" grpId="2" nodeType="clickEffect">
                                  <p:stCondLst>
                                    <p:cond delay="0"/>
                                  </p:stCondLst>
                                  <p:childTnLst>
                                    <p:set>
                                      <p:cBhvr>
                                        <p:cTn id="120" dur="1" fill="hold">
                                          <p:stCondLst>
                                            <p:cond delay="0"/>
                                          </p:stCondLst>
                                        </p:cTn>
                                        <p:tgtEl>
                                          <p:spTgt spid="164"/>
                                        </p:tgtEl>
                                        <p:attrNameLst>
                                          <p:attrName>style.visibility</p:attrName>
                                        </p:attrNameLst>
                                      </p:cBhvr>
                                      <p:to>
                                        <p:strVal val="hidden"/>
                                      </p:to>
                                    </p:set>
                                  </p:childTnLst>
                                </p:cTn>
                              </p:par>
                              <p:par>
                                <p:cTn id="121" presetID="1" presetClass="exit" presetSubtype="0" fill="hold" grpId="1" nodeType="withEffect">
                                  <p:stCondLst>
                                    <p:cond delay="0"/>
                                  </p:stCondLst>
                                  <p:childTnLst>
                                    <p:set>
                                      <p:cBhvr>
                                        <p:cTn id="122" dur="1" fill="hold">
                                          <p:stCondLst>
                                            <p:cond delay="0"/>
                                          </p:stCondLst>
                                        </p:cTn>
                                        <p:tgtEl>
                                          <p:spTgt spid="165"/>
                                        </p:tgtEl>
                                        <p:attrNameLst>
                                          <p:attrName>style.visibility</p:attrName>
                                        </p:attrNameLst>
                                      </p:cBhvr>
                                      <p:to>
                                        <p:strVal val="hidden"/>
                                      </p:to>
                                    </p:set>
                                  </p:childTnLst>
                                </p:cTn>
                              </p:par>
                              <p:par>
                                <p:cTn id="123" presetID="1" presetClass="exit" presetSubtype="0" fill="hold" grpId="2" nodeType="withEffect">
                                  <p:stCondLst>
                                    <p:cond delay="0"/>
                                  </p:stCondLst>
                                  <p:childTnLst>
                                    <p:set>
                                      <p:cBhvr>
                                        <p:cTn id="124" dur="1" fill="hold">
                                          <p:stCondLst>
                                            <p:cond delay="0"/>
                                          </p:stCondLst>
                                        </p:cTn>
                                        <p:tgtEl>
                                          <p:spTgt spid="162"/>
                                        </p:tgtEl>
                                        <p:attrNameLst>
                                          <p:attrName>style.visibility</p:attrName>
                                        </p:attrNameLst>
                                      </p:cBhvr>
                                      <p:to>
                                        <p:strVal val="hidden"/>
                                      </p:to>
                                    </p:set>
                                  </p:childTnLst>
                                </p:cTn>
                              </p:par>
                              <p:par>
                                <p:cTn id="125" presetID="1" presetClass="exit" presetSubtype="0" fill="hold" grpId="1" nodeType="withEffect">
                                  <p:stCondLst>
                                    <p:cond delay="0"/>
                                  </p:stCondLst>
                                  <p:childTnLst>
                                    <p:set>
                                      <p:cBhvr>
                                        <p:cTn id="126" dur="1" fill="hold">
                                          <p:stCondLst>
                                            <p:cond delay="0"/>
                                          </p:stCondLst>
                                        </p:cTn>
                                        <p:tgtEl>
                                          <p:spTgt spid="163"/>
                                        </p:tgtEl>
                                        <p:attrNameLst>
                                          <p:attrName>style.visibility</p:attrName>
                                        </p:attrNameLst>
                                      </p:cBhvr>
                                      <p:to>
                                        <p:strVal val="hidden"/>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14"/>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53"/>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73"/>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66"/>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35" presetClass="emph" presetSubtype="0" repeatCount="10000" fill="hold" grpId="1" nodeType="clickEffect">
                                  <p:stCondLst>
                                    <p:cond delay="0"/>
                                  </p:stCondLst>
                                  <p:childTnLst>
                                    <p:anim calcmode="discrete" valueType="str">
                                      <p:cBhvr>
                                        <p:cTn id="142" dur="300" fill="hold"/>
                                        <p:tgtEl>
                                          <p:spTgt spid="5"/>
                                        </p:tgtEl>
                                        <p:attrNameLst>
                                          <p:attrName>style.visibility</p:attrName>
                                        </p:attrNameLst>
                                      </p:cBhvr>
                                      <p:tavLst>
                                        <p:tav tm="0">
                                          <p:val>
                                            <p:strVal val="hidden"/>
                                          </p:val>
                                        </p:tav>
                                        <p:tav tm="50000">
                                          <p:val>
                                            <p:strVal val="visible"/>
                                          </p:val>
                                        </p:tav>
                                      </p:tavLst>
                                    </p:anim>
                                  </p:childTnLst>
                                </p:cTn>
                              </p:par>
                              <p:par>
                                <p:cTn id="143" presetID="35" presetClass="emph" presetSubtype="0" repeatCount="10000" fill="hold" grpId="1" nodeType="withEffect">
                                  <p:stCondLst>
                                    <p:cond delay="0"/>
                                  </p:stCondLst>
                                  <p:childTnLst>
                                    <p:anim calcmode="discrete" valueType="str">
                                      <p:cBhvr>
                                        <p:cTn id="144" dur="300" fill="hold"/>
                                        <p:tgtEl>
                                          <p:spTgt spid="73"/>
                                        </p:tgtEl>
                                        <p:attrNameLst>
                                          <p:attrName>style.visibility</p:attrName>
                                        </p:attrNameLst>
                                      </p:cBhvr>
                                      <p:tavLst>
                                        <p:tav tm="0">
                                          <p:val>
                                            <p:strVal val="hidden"/>
                                          </p:val>
                                        </p:tav>
                                        <p:tav tm="50000">
                                          <p:val>
                                            <p:strVal val="visible"/>
                                          </p:val>
                                        </p:tav>
                                      </p:tavLst>
                                    </p:anim>
                                  </p:childTnLst>
                                </p:cTn>
                              </p:par>
                              <p:par>
                                <p:cTn id="145" presetID="35" presetClass="emph" presetSubtype="0" repeatCount="10000" fill="hold" grpId="1" nodeType="withEffect">
                                  <p:stCondLst>
                                    <p:cond delay="0"/>
                                  </p:stCondLst>
                                  <p:childTnLst>
                                    <p:anim calcmode="discrete" valueType="str">
                                      <p:cBhvr>
                                        <p:cTn id="146" dur="300" fill="hold"/>
                                        <p:tgtEl>
                                          <p:spTgt spid="66"/>
                                        </p:tgtEl>
                                        <p:attrNameLst>
                                          <p:attrName>style.visibility</p:attrName>
                                        </p:attrNameLst>
                                      </p:cBhvr>
                                      <p:tavLst>
                                        <p:tav tm="0">
                                          <p:val>
                                            <p:strVal val="hidden"/>
                                          </p:val>
                                        </p:tav>
                                        <p:tav tm="50000">
                                          <p:val>
                                            <p:strVal val="visible"/>
                                          </p:val>
                                        </p:tav>
                                      </p:tavLst>
                                    </p:anim>
                                  </p:childTnLst>
                                </p:cTn>
                              </p:par>
                              <p:par>
                                <p:cTn id="147" presetID="35" presetClass="emph" presetSubtype="0" repeatCount="10000" fill="hold" grpId="1" nodeType="withEffect">
                                  <p:stCondLst>
                                    <p:cond delay="0"/>
                                  </p:stCondLst>
                                  <p:childTnLst>
                                    <p:anim calcmode="discrete" valueType="str">
                                      <p:cBhvr>
                                        <p:cTn id="148" dur="300" fill="hold"/>
                                        <p:tgtEl>
                                          <p:spTgt spid="177"/>
                                        </p:tgtEl>
                                        <p:attrNameLst>
                                          <p:attrName>style.visibility</p:attrName>
                                        </p:attrNameLst>
                                      </p:cBhvr>
                                      <p:tavLst>
                                        <p:tav tm="0">
                                          <p:val>
                                            <p:strVal val="hidden"/>
                                          </p:val>
                                        </p:tav>
                                        <p:tav tm="50000">
                                          <p:val>
                                            <p:strVal val="visible"/>
                                          </p:val>
                                        </p:tav>
                                      </p:tavLst>
                                    </p:anim>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nodeType="clickEffect">
                                  <p:stCondLst>
                                    <p:cond delay="0"/>
                                  </p:stCondLst>
                                  <p:childTnLst>
                                    <p:set>
                                      <p:cBhvr>
                                        <p:cTn id="152" dur="1" fill="hold">
                                          <p:stCondLst>
                                            <p:cond delay="0"/>
                                          </p:stCondLst>
                                        </p:cTn>
                                        <p:tgtEl>
                                          <p:spTgt spid="7"/>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nodeType="clickEffect">
                                  <p:stCondLst>
                                    <p:cond delay="0"/>
                                  </p:stCondLst>
                                  <p:childTnLst>
                                    <p:set>
                                      <p:cBhvr>
                                        <p:cTn id="156" dur="1" fill="hold">
                                          <p:stCondLst>
                                            <p:cond delay="0"/>
                                          </p:stCondLst>
                                        </p:cTn>
                                        <p:tgtEl>
                                          <p:spTgt spid="70"/>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68"/>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47"/>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22" presetClass="entr" presetSubtype="1" fill="hold" grpId="0" nodeType="clickEffect">
                                  <p:stCondLst>
                                    <p:cond delay="0"/>
                                  </p:stCondLst>
                                  <p:childTnLst>
                                    <p:set>
                                      <p:cBhvr>
                                        <p:cTn id="166" dur="1" fill="hold">
                                          <p:stCondLst>
                                            <p:cond delay="0"/>
                                          </p:stCondLst>
                                        </p:cTn>
                                        <p:tgtEl>
                                          <p:spTgt spid="159"/>
                                        </p:tgtEl>
                                        <p:attrNameLst>
                                          <p:attrName>style.visibility</p:attrName>
                                        </p:attrNameLst>
                                      </p:cBhvr>
                                      <p:to>
                                        <p:strVal val="visible"/>
                                      </p:to>
                                    </p:set>
                                    <p:animEffect transition="in" filter="wipe(up)">
                                      <p:cBhvr>
                                        <p:cTn id="167" dur="500"/>
                                        <p:tgtEl>
                                          <p:spTgt spid="159"/>
                                        </p:tgtEl>
                                      </p:cBhvr>
                                    </p:animEffect>
                                  </p:childTnLst>
                                </p:cTn>
                              </p:par>
                            </p:childTnLst>
                          </p:cTn>
                        </p:par>
                      </p:childTnLst>
                    </p:cTn>
                  </p:par>
                  <p:par>
                    <p:cTn id="168" fill="hold">
                      <p:stCondLst>
                        <p:cond delay="indefinite"/>
                      </p:stCondLst>
                      <p:childTnLst>
                        <p:par>
                          <p:cTn id="169" fill="hold">
                            <p:stCondLst>
                              <p:cond delay="0"/>
                            </p:stCondLst>
                            <p:childTnLst>
                              <p:par>
                                <p:cTn id="170" presetID="1" presetClass="entr" presetSubtype="0" fill="hold" grpId="0" nodeType="clickEffect">
                                  <p:stCondLst>
                                    <p:cond delay="0"/>
                                  </p:stCondLst>
                                  <p:childTnLst>
                                    <p:set>
                                      <p:cBhvr>
                                        <p:cTn id="171" dur="1" fill="hold">
                                          <p:stCondLst>
                                            <p:cond delay="0"/>
                                          </p:stCondLst>
                                        </p:cTn>
                                        <p:tgtEl>
                                          <p:spTgt spid="3"/>
                                        </p:tgtEl>
                                        <p:attrNameLst>
                                          <p:attrName>style.visibility</p:attrName>
                                        </p:attrNameLst>
                                      </p:cBhvr>
                                      <p:to>
                                        <p:strVal val="visible"/>
                                      </p:to>
                                    </p:set>
                                  </p:childTnLst>
                                </p:cTn>
                              </p:par>
                            </p:childTnLst>
                          </p:cTn>
                        </p:par>
                      </p:childTnLst>
                    </p:cTn>
                  </p:par>
                  <p:par>
                    <p:cTn id="172" fill="hold">
                      <p:stCondLst>
                        <p:cond delay="indefinite"/>
                      </p:stCondLst>
                      <p:childTnLst>
                        <p:par>
                          <p:cTn id="173" fill="hold">
                            <p:stCondLst>
                              <p:cond delay="0"/>
                            </p:stCondLst>
                            <p:childTnLst>
                              <p:par>
                                <p:cTn id="174" presetID="1" presetClass="exit" presetSubtype="0" fill="hold" grpId="1" nodeType="clickEffect">
                                  <p:stCondLst>
                                    <p:cond delay="0"/>
                                  </p:stCondLst>
                                  <p:childTnLst>
                                    <p:set>
                                      <p:cBhvr>
                                        <p:cTn id="175" dur="1" fill="hold">
                                          <p:stCondLst>
                                            <p:cond delay="0"/>
                                          </p:stCondLst>
                                        </p:cTn>
                                        <p:tgtEl>
                                          <p:spTgt spid="159"/>
                                        </p:tgtEl>
                                        <p:attrNameLst>
                                          <p:attrName>style.visibility</p:attrName>
                                        </p:attrNameLst>
                                      </p:cBhvr>
                                      <p:to>
                                        <p:strVal val="hidden"/>
                                      </p:to>
                                    </p:set>
                                  </p:childTnLst>
                                </p:cTn>
                              </p:par>
                            </p:childTnLst>
                          </p:cTn>
                        </p:par>
                      </p:childTnLst>
                    </p:cTn>
                  </p:par>
                  <p:par>
                    <p:cTn id="176" fill="hold">
                      <p:stCondLst>
                        <p:cond delay="indefinite"/>
                      </p:stCondLst>
                      <p:childTnLst>
                        <p:par>
                          <p:cTn id="177" fill="hold">
                            <p:stCondLst>
                              <p:cond delay="0"/>
                            </p:stCondLst>
                            <p:childTnLst>
                              <p:par>
                                <p:cTn id="178" presetID="1" presetClass="entr" presetSubtype="0" fill="hold" grpId="0" nodeType="clickEffect">
                                  <p:stCondLst>
                                    <p:cond delay="0"/>
                                  </p:stCondLst>
                                  <p:childTnLst>
                                    <p:set>
                                      <p:cBhvr>
                                        <p:cTn id="179" dur="1" fill="hold">
                                          <p:stCondLst>
                                            <p:cond delay="0"/>
                                          </p:stCondLst>
                                        </p:cTn>
                                        <p:tgtEl>
                                          <p:spTgt spid="37"/>
                                        </p:tgtEl>
                                        <p:attrNameLst>
                                          <p:attrName>style.visibility</p:attrName>
                                        </p:attrNameLst>
                                      </p:cBhvr>
                                      <p:to>
                                        <p:strVal val="visible"/>
                                      </p:to>
                                    </p:set>
                                  </p:childTnLst>
                                </p:cTn>
                              </p:par>
                            </p:childTnLst>
                          </p:cTn>
                        </p:par>
                      </p:childTnLst>
                    </p:cTn>
                  </p:par>
                  <p:par>
                    <p:cTn id="180" fill="hold">
                      <p:stCondLst>
                        <p:cond delay="indefinite"/>
                      </p:stCondLst>
                      <p:childTnLst>
                        <p:par>
                          <p:cTn id="181" fill="hold">
                            <p:stCondLst>
                              <p:cond delay="0"/>
                            </p:stCondLst>
                            <p:childTnLst>
                              <p:par>
                                <p:cTn id="182" presetID="1" presetClass="entr" presetSubtype="0" fill="hold" grpId="0" nodeType="clickEffect">
                                  <p:stCondLst>
                                    <p:cond delay="0"/>
                                  </p:stCondLst>
                                  <p:childTnLst>
                                    <p:set>
                                      <p:cBhvr>
                                        <p:cTn id="183" dur="1" fill="hold">
                                          <p:stCondLst>
                                            <p:cond delay="0"/>
                                          </p:stCondLst>
                                        </p:cTn>
                                        <p:tgtEl>
                                          <p:spTgt spid="147"/>
                                        </p:tgtEl>
                                        <p:attrNameLst>
                                          <p:attrName>style.visibility</p:attrName>
                                        </p:attrNameLst>
                                      </p:cBhvr>
                                      <p:to>
                                        <p:strVal val="visible"/>
                                      </p:to>
                                    </p:set>
                                  </p:childTnLst>
                                </p:cTn>
                              </p:par>
                              <p:par>
                                <p:cTn id="184" presetID="1" presetClass="entr" presetSubtype="0" fill="hold" grpId="0" nodeType="withEffect">
                                  <p:stCondLst>
                                    <p:cond delay="0"/>
                                  </p:stCondLst>
                                  <p:childTnLst>
                                    <p:set>
                                      <p:cBhvr>
                                        <p:cTn id="185" dur="1" fill="hold">
                                          <p:stCondLst>
                                            <p:cond delay="0"/>
                                          </p:stCondLst>
                                        </p:cTn>
                                        <p:tgtEl>
                                          <p:spTgt spid="44"/>
                                        </p:tgtEl>
                                        <p:attrNameLst>
                                          <p:attrName>style.visibility</p:attrName>
                                        </p:attrNameLst>
                                      </p:cBhvr>
                                      <p:to>
                                        <p:strVal val="visible"/>
                                      </p:to>
                                    </p:set>
                                  </p:childTnLst>
                                </p:cTn>
                              </p:par>
                            </p:childTnLst>
                          </p:cTn>
                        </p:par>
                      </p:childTnLst>
                    </p:cTn>
                  </p:par>
                  <p:par>
                    <p:cTn id="186" fill="hold">
                      <p:stCondLst>
                        <p:cond delay="indefinite"/>
                      </p:stCondLst>
                      <p:childTnLst>
                        <p:par>
                          <p:cTn id="187" fill="hold">
                            <p:stCondLst>
                              <p:cond delay="0"/>
                            </p:stCondLst>
                            <p:childTnLst>
                              <p:par>
                                <p:cTn id="188" presetID="1" presetClass="entr" presetSubtype="0" fill="hold" grpId="0" nodeType="clickEffect">
                                  <p:stCondLst>
                                    <p:cond delay="0"/>
                                  </p:stCondLst>
                                  <p:childTnLst>
                                    <p:set>
                                      <p:cBhvr>
                                        <p:cTn id="189" dur="1" fill="hold">
                                          <p:stCondLst>
                                            <p:cond delay="0"/>
                                          </p:stCondLst>
                                        </p:cTn>
                                        <p:tgtEl>
                                          <p:spTgt spid="45"/>
                                        </p:tgtEl>
                                        <p:attrNameLst>
                                          <p:attrName>style.visibility</p:attrName>
                                        </p:attrNameLst>
                                      </p:cBhvr>
                                      <p:to>
                                        <p:strVal val="visible"/>
                                      </p:to>
                                    </p:set>
                                  </p:childTnLst>
                                </p:cTn>
                              </p:par>
                            </p:childTnLst>
                          </p:cTn>
                        </p:par>
                      </p:childTnLst>
                    </p:cTn>
                  </p:par>
                  <p:par>
                    <p:cTn id="190" fill="hold">
                      <p:stCondLst>
                        <p:cond delay="indefinite"/>
                      </p:stCondLst>
                      <p:childTnLst>
                        <p:par>
                          <p:cTn id="191" fill="hold">
                            <p:stCondLst>
                              <p:cond delay="0"/>
                            </p:stCondLst>
                            <p:childTnLst>
                              <p:par>
                                <p:cTn id="192" presetID="1" presetClass="entr" presetSubtype="0" fill="hold" grpId="0" nodeType="clickEffect">
                                  <p:stCondLst>
                                    <p:cond delay="0"/>
                                  </p:stCondLst>
                                  <p:childTnLst>
                                    <p:set>
                                      <p:cBhvr>
                                        <p:cTn id="193" dur="1" fill="hold">
                                          <p:stCondLst>
                                            <p:cond delay="0"/>
                                          </p:stCondLst>
                                        </p:cTn>
                                        <p:tgtEl>
                                          <p:spTgt spid="56"/>
                                        </p:tgtEl>
                                        <p:attrNameLst>
                                          <p:attrName>style.visibility</p:attrName>
                                        </p:attrNameLst>
                                      </p:cBhvr>
                                      <p:to>
                                        <p:strVal val="visible"/>
                                      </p:to>
                                    </p:set>
                                  </p:childTnLst>
                                </p:cTn>
                              </p:par>
                              <p:par>
                                <p:cTn id="194" presetID="1" presetClass="entr" presetSubtype="0" fill="hold" grpId="0" nodeType="withEffect">
                                  <p:stCondLst>
                                    <p:cond delay="0"/>
                                  </p:stCondLst>
                                  <p:childTnLst>
                                    <p:set>
                                      <p:cBhvr>
                                        <p:cTn id="195" dur="1" fill="hold">
                                          <p:stCondLst>
                                            <p:cond delay="0"/>
                                          </p:stCondLst>
                                        </p:cTn>
                                        <p:tgtEl>
                                          <p:spTgt spid="61"/>
                                        </p:tgtEl>
                                        <p:attrNameLst>
                                          <p:attrName>style.visibility</p:attrName>
                                        </p:attrNameLst>
                                      </p:cBhvr>
                                      <p:to>
                                        <p:strVal val="visible"/>
                                      </p:to>
                                    </p:set>
                                  </p:childTnLst>
                                </p:cTn>
                              </p:par>
                            </p:childTnLst>
                          </p:cTn>
                        </p:par>
                      </p:childTnLst>
                    </p:cTn>
                  </p:par>
                  <p:par>
                    <p:cTn id="196" fill="hold">
                      <p:stCondLst>
                        <p:cond delay="indefinite"/>
                      </p:stCondLst>
                      <p:childTnLst>
                        <p:par>
                          <p:cTn id="197" fill="hold">
                            <p:stCondLst>
                              <p:cond delay="0"/>
                            </p:stCondLst>
                            <p:childTnLst>
                              <p:par>
                                <p:cTn id="198" presetID="1" presetClass="entr" presetSubtype="0" fill="hold" grpId="0" nodeType="clickEffect">
                                  <p:stCondLst>
                                    <p:cond delay="0"/>
                                  </p:stCondLst>
                                  <p:childTnLst>
                                    <p:set>
                                      <p:cBhvr>
                                        <p:cTn id="199" dur="1" fill="hold">
                                          <p:stCondLst>
                                            <p:cond delay="0"/>
                                          </p:stCondLst>
                                        </p:cTn>
                                        <p:tgtEl>
                                          <p:spTgt spid="169"/>
                                        </p:tgtEl>
                                        <p:attrNameLst>
                                          <p:attrName>style.visibility</p:attrName>
                                        </p:attrNameLst>
                                      </p:cBhvr>
                                      <p:to>
                                        <p:strVal val="visible"/>
                                      </p:to>
                                    </p:set>
                                  </p:childTnLst>
                                </p:cTn>
                              </p:par>
                              <p:par>
                                <p:cTn id="200" presetID="35" presetClass="emph" presetSubtype="0" repeatCount="10000" fill="hold" grpId="1" nodeType="withEffect">
                                  <p:stCondLst>
                                    <p:cond delay="0"/>
                                  </p:stCondLst>
                                  <p:childTnLst>
                                    <p:anim calcmode="discrete" valueType="str">
                                      <p:cBhvr>
                                        <p:cTn id="201" dur="500" fill="hold"/>
                                        <p:tgtEl>
                                          <p:spTgt spid="169"/>
                                        </p:tgtEl>
                                        <p:attrNameLst>
                                          <p:attrName>style.visibility</p:attrName>
                                        </p:attrNameLst>
                                      </p:cBhvr>
                                      <p:tavLst>
                                        <p:tav tm="0">
                                          <p:val>
                                            <p:strVal val="hidden"/>
                                          </p:val>
                                        </p:tav>
                                        <p:tav tm="50000">
                                          <p:val>
                                            <p:strVal val="visible"/>
                                          </p:val>
                                        </p:tav>
                                      </p:tavLst>
                                    </p:anim>
                                  </p:childTnLst>
                                </p:cTn>
                              </p:par>
                            </p:childTnLst>
                          </p:cTn>
                        </p:par>
                      </p:childTnLst>
                    </p:cTn>
                  </p:par>
                  <p:par>
                    <p:cTn id="202" fill="hold">
                      <p:stCondLst>
                        <p:cond delay="indefinite"/>
                      </p:stCondLst>
                      <p:childTnLst>
                        <p:par>
                          <p:cTn id="203" fill="hold">
                            <p:stCondLst>
                              <p:cond delay="0"/>
                            </p:stCondLst>
                            <p:childTnLst>
                              <p:par>
                                <p:cTn id="204" presetID="22" presetClass="entr" presetSubtype="4" fill="hold" grpId="0" nodeType="clickEffect">
                                  <p:stCondLst>
                                    <p:cond delay="0"/>
                                  </p:stCondLst>
                                  <p:childTnLst>
                                    <p:set>
                                      <p:cBhvr>
                                        <p:cTn id="205" dur="1" fill="hold">
                                          <p:stCondLst>
                                            <p:cond delay="0"/>
                                          </p:stCondLst>
                                        </p:cTn>
                                        <p:tgtEl>
                                          <p:spTgt spid="170"/>
                                        </p:tgtEl>
                                        <p:attrNameLst>
                                          <p:attrName>style.visibility</p:attrName>
                                        </p:attrNameLst>
                                      </p:cBhvr>
                                      <p:to>
                                        <p:strVal val="visible"/>
                                      </p:to>
                                    </p:set>
                                    <p:animEffect transition="in" filter="wipe(down)">
                                      <p:cBhvr>
                                        <p:cTn id="206" dur="500"/>
                                        <p:tgtEl>
                                          <p:spTgt spid="170"/>
                                        </p:tgtEl>
                                      </p:cBhvr>
                                    </p:animEffec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grpId="0" nodeType="clickEffect">
                                  <p:stCondLst>
                                    <p:cond delay="0"/>
                                  </p:stCondLst>
                                  <p:childTnLst>
                                    <p:set>
                                      <p:cBhvr>
                                        <p:cTn id="210" dur="1" fill="hold">
                                          <p:stCondLst>
                                            <p:cond delay="0"/>
                                          </p:stCondLst>
                                        </p:cTn>
                                        <p:tgtEl>
                                          <p:spTgt spid="167"/>
                                        </p:tgtEl>
                                        <p:attrNameLst>
                                          <p:attrName>style.visibility</p:attrName>
                                        </p:attrNameLst>
                                      </p:cBhvr>
                                      <p:to>
                                        <p:strVal val="visible"/>
                                      </p:to>
                                    </p:set>
                                  </p:childTnLst>
                                </p:cTn>
                              </p:par>
                              <p:par>
                                <p:cTn id="211" presetID="35" presetClass="emph" presetSubtype="0" repeatCount="10000" fill="hold" grpId="1" nodeType="withEffect">
                                  <p:stCondLst>
                                    <p:cond delay="0"/>
                                  </p:stCondLst>
                                  <p:childTnLst>
                                    <p:anim calcmode="discrete" valueType="str">
                                      <p:cBhvr>
                                        <p:cTn id="212" dur="500" fill="hold"/>
                                        <p:tgtEl>
                                          <p:spTgt spid="167"/>
                                        </p:tgtEl>
                                        <p:attrNameLst>
                                          <p:attrName>style.visibility</p:attrName>
                                        </p:attrNameLst>
                                      </p:cBhvr>
                                      <p:tavLst>
                                        <p:tav tm="0">
                                          <p:val>
                                            <p:strVal val="hidden"/>
                                          </p:val>
                                        </p:tav>
                                        <p:tav tm="50000">
                                          <p:val>
                                            <p:strVal val="visible"/>
                                          </p:val>
                                        </p:tav>
                                      </p:tavLst>
                                    </p:anim>
                                  </p:childTnLst>
                                </p:cTn>
                              </p:par>
                            </p:childTnLst>
                          </p:cTn>
                        </p:par>
                      </p:childTnLst>
                    </p:cTn>
                  </p:par>
                  <p:par>
                    <p:cTn id="213" fill="hold">
                      <p:stCondLst>
                        <p:cond delay="indefinite"/>
                      </p:stCondLst>
                      <p:childTnLst>
                        <p:par>
                          <p:cTn id="214" fill="hold">
                            <p:stCondLst>
                              <p:cond delay="0"/>
                            </p:stCondLst>
                            <p:childTnLst>
                              <p:par>
                                <p:cTn id="215" presetID="22" presetClass="entr" presetSubtype="1" fill="hold" grpId="0" nodeType="clickEffect">
                                  <p:stCondLst>
                                    <p:cond delay="0"/>
                                  </p:stCondLst>
                                  <p:childTnLst>
                                    <p:set>
                                      <p:cBhvr>
                                        <p:cTn id="216" dur="1" fill="hold">
                                          <p:stCondLst>
                                            <p:cond delay="0"/>
                                          </p:stCondLst>
                                        </p:cTn>
                                        <p:tgtEl>
                                          <p:spTgt spid="172"/>
                                        </p:tgtEl>
                                        <p:attrNameLst>
                                          <p:attrName>style.visibility</p:attrName>
                                        </p:attrNameLst>
                                      </p:cBhvr>
                                      <p:to>
                                        <p:strVal val="visible"/>
                                      </p:to>
                                    </p:set>
                                    <p:animEffect transition="in" filter="wipe(up)">
                                      <p:cBhvr>
                                        <p:cTn id="217" dur="500"/>
                                        <p:tgtEl>
                                          <p:spTgt spid="172"/>
                                        </p:tgtEl>
                                      </p:cBhvr>
                                    </p:animEffect>
                                  </p:childTnLst>
                                </p:cTn>
                              </p:par>
                            </p:childTnLst>
                          </p:cTn>
                        </p:par>
                      </p:childTnLst>
                    </p:cTn>
                  </p:par>
                  <p:par>
                    <p:cTn id="218" fill="hold">
                      <p:stCondLst>
                        <p:cond delay="indefinite"/>
                      </p:stCondLst>
                      <p:childTnLst>
                        <p:par>
                          <p:cTn id="219" fill="hold">
                            <p:stCondLst>
                              <p:cond delay="0"/>
                            </p:stCondLst>
                            <p:childTnLst>
                              <p:par>
                                <p:cTn id="220" presetID="1" presetClass="entr" presetSubtype="0" fill="hold" grpId="0" nodeType="clickEffect">
                                  <p:stCondLst>
                                    <p:cond delay="0"/>
                                  </p:stCondLst>
                                  <p:childTnLst>
                                    <p:set>
                                      <p:cBhvr>
                                        <p:cTn id="221" dur="1" fill="hold">
                                          <p:stCondLst>
                                            <p:cond delay="0"/>
                                          </p:stCondLst>
                                        </p:cTn>
                                        <p:tgtEl>
                                          <p:spTgt spid="174"/>
                                        </p:tgtEl>
                                        <p:attrNameLst>
                                          <p:attrName>style.visibility</p:attrName>
                                        </p:attrNameLst>
                                      </p:cBhvr>
                                      <p:to>
                                        <p:strVal val="visible"/>
                                      </p:to>
                                    </p:set>
                                  </p:childTnLst>
                                </p:cTn>
                              </p:par>
                              <p:par>
                                <p:cTn id="222" presetID="35" presetClass="emph" presetSubtype="0" repeatCount="10000" fill="hold" grpId="1" nodeType="withEffect">
                                  <p:stCondLst>
                                    <p:cond delay="0"/>
                                  </p:stCondLst>
                                  <p:childTnLst>
                                    <p:anim calcmode="discrete" valueType="str">
                                      <p:cBhvr>
                                        <p:cTn id="223" dur="500" fill="hold"/>
                                        <p:tgtEl>
                                          <p:spTgt spid="174"/>
                                        </p:tgtEl>
                                        <p:attrNameLst>
                                          <p:attrName>style.visibility</p:attrName>
                                        </p:attrNameLst>
                                      </p:cBhvr>
                                      <p:tavLst>
                                        <p:tav tm="0">
                                          <p:val>
                                            <p:strVal val="hidden"/>
                                          </p:val>
                                        </p:tav>
                                        <p:tav tm="50000">
                                          <p:val>
                                            <p:strVal val="visible"/>
                                          </p:val>
                                        </p:tav>
                                      </p:tavLst>
                                    </p:anim>
                                  </p:childTnLst>
                                </p:cTn>
                              </p:par>
                            </p:childTnLst>
                          </p:cTn>
                        </p:par>
                      </p:childTnLst>
                    </p:cTn>
                  </p:par>
                  <p:par>
                    <p:cTn id="224" fill="hold">
                      <p:stCondLst>
                        <p:cond delay="indefinite"/>
                      </p:stCondLst>
                      <p:childTnLst>
                        <p:par>
                          <p:cTn id="225" fill="hold">
                            <p:stCondLst>
                              <p:cond delay="0"/>
                            </p:stCondLst>
                            <p:childTnLst>
                              <p:par>
                                <p:cTn id="226" presetID="22" presetClass="entr" presetSubtype="1" fill="hold" grpId="0" nodeType="clickEffect">
                                  <p:stCondLst>
                                    <p:cond delay="0"/>
                                  </p:stCondLst>
                                  <p:childTnLst>
                                    <p:set>
                                      <p:cBhvr>
                                        <p:cTn id="227" dur="1" fill="hold">
                                          <p:stCondLst>
                                            <p:cond delay="0"/>
                                          </p:stCondLst>
                                        </p:cTn>
                                        <p:tgtEl>
                                          <p:spTgt spid="168"/>
                                        </p:tgtEl>
                                        <p:attrNameLst>
                                          <p:attrName>style.visibility</p:attrName>
                                        </p:attrNameLst>
                                      </p:cBhvr>
                                      <p:to>
                                        <p:strVal val="visible"/>
                                      </p:to>
                                    </p:set>
                                    <p:animEffect transition="in" filter="wipe(up)">
                                      <p:cBhvr>
                                        <p:cTn id="228" dur="500"/>
                                        <p:tgtEl>
                                          <p:spTgt spid="168"/>
                                        </p:tgtEl>
                                      </p:cBhvr>
                                    </p:animEffect>
                                  </p:childTnLst>
                                </p:cTn>
                              </p:par>
                            </p:childTnLst>
                          </p:cTn>
                        </p:par>
                      </p:childTnLst>
                    </p:cTn>
                  </p:par>
                  <p:par>
                    <p:cTn id="229" fill="hold">
                      <p:stCondLst>
                        <p:cond delay="indefinite"/>
                      </p:stCondLst>
                      <p:childTnLst>
                        <p:par>
                          <p:cTn id="230" fill="hold">
                            <p:stCondLst>
                              <p:cond delay="0"/>
                            </p:stCondLst>
                            <p:childTnLst>
                              <p:par>
                                <p:cTn id="231" presetID="1" presetClass="entr" presetSubtype="0" fill="hold" grpId="0" nodeType="clickEffect">
                                  <p:stCondLst>
                                    <p:cond delay="0"/>
                                  </p:stCondLst>
                                  <p:childTnLst>
                                    <p:set>
                                      <p:cBhvr>
                                        <p:cTn id="232" dur="1" fill="hold">
                                          <p:stCondLst>
                                            <p:cond delay="0"/>
                                          </p:stCondLst>
                                        </p:cTn>
                                        <p:tgtEl>
                                          <p:spTgt spid="171"/>
                                        </p:tgtEl>
                                        <p:attrNameLst>
                                          <p:attrName>style.visibility</p:attrName>
                                        </p:attrNameLst>
                                      </p:cBhvr>
                                      <p:to>
                                        <p:strVal val="visible"/>
                                      </p:to>
                                    </p:set>
                                  </p:childTnLst>
                                </p:cTn>
                              </p:par>
                              <p:par>
                                <p:cTn id="233" presetID="35" presetClass="emph" presetSubtype="0" repeatCount="10000" fill="hold" grpId="1" nodeType="withEffect">
                                  <p:stCondLst>
                                    <p:cond delay="0"/>
                                  </p:stCondLst>
                                  <p:childTnLst>
                                    <p:anim calcmode="discrete" valueType="str">
                                      <p:cBhvr>
                                        <p:cTn id="234" dur="500" fill="hold"/>
                                        <p:tgtEl>
                                          <p:spTgt spid="171"/>
                                        </p:tgtEl>
                                        <p:attrNameLst>
                                          <p:attrName>style.visibility</p:attrName>
                                        </p:attrNameLst>
                                      </p:cBhvr>
                                      <p:tavLst>
                                        <p:tav tm="0">
                                          <p:val>
                                            <p:strVal val="hidden"/>
                                          </p:val>
                                        </p:tav>
                                        <p:tav tm="50000">
                                          <p:val>
                                            <p:strVal val="visible"/>
                                          </p:val>
                                        </p:tav>
                                      </p:tavLst>
                                    </p:anim>
                                  </p:childTnLst>
                                </p:cTn>
                              </p:par>
                            </p:childTnLst>
                          </p:cTn>
                        </p:par>
                      </p:childTnLst>
                    </p:cTn>
                  </p:par>
                  <p:par>
                    <p:cTn id="235" fill="hold">
                      <p:stCondLst>
                        <p:cond delay="indefinite"/>
                      </p:stCondLst>
                      <p:childTnLst>
                        <p:par>
                          <p:cTn id="236" fill="hold">
                            <p:stCondLst>
                              <p:cond delay="0"/>
                            </p:stCondLst>
                            <p:childTnLst>
                              <p:par>
                                <p:cTn id="237" presetID="1" presetClass="entr" presetSubtype="0" fill="hold" grpId="0" nodeType="clickEffect">
                                  <p:stCondLst>
                                    <p:cond delay="0"/>
                                  </p:stCondLst>
                                  <p:childTnLst>
                                    <p:set>
                                      <p:cBhvr>
                                        <p:cTn id="238" dur="1" fill="hold">
                                          <p:stCondLst>
                                            <p:cond delay="0"/>
                                          </p:stCondLst>
                                        </p:cTn>
                                        <p:tgtEl>
                                          <p:spTgt spid="166"/>
                                        </p:tgtEl>
                                        <p:attrNameLst>
                                          <p:attrName>style.visibility</p:attrName>
                                        </p:attrNameLst>
                                      </p:cBhvr>
                                      <p:to>
                                        <p:strVal val="visible"/>
                                      </p:to>
                                    </p:set>
                                  </p:childTnLst>
                                </p:cTn>
                              </p:par>
                              <p:par>
                                <p:cTn id="239" presetID="35" presetClass="emph" presetSubtype="0" repeatCount="10000" fill="hold" grpId="1" nodeType="withEffect">
                                  <p:stCondLst>
                                    <p:cond delay="0"/>
                                  </p:stCondLst>
                                  <p:childTnLst>
                                    <p:anim calcmode="discrete" valueType="str">
                                      <p:cBhvr>
                                        <p:cTn id="240" dur="500" fill="hold"/>
                                        <p:tgtEl>
                                          <p:spTgt spid="166"/>
                                        </p:tgtEl>
                                        <p:attrNameLst>
                                          <p:attrName>style.visibility</p:attrName>
                                        </p:attrNameLst>
                                      </p:cBhvr>
                                      <p:tavLst>
                                        <p:tav tm="0">
                                          <p:val>
                                            <p:strVal val="hidden"/>
                                          </p:val>
                                        </p:tav>
                                        <p:tav tm="50000">
                                          <p:val>
                                            <p:strVal val="visible"/>
                                          </p:val>
                                        </p:tav>
                                      </p:tavLst>
                                    </p:anim>
                                  </p:childTnLst>
                                </p:cTn>
                              </p:par>
                            </p:childTnLst>
                          </p:cTn>
                        </p:par>
                      </p:childTnLst>
                    </p:cTn>
                  </p:par>
                  <p:par>
                    <p:cTn id="241" fill="hold">
                      <p:stCondLst>
                        <p:cond delay="indefinite"/>
                      </p:stCondLst>
                      <p:childTnLst>
                        <p:par>
                          <p:cTn id="242" fill="hold">
                            <p:stCondLst>
                              <p:cond delay="0"/>
                            </p:stCondLst>
                            <p:childTnLst>
                              <p:par>
                                <p:cTn id="243" presetID="22" presetClass="entr" presetSubtype="1" fill="hold" grpId="0" nodeType="clickEffect">
                                  <p:stCondLst>
                                    <p:cond delay="0"/>
                                  </p:stCondLst>
                                  <p:childTnLst>
                                    <p:set>
                                      <p:cBhvr>
                                        <p:cTn id="244" dur="1" fill="hold">
                                          <p:stCondLst>
                                            <p:cond delay="0"/>
                                          </p:stCondLst>
                                        </p:cTn>
                                        <p:tgtEl>
                                          <p:spTgt spid="173"/>
                                        </p:tgtEl>
                                        <p:attrNameLst>
                                          <p:attrName>style.visibility</p:attrName>
                                        </p:attrNameLst>
                                      </p:cBhvr>
                                      <p:to>
                                        <p:strVal val="visible"/>
                                      </p:to>
                                    </p:set>
                                    <p:animEffect transition="in" filter="wipe(up)">
                                      <p:cBhvr>
                                        <p:cTn id="245" dur="500"/>
                                        <p:tgtEl>
                                          <p:spTgt spid="173"/>
                                        </p:tgtEl>
                                      </p:cBhvr>
                                    </p:animEffect>
                                  </p:childTnLst>
                                </p:cTn>
                              </p:par>
                            </p:childTnLst>
                          </p:cTn>
                        </p:par>
                      </p:childTnLst>
                    </p:cTn>
                  </p:par>
                  <p:par>
                    <p:cTn id="246" fill="hold">
                      <p:stCondLst>
                        <p:cond delay="indefinite"/>
                      </p:stCondLst>
                      <p:childTnLst>
                        <p:par>
                          <p:cTn id="247" fill="hold">
                            <p:stCondLst>
                              <p:cond delay="0"/>
                            </p:stCondLst>
                            <p:childTnLst>
                              <p:par>
                                <p:cTn id="248" presetID="1" presetClass="entr" presetSubtype="0" fill="hold" grpId="0" nodeType="clickEffect">
                                  <p:stCondLst>
                                    <p:cond delay="0"/>
                                  </p:stCondLst>
                                  <p:childTnLst>
                                    <p:set>
                                      <p:cBhvr>
                                        <p:cTn id="249" dur="1" fill="hold">
                                          <p:stCondLst>
                                            <p:cond delay="0"/>
                                          </p:stCondLst>
                                        </p:cTn>
                                        <p:tgtEl>
                                          <p:spTgt spid="64"/>
                                        </p:tgtEl>
                                        <p:attrNameLst>
                                          <p:attrName>style.visibility</p:attrName>
                                        </p:attrNameLst>
                                      </p:cBhvr>
                                      <p:to>
                                        <p:strVal val="visible"/>
                                      </p:to>
                                    </p:set>
                                  </p:childTnLst>
                                </p:cTn>
                              </p:par>
                            </p:childTnLst>
                          </p:cTn>
                        </p:par>
                      </p:childTnLst>
                    </p:cTn>
                  </p:par>
                  <p:par>
                    <p:cTn id="250" fill="hold">
                      <p:stCondLst>
                        <p:cond delay="indefinite"/>
                      </p:stCondLst>
                      <p:childTnLst>
                        <p:par>
                          <p:cTn id="251" fill="hold">
                            <p:stCondLst>
                              <p:cond delay="0"/>
                            </p:stCondLst>
                            <p:childTnLst>
                              <p:par>
                                <p:cTn id="252" presetID="1" presetClass="exit" presetSubtype="0" fill="hold" grpId="2" nodeType="clickEffect">
                                  <p:stCondLst>
                                    <p:cond delay="0"/>
                                  </p:stCondLst>
                                  <p:childTnLst>
                                    <p:set>
                                      <p:cBhvr>
                                        <p:cTn id="253" dur="1" fill="hold">
                                          <p:stCondLst>
                                            <p:cond delay="0"/>
                                          </p:stCondLst>
                                        </p:cTn>
                                        <p:tgtEl>
                                          <p:spTgt spid="169"/>
                                        </p:tgtEl>
                                        <p:attrNameLst>
                                          <p:attrName>style.visibility</p:attrName>
                                        </p:attrNameLst>
                                      </p:cBhvr>
                                      <p:to>
                                        <p:strVal val="hidden"/>
                                      </p:to>
                                    </p:set>
                                  </p:childTnLst>
                                </p:cTn>
                              </p:par>
                              <p:par>
                                <p:cTn id="254" presetID="1" presetClass="exit" presetSubtype="0" fill="hold" grpId="2" nodeType="withEffect">
                                  <p:stCondLst>
                                    <p:cond delay="0"/>
                                  </p:stCondLst>
                                  <p:childTnLst>
                                    <p:set>
                                      <p:cBhvr>
                                        <p:cTn id="255" dur="1" fill="hold">
                                          <p:stCondLst>
                                            <p:cond delay="0"/>
                                          </p:stCondLst>
                                        </p:cTn>
                                        <p:tgtEl>
                                          <p:spTgt spid="167"/>
                                        </p:tgtEl>
                                        <p:attrNameLst>
                                          <p:attrName>style.visibility</p:attrName>
                                        </p:attrNameLst>
                                      </p:cBhvr>
                                      <p:to>
                                        <p:strVal val="hidden"/>
                                      </p:to>
                                    </p:set>
                                  </p:childTnLst>
                                </p:cTn>
                              </p:par>
                              <p:par>
                                <p:cTn id="256" presetID="1" presetClass="exit" presetSubtype="0" fill="hold" grpId="1" nodeType="withEffect">
                                  <p:stCondLst>
                                    <p:cond delay="0"/>
                                  </p:stCondLst>
                                  <p:childTnLst>
                                    <p:set>
                                      <p:cBhvr>
                                        <p:cTn id="257" dur="1" fill="hold">
                                          <p:stCondLst>
                                            <p:cond delay="0"/>
                                          </p:stCondLst>
                                        </p:cTn>
                                        <p:tgtEl>
                                          <p:spTgt spid="168"/>
                                        </p:tgtEl>
                                        <p:attrNameLst>
                                          <p:attrName>style.visibility</p:attrName>
                                        </p:attrNameLst>
                                      </p:cBhvr>
                                      <p:to>
                                        <p:strVal val="hidden"/>
                                      </p:to>
                                    </p:set>
                                  </p:childTnLst>
                                </p:cTn>
                              </p:par>
                              <p:par>
                                <p:cTn id="258" presetID="1" presetClass="exit" presetSubtype="0" fill="hold" grpId="2" nodeType="withEffect">
                                  <p:stCondLst>
                                    <p:cond delay="0"/>
                                  </p:stCondLst>
                                  <p:childTnLst>
                                    <p:set>
                                      <p:cBhvr>
                                        <p:cTn id="259" dur="1" fill="hold">
                                          <p:stCondLst>
                                            <p:cond delay="0"/>
                                          </p:stCondLst>
                                        </p:cTn>
                                        <p:tgtEl>
                                          <p:spTgt spid="166"/>
                                        </p:tgtEl>
                                        <p:attrNameLst>
                                          <p:attrName>style.visibility</p:attrName>
                                        </p:attrNameLst>
                                      </p:cBhvr>
                                      <p:to>
                                        <p:strVal val="hidden"/>
                                      </p:to>
                                    </p:set>
                                  </p:childTnLst>
                                </p:cTn>
                              </p:par>
                              <p:par>
                                <p:cTn id="260" presetID="1" presetClass="exit" presetSubtype="0" fill="hold" grpId="2" nodeType="withEffect">
                                  <p:stCondLst>
                                    <p:cond delay="0"/>
                                  </p:stCondLst>
                                  <p:childTnLst>
                                    <p:set>
                                      <p:cBhvr>
                                        <p:cTn id="261" dur="1" fill="hold">
                                          <p:stCondLst>
                                            <p:cond delay="0"/>
                                          </p:stCondLst>
                                        </p:cTn>
                                        <p:tgtEl>
                                          <p:spTgt spid="171"/>
                                        </p:tgtEl>
                                        <p:attrNameLst>
                                          <p:attrName>style.visibility</p:attrName>
                                        </p:attrNameLst>
                                      </p:cBhvr>
                                      <p:to>
                                        <p:strVal val="hidden"/>
                                      </p:to>
                                    </p:set>
                                  </p:childTnLst>
                                </p:cTn>
                              </p:par>
                              <p:par>
                                <p:cTn id="262" presetID="1" presetClass="exit" presetSubtype="0" fill="hold" grpId="1" nodeType="withEffect">
                                  <p:stCondLst>
                                    <p:cond delay="0"/>
                                  </p:stCondLst>
                                  <p:childTnLst>
                                    <p:set>
                                      <p:cBhvr>
                                        <p:cTn id="263" dur="1" fill="hold">
                                          <p:stCondLst>
                                            <p:cond delay="0"/>
                                          </p:stCondLst>
                                        </p:cTn>
                                        <p:tgtEl>
                                          <p:spTgt spid="172"/>
                                        </p:tgtEl>
                                        <p:attrNameLst>
                                          <p:attrName>style.visibility</p:attrName>
                                        </p:attrNameLst>
                                      </p:cBhvr>
                                      <p:to>
                                        <p:strVal val="hidden"/>
                                      </p:to>
                                    </p:set>
                                  </p:childTnLst>
                                </p:cTn>
                              </p:par>
                              <p:par>
                                <p:cTn id="264" presetID="1" presetClass="exit" presetSubtype="0" fill="hold" grpId="1" nodeType="withEffect">
                                  <p:stCondLst>
                                    <p:cond delay="0"/>
                                  </p:stCondLst>
                                  <p:childTnLst>
                                    <p:set>
                                      <p:cBhvr>
                                        <p:cTn id="265" dur="1" fill="hold">
                                          <p:stCondLst>
                                            <p:cond delay="0"/>
                                          </p:stCondLst>
                                        </p:cTn>
                                        <p:tgtEl>
                                          <p:spTgt spid="173"/>
                                        </p:tgtEl>
                                        <p:attrNameLst>
                                          <p:attrName>style.visibility</p:attrName>
                                        </p:attrNameLst>
                                      </p:cBhvr>
                                      <p:to>
                                        <p:strVal val="hidden"/>
                                      </p:to>
                                    </p:set>
                                  </p:childTnLst>
                                </p:cTn>
                              </p:par>
                              <p:par>
                                <p:cTn id="266" presetID="1" presetClass="exit" presetSubtype="0" fill="hold" grpId="2" nodeType="withEffect">
                                  <p:stCondLst>
                                    <p:cond delay="0"/>
                                  </p:stCondLst>
                                  <p:childTnLst>
                                    <p:set>
                                      <p:cBhvr>
                                        <p:cTn id="267" dur="1" fill="hold">
                                          <p:stCondLst>
                                            <p:cond delay="0"/>
                                          </p:stCondLst>
                                        </p:cTn>
                                        <p:tgtEl>
                                          <p:spTgt spid="174"/>
                                        </p:tgtEl>
                                        <p:attrNameLst>
                                          <p:attrName>style.visibility</p:attrName>
                                        </p:attrNameLst>
                                      </p:cBhvr>
                                      <p:to>
                                        <p:strVal val="hidden"/>
                                      </p:to>
                                    </p:set>
                                  </p:childTnLst>
                                </p:cTn>
                              </p:par>
                              <p:par>
                                <p:cTn id="268" presetID="1" presetClass="exit" presetSubtype="0" fill="hold" grpId="1" nodeType="withEffect">
                                  <p:stCondLst>
                                    <p:cond delay="0"/>
                                  </p:stCondLst>
                                  <p:childTnLst>
                                    <p:set>
                                      <p:cBhvr>
                                        <p:cTn id="269" dur="1" fill="hold">
                                          <p:stCondLst>
                                            <p:cond delay="0"/>
                                          </p:stCondLst>
                                        </p:cTn>
                                        <p:tgtEl>
                                          <p:spTgt spid="170"/>
                                        </p:tgtEl>
                                        <p:attrNameLst>
                                          <p:attrName>style.visibility</p:attrName>
                                        </p:attrNameLst>
                                      </p:cBhvr>
                                      <p:to>
                                        <p:strVal val="hidden"/>
                                      </p:to>
                                    </p:set>
                                  </p:childTnLst>
                                </p:cTn>
                              </p:par>
                            </p:childTnLst>
                          </p:cTn>
                        </p:par>
                      </p:childTnLst>
                    </p:cTn>
                  </p:par>
                  <p:par>
                    <p:cTn id="270" fill="hold">
                      <p:stCondLst>
                        <p:cond delay="indefinite"/>
                      </p:stCondLst>
                      <p:childTnLst>
                        <p:par>
                          <p:cTn id="271" fill="hold">
                            <p:stCondLst>
                              <p:cond delay="0"/>
                            </p:stCondLst>
                            <p:childTnLst>
                              <p:par>
                                <p:cTn id="272" presetID="2" presetClass="entr" presetSubtype="8" fill="hold" nodeType="clickEffect">
                                  <p:stCondLst>
                                    <p:cond delay="0"/>
                                  </p:stCondLst>
                                  <p:childTnLst>
                                    <p:set>
                                      <p:cBhvr>
                                        <p:cTn id="273" dur="1" fill="hold">
                                          <p:stCondLst>
                                            <p:cond delay="0"/>
                                          </p:stCondLst>
                                        </p:cTn>
                                        <p:tgtEl>
                                          <p:spTgt spid="10"/>
                                        </p:tgtEl>
                                        <p:attrNameLst>
                                          <p:attrName>style.visibility</p:attrName>
                                        </p:attrNameLst>
                                      </p:cBhvr>
                                      <p:to>
                                        <p:strVal val="visible"/>
                                      </p:to>
                                    </p:set>
                                    <p:anim calcmode="lin" valueType="num">
                                      <p:cBhvr additive="base">
                                        <p:cTn id="274" dur="500" fill="hold"/>
                                        <p:tgtEl>
                                          <p:spTgt spid="10"/>
                                        </p:tgtEl>
                                        <p:attrNameLst>
                                          <p:attrName>ppt_x</p:attrName>
                                        </p:attrNameLst>
                                      </p:cBhvr>
                                      <p:tavLst>
                                        <p:tav tm="0">
                                          <p:val>
                                            <p:strVal val="0-#ppt_w/2"/>
                                          </p:val>
                                        </p:tav>
                                        <p:tav tm="100000">
                                          <p:val>
                                            <p:strVal val="#ppt_x"/>
                                          </p:val>
                                        </p:tav>
                                      </p:tavLst>
                                    </p:anim>
                                    <p:anim calcmode="lin" valueType="num">
                                      <p:cBhvr additive="base">
                                        <p:cTn id="275"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76" fill="hold">
                      <p:stCondLst>
                        <p:cond delay="indefinite"/>
                      </p:stCondLst>
                      <p:childTnLst>
                        <p:par>
                          <p:cTn id="277" fill="hold">
                            <p:stCondLst>
                              <p:cond delay="0"/>
                            </p:stCondLst>
                            <p:childTnLst>
                              <p:par>
                                <p:cTn id="278" presetID="1" presetClass="entr" presetSubtype="0" fill="hold" nodeType="clickEffect">
                                  <p:stCondLst>
                                    <p:cond delay="0"/>
                                  </p:stCondLst>
                                  <p:childTnLst>
                                    <p:set>
                                      <p:cBhvr>
                                        <p:cTn id="279" dur="1" fill="hold">
                                          <p:stCondLst>
                                            <p:cond delay="0"/>
                                          </p:stCondLst>
                                        </p:cTn>
                                        <p:tgtEl>
                                          <p:spTgt spid="99"/>
                                        </p:tgtEl>
                                        <p:attrNameLst>
                                          <p:attrName>style.visibility</p:attrName>
                                        </p:attrNameLst>
                                      </p:cBhvr>
                                      <p:to>
                                        <p:strVal val="visible"/>
                                      </p:to>
                                    </p:set>
                                  </p:childTnLst>
                                </p:cTn>
                              </p:par>
                            </p:childTnLst>
                          </p:cTn>
                        </p:par>
                      </p:childTnLst>
                    </p:cTn>
                  </p:par>
                  <p:par>
                    <p:cTn id="280" fill="hold">
                      <p:stCondLst>
                        <p:cond delay="indefinite"/>
                      </p:stCondLst>
                      <p:childTnLst>
                        <p:par>
                          <p:cTn id="281" fill="hold">
                            <p:stCondLst>
                              <p:cond delay="0"/>
                            </p:stCondLst>
                            <p:childTnLst>
                              <p:par>
                                <p:cTn id="282" presetID="1" presetClass="entr" presetSubtype="0" fill="hold" grpId="0" nodeType="clickEffect">
                                  <p:stCondLst>
                                    <p:cond delay="0"/>
                                  </p:stCondLst>
                                  <p:childTnLst>
                                    <p:set>
                                      <p:cBhvr>
                                        <p:cTn id="283" dur="1" fill="hold">
                                          <p:stCondLst>
                                            <p:cond delay="0"/>
                                          </p:stCondLst>
                                        </p:cTn>
                                        <p:tgtEl>
                                          <p:spTgt spid="114"/>
                                        </p:tgtEl>
                                        <p:attrNameLst>
                                          <p:attrName>style.visibility</p:attrName>
                                        </p:attrNameLst>
                                      </p:cBhvr>
                                      <p:to>
                                        <p:strVal val="visible"/>
                                      </p:to>
                                    </p:set>
                                  </p:childTnLst>
                                </p:cTn>
                              </p:par>
                              <p:par>
                                <p:cTn id="284" presetID="1" presetClass="entr" presetSubtype="0" fill="hold" grpId="0" nodeType="withEffect">
                                  <p:stCondLst>
                                    <p:cond delay="0"/>
                                  </p:stCondLst>
                                  <p:childTnLst>
                                    <p:set>
                                      <p:cBhvr>
                                        <p:cTn id="285" dur="1" fill="hold">
                                          <p:stCondLst>
                                            <p:cond delay="0"/>
                                          </p:stCondLst>
                                        </p:cTn>
                                        <p:tgtEl>
                                          <p:spTgt spid="116"/>
                                        </p:tgtEl>
                                        <p:attrNameLst>
                                          <p:attrName>style.visibility</p:attrName>
                                        </p:attrNameLst>
                                      </p:cBhvr>
                                      <p:to>
                                        <p:strVal val="visible"/>
                                      </p:to>
                                    </p:set>
                                  </p:childTnLst>
                                </p:cTn>
                              </p:par>
                            </p:childTnLst>
                          </p:cTn>
                        </p:par>
                      </p:childTnLst>
                    </p:cTn>
                  </p:par>
                  <p:par>
                    <p:cTn id="286" fill="hold">
                      <p:stCondLst>
                        <p:cond delay="indefinite"/>
                      </p:stCondLst>
                      <p:childTnLst>
                        <p:par>
                          <p:cTn id="287" fill="hold">
                            <p:stCondLst>
                              <p:cond delay="0"/>
                            </p:stCondLst>
                            <p:childTnLst>
                              <p:par>
                                <p:cTn id="288" presetID="1" presetClass="entr" presetSubtype="0" fill="hold" grpId="0" nodeType="clickEffect">
                                  <p:stCondLst>
                                    <p:cond delay="0"/>
                                  </p:stCondLst>
                                  <p:childTnLst>
                                    <p:set>
                                      <p:cBhvr>
                                        <p:cTn id="289" dur="1" fill="hold">
                                          <p:stCondLst>
                                            <p:cond delay="0"/>
                                          </p:stCondLst>
                                        </p:cTn>
                                        <p:tgtEl>
                                          <p:spTgt spid="129"/>
                                        </p:tgtEl>
                                        <p:attrNameLst>
                                          <p:attrName>style.visibility</p:attrName>
                                        </p:attrNameLst>
                                      </p:cBhvr>
                                      <p:to>
                                        <p:strVal val="visible"/>
                                      </p:to>
                                    </p:set>
                                  </p:childTnLst>
                                </p:cTn>
                              </p:par>
                              <p:par>
                                <p:cTn id="290" presetID="1" presetClass="entr" presetSubtype="0" fill="hold" grpId="0" nodeType="withEffect">
                                  <p:stCondLst>
                                    <p:cond delay="0"/>
                                  </p:stCondLst>
                                  <p:childTnLst>
                                    <p:set>
                                      <p:cBhvr>
                                        <p:cTn id="291" dur="1" fill="hold">
                                          <p:stCondLst>
                                            <p:cond delay="0"/>
                                          </p:stCondLst>
                                        </p:cTn>
                                        <p:tgtEl>
                                          <p:spTgt spid="128"/>
                                        </p:tgtEl>
                                        <p:attrNameLst>
                                          <p:attrName>style.visibility</p:attrName>
                                        </p:attrNameLst>
                                      </p:cBhvr>
                                      <p:to>
                                        <p:strVal val="visible"/>
                                      </p:to>
                                    </p:set>
                                  </p:childTnLst>
                                </p:cTn>
                              </p:par>
                            </p:childTnLst>
                          </p:cTn>
                        </p:par>
                      </p:childTnLst>
                    </p:cTn>
                  </p:par>
                  <p:par>
                    <p:cTn id="292" fill="hold">
                      <p:stCondLst>
                        <p:cond delay="indefinite"/>
                      </p:stCondLst>
                      <p:childTnLst>
                        <p:par>
                          <p:cTn id="293" fill="hold">
                            <p:stCondLst>
                              <p:cond delay="0"/>
                            </p:stCondLst>
                            <p:childTnLst>
                              <p:par>
                                <p:cTn id="294" presetID="1" presetClass="entr" presetSubtype="0" fill="hold" grpId="0" nodeType="clickEffect">
                                  <p:stCondLst>
                                    <p:cond delay="0"/>
                                  </p:stCondLst>
                                  <p:childTnLst>
                                    <p:set>
                                      <p:cBhvr>
                                        <p:cTn id="295" dur="1" fill="hold">
                                          <p:stCondLst>
                                            <p:cond delay="0"/>
                                          </p:stCondLst>
                                        </p:cTn>
                                        <p:tgtEl>
                                          <p:spTgt spid="130"/>
                                        </p:tgtEl>
                                        <p:attrNameLst>
                                          <p:attrName>style.visibility</p:attrName>
                                        </p:attrNameLst>
                                      </p:cBhvr>
                                      <p:to>
                                        <p:strVal val="visible"/>
                                      </p:to>
                                    </p:set>
                                  </p:childTnLst>
                                </p:cTn>
                              </p:par>
                              <p:par>
                                <p:cTn id="296" presetID="1" presetClass="entr" presetSubtype="0" fill="hold" grpId="0" nodeType="withEffect">
                                  <p:stCondLst>
                                    <p:cond delay="0"/>
                                  </p:stCondLst>
                                  <p:childTnLst>
                                    <p:set>
                                      <p:cBhvr>
                                        <p:cTn id="297" dur="1" fill="hold">
                                          <p:stCondLst>
                                            <p:cond delay="0"/>
                                          </p:stCondLst>
                                        </p:cTn>
                                        <p:tgtEl>
                                          <p:spTgt spid="119"/>
                                        </p:tgtEl>
                                        <p:attrNameLst>
                                          <p:attrName>style.visibility</p:attrName>
                                        </p:attrNameLst>
                                      </p:cBhvr>
                                      <p:to>
                                        <p:strVal val="visible"/>
                                      </p:to>
                                    </p:set>
                                  </p:childTnLst>
                                </p:cTn>
                              </p:par>
                            </p:childTnLst>
                          </p:cTn>
                        </p:par>
                      </p:childTnLst>
                    </p:cTn>
                  </p:par>
                  <p:par>
                    <p:cTn id="298" fill="hold">
                      <p:stCondLst>
                        <p:cond delay="indefinite"/>
                      </p:stCondLst>
                      <p:childTnLst>
                        <p:par>
                          <p:cTn id="299" fill="hold">
                            <p:stCondLst>
                              <p:cond delay="0"/>
                            </p:stCondLst>
                            <p:childTnLst>
                              <p:par>
                                <p:cTn id="300" presetID="1" presetClass="entr" presetSubtype="0" fill="hold" grpId="0" nodeType="clickEffect">
                                  <p:stCondLst>
                                    <p:cond delay="0"/>
                                  </p:stCondLst>
                                  <p:childTnLst>
                                    <p:set>
                                      <p:cBhvr>
                                        <p:cTn id="301" dur="1" fill="hold">
                                          <p:stCondLst>
                                            <p:cond delay="0"/>
                                          </p:stCondLst>
                                        </p:cTn>
                                        <p:tgtEl>
                                          <p:spTgt spid="125"/>
                                        </p:tgtEl>
                                        <p:attrNameLst>
                                          <p:attrName>style.visibility</p:attrName>
                                        </p:attrNameLst>
                                      </p:cBhvr>
                                      <p:to>
                                        <p:strVal val="visible"/>
                                      </p:to>
                                    </p:set>
                                  </p:childTnLst>
                                </p:cTn>
                              </p:par>
                              <p:par>
                                <p:cTn id="302" presetID="1" presetClass="entr" presetSubtype="0" fill="hold" grpId="0" nodeType="withEffect">
                                  <p:stCondLst>
                                    <p:cond delay="0"/>
                                  </p:stCondLst>
                                  <p:childTnLst>
                                    <p:set>
                                      <p:cBhvr>
                                        <p:cTn id="303" dur="1" fill="hold">
                                          <p:stCondLst>
                                            <p:cond delay="0"/>
                                          </p:stCondLst>
                                        </p:cTn>
                                        <p:tgtEl>
                                          <p:spTgt spid="126"/>
                                        </p:tgtEl>
                                        <p:attrNameLst>
                                          <p:attrName>style.visibility</p:attrName>
                                        </p:attrNameLst>
                                      </p:cBhvr>
                                      <p:to>
                                        <p:strVal val="visible"/>
                                      </p:to>
                                    </p:set>
                                  </p:childTnLst>
                                </p:cTn>
                              </p:par>
                              <p:par>
                                <p:cTn id="304" presetID="1" presetClass="entr" presetSubtype="0" fill="hold" grpId="0" nodeType="withEffect">
                                  <p:stCondLst>
                                    <p:cond delay="0"/>
                                  </p:stCondLst>
                                  <p:childTnLst>
                                    <p:set>
                                      <p:cBhvr>
                                        <p:cTn id="305" dur="1" fill="hold">
                                          <p:stCondLst>
                                            <p:cond delay="0"/>
                                          </p:stCondLst>
                                        </p:cTn>
                                        <p:tgtEl>
                                          <p:spTgt spid="127"/>
                                        </p:tgtEl>
                                        <p:attrNameLst>
                                          <p:attrName>style.visibility</p:attrName>
                                        </p:attrNameLst>
                                      </p:cBhvr>
                                      <p:to>
                                        <p:strVal val="visible"/>
                                      </p:to>
                                    </p:set>
                                  </p:childTnLst>
                                </p:cTn>
                              </p:par>
                              <p:par>
                                <p:cTn id="306" presetID="1" presetClass="entr" presetSubtype="0" fill="hold" nodeType="withEffect">
                                  <p:stCondLst>
                                    <p:cond delay="0"/>
                                  </p:stCondLst>
                                  <p:childTnLst>
                                    <p:set>
                                      <p:cBhvr>
                                        <p:cTn id="307" dur="1" fill="hold">
                                          <p:stCondLst>
                                            <p:cond delay="0"/>
                                          </p:stCondLst>
                                        </p:cTn>
                                        <p:tgtEl>
                                          <p:spTgt spid="106"/>
                                        </p:tgtEl>
                                        <p:attrNameLst>
                                          <p:attrName>style.visibility</p:attrName>
                                        </p:attrNameLst>
                                      </p:cBhvr>
                                      <p:to>
                                        <p:strVal val="visible"/>
                                      </p:to>
                                    </p:set>
                                  </p:childTnLst>
                                </p:cTn>
                              </p:par>
                            </p:childTnLst>
                          </p:cTn>
                        </p:par>
                      </p:childTnLst>
                    </p:cTn>
                  </p:par>
                  <p:par>
                    <p:cTn id="308" fill="hold">
                      <p:stCondLst>
                        <p:cond delay="indefinite"/>
                      </p:stCondLst>
                      <p:childTnLst>
                        <p:par>
                          <p:cTn id="309" fill="hold">
                            <p:stCondLst>
                              <p:cond delay="0"/>
                            </p:stCondLst>
                            <p:childTnLst>
                              <p:par>
                                <p:cTn id="310" presetID="1" presetClass="entr" presetSubtype="0" fill="hold" nodeType="clickEffect">
                                  <p:stCondLst>
                                    <p:cond delay="0"/>
                                  </p:stCondLst>
                                  <p:childTnLst>
                                    <p:set>
                                      <p:cBhvr>
                                        <p:cTn id="311" dur="1" fill="hold">
                                          <p:stCondLst>
                                            <p:cond delay="0"/>
                                          </p:stCondLst>
                                        </p:cTn>
                                        <p:tgtEl>
                                          <p:spTgt spid="121"/>
                                        </p:tgtEl>
                                        <p:attrNameLst>
                                          <p:attrName>style.visibility</p:attrName>
                                        </p:attrNameLst>
                                      </p:cBhvr>
                                      <p:to>
                                        <p:strVal val="visible"/>
                                      </p:to>
                                    </p:set>
                                  </p:childTnLst>
                                </p:cTn>
                              </p:par>
                              <p:par>
                                <p:cTn id="312" presetID="1" presetClass="entr" presetSubtype="0" fill="hold" grpId="0" nodeType="withEffect">
                                  <p:stCondLst>
                                    <p:cond delay="0"/>
                                  </p:stCondLst>
                                  <p:childTnLst>
                                    <p:set>
                                      <p:cBhvr>
                                        <p:cTn id="313" dur="1" fill="hold">
                                          <p:stCondLst>
                                            <p:cond delay="0"/>
                                          </p:stCondLst>
                                        </p:cTn>
                                        <p:tgtEl>
                                          <p:spTgt spid="123"/>
                                        </p:tgtEl>
                                        <p:attrNameLst>
                                          <p:attrName>style.visibility</p:attrName>
                                        </p:attrNameLst>
                                      </p:cBhvr>
                                      <p:to>
                                        <p:strVal val="visible"/>
                                      </p:to>
                                    </p:set>
                                  </p:childTnLst>
                                </p:cTn>
                              </p:par>
                              <p:par>
                                <p:cTn id="314" presetID="1" presetClass="entr" presetSubtype="0" fill="hold" grpId="0" nodeType="withEffect">
                                  <p:stCondLst>
                                    <p:cond delay="0"/>
                                  </p:stCondLst>
                                  <p:childTnLst>
                                    <p:set>
                                      <p:cBhvr>
                                        <p:cTn id="315" dur="1" fill="hold">
                                          <p:stCondLst>
                                            <p:cond delay="0"/>
                                          </p:stCondLst>
                                        </p:cTn>
                                        <p:tgtEl>
                                          <p:spTgt spid="124"/>
                                        </p:tgtEl>
                                        <p:attrNameLst>
                                          <p:attrName>style.visibility</p:attrName>
                                        </p:attrNameLst>
                                      </p:cBhvr>
                                      <p:to>
                                        <p:strVal val="visible"/>
                                      </p:to>
                                    </p:set>
                                  </p:childTnLst>
                                </p:cTn>
                              </p:par>
                            </p:childTnLst>
                          </p:cTn>
                        </p:par>
                      </p:childTnLst>
                    </p:cTn>
                  </p:par>
                  <p:par>
                    <p:cTn id="316" fill="hold">
                      <p:stCondLst>
                        <p:cond delay="indefinite"/>
                      </p:stCondLst>
                      <p:childTnLst>
                        <p:par>
                          <p:cTn id="317" fill="hold">
                            <p:stCondLst>
                              <p:cond delay="0"/>
                            </p:stCondLst>
                            <p:childTnLst>
                              <p:par>
                                <p:cTn id="318" presetID="1" presetClass="entr" presetSubtype="0" fill="hold" grpId="0" nodeType="clickEffect">
                                  <p:stCondLst>
                                    <p:cond delay="0"/>
                                  </p:stCondLst>
                                  <p:childTnLst>
                                    <p:set>
                                      <p:cBhvr>
                                        <p:cTn id="319" dur="1" fill="hold">
                                          <p:stCondLst>
                                            <p:cond delay="0"/>
                                          </p:stCondLst>
                                        </p:cTn>
                                        <p:tgtEl>
                                          <p:spTgt spid="115"/>
                                        </p:tgtEl>
                                        <p:attrNameLst>
                                          <p:attrName>style.visibility</p:attrName>
                                        </p:attrNameLst>
                                      </p:cBhvr>
                                      <p:to>
                                        <p:strVal val="visible"/>
                                      </p:to>
                                    </p:set>
                                  </p:childTnLst>
                                </p:cTn>
                              </p:par>
                            </p:childTnLst>
                          </p:cTn>
                        </p:par>
                      </p:childTnLst>
                    </p:cTn>
                  </p:par>
                  <p:par>
                    <p:cTn id="320" fill="hold">
                      <p:stCondLst>
                        <p:cond delay="indefinite"/>
                      </p:stCondLst>
                      <p:childTnLst>
                        <p:par>
                          <p:cTn id="321" fill="hold">
                            <p:stCondLst>
                              <p:cond delay="0"/>
                            </p:stCondLst>
                            <p:childTnLst>
                              <p:par>
                                <p:cTn id="322" presetID="22" presetClass="entr" presetSubtype="2" fill="hold" grpId="0" nodeType="clickEffect">
                                  <p:stCondLst>
                                    <p:cond delay="0"/>
                                  </p:stCondLst>
                                  <p:childTnLst>
                                    <p:set>
                                      <p:cBhvr>
                                        <p:cTn id="323" dur="1" fill="hold">
                                          <p:stCondLst>
                                            <p:cond delay="0"/>
                                          </p:stCondLst>
                                        </p:cTn>
                                        <p:tgtEl>
                                          <p:spTgt spid="175"/>
                                        </p:tgtEl>
                                        <p:attrNameLst>
                                          <p:attrName>style.visibility</p:attrName>
                                        </p:attrNameLst>
                                      </p:cBhvr>
                                      <p:to>
                                        <p:strVal val="visible"/>
                                      </p:to>
                                    </p:set>
                                    <p:animEffect transition="in" filter="wipe(right)">
                                      <p:cBhvr>
                                        <p:cTn id="324" dur="500"/>
                                        <p:tgtEl>
                                          <p:spTgt spid="175"/>
                                        </p:tgtEl>
                                      </p:cBhvr>
                                    </p:animEffect>
                                  </p:childTnLst>
                                </p:cTn>
                              </p:par>
                            </p:childTnLst>
                          </p:cTn>
                        </p:par>
                      </p:childTnLst>
                    </p:cTn>
                  </p:par>
                  <p:par>
                    <p:cTn id="325" fill="hold">
                      <p:stCondLst>
                        <p:cond delay="indefinite"/>
                      </p:stCondLst>
                      <p:childTnLst>
                        <p:par>
                          <p:cTn id="326" fill="hold">
                            <p:stCondLst>
                              <p:cond delay="0"/>
                            </p:stCondLst>
                            <p:childTnLst>
                              <p:par>
                                <p:cTn id="327" presetID="1" presetClass="entr" presetSubtype="0" fill="hold" grpId="0" nodeType="clickEffect">
                                  <p:stCondLst>
                                    <p:cond delay="0"/>
                                  </p:stCondLst>
                                  <p:childTnLst>
                                    <p:set>
                                      <p:cBhvr>
                                        <p:cTn id="328" dur="1" fill="hold">
                                          <p:stCondLst>
                                            <p:cond delay="0"/>
                                          </p:stCondLst>
                                        </p:cTn>
                                        <p:tgtEl>
                                          <p:spTgt spid="4"/>
                                        </p:tgtEl>
                                        <p:attrNameLst>
                                          <p:attrName>style.visibility</p:attrName>
                                        </p:attrNameLst>
                                      </p:cBhvr>
                                      <p:to>
                                        <p:strVal val="visible"/>
                                      </p:to>
                                    </p:set>
                                  </p:childTnLst>
                                </p:cTn>
                              </p:par>
                            </p:childTnLst>
                          </p:cTn>
                        </p:par>
                      </p:childTnLst>
                    </p:cTn>
                  </p:par>
                  <p:par>
                    <p:cTn id="329" fill="hold">
                      <p:stCondLst>
                        <p:cond delay="indefinite"/>
                      </p:stCondLst>
                      <p:childTnLst>
                        <p:par>
                          <p:cTn id="330" fill="hold">
                            <p:stCondLst>
                              <p:cond delay="0"/>
                            </p:stCondLst>
                            <p:childTnLst>
                              <p:par>
                                <p:cTn id="331" presetID="1" presetClass="exit" presetSubtype="0" fill="hold" grpId="1" nodeType="clickEffect">
                                  <p:stCondLst>
                                    <p:cond delay="0"/>
                                  </p:stCondLst>
                                  <p:childTnLst>
                                    <p:set>
                                      <p:cBhvr>
                                        <p:cTn id="332" dur="1" fill="hold">
                                          <p:stCondLst>
                                            <p:cond delay="0"/>
                                          </p:stCondLst>
                                        </p:cTn>
                                        <p:tgtEl>
                                          <p:spTgt spid="125"/>
                                        </p:tgtEl>
                                        <p:attrNameLst>
                                          <p:attrName>style.visibility</p:attrName>
                                        </p:attrNameLst>
                                      </p:cBhvr>
                                      <p:to>
                                        <p:strVal val="hidden"/>
                                      </p:to>
                                    </p:set>
                                  </p:childTnLst>
                                </p:cTn>
                              </p:par>
                              <p:par>
                                <p:cTn id="333" presetID="1" presetClass="exit" presetSubtype="0" fill="hold" grpId="1" nodeType="withEffect">
                                  <p:stCondLst>
                                    <p:cond delay="0"/>
                                  </p:stCondLst>
                                  <p:childTnLst>
                                    <p:set>
                                      <p:cBhvr>
                                        <p:cTn id="334" dur="1" fill="hold">
                                          <p:stCondLst>
                                            <p:cond delay="0"/>
                                          </p:stCondLst>
                                        </p:cTn>
                                        <p:tgtEl>
                                          <p:spTgt spid="126"/>
                                        </p:tgtEl>
                                        <p:attrNameLst>
                                          <p:attrName>style.visibility</p:attrName>
                                        </p:attrNameLst>
                                      </p:cBhvr>
                                      <p:to>
                                        <p:strVal val="hidden"/>
                                      </p:to>
                                    </p:set>
                                  </p:childTnLst>
                                </p:cTn>
                              </p:par>
                              <p:par>
                                <p:cTn id="335" presetID="1" presetClass="exit" presetSubtype="0" fill="hold" grpId="1" nodeType="withEffect">
                                  <p:stCondLst>
                                    <p:cond delay="0"/>
                                  </p:stCondLst>
                                  <p:childTnLst>
                                    <p:set>
                                      <p:cBhvr>
                                        <p:cTn id="336" dur="1" fill="hold">
                                          <p:stCondLst>
                                            <p:cond delay="0"/>
                                          </p:stCondLst>
                                        </p:cTn>
                                        <p:tgtEl>
                                          <p:spTgt spid="127"/>
                                        </p:tgtEl>
                                        <p:attrNameLst>
                                          <p:attrName>style.visibility</p:attrName>
                                        </p:attrNameLst>
                                      </p:cBhvr>
                                      <p:to>
                                        <p:strVal val="hidden"/>
                                      </p:to>
                                    </p:set>
                                  </p:childTnLst>
                                </p:cTn>
                              </p:par>
                              <p:par>
                                <p:cTn id="337" presetID="1" presetClass="exit" presetSubtype="0" fill="hold" nodeType="withEffect">
                                  <p:stCondLst>
                                    <p:cond delay="0"/>
                                  </p:stCondLst>
                                  <p:childTnLst>
                                    <p:set>
                                      <p:cBhvr>
                                        <p:cTn id="338" dur="1" fill="hold">
                                          <p:stCondLst>
                                            <p:cond delay="0"/>
                                          </p:stCondLst>
                                        </p:cTn>
                                        <p:tgtEl>
                                          <p:spTgt spid="106"/>
                                        </p:tgtEl>
                                        <p:attrNameLst>
                                          <p:attrName>style.visibility</p:attrName>
                                        </p:attrNameLst>
                                      </p:cBhvr>
                                      <p:to>
                                        <p:strVal val="hidden"/>
                                      </p:to>
                                    </p:set>
                                  </p:childTnLst>
                                </p:cTn>
                              </p:par>
                              <p:par>
                                <p:cTn id="339" presetID="1" presetClass="exit" presetSubtype="0" fill="hold" grpId="1" nodeType="withEffect">
                                  <p:stCondLst>
                                    <p:cond delay="0"/>
                                  </p:stCondLst>
                                  <p:childTnLst>
                                    <p:set>
                                      <p:cBhvr>
                                        <p:cTn id="340" dur="1" fill="hold">
                                          <p:stCondLst>
                                            <p:cond delay="0"/>
                                          </p:stCondLst>
                                        </p:cTn>
                                        <p:tgtEl>
                                          <p:spTgt spid="175"/>
                                        </p:tgtEl>
                                        <p:attrNameLst>
                                          <p:attrName>style.visibility</p:attrName>
                                        </p:attrNameLst>
                                      </p:cBhvr>
                                      <p:to>
                                        <p:strVal val="hidden"/>
                                      </p:to>
                                    </p:set>
                                  </p:childTnLst>
                                </p:cTn>
                              </p:par>
                            </p:childTnLst>
                          </p:cTn>
                        </p:par>
                      </p:childTnLst>
                    </p:cTn>
                  </p:par>
                  <p:par>
                    <p:cTn id="341" fill="hold">
                      <p:stCondLst>
                        <p:cond delay="indefinite"/>
                      </p:stCondLst>
                      <p:childTnLst>
                        <p:par>
                          <p:cTn id="342" fill="hold">
                            <p:stCondLst>
                              <p:cond delay="0"/>
                            </p:stCondLst>
                            <p:childTnLst>
                              <p:par>
                                <p:cTn id="343" presetID="1" presetClass="entr" presetSubtype="0" fill="hold" grpId="0" nodeType="clickEffect">
                                  <p:stCondLst>
                                    <p:cond delay="0"/>
                                  </p:stCondLst>
                                  <p:childTnLst>
                                    <p:set>
                                      <p:cBhvr>
                                        <p:cTn id="344" dur="1" fill="hold">
                                          <p:stCondLst>
                                            <p:cond delay="0"/>
                                          </p:stCondLst>
                                        </p:cTn>
                                        <p:tgtEl>
                                          <p:spTgt spid="111"/>
                                        </p:tgtEl>
                                        <p:attrNameLst>
                                          <p:attrName>style.visibility</p:attrName>
                                        </p:attrNameLst>
                                      </p:cBhvr>
                                      <p:to>
                                        <p:strVal val="visible"/>
                                      </p:to>
                                    </p:set>
                                  </p:childTnLst>
                                </p:cTn>
                              </p:par>
                              <p:par>
                                <p:cTn id="345" presetID="1" presetClass="entr" presetSubtype="0" fill="hold" grpId="0" nodeType="withEffect">
                                  <p:stCondLst>
                                    <p:cond delay="0"/>
                                  </p:stCondLst>
                                  <p:childTnLst>
                                    <p:set>
                                      <p:cBhvr>
                                        <p:cTn id="346" dur="1" fill="hold">
                                          <p:stCondLst>
                                            <p:cond delay="0"/>
                                          </p:stCondLst>
                                        </p:cTn>
                                        <p:tgtEl>
                                          <p:spTgt spid="113"/>
                                        </p:tgtEl>
                                        <p:attrNameLst>
                                          <p:attrName>style.visibility</p:attrName>
                                        </p:attrNameLst>
                                      </p:cBhvr>
                                      <p:to>
                                        <p:strVal val="visible"/>
                                      </p:to>
                                    </p:set>
                                  </p:childTnLst>
                                </p:cTn>
                              </p:par>
                            </p:childTnLst>
                          </p:cTn>
                        </p:par>
                      </p:childTnLst>
                    </p:cTn>
                  </p:par>
                  <p:par>
                    <p:cTn id="347" fill="hold">
                      <p:stCondLst>
                        <p:cond delay="indefinite"/>
                      </p:stCondLst>
                      <p:childTnLst>
                        <p:par>
                          <p:cTn id="348" fill="hold">
                            <p:stCondLst>
                              <p:cond delay="0"/>
                            </p:stCondLst>
                            <p:childTnLst>
                              <p:par>
                                <p:cTn id="349" presetID="1" presetClass="entr" presetSubtype="0" fill="hold" grpId="0" nodeType="clickEffect">
                                  <p:stCondLst>
                                    <p:cond delay="0"/>
                                  </p:stCondLst>
                                  <p:childTnLst>
                                    <p:set>
                                      <p:cBhvr>
                                        <p:cTn id="350" dur="1" fill="hold">
                                          <p:stCondLst>
                                            <p:cond delay="0"/>
                                          </p:stCondLst>
                                        </p:cTn>
                                        <p:tgtEl>
                                          <p:spTgt spid="118"/>
                                        </p:tgtEl>
                                        <p:attrNameLst>
                                          <p:attrName>style.visibility</p:attrName>
                                        </p:attrNameLst>
                                      </p:cBhvr>
                                      <p:to>
                                        <p:strVal val="visible"/>
                                      </p:to>
                                    </p:set>
                                  </p:childTnLst>
                                </p:cTn>
                              </p:par>
                              <p:par>
                                <p:cTn id="351" presetID="1" presetClass="entr" presetSubtype="0" fill="hold" grpId="0" nodeType="withEffect">
                                  <p:stCondLst>
                                    <p:cond delay="0"/>
                                  </p:stCondLst>
                                  <p:childTnLst>
                                    <p:set>
                                      <p:cBhvr>
                                        <p:cTn id="352" dur="1" fill="hold">
                                          <p:stCondLst>
                                            <p:cond delay="0"/>
                                          </p:stCondLst>
                                        </p:cTn>
                                        <p:tgtEl>
                                          <p:spTgt spid="117"/>
                                        </p:tgtEl>
                                        <p:attrNameLst>
                                          <p:attrName>style.visibility</p:attrName>
                                        </p:attrNameLst>
                                      </p:cBhvr>
                                      <p:to>
                                        <p:strVal val="visible"/>
                                      </p:to>
                                    </p:set>
                                  </p:childTnLst>
                                </p:cTn>
                              </p:par>
                            </p:childTnLst>
                          </p:cTn>
                        </p:par>
                      </p:childTnLst>
                    </p:cTn>
                  </p:par>
                  <p:par>
                    <p:cTn id="353" fill="hold">
                      <p:stCondLst>
                        <p:cond delay="indefinite"/>
                      </p:stCondLst>
                      <p:childTnLst>
                        <p:par>
                          <p:cTn id="354" fill="hold">
                            <p:stCondLst>
                              <p:cond delay="0"/>
                            </p:stCondLst>
                            <p:childTnLst>
                              <p:par>
                                <p:cTn id="355" presetID="1" presetClass="entr" presetSubtype="0" fill="hold" nodeType="clickEffect">
                                  <p:stCondLst>
                                    <p:cond delay="0"/>
                                  </p:stCondLst>
                                  <p:childTnLst>
                                    <p:set>
                                      <p:cBhvr>
                                        <p:cTn id="356" dur="1" fill="hold">
                                          <p:stCondLst>
                                            <p:cond delay="0"/>
                                          </p:stCondLst>
                                        </p:cTn>
                                        <p:tgtEl>
                                          <p:spTgt spid="106"/>
                                        </p:tgtEl>
                                        <p:attrNameLst>
                                          <p:attrName>style.visibility</p:attrName>
                                        </p:attrNameLst>
                                      </p:cBhvr>
                                      <p:to>
                                        <p:strVal val="visible"/>
                                      </p:to>
                                    </p:set>
                                  </p:childTnLst>
                                </p:cTn>
                              </p:par>
                              <p:par>
                                <p:cTn id="357" presetID="1" presetClass="entr" presetSubtype="0" fill="hold" grpId="2" nodeType="withEffect">
                                  <p:stCondLst>
                                    <p:cond delay="0"/>
                                  </p:stCondLst>
                                  <p:childTnLst>
                                    <p:set>
                                      <p:cBhvr>
                                        <p:cTn id="358" dur="1" fill="hold">
                                          <p:stCondLst>
                                            <p:cond delay="0"/>
                                          </p:stCondLst>
                                        </p:cTn>
                                        <p:tgtEl>
                                          <p:spTgt spid="125"/>
                                        </p:tgtEl>
                                        <p:attrNameLst>
                                          <p:attrName>style.visibility</p:attrName>
                                        </p:attrNameLst>
                                      </p:cBhvr>
                                      <p:to>
                                        <p:strVal val="visible"/>
                                      </p:to>
                                    </p:set>
                                  </p:childTnLst>
                                </p:cTn>
                              </p:par>
                              <p:par>
                                <p:cTn id="359" presetID="1" presetClass="entr" presetSubtype="0" fill="hold" grpId="0" nodeType="withEffect">
                                  <p:stCondLst>
                                    <p:cond delay="0"/>
                                  </p:stCondLst>
                                  <p:childTnLst>
                                    <p:set>
                                      <p:cBhvr>
                                        <p:cTn id="360" dur="1" fill="hold">
                                          <p:stCondLst>
                                            <p:cond delay="0"/>
                                          </p:stCondLst>
                                        </p:cTn>
                                        <p:tgtEl>
                                          <p:spTgt spid="131"/>
                                        </p:tgtEl>
                                        <p:attrNameLst>
                                          <p:attrName>style.visibility</p:attrName>
                                        </p:attrNameLst>
                                      </p:cBhvr>
                                      <p:to>
                                        <p:strVal val="visible"/>
                                      </p:to>
                                    </p:set>
                                  </p:childTnLst>
                                </p:cTn>
                              </p:par>
                              <p:par>
                                <p:cTn id="361" presetID="1" presetClass="entr" presetSubtype="0" fill="hold" grpId="0" nodeType="withEffect">
                                  <p:stCondLst>
                                    <p:cond delay="0"/>
                                  </p:stCondLst>
                                  <p:childTnLst>
                                    <p:set>
                                      <p:cBhvr>
                                        <p:cTn id="362" dur="1" fill="hold">
                                          <p:stCondLst>
                                            <p:cond delay="0"/>
                                          </p:stCondLst>
                                        </p:cTn>
                                        <p:tgtEl>
                                          <p:spTgt spid="132"/>
                                        </p:tgtEl>
                                        <p:attrNameLst>
                                          <p:attrName>style.visibility</p:attrName>
                                        </p:attrNameLst>
                                      </p:cBhvr>
                                      <p:to>
                                        <p:strVal val="visible"/>
                                      </p:to>
                                    </p:set>
                                  </p:childTnLst>
                                </p:cTn>
                              </p:par>
                            </p:childTnLst>
                          </p:cTn>
                        </p:par>
                      </p:childTnLst>
                    </p:cTn>
                  </p:par>
                  <p:par>
                    <p:cTn id="363" fill="hold">
                      <p:stCondLst>
                        <p:cond delay="indefinite"/>
                      </p:stCondLst>
                      <p:childTnLst>
                        <p:par>
                          <p:cTn id="364" fill="hold">
                            <p:stCondLst>
                              <p:cond delay="0"/>
                            </p:stCondLst>
                            <p:childTnLst>
                              <p:par>
                                <p:cTn id="365" presetID="1" presetClass="entr" presetSubtype="0" fill="hold" nodeType="clickEffect">
                                  <p:stCondLst>
                                    <p:cond delay="0"/>
                                  </p:stCondLst>
                                  <p:childTnLst>
                                    <p:set>
                                      <p:cBhvr>
                                        <p:cTn id="366" dur="1" fill="hold">
                                          <p:stCondLst>
                                            <p:cond delay="0"/>
                                          </p:stCondLst>
                                        </p:cTn>
                                        <p:tgtEl>
                                          <p:spTgt spid="122"/>
                                        </p:tgtEl>
                                        <p:attrNameLst>
                                          <p:attrName>style.visibility</p:attrName>
                                        </p:attrNameLst>
                                      </p:cBhvr>
                                      <p:to>
                                        <p:strVal val="visible"/>
                                      </p:to>
                                    </p:set>
                                  </p:childTnLst>
                                </p:cTn>
                              </p:par>
                              <p:par>
                                <p:cTn id="367" presetID="1" presetClass="entr" presetSubtype="0" fill="hold" grpId="0" nodeType="withEffect">
                                  <p:stCondLst>
                                    <p:cond delay="0"/>
                                  </p:stCondLst>
                                  <p:childTnLst>
                                    <p:set>
                                      <p:cBhvr>
                                        <p:cTn id="368" dur="1" fill="hold">
                                          <p:stCondLst>
                                            <p:cond delay="0"/>
                                          </p:stCondLst>
                                        </p:cTn>
                                        <p:tgtEl>
                                          <p:spTgt spid="120"/>
                                        </p:tgtEl>
                                        <p:attrNameLst>
                                          <p:attrName>style.visibility</p:attrName>
                                        </p:attrNameLst>
                                      </p:cBhvr>
                                      <p:to>
                                        <p:strVal val="visible"/>
                                      </p:to>
                                    </p:set>
                                  </p:childTnLst>
                                </p:cTn>
                              </p:par>
                            </p:childTnLst>
                          </p:cTn>
                        </p:par>
                      </p:childTnLst>
                    </p:cTn>
                  </p:par>
                  <p:par>
                    <p:cTn id="369" fill="hold">
                      <p:stCondLst>
                        <p:cond delay="indefinite"/>
                      </p:stCondLst>
                      <p:childTnLst>
                        <p:par>
                          <p:cTn id="370" fill="hold">
                            <p:stCondLst>
                              <p:cond delay="0"/>
                            </p:stCondLst>
                            <p:childTnLst>
                              <p:par>
                                <p:cTn id="371" presetID="1" presetClass="entr" presetSubtype="0" fill="hold" grpId="0" nodeType="clickEffect">
                                  <p:stCondLst>
                                    <p:cond delay="0"/>
                                  </p:stCondLst>
                                  <p:childTnLst>
                                    <p:set>
                                      <p:cBhvr>
                                        <p:cTn id="372" dur="1" fill="hold">
                                          <p:stCondLst>
                                            <p:cond delay="0"/>
                                          </p:stCondLst>
                                        </p:cTn>
                                        <p:tgtEl>
                                          <p:spTgt spid="112"/>
                                        </p:tgtEl>
                                        <p:attrNameLst>
                                          <p:attrName>style.visibility</p:attrName>
                                        </p:attrNameLst>
                                      </p:cBhvr>
                                      <p:to>
                                        <p:strVal val="visible"/>
                                      </p:to>
                                    </p:set>
                                  </p:childTnLst>
                                </p:cTn>
                              </p:par>
                            </p:childTnLst>
                          </p:cTn>
                        </p:par>
                      </p:childTnLst>
                    </p:cTn>
                  </p:par>
                  <p:par>
                    <p:cTn id="373" fill="hold">
                      <p:stCondLst>
                        <p:cond delay="indefinite"/>
                      </p:stCondLst>
                      <p:childTnLst>
                        <p:par>
                          <p:cTn id="374" fill="hold">
                            <p:stCondLst>
                              <p:cond delay="0"/>
                            </p:stCondLst>
                            <p:childTnLst>
                              <p:par>
                                <p:cTn id="375" presetID="22" presetClass="entr" presetSubtype="2" fill="hold" grpId="0" nodeType="clickEffect">
                                  <p:stCondLst>
                                    <p:cond delay="0"/>
                                  </p:stCondLst>
                                  <p:childTnLst>
                                    <p:set>
                                      <p:cBhvr>
                                        <p:cTn id="376" dur="1" fill="hold">
                                          <p:stCondLst>
                                            <p:cond delay="0"/>
                                          </p:stCondLst>
                                        </p:cTn>
                                        <p:tgtEl>
                                          <p:spTgt spid="176"/>
                                        </p:tgtEl>
                                        <p:attrNameLst>
                                          <p:attrName>style.visibility</p:attrName>
                                        </p:attrNameLst>
                                      </p:cBhvr>
                                      <p:to>
                                        <p:strVal val="visible"/>
                                      </p:to>
                                    </p:set>
                                    <p:animEffect transition="in" filter="wipe(right)">
                                      <p:cBhvr>
                                        <p:cTn id="377" dur="500"/>
                                        <p:tgtEl>
                                          <p:spTgt spid="176"/>
                                        </p:tgtEl>
                                      </p:cBhvr>
                                    </p:animEffect>
                                  </p:childTnLst>
                                </p:cTn>
                              </p:par>
                            </p:childTnLst>
                          </p:cTn>
                        </p:par>
                      </p:childTnLst>
                    </p:cTn>
                  </p:par>
                  <p:par>
                    <p:cTn id="378" fill="hold">
                      <p:stCondLst>
                        <p:cond delay="indefinite"/>
                      </p:stCondLst>
                      <p:childTnLst>
                        <p:par>
                          <p:cTn id="379" fill="hold">
                            <p:stCondLst>
                              <p:cond delay="0"/>
                            </p:stCondLst>
                            <p:childTnLst>
                              <p:par>
                                <p:cTn id="380" presetID="1" presetClass="entr" presetSubtype="0" fill="hold" grpId="0" nodeType="clickEffect">
                                  <p:stCondLst>
                                    <p:cond delay="0"/>
                                  </p:stCondLst>
                                  <p:childTnLst>
                                    <p:set>
                                      <p:cBhvr>
                                        <p:cTn id="381" dur="1" fill="hold">
                                          <p:stCondLst>
                                            <p:cond delay="0"/>
                                          </p:stCondLst>
                                        </p:cTn>
                                        <p:tgtEl>
                                          <p:spTgt spid="6"/>
                                        </p:tgtEl>
                                        <p:attrNameLst>
                                          <p:attrName>style.visibility</p:attrName>
                                        </p:attrNameLst>
                                      </p:cBhvr>
                                      <p:to>
                                        <p:strVal val="visible"/>
                                      </p:to>
                                    </p:set>
                                  </p:childTnLst>
                                </p:cTn>
                              </p:par>
                              <p:par>
                                <p:cTn id="382" presetID="1" presetClass="exit" presetSubtype="0" fill="hold" grpId="1" nodeType="withEffect">
                                  <p:stCondLst>
                                    <p:cond delay="0"/>
                                  </p:stCondLst>
                                  <p:childTnLst>
                                    <p:set>
                                      <p:cBhvr>
                                        <p:cTn id="383" dur="1" fill="hold">
                                          <p:stCondLst>
                                            <p:cond delay="0"/>
                                          </p:stCondLst>
                                        </p:cTn>
                                        <p:tgtEl>
                                          <p:spTgt spid="176"/>
                                        </p:tgtEl>
                                        <p:attrNameLst>
                                          <p:attrName>style.visibility</p:attrName>
                                        </p:attrNameLst>
                                      </p:cBhvr>
                                      <p:to>
                                        <p:strVal val="hidden"/>
                                      </p:to>
                                    </p:set>
                                  </p:childTnLst>
                                </p:cTn>
                              </p:par>
                            </p:childTnLst>
                          </p:cTn>
                        </p:par>
                      </p:childTnLst>
                    </p:cTn>
                  </p:par>
                  <p:par>
                    <p:cTn id="384" fill="hold">
                      <p:stCondLst>
                        <p:cond delay="indefinite"/>
                      </p:stCondLst>
                      <p:childTnLst>
                        <p:par>
                          <p:cTn id="385" fill="hold">
                            <p:stCondLst>
                              <p:cond delay="0"/>
                            </p:stCondLst>
                            <p:childTnLst>
                              <p:par>
                                <p:cTn id="386" presetID="1" presetClass="entr" presetSubtype="0" fill="hold" grpId="0" nodeType="clickEffect">
                                  <p:stCondLst>
                                    <p:cond delay="0"/>
                                  </p:stCondLst>
                                  <p:childTnLst>
                                    <p:set>
                                      <p:cBhvr>
                                        <p:cTn id="387" dur="1" fill="hold">
                                          <p:stCondLst>
                                            <p:cond delay="0"/>
                                          </p:stCondLst>
                                        </p:cTn>
                                        <p:tgtEl>
                                          <p:spTgt spid="134"/>
                                        </p:tgtEl>
                                        <p:attrNameLst>
                                          <p:attrName>style.visibility</p:attrName>
                                        </p:attrNameLst>
                                      </p:cBhvr>
                                      <p:to>
                                        <p:strVal val="visible"/>
                                      </p:to>
                                    </p:set>
                                  </p:childTnLst>
                                </p:cTn>
                              </p:par>
                            </p:childTnLst>
                          </p:cTn>
                        </p:par>
                      </p:childTnLst>
                    </p:cTn>
                  </p:par>
                  <p:par>
                    <p:cTn id="388" fill="hold">
                      <p:stCondLst>
                        <p:cond delay="indefinite"/>
                      </p:stCondLst>
                      <p:childTnLst>
                        <p:par>
                          <p:cTn id="389" fill="hold">
                            <p:stCondLst>
                              <p:cond delay="0"/>
                            </p:stCondLst>
                            <p:childTnLst>
                              <p:par>
                                <p:cTn id="390" presetID="1" presetClass="entr" presetSubtype="0" fill="hold" grpId="0" nodeType="clickEffect">
                                  <p:stCondLst>
                                    <p:cond delay="0"/>
                                  </p:stCondLst>
                                  <p:childTnLst>
                                    <p:set>
                                      <p:cBhvr>
                                        <p:cTn id="391" dur="1" fill="hold">
                                          <p:stCondLst>
                                            <p:cond delay="0"/>
                                          </p:stCondLst>
                                        </p:cTn>
                                        <p:tgtEl>
                                          <p:spTgt spid="136"/>
                                        </p:tgtEl>
                                        <p:attrNameLst>
                                          <p:attrName>style.visibility</p:attrName>
                                        </p:attrNameLst>
                                      </p:cBhvr>
                                      <p:to>
                                        <p:strVal val="visible"/>
                                      </p:to>
                                    </p:set>
                                  </p:childTnLst>
                                </p:cTn>
                              </p:par>
                              <p:par>
                                <p:cTn id="392" presetID="1" presetClass="entr" presetSubtype="0" fill="hold" grpId="0" nodeType="withEffect">
                                  <p:stCondLst>
                                    <p:cond delay="0"/>
                                  </p:stCondLst>
                                  <p:childTnLst>
                                    <p:set>
                                      <p:cBhvr>
                                        <p:cTn id="393" dur="1" fill="hold">
                                          <p:stCondLst>
                                            <p:cond delay="0"/>
                                          </p:stCondLst>
                                        </p:cTn>
                                        <p:tgtEl>
                                          <p:spTgt spid="133"/>
                                        </p:tgtEl>
                                        <p:attrNameLst>
                                          <p:attrName>style.visibility</p:attrName>
                                        </p:attrNameLst>
                                      </p:cBhvr>
                                      <p:to>
                                        <p:strVal val="visible"/>
                                      </p:to>
                                    </p:set>
                                  </p:childTnLst>
                                </p:cTn>
                              </p:par>
                            </p:childTnLst>
                          </p:cTn>
                        </p:par>
                      </p:childTnLst>
                    </p:cTn>
                  </p:par>
                  <p:par>
                    <p:cTn id="394" fill="hold">
                      <p:stCondLst>
                        <p:cond delay="indefinite"/>
                      </p:stCondLst>
                      <p:childTnLst>
                        <p:par>
                          <p:cTn id="395" fill="hold">
                            <p:stCondLst>
                              <p:cond delay="0"/>
                            </p:stCondLst>
                            <p:childTnLst>
                              <p:par>
                                <p:cTn id="396" presetID="1" presetClass="entr" presetSubtype="0" fill="hold" grpId="0" nodeType="clickEffect">
                                  <p:stCondLst>
                                    <p:cond delay="0"/>
                                  </p:stCondLst>
                                  <p:childTnLst>
                                    <p:set>
                                      <p:cBhvr>
                                        <p:cTn id="397" dur="1" fill="hold">
                                          <p:stCondLst>
                                            <p:cond delay="0"/>
                                          </p:stCondLst>
                                        </p:cTn>
                                        <p:tgtEl>
                                          <p:spTgt spid="135"/>
                                        </p:tgtEl>
                                        <p:attrNameLst>
                                          <p:attrName>style.visibility</p:attrName>
                                        </p:attrNameLst>
                                      </p:cBhvr>
                                      <p:to>
                                        <p:strVal val="visible"/>
                                      </p:to>
                                    </p:set>
                                  </p:childTnLst>
                                </p:cTn>
                              </p:par>
                            </p:childTnLst>
                          </p:cTn>
                        </p:par>
                      </p:childTnLst>
                    </p:cTn>
                  </p:par>
                  <p:par>
                    <p:cTn id="398" fill="hold">
                      <p:stCondLst>
                        <p:cond delay="indefinite"/>
                      </p:stCondLst>
                      <p:childTnLst>
                        <p:par>
                          <p:cTn id="399" fill="hold">
                            <p:stCondLst>
                              <p:cond delay="0"/>
                            </p:stCondLst>
                            <p:childTnLst>
                              <p:par>
                                <p:cTn id="400" presetID="1" presetClass="entr" presetSubtype="0" fill="hold" grpId="0" nodeType="clickEffect">
                                  <p:stCondLst>
                                    <p:cond delay="0"/>
                                  </p:stCondLst>
                                  <p:childTnLst>
                                    <p:set>
                                      <p:cBhvr>
                                        <p:cTn id="401" dur="1" fill="hold">
                                          <p:stCondLst>
                                            <p:cond delay="0"/>
                                          </p:stCondLst>
                                        </p:cTn>
                                        <p:tgtEl>
                                          <p:spTgt spid="137"/>
                                        </p:tgtEl>
                                        <p:attrNameLst>
                                          <p:attrName>style.visibility</p:attrName>
                                        </p:attrNameLst>
                                      </p:cBhvr>
                                      <p:to>
                                        <p:strVal val="visible"/>
                                      </p:to>
                                    </p:set>
                                  </p:childTnLst>
                                </p:cTn>
                              </p:par>
                            </p:childTnLst>
                          </p:cTn>
                        </p:par>
                      </p:childTnLst>
                    </p:cTn>
                  </p:par>
                  <p:par>
                    <p:cTn id="402" fill="hold">
                      <p:stCondLst>
                        <p:cond delay="indefinite"/>
                      </p:stCondLst>
                      <p:childTnLst>
                        <p:par>
                          <p:cTn id="403" fill="hold">
                            <p:stCondLst>
                              <p:cond delay="0"/>
                            </p:stCondLst>
                            <p:childTnLst>
                              <p:par>
                                <p:cTn id="404" presetID="1" presetClass="entr" presetSubtype="0" fill="hold" grpId="0" nodeType="clickEffect">
                                  <p:stCondLst>
                                    <p:cond delay="0"/>
                                  </p:stCondLst>
                                  <p:childTnLst>
                                    <p:set>
                                      <p:cBhvr>
                                        <p:cTn id="405" dur="1" fill="hold">
                                          <p:stCondLst>
                                            <p:cond delay="0"/>
                                          </p:stCondLst>
                                        </p:cTn>
                                        <p:tgtEl>
                                          <p:spTgt spid="138"/>
                                        </p:tgtEl>
                                        <p:attrNameLst>
                                          <p:attrName>style.visibility</p:attrName>
                                        </p:attrNameLst>
                                      </p:cBhvr>
                                      <p:to>
                                        <p:strVal val="visible"/>
                                      </p:to>
                                    </p:set>
                                  </p:childTnLst>
                                </p:cTn>
                              </p:par>
                              <p:par>
                                <p:cTn id="406" presetID="1" presetClass="entr" presetSubtype="0" fill="hold" grpId="0" nodeType="withEffect">
                                  <p:stCondLst>
                                    <p:cond delay="0"/>
                                  </p:stCondLst>
                                  <p:childTnLst>
                                    <p:set>
                                      <p:cBhvr>
                                        <p:cTn id="407" dur="1" fill="hold">
                                          <p:stCondLst>
                                            <p:cond delay="0"/>
                                          </p:stCondLst>
                                        </p:cTn>
                                        <p:tgtEl>
                                          <p:spTgt spid="139"/>
                                        </p:tgtEl>
                                        <p:attrNameLst>
                                          <p:attrName>style.visibility</p:attrName>
                                        </p:attrNameLst>
                                      </p:cBhvr>
                                      <p:to>
                                        <p:strVal val="visible"/>
                                      </p:to>
                                    </p:set>
                                  </p:childTnLst>
                                </p:cTn>
                              </p:par>
                            </p:childTnLst>
                          </p:cTn>
                        </p:par>
                      </p:childTnLst>
                    </p:cTn>
                  </p:par>
                  <p:par>
                    <p:cTn id="408" fill="hold">
                      <p:stCondLst>
                        <p:cond delay="indefinite"/>
                      </p:stCondLst>
                      <p:childTnLst>
                        <p:par>
                          <p:cTn id="409" fill="hold">
                            <p:stCondLst>
                              <p:cond delay="0"/>
                            </p:stCondLst>
                            <p:childTnLst>
                              <p:par>
                                <p:cTn id="410" presetID="1" presetClass="entr" presetSubtype="0" fill="hold" grpId="0" nodeType="clickEffect">
                                  <p:stCondLst>
                                    <p:cond delay="0"/>
                                  </p:stCondLst>
                                  <p:childTnLst>
                                    <p:set>
                                      <p:cBhvr>
                                        <p:cTn id="411" dur="1" fill="hold">
                                          <p:stCondLst>
                                            <p:cond delay="0"/>
                                          </p:stCondLst>
                                        </p:cTn>
                                        <p:tgtEl>
                                          <p:spTgt spid="182"/>
                                        </p:tgtEl>
                                        <p:attrNameLst>
                                          <p:attrName>style.visibility</p:attrName>
                                        </p:attrNameLst>
                                      </p:cBhvr>
                                      <p:to>
                                        <p:strVal val="visible"/>
                                      </p:to>
                                    </p:set>
                                  </p:childTnLst>
                                </p:cTn>
                              </p:par>
                              <p:par>
                                <p:cTn id="412" presetID="35" presetClass="emph" presetSubtype="0" repeatCount="10000" fill="hold" grpId="1" nodeType="withEffect">
                                  <p:stCondLst>
                                    <p:cond delay="0"/>
                                  </p:stCondLst>
                                  <p:childTnLst>
                                    <p:anim calcmode="discrete" valueType="str">
                                      <p:cBhvr>
                                        <p:cTn id="413" dur="500" fill="hold"/>
                                        <p:tgtEl>
                                          <p:spTgt spid="182"/>
                                        </p:tgtEl>
                                        <p:attrNameLst>
                                          <p:attrName>style.visibility</p:attrName>
                                        </p:attrNameLst>
                                      </p:cBhvr>
                                      <p:tavLst>
                                        <p:tav tm="0">
                                          <p:val>
                                            <p:strVal val="hidden"/>
                                          </p:val>
                                        </p:tav>
                                        <p:tav tm="50000">
                                          <p:val>
                                            <p:strVal val="visible"/>
                                          </p:val>
                                        </p:tav>
                                      </p:tavLst>
                                    </p:anim>
                                  </p:childTnLst>
                                </p:cTn>
                              </p:par>
                            </p:childTnLst>
                          </p:cTn>
                        </p:par>
                      </p:childTnLst>
                    </p:cTn>
                  </p:par>
                  <p:par>
                    <p:cTn id="414" fill="hold">
                      <p:stCondLst>
                        <p:cond delay="indefinite"/>
                      </p:stCondLst>
                      <p:childTnLst>
                        <p:par>
                          <p:cTn id="415" fill="hold">
                            <p:stCondLst>
                              <p:cond delay="0"/>
                            </p:stCondLst>
                            <p:childTnLst>
                              <p:par>
                                <p:cTn id="416" presetID="22" presetClass="entr" presetSubtype="4" fill="hold" grpId="0" nodeType="clickEffect">
                                  <p:stCondLst>
                                    <p:cond delay="0"/>
                                  </p:stCondLst>
                                  <p:childTnLst>
                                    <p:set>
                                      <p:cBhvr>
                                        <p:cTn id="417" dur="1" fill="hold">
                                          <p:stCondLst>
                                            <p:cond delay="0"/>
                                          </p:stCondLst>
                                        </p:cTn>
                                        <p:tgtEl>
                                          <p:spTgt spid="183"/>
                                        </p:tgtEl>
                                        <p:attrNameLst>
                                          <p:attrName>style.visibility</p:attrName>
                                        </p:attrNameLst>
                                      </p:cBhvr>
                                      <p:to>
                                        <p:strVal val="visible"/>
                                      </p:to>
                                    </p:set>
                                    <p:animEffect transition="in" filter="wipe(down)">
                                      <p:cBhvr>
                                        <p:cTn id="418" dur="500"/>
                                        <p:tgtEl>
                                          <p:spTgt spid="183"/>
                                        </p:tgtEl>
                                      </p:cBhvr>
                                    </p:animEffect>
                                  </p:childTnLst>
                                </p:cTn>
                              </p:par>
                            </p:childTnLst>
                          </p:cTn>
                        </p:par>
                      </p:childTnLst>
                    </p:cTn>
                  </p:par>
                  <p:par>
                    <p:cTn id="419" fill="hold">
                      <p:stCondLst>
                        <p:cond delay="indefinite"/>
                      </p:stCondLst>
                      <p:childTnLst>
                        <p:par>
                          <p:cTn id="420" fill="hold">
                            <p:stCondLst>
                              <p:cond delay="0"/>
                            </p:stCondLst>
                            <p:childTnLst>
                              <p:par>
                                <p:cTn id="421" presetID="1" presetClass="entr" presetSubtype="0" fill="hold" grpId="0" nodeType="clickEffect">
                                  <p:stCondLst>
                                    <p:cond delay="0"/>
                                  </p:stCondLst>
                                  <p:childTnLst>
                                    <p:set>
                                      <p:cBhvr>
                                        <p:cTn id="422" dur="1" fill="hold">
                                          <p:stCondLst>
                                            <p:cond delay="0"/>
                                          </p:stCondLst>
                                        </p:cTn>
                                        <p:tgtEl>
                                          <p:spTgt spid="181"/>
                                        </p:tgtEl>
                                        <p:attrNameLst>
                                          <p:attrName>style.visibility</p:attrName>
                                        </p:attrNameLst>
                                      </p:cBhvr>
                                      <p:to>
                                        <p:strVal val="visible"/>
                                      </p:to>
                                    </p:set>
                                  </p:childTnLst>
                                </p:cTn>
                              </p:par>
                              <p:par>
                                <p:cTn id="423" presetID="35" presetClass="emph" presetSubtype="0" repeatCount="10000" fill="hold" grpId="1" nodeType="withEffect">
                                  <p:stCondLst>
                                    <p:cond delay="0"/>
                                  </p:stCondLst>
                                  <p:childTnLst>
                                    <p:anim calcmode="discrete" valueType="str">
                                      <p:cBhvr>
                                        <p:cTn id="424" dur="500" fill="hold"/>
                                        <p:tgtEl>
                                          <p:spTgt spid="181"/>
                                        </p:tgtEl>
                                        <p:attrNameLst>
                                          <p:attrName>style.visibility</p:attrName>
                                        </p:attrNameLst>
                                      </p:cBhvr>
                                      <p:tavLst>
                                        <p:tav tm="0">
                                          <p:val>
                                            <p:strVal val="hidden"/>
                                          </p:val>
                                        </p:tav>
                                        <p:tav tm="50000">
                                          <p:val>
                                            <p:strVal val="visible"/>
                                          </p:val>
                                        </p:tav>
                                      </p:tavLst>
                                    </p:anim>
                                  </p:childTnLst>
                                </p:cTn>
                              </p:par>
                            </p:childTnLst>
                          </p:cTn>
                        </p:par>
                      </p:childTnLst>
                    </p:cTn>
                  </p:par>
                  <p:par>
                    <p:cTn id="425" fill="hold">
                      <p:stCondLst>
                        <p:cond delay="indefinite"/>
                      </p:stCondLst>
                      <p:childTnLst>
                        <p:par>
                          <p:cTn id="426" fill="hold">
                            <p:stCondLst>
                              <p:cond delay="0"/>
                            </p:stCondLst>
                            <p:childTnLst>
                              <p:par>
                                <p:cTn id="427" presetID="22" presetClass="entr" presetSubtype="1" fill="hold" grpId="0" nodeType="clickEffect">
                                  <p:stCondLst>
                                    <p:cond delay="0"/>
                                  </p:stCondLst>
                                  <p:childTnLst>
                                    <p:set>
                                      <p:cBhvr>
                                        <p:cTn id="428" dur="1" fill="hold">
                                          <p:stCondLst>
                                            <p:cond delay="0"/>
                                          </p:stCondLst>
                                        </p:cTn>
                                        <p:tgtEl>
                                          <p:spTgt spid="184"/>
                                        </p:tgtEl>
                                        <p:attrNameLst>
                                          <p:attrName>style.visibility</p:attrName>
                                        </p:attrNameLst>
                                      </p:cBhvr>
                                      <p:to>
                                        <p:strVal val="visible"/>
                                      </p:to>
                                    </p:set>
                                    <p:animEffect transition="in" filter="wipe(up)">
                                      <p:cBhvr>
                                        <p:cTn id="429" dur="500"/>
                                        <p:tgtEl>
                                          <p:spTgt spid="184"/>
                                        </p:tgtEl>
                                      </p:cBhvr>
                                    </p:animEffect>
                                  </p:childTnLst>
                                </p:cTn>
                              </p:par>
                            </p:childTnLst>
                          </p:cTn>
                        </p:par>
                      </p:childTnLst>
                    </p:cTn>
                  </p:par>
                  <p:par>
                    <p:cTn id="430" fill="hold">
                      <p:stCondLst>
                        <p:cond delay="indefinite"/>
                      </p:stCondLst>
                      <p:childTnLst>
                        <p:par>
                          <p:cTn id="431" fill="hold">
                            <p:stCondLst>
                              <p:cond delay="0"/>
                            </p:stCondLst>
                            <p:childTnLst>
                              <p:par>
                                <p:cTn id="432" presetID="1" presetClass="entr" presetSubtype="0" fill="hold" grpId="0" nodeType="clickEffect">
                                  <p:stCondLst>
                                    <p:cond delay="0"/>
                                  </p:stCondLst>
                                  <p:childTnLst>
                                    <p:set>
                                      <p:cBhvr>
                                        <p:cTn id="433" dur="1" fill="hold">
                                          <p:stCondLst>
                                            <p:cond delay="0"/>
                                          </p:stCondLst>
                                        </p:cTn>
                                        <p:tgtEl>
                                          <p:spTgt spid="141"/>
                                        </p:tgtEl>
                                        <p:attrNameLst>
                                          <p:attrName>style.visibility</p:attrName>
                                        </p:attrNameLst>
                                      </p:cBhvr>
                                      <p:to>
                                        <p:strVal val="visible"/>
                                      </p:to>
                                    </p:set>
                                  </p:childTnLst>
                                </p:cTn>
                              </p:par>
                              <p:par>
                                <p:cTn id="434" presetID="35" presetClass="emph" presetSubtype="0" repeatCount="10000" fill="hold" grpId="1" nodeType="withEffect">
                                  <p:stCondLst>
                                    <p:cond delay="0"/>
                                  </p:stCondLst>
                                  <p:childTnLst>
                                    <p:anim calcmode="discrete" valueType="str">
                                      <p:cBhvr>
                                        <p:cTn id="435" dur="500" fill="hold"/>
                                        <p:tgtEl>
                                          <p:spTgt spid="141"/>
                                        </p:tgtEl>
                                        <p:attrNameLst>
                                          <p:attrName>style.visibility</p:attrName>
                                        </p:attrNameLst>
                                      </p:cBhvr>
                                      <p:tavLst>
                                        <p:tav tm="0">
                                          <p:val>
                                            <p:strVal val="hidden"/>
                                          </p:val>
                                        </p:tav>
                                        <p:tav tm="50000">
                                          <p:val>
                                            <p:strVal val="visible"/>
                                          </p:val>
                                        </p:tav>
                                      </p:tavLst>
                                    </p:anim>
                                  </p:childTnLst>
                                </p:cTn>
                              </p:par>
                            </p:childTnLst>
                          </p:cTn>
                        </p:par>
                      </p:childTnLst>
                    </p:cTn>
                  </p:par>
                  <p:par>
                    <p:cTn id="436" fill="hold">
                      <p:stCondLst>
                        <p:cond delay="indefinite"/>
                      </p:stCondLst>
                      <p:childTnLst>
                        <p:par>
                          <p:cTn id="437" fill="hold">
                            <p:stCondLst>
                              <p:cond delay="0"/>
                            </p:stCondLst>
                            <p:childTnLst>
                              <p:par>
                                <p:cTn id="438" presetID="22" presetClass="entr" presetSubtype="1" fill="hold" grpId="0" nodeType="clickEffect">
                                  <p:stCondLst>
                                    <p:cond delay="0"/>
                                  </p:stCondLst>
                                  <p:childTnLst>
                                    <p:set>
                                      <p:cBhvr>
                                        <p:cTn id="439" dur="1" fill="hold">
                                          <p:stCondLst>
                                            <p:cond delay="0"/>
                                          </p:stCondLst>
                                        </p:cTn>
                                        <p:tgtEl>
                                          <p:spTgt spid="142"/>
                                        </p:tgtEl>
                                        <p:attrNameLst>
                                          <p:attrName>style.visibility</p:attrName>
                                        </p:attrNameLst>
                                      </p:cBhvr>
                                      <p:to>
                                        <p:strVal val="visible"/>
                                      </p:to>
                                    </p:set>
                                    <p:animEffect transition="in" filter="wipe(up)">
                                      <p:cBhvr>
                                        <p:cTn id="440" dur="500"/>
                                        <p:tgtEl>
                                          <p:spTgt spid="142"/>
                                        </p:tgtEl>
                                      </p:cBhvr>
                                    </p:animEffect>
                                  </p:childTnLst>
                                </p:cTn>
                              </p:par>
                            </p:childTnLst>
                          </p:cTn>
                        </p:par>
                      </p:childTnLst>
                    </p:cTn>
                  </p:par>
                  <p:par>
                    <p:cTn id="441" fill="hold">
                      <p:stCondLst>
                        <p:cond delay="indefinite"/>
                      </p:stCondLst>
                      <p:childTnLst>
                        <p:par>
                          <p:cTn id="442" fill="hold">
                            <p:stCondLst>
                              <p:cond delay="0"/>
                            </p:stCondLst>
                            <p:childTnLst>
                              <p:par>
                                <p:cTn id="443" presetID="1" presetClass="entr" presetSubtype="0" fill="hold" grpId="0" nodeType="clickEffect">
                                  <p:stCondLst>
                                    <p:cond delay="0"/>
                                  </p:stCondLst>
                                  <p:childTnLst>
                                    <p:set>
                                      <p:cBhvr>
                                        <p:cTn id="444" dur="1" fill="hold">
                                          <p:stCondLst>
                                            <p:cond delay="0"/>
                                          </p:stCondLst>
                                        </p:cTn>
                                        <p:tgtEl>
                                          <p:spTgt spid="140"/>
                                        </p:tgtEl>
                                        <p:attrNameLst>
                                          <p:attrName>style.visibility</p:attrName>
                                        </p:attrNameLst>
                                      </p:cBhvr>
                                      <p:to>
                                        <p:strVal val="visible"/>
                                      </p:to>
                                    </p:set>
                                  </p:childTnLst>
                                </p:cTn>
                              </p:par>
                            </p:childTnLst>
                          </p:cTn>
                        </p:par>
                      </p:childTnLst>
                    </p:cTn>
                  </p:par>
                  <p:par>
                    <p:cTn id="445" fill="hold">
                      <p:stCondLst>
                        <p:cond delay="indefinite"/>
                      </p:stCondLst>
                      <p:childTnLst>
                        <p:par>
                          <p:cTn id="446" fill="hold">
                            <p:stCondLst>
                              <p:cond delay="0"/>
                            </p:stCondLst>
                            <p:childTnLst>
                              <p:par>
                                <p:cTn id="447" presetID="1" presetClass="exit" presetSubtype="0" fill="hold" grpId="2" nodeType="clickEffect">
                                  <p:stCondLst>
                                    <p:cond delay="0"/>
                                  </p:stCondLst>
                                  <p:childTnLst>
                                    <p:set>
                                      <p:cBhvr>
                                        <p:cTn id="448" dur="1" fill="hold">
                                          <p:stCondLst>
                                            <p:cond delay="0"/>
                                          </p:stCondLst>
                                        </p:cTn>
                                        <p:tgtEl>
                                          <p:spTgt spid="141"/>
                                        </p:tgtEl>
                                        <p:attrNameLst>
                                          <p:attrName>style.visibility</p:attrName>
                                        </p:attrNameLst>
                                      </p:cBhvr>
                                      <p:to>
                                        <p:strVal val="hidden"/>
                                      </p:to>
                                    </p:set>
                                  </p:childTnLst>
                                </p:cTn>
                              </p:par>
                              <p:par>
                                <p:cTn id="449" presetID="1" presetClass="exit" presetSubtype="0" fill="hold" grpId="1" nodeType="withEffect">
                                  <p:stCondLst>
                                    <p:cond delay="0"/>
                                  </p:stCondLst>
                                  <p:childTnLst>
                                    <p:set>
                                      <p:cBhvr>
                                        <p:cTn id="450" dur="1" fill="hold">
                                          <p:stCondLst>
                                            <p:cond delay="0"/>
                                          </p:stCondLst>
                                        </p:cTn>
                                        <p:tgtEl>
                                          <p:spTgt spid="142"/>
                                        </p:tgtEl>
                                        <p:attrNameLst>
                                          <p:attrName>style.visibility</p:attrName>
                                        </p:attrNameLst>
                                      </p:cBhvr>
                                      <p:to>
                                        <p:strVal val="hidden"/>
                                      </p:to>
                                    </p:set>
                                  </p:childTnLst>
                                </p:cTn>
                              </p:par>
                              <p:par>
                                <p:cTn id="451" presetID="1" presetClass="exit" presetSubtype="0" fill="hold" grpId="2" nodeType="withEffect">
                                  <p:stCondLst>
                                    <p:cond delay="0"/>
                                  </p:stCondLst>
                                  <p:childTnLst>
                                    <p:set>
                                      <p:cBhvr>
                                        <p:cTn id="452" dur="1" fill="hold">
                                          <p:stCondLst>
                                            <p:cond delay="0"/>
                                          </p:stCondLst>
                                        </p:cTn>
                                        <p:tgtEl>
                                          <p:spTgt spid="182"/>
                                        </p:tgtEl>
                                        <p:attrNameLst>
                                          <p:attrName>style.visibility</p:attrName>
                                        </p:attrNameLst>
                                      </p:cBhvr>
                                      <p:to>
                                        <p:strVal val="hidden"/>
                                      </p:to>
                                    </p:set>
                                  </p:childTnLst>
                                </p:cTn>
                              </p:par>
                              <p:par>
                                <p:cTn id="453" presetID="1" presetClass="exit" presetSubtype="0" fill="hold" grpId="2" nodeType="withEffect">
                                  <p:stCondLst>
                                    <p:cond delay="0"/>
                                  </p:stCondLst>
                                  <p:childTnLst>
                                    <p:set>
                                      <p:cBhvr>
                                        <p:cTn id="454" dur="1" fill="hold">
                                          <p:stCondLst>
                                            <p:cond delay="0"/>
                                          </p:stCondLst>
                                        </p:cTn>
                                        <p:tgtEl>
                                          <p:spTgt spid="181"/>
                                        </p:tgtEl>
                                        <p:attrNameLst>
                                          <p:attrName>style.visibility</p:attrName>
                                        </p:attrNameLst>
                                      </p:cBhvr>
                                      <p:to>
                                        <p:strVal val="hidden"/>
                                      </p:to>
                                    </p:set>
                                  </p:childTnLst>
                                </p:cTn>
                              </p:par>
                              <p:par>
                                <p:cTn id="455" presetID="1" presetClass="exit" presetSubtype="0" fill="hold" grpId="1" nodeType="withEffect">
                                  <p:stCondLst>
                                    <p:cond delay="0"/>
                                  </p:stCondLst>
                                  <p:childTnLst>
                                    <p:set>
                                      <p:cBhvr>
                                        <p:cTn id="456" dur="1" fill="hold">
                                          <p:stCondLst>
                                            <p:cond delay="0"/>
                                          </p:stCondLst>
                                        </p:cTn>
                                        <p:tgtEl>
                                          <p:spTgt spid="184"/>
                                        </p:tgtEl>
                                        <p:attrNameLst>
                                          <p:attrName>style.visibility</p:attrName>
                                        </p:attrNameLst>
                                      </p:cBhvr>
                                      <p:to>
                                        <p:strVal val="hidden"/>
                                      </p:to>
                                    </p:set>
                                  </p:childTnLst>
                                </p:cTn>
                              </p:par>
                              <p:par>
                                <p:cTn id="457" presetID="1" presetClass="exit" presetSubtype="0" fill="hold" grpId="1" nodeType="withEffect">
                                  <p:stCondLst>
                                    <p:cond delay="0"/>
                                  </p:stCondLst>
                                  <p:childTnLst>
                                    <p:set>
                                      <p:cBhvr>
                                        <p:cTn id="458" dur="1" fill="hold">
                                          <p:stCondLst>
                                            <p:cond delay="0"/>
                                          </p:stCondLst>
                                        </p:cTn>
                                        <p:tgtEl>
                                          <p:spTgt spid="18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47" grpId="0"/>
      <p:bldP spid="68" grpId="0" animBg="1"/>
      <p:bldP spid="73" grpId="0" animBg="1"/>
      <p:bldP spid="73" grpId="1" animBg="1"/>
      <p:bldP spid="83" grpId="0"/>
      <p:bldP spid="83" grpId="1"/>
      <p:bldP spid="37" grpId="0"/>
      <p:bldP spid="44" grpId="0" animBg="1"/>
      <p:bldP spid="45" grpId="0"/>
      <p:bldP spid="48" grpId="0"/>
      <p:bldP spid="56" grpId="0"/>
      <p:bldP spid="61" grpId="0" animBg="1"/>
      <p:bldP spid="64" grpId="0"/>
      <p:bldP spid="40" grpId="0"/>
      <p:bldP spid="43" grpId="0" animBg="1"/>
      <p:bldP spid="52" grpId="0"/>
      <p:bldP spid="53" grpId="0" animBg="1"/>
      <p:bldP spid="5" grpId="0"/>
      <p:bldP spid="5" grpId="1"/>
      <p:bldP spid="5" grpId="2"/>
      <p:bldP spid="66" grpId="0"/>
      <p:bldP spid="66" grpId="1"/>
      <p:bldP spid="111" grpId="0"/>
      <p:bldP spid="112" grpId="0"/>
      <p:bldP spid="113" grpId="0" animBg="1"/>
      <p:bldP spid="114" grpId="0"/>
      <p:bldP spid="115" grpId="0"/>
      <p:bldP spid="116" grpId="0" animBg="1"/>
      <p:bldP spid="117" grpId="0"/>
      <p:bldP spid="118" grpId="0" animBg="1"/>
      <p:bldP spid="119" grpId="0" animBg="1"/>
      <p:bldP spid="120" grpId="0" animBg="1"/>
      <p:bldP spid="123" grpId="0" animBg="1"/>
      <p:bldP spid="124" grpId="0" animBg="1"/>
      <p:bldP spid="125" grpId="0"/>
      <p:bldP spid="125" grpId="1"/>
      <p:bldP spid="125" grpId="2"/>
      <p:bldP spid="126" grpId="0"/>
      <p:bldP spid="126" grpId="1"/>
      <p:bldP spid="127" grpId="0"/>
      <p:bldP spid="127" grpId="1"/>
      <p:bldP spid="128" grpId="0" animBg="1"/>
      <p:bldP spid="129" grpId="0"/>
      <p:bldP spid="130" grpId="0"/>
      <p:bldP spid="131" grpId="0"/>
      <p:bldP spid="132" grpId="0"/>
      <p:bldP spid="133" grpId="0" animBg="1"/>
      <p:bldP spid="134" grpId="0"/>
      <p:bldP spid="135" grpId="0"/>
      <p:bldP spid="136" grpId="0"/>
      <p:bldP spid="137" grpId="0"/>
      <p:bldP spid="138" grpId="0"/>
      <p:bldP spid="139" grpId="0" animBg="1"/>
      <p:bldP spid="140" grpId="0"/>
      <p:bldP spid="147" grpId="0"/>
      <p:bldP spid="11" grpId="0"/>
      <p:bldP spid="11" grpId="1"/>
      <p:bldP spid="12" grpId="0"/>
      <p:bldP spid="157" grpId="0" animBg="1"/>
      <p:bldP spid="157" grpId="1" animBg="1"/>
      <p:bldP spid="157" grpId="2" animBg="1"/>
      <p:bldP spid="158" grpId="0" animBg="1"/>
      <p:bldP spid="158" grpId="1" animBg="1"/>
      <p:bldP spid="160" grpId="0" animBg="1"/>
      <p:bldP spid="160" grpId="1" animBg="1"/>
      <p:bldP spid="160" grpId="2" animBg="1"/>
      <p:bldP spid="161" grpId="0" animBg="1"/>
      <p:bldP spid="161" grpId="1" animBg="1"/>
      <p:bldP spid="162" grpId="0" animBg="1"/>
      <p:bldP spid="162" grpId="1" animBg="1"/>
      <p:bldP spid="162" grpId="2" animBg="1"/>
      <p:bldP spid="163" grpId="0" animBg="1"/>
      <p:bldP spid="163" grpId="1" animBg="1"/>
      <p:bldP spid="164" grpId="0" animBg="1"/>
      <p:bldP spid="164" grpId="1" animBg="1"/>
      <p:bldP spid="164" grpId="2" animBg="1"/>
      <p:bldP spid="165" grpId="0" animBg="1"/>
      <p:bldP spid="165" grpId="1" animBg="1"/>
      <p:bldP spid="13" grpId="0"/>
      <p:bldP spid="13" grpId="1"/>
      <p:bldP spid="14" grpId="0"/>
      <p:bldP spid="166" grpId="0" animBg="1"/>
      <p:bldP spid="166" grpId="1" animBg="1"/>
      <p:bldP spid="166" grpId="2" animBg="1"/>
      <p:bldP spid="167" grpId="0" animBg="1"/>
      <p:bldP spid="167" grpId="1" animBg="1"/>
      <p:bldP spid="167" grpId="2" animBg="1"/>
      <p:bldP spid="168" grpId="0" animBg="1"/>
      <p:bldP spid="168" grpId="1" animBg="1"/>
      <p:bldP spid="169" grpId="0" animBg="1"/>
      <p:bldP spid="169" grpId="1" animBg="1"/>
      <p:bldP spid="169" grpId="2" animBg="1"/>
      <p:bldP spid="170" grpId="0" animBg="1"/>
      <p:bldP spid="170" grpId="1" animBg="1"/>
      <p:bldP spid="171" grpId="0" animBg="1"/>
      <p:bldP spid="171" grpId="1" animBg="1"/>
      <p:bldP spid="171" grpId="2" animBg="1"/>
      <p:bldP spid="172" grpId="0" animBg="1"/>
      <p:bldP spid="172" grpId="1" animBg="1"/>
      <p:bldP spid="173" grpId="0" animBg="1"/>
      <p:bldP spid="173" grpId="1" animBg="1"/>
      <p:bldP spid="174" grpId="0" animBg="1"/>
      <p:bldP spid="174" grpId="1" animBg="1"/>
      <p:bldP spid="174" grpId="2" animBg="1"/>
      <p:bldP spid="141" grpId="0" animBg="1"/>
      <p:bldP spid="141" grpId="1" animBg="1"/>
      <p:bldP spid="141" grpId="2" animBg="1"/>
      <p:bldP spid="142" grpId="0" animBg="1"/>
      <p:bldP spid="142" grpId="1" animBg="1"/>
      <p:bldP spid="3" grpId="0"/>
      <p:bldP spid="4" grpId="0"/>
      <p:bldP spid="6" grpId="0"/>
      <p:bldP spid="159" grpId="0" animBg="1"/>
      <p:bldP spid="159" grpId="1" animBg="1"/>
      <p:bldP spid="175" grpId="0" animBg="1"/>
      <p:bldP spid="175" grpId="1" animBg="1"/>
      <p:bldP spid="176" grpId="0" animBg="1"/>
      <p:bldP spid="176" grpId="1" animBg="1"/>
      <p:bldP spid="177" grpId="0" animBg="1"/>
      <p:bldP spid="177" grpId="1" animBg="1"/>
      <p:bldP spid="177" grpId="2" animBg="1"/>
      <p:bldP spid="74" grpId="0" animBg="1"/>
      <p:bldP spid="74" grpId="1" animBg="1"/>
      <p:bldP spid="181" grpId="0" animBg="1"/>
      <p:bldP spid="181" grpId="1" animBg="1"/>
      <p:bldP spid="181" grpId="2" animBg="1"/>
      <p:bldP spid="182" grpId="0" animBg="1"/>
      <p:bldP spid="182" grpId="1" animBg="1"/>
      <p:bldP spid="182" grpId="2" animBg="1"/>
      <p:bldP spid="183" grpId="0" animBg="1"/>
      <p:bldP spid="183" grpId="1" animBg="1"/>
      <p:bldP spid="184" grpId="0" animBg="1"/>
      <p:bldP spid="184"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7" name="Rectangle 7"/>
          <p:cNvSpPr>
            <a:spLocks noGrp="1" noChangeArrowheads="1"/>
          </p:cNvSpPr>
          <p:nvPr>
            <p:ph type="title"/>
          </p:nvPr>
        </p:nvSpPr>
        <p:spPr>
          <a:xfrm>
            <a:off x="0" y="0"/>
            <a:ext cx="1962364" cy="549275"/>
          </a:xfrm>
        </p:spPr>
        <p:txBody>
          <a:bodyPr/>
          <a:lstStyle/>
          <a:p>
            <a:pPr algn="l"/>
            <a:r>
              <a:rPr lang="ja-JP" altLang="en-US" sz="2800" dirty="0">
                <a:solidFill>
                  <a:srgbClr val="3333FF"/>
                </a:solidFill>
              </a:rPr>
              <a:t>課題演習</a:t>
            </a:r>
          </a:p>
        </p:txBody>
      </p:sp>
      <p:grpSp>
        <p:nvGrpSpPr>
          <p:cNvPr id="5" name="グループ化 4">
            <a:extLst>
              <a:ext uri="{FF2B5EF4-FFF2-40B4-BE49-F238E27FC236}">
                <a16:creationId xmlns:a16="http://schemas.microsoft.com/office/drawing/2014/main" id="{4D545DEF-4DA2-42EC-8479-09AD11C5B21E}"/>
              </a:ext>
            </a:extLst>
          </p:cNvPr>
          <p:cNvGrpSpPr/>
          <p:nvPr/>
        </p:nvGrpSpPr>
        <p:grpSpPr>
          <a:xfrm>
            <a:off x="4755609" y="274637"/>
            <a:ext cx="4079500" cy="5906707"/>
            <a:chOff x="4507992" y="189630"/>
            <a:chExt cx="4224528" cy="5906707"/>
          </a:xfrm>
        </p:grpSpPr>
        <p:sp>
          <p:nvSpPr>
            <p:cNvPr id="3" name="正方形/長方形 2">
              <a:extLst>
                <a:ext uri="{FF2B5EF4-FFF2-40B4-BE49-F238E27FC236}">
                  <a16:creationId xmlns:a16="http://schemas.microsoft.com/office/drawing/2014/main" id="{6201F0F7-70E7-4A61-99F6-0E97165482BB}"/>
                </a:ext>
              </a:extLst>
            </p:cNvPr>
            <p:cNvSpPr/>
            <p:nvPr/>
          </p:nvSpPr>
          <p:spPr bwMode="auto">
            <a:xfrm>
              <a:off x="4507992" y="189630"/>
              <a:ext cx="4224528" cy="5906707"/>
            </a:xfrm>
            <a:prstGeom prst="rect">
              <a:avLst/>
            </a:prstGeom>
            <a:solidFill>
              <a:schemeClr val="bg1"/>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 name="正方形/長方形 3">
              <a:extLst>
                <a:ext uri="{FF2B5EF4-FFF2-40B4-BE49-F238E27FC236}">
                  <a16:creationId xmlns:a16="http://schemas.microsoft.com/office/drawing/2014/main" id="{C720D230-B7C6-4AA4-ABB5-471A59B78E30}"/>
                </a:ext>
              </a:extLst>
            </p:cNvPr>
            <p:cNvSpPr/>
            <p:nvPr/>
          </p:nvSpPr>
          <p:spPr>
            <a:xfrm>
              <a:off x="6839053" y="402018"/>
              <a:ext cx="1893467" cy="400110"/>
            </a:xfrm>
            <a:prstGeom prst="rect">
              <a:avLst/>
            </a:prstGeom>
          </p:spPr>
          <p:txBody>
            <a:bodyPr wrap="none">
              <a:spAutoFit/>
            </a:bodyPr>
            <a:lstStyle/>
            <a:p>
              <a:r>
                <a:rPr lang="ja-JP" altLang="en-US" sz="2000" dirty="0"/>
                <a:t>学籍番号、氏名</a:t>
              </a:r>
            </a:p>
          </p:txBody>
        </p:sp>
        <p:sp>
          <p:nvSpPr>
            <p:cNvPr id="7" name="正方形/長方形 6">
              <a:extLst>
                <a:ext uri="{FF2B5EF4-FFF2-40B4-BE49-F238E27FC236}">
                  <a16:creationId xmlns:a16="http://schemas.microsoft.com/office/drawing/2014/main" id="{FC7DF161-5803-44B7-88BD-EA7C407A925A}"/>
                </a:ext>
              </a:extLst>
            </p:cNvPr>
            <p:cNvSpPr/>
            <p:nvPr/>
          </p:nvSpPr>
          <p:spPr>
            <a:xfrm>
              <a:off x="4507992" y="402018"/>
              <a:ext cx="1434565" cy="400110"/>
            </a:xfrm>
            <a:prstGeom prst="rect">
              <a:avLst/>
            </a:prstGeom>
          </p:spPr>
          <p:txBody>
            <a:bodyPr wrap="none">
              <a:spAutoFit/>
            </a:bodyPr>
            <a:lstStyle/>
            <a:p>
              <a:r>
                <a:rPr lang="ja-JP" altLang="en-US" sz="2000" dirty="0"/>
                <a:t>第</a:t>
              </a:r>
              <a:r>
                <a:rPr lang="en-US" altLang="ja-JP" sz="2000" dirty="0"/>
                <a:t>9</a:t>
              </a:r>
              <a:r>
                <a:rPr lang="ja-JP" altLang="en-US" sz="2000" dirty="0"/>
                <a:t>回課題</a:t>
              </a:r>
            </a:p>
          </p:txBody>
        </p:sp>
      </p:grpSp>
      <p:sp>
        <p:nvSpPr>
          <p:cNvPr id="14" name="Rectangle 100">
            <a:extLst>
              <a:ext uri="{FF2B5EF4-FFF2-40B4-BE49-F238E27FC236}">
                <a16:creationId xmlns:a16="http://schemas.microsoft.com/office/drawing/2014/main" id="{8268B289-141E-4BD2-B93A-2F850B139C54}"/>
              </a:ext>
            </a:extLst>
          </p:cNvPr>
          <p:cNvSpPr>
            <a:spLocks noChangeArrowheads="1"/>
          </p:cNvSpPr>
          <p:nvPr/>
        </p:nvSpPr>
        <p:spPr bwMode="auto">
          <a:xfrm>
            <a:off x="133823" y="487025"/>
            <a:ext cx="4350681"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0"/>
              </a:spcBef>
            </a:pPr>
            <a:r>
              <a:rPr lang="en-US" altLang="ja-JP" sz="2400" dirty="0"/>
              <a:t>Course Power </a:t>
            </a:r>
            <a:r>
              <a:rPr lang="ja-JP" altLang="en-US" sz="2400" dirty="0"/>
              <a:t>本講義サイトの</a:t>
            </a:r>
            <a:endParaRPr lang="en-US" altLang="ja-JP" sz="2400" dirty="0"/>
          </a:p>
          <a:p>
            <a:pPr>
              <a:spcBef>
                <a:spcPts val="0"/>
              </a:spcBef>
            </a:pPr>
            <a:r>
              <a:rPr lang="ja-JP" altLang="en-US" sz="2400" dirty="0"/>
              <a:t>「レポート　課題」のフォームに</a:t>
            </a:r>
            <a:endParaRPr lang="en-US" altLang="ja-JP" sz="2400" dirty="0"/>
          </a:p>
          <a:p>
            <a:pPr>
              <a:spcBef>
                <a:spcPts val="0"/>
              </a:spcBef>
            </a:pPr>
            <a:r>
              <a:rPr lang="ja-JP" altLang="en-US" sz="2400" dirty="0"/>
              <a:t>添付した課題を</a:t>
            </a:r>
            <a:r>
              <a:rPr lang="en-US" altLang="ja-JP" sz="2400" dirty="0"/>
              <a:t>download</a:t>
            </a:r>
            <a:r>
              <a:rPr lang="ja-JP" altLang="en-US" sz="2400" dirty="0"/>
              <a:t>し、</a:t>
            </a:r>
            <a:endParaRPr lang="en-US" altLang="ja-JP" sz="2400" dirty="0"/>
          </a:p>
          <a:p>
            <a:pPr>
              <a:spcBef>
                <a:spcPts val="0"/>
              </a:spcBef>
            </a:pPr>
            <a:r>
              <a:rPr lang="ja-JP" altLang="en-US" sz="2400" dirty="0"/>
              <a:t>問題の回答</a:t>
            </a:r>
            <a:r>
              <a:rPr lang="en-US" altLang="ja-JP" sz="2400" dirty="0">
                <a:solidFill>
                  <a:srgbClr val="9933FF"/>
                </a:solidFill>
              </a:rPr>
              <a:t>(</a:t>
            </a:r>
            <a:r>
              <a:rPr lang="ja-JP" altLang="en-US" sz="2400" u="sng" dirty="0">
                <a:solidFill>
                  <a:srgbClr val="9933FF"/>
                </a:solidFill>
              </a:rPr>
              <a:t>導出過程を含む</a:t>
            </a:r>
            <a:r>
              <a:rPr lang="en-US" altLang="ja-JP" sz="2400" dirty="0">
                <a:solidFill>
                  <a:srgbClr val="9933FF"/>
                </a:solidFill>
              </a:rPr>
              <a:t>)</a:t>
            </a:r>
            <a:r>
              <a:rPr lang="ja-JP" altLang="en-US" sz="2400" dirty="0"/>
              <a:t>を右図のように</a:t>
            </a:r>
            <a:r>
              <a:rPr lang="en-US" altLang="ja-JP" sz="2400" dirty="0"/>
              <a:t>1</a:t>
            </a:r>
            <a:r>
              <a:rPr lang="ja-JP" altLang="en-US" sz="2400" dirty="0"/>
              <a:t>枚の用紙に書き、学籍番号、氏名、問題番号を明記し、</a:t>
            </a:r>
            <a:r>
              <a:rPr lang="en-US" altLang="ja-JP" sz="2400" dirty="0"/>
              <a:t>scanner</a:t>
            </a:r>
            <a:r>
              <a:rPr lang="ja-JP" altLang="en-US" sz="2400" dirty="0"/>
              <a:t>又は</a:t>
            </a:r>
            <a:r>
              <a:rPr lang="en-US" altLang="ja-JP" sz="2400" dirty="0"/>
              <a:t>camera</a:t>
            </a:r>
            <a:r>
              <a:rPr lang="ja-JP" altLang="en-US" sz="2400" dirty="0"/>
              <a:t>で撮り</a:t>
            </a:r>
            <a:r>
              <a:rPr lang="en-US" altLang="ja-JP" sz="2400" dirty="0">
                <a:solidFill>
                  <a:srgbClr val="9933FF"/>
                </a:solidFill>
              </a:rPr>
              <a:t>(</a:t>
            </a:r>
            <a:r>
              <a:rPr lang="ja-JP" altLang="en-US" sz="2400" dirty="0">
                <a:solidFill>
                  <a:srgbClr val="9933FF"/>
                </a:solidFill>
              </a:rPr>
              <a:t>十分鮮明なものとすること</a:t>
            </a:r>
            <a:r>
              <a:rPr lang="en-US" altLang="ja-JP" sz="2400" dirty="0">
                <a:solidFill>
                  <a:srgbClr val="9933FF"/>
                </a:solidFill>
              </a:rPr>
              <a:t>)</a:t>
            </a:r>
            <a:r>
              <a:rPr lang="ja-JP" altLang="en-US" sz="2400" dirty="0"/>
              <a:t>、</a:t>
            </a:r>
            <a:r>
              <a:rPr lang="en-US" altLang="ja-JP" sz="2400" dirty="0"/>
              <a:t>jpg</a:t>
            </a:r>
            <a:r>
              <a:rPr lang="ja-JP" altLang="en-US" sz="2400" dirty="0"/>
              <a:t>又は</a:t>
            </a:r>
            <a:r>
              <a:rPr lang="en-US" altLang="ja-JP" sz="2400" dirty="0"/>
              <a:t>pdf</a:t>
            </a:r>
            <a:r>
              <a:rPr lang="ja-JP" altLang="en-US" sz="2400" dirty="0"/>
              <a:t>の形式の</a:t>
            </a:r>
            <a:r>
              <a:rPr lang="en-US" altLang="ja-JP" sz="2400" dirty="0"/>
              <a:t>file</a:t>
            </a:r>
            <a:r>
              <a:rPr lang="ja-JP" altLang="en-US" sz="2400" dirty="0"/>
              <a:t>を作り、</a:t>
            </a:r>
            <a:r>
              <a:rPr lang="en-US" altLang="ja-JP" sz="2400" dirty="0"/>
              <a:t>Course</a:t>
            </a:r>
            <a:r>
              <a:rPr lang="ja-JP" altLang="en-US" sz="2400" dirty="0"/>
              <a:t> </a:t>
            </a:r>
            <a:r>
              <a:rPr lang="en-US" altLang="ja-JP" sz="2400" dirty="0"/>
              <a:t>Power</a:t>
            </a:r>
            <a:r>
              <a:rPr lang="ja-JP" altLang="en-US" sz="2400" dirty="0"/>
              <a:t>に</a:t>
            </a:r>
            <a:r>
              <a:rPr lang="en-US" altLang="ja-JP" sz="2400" dirty="0"/>
              <a:t>upload</a:t>
            </a:r>
            <a:r>
              <a:rPr lang="ja-JP" altLang="en-US" sz="2400" dirty="0"/>
              <a:t>して提出してください。</a:t>
            </a:r>
            <a:endParaRPr lang="en-US" altLang="ja-JP" sz="2400" dirty="0"/>
          </a:p>
          <a:p>
            <a:pPr>
              <a:spcBef>
                <a:spcPts val="0"/>
              </a:spcBef>
            </a:pPr>
            <a:r>
              <a:rPr lang="ja-JP" altLang="en-US" sz="2400" dirty="0">
                <a:solidFill>
                  <a:srgbClr val="9933FF"/>
                </a:solidFill>
              </a:rPr>
              <a:t>締切　授業終了時　本日</a:t>
            </a:r>
            <a:r>
              <a:rPr lang="en-US" altLang="ja-JP" sz="2400" dirty="0">
                <a:solidFill>
                  <a:srgbClr val="9933FF"/>
                </a:solidFill>
              </a:rPr>
              <a:t>4:40</a:t>
            </a:r>
          </a:p>
          <a:p>
            <a:pPr>
              <a:spcBef>
                <a:spcPts val="0"/>
              </a:spcBef>
            </a:pPr>
            <a:r>
              <a:rPr lang="en-US" altLang="ja-JP" sz="2400" dirty="0">
                <a:solidFill>
                  <a:srgbClr val="9933FF"/>
                </a:solidFill>
              </a:rPr>
              <a:t>4:30</a:t>
            </a:r>
            <a:r>
              <a:rPr lang="ja-JP" altLang="en-US" sz="2400" dirty="0">
                <a:solidFill>
                  <a:srgbClr val="9933FF"/>
                </a:solidFill>
              </a:rPr>
              <a:t>以降は未完成でも提出すること。出席の確認にもなります。</a:t>
            </a:r>
            <a:endParaRPr lang="en-US" altLang="ja-JP" sz="2400" dirty="0">
              <a:solidFill>
                <a:srgbClr val="9900CC"/>
              </a:solidFill>
            </a:endParaRPr>
          </a:p>
          <a:p>
            <a:pPr>
              <a:spcBef>
                <a:spcPts val="0"/>
              </a:spcBef>
            </a:pPr>
            <a:r>
              <a:rPr lang="en-US" altLang="ja-JP" sz="2400" dirty="0">
                <a:solidFill>
                  <a:srgbClr val="9900FF"/>
                </a:solidFill>
              </a:rPr>
              <a:t>2~3</a:t>
            </a:r>
            <a:r>
              <a:rPr lang="ja-JP" altLang="en-US" sz="2400" dirty="0">
                <a:solidFill>
                  <a:srgbClr val="9900FF"/>
                </a:solidFill>
              </a:rPr>
              <a:t>日で評価しますので、再提出の指示があった場合は再チャレンジレポートを提出してください。</a:t>
            </a:r>
            <a:endParaRPr lang="en-US" altLang="ja-JP" sz="2400" dirty="0">
              <a:solidFill>
                <a:srgbClr val="9900FF"/>
              </a:solidFill>
            </a:endParaRPr>
          </a:p>
        </p:txBody>
      </p:sp>
    </p:spTree>
    <p:extLst>
      <p:ext uri="{BB962C8B-B14F-4D97-AF65-F5344CB8AC3E}">
        <p14:creationId xmlns:p14="http://schemas.microsoft.com/office/powerpoint/2010/main" val="13821453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F8F88CA-F31F-4769-89A4-0ACACC271F9B}"/>
              </a:ext>
            </a:extLst>
          </p:cNvPr>
          <p:cNvSpPr/>
          <p:nvPr/>
        </p:nvSpPr>
        <p:spPr>
          <a:xfrm>
            <a:off x="1" y="0"/>
            <a:ext cx="2009274" cy="523220"/>
          </a:xfrm>
          <a:prstGeom prst="rect">
            <a:avLst/>
          </a:prstGeom>
        </p:spPr>
        <p:txBody>
          <a:bodyPr wrap="square">
            <a:spAutoFit/>
          </a:bodyPr>
          <a:lstStyle/>
          <a:p>
            <a:pPr algn="just">
              <a:spcBef>
                <a:spcPts val="0"/>
              </a:spcBef>
              <a:spcAft>
                <a:spcPts val="0"/>
              </a:spcAft>
            </a:pPr>
            <a:r>
              <a:rPr lang="ja-JP" altLang="en-US" kern="100" dirty="0">
                <a:solidFill>
                  <a:srgbClr val="0000FF"/>
                </a:solidFill>
                <a:latin typeface="+mn-ea"/>
                <a:ea typeface="+mn-ea"/>
                <a:cs typeface="Times New Roman" panose="02020603050405020304" pitchFamily="18" charset="0"/>
              </a:rPr>
              <a:t>第</a:t>
            </a:r>
            <a:r>
              <a:rPr lang="en-US" altLang="ja-JP" kern="100" dirty="0">
                <a:solidFill>
                  <a:srgbClr val="0000FF"/>
                </a:solidFill>
                <a:latin typeface="+mn-lt"/>
                <a:ea typeface="+mn-ea"/>
                <a:cs typeface="Times New Roman" panose="02020603050405020304" pitchFamily="18" charset="0"/>
              </a:rPr>
              <a:t>9</a:t>
            </a:r>
            <a:r>
              <a:rPr lang="ja-JP" altLang="en-US" kern="100" dirty="0">
                <a:solidFill>
                  <a:srgbClr val="0000FF"/>
                </a:solidFill>
                <a:latin typeface="+mn-ea"/>
                <a:ea typeface="+mn-ea"/>
                <a:cs typeface="Times New Roman" panose="02020603050405020304" pitchFamily="18" charset="0"/>
              </a:rPr>
              <a:t>回課題 　</a:t>
            </a:r>
            <a:endParaRPr lang="ja-JP" altLang="en-US" kern="100" dirty="0">
              <a:ea typeface="ＭＳ 明朝" panose="02020609040205080304" pitchFamily="17"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3752E411-B961-4263-A505-A62AFD9304C9}"/>
              </a:ext>
            </a:extLst>
          </p:cNvPr>
          <p:cNvSpPr/>
          <p:nvPr/>
        </p:nvSpPr>
        <p:spPr>
          <a:xfrm>
            <a:off x="0" y="461325"/>
            <a:ext cx="6381611" cy="1384995"/>
          </a:xfrm>
          <a:prstGeom prst="rect">
            <a:avLst/>
          </a:prstGeom>
        </p:spPr>
        <p:txBody>
          <a:bodyPr wrap="square">
            <a:spAutoFit/>
          </a:bodyPr>
          <a:lstStyle/>
          <a:p>
            <a:pPr>
              <a:spcBef>
                <a:spcPts val="0"/>
              </a:spcBef>
            </a:pPr>
            <a:r>
              <a:rPr lang="ja-JP" altLang="en-US" dirty="0">
                <a:solidFill>
                  <a:srgbClr val="000000"/>
                </a:solidFill>
                <a:latin typeface="+mn-lt"/>
                <a:ea typeface="+mn-ea"/>
                <a:cs typeface="Times New Roman" pitchFamily="18" charset="0"/>
              </a:rPr>
              <a:t>楕円軌道を運動する質量</a:t>
            </a:r>
            <a:r>
              <a:rPr lang="en-US" altLang="ja-JP" i="1" dirty="0">
                <a:solidFill>
                  <a:srgbClr val="000000"/>
                </a:solidFill>
                <a:latin typeface="Bookman Old Style" pitchFamily="18" charset="0"/>
              </a:rPr>
              <a:t>m</a:t>
            </a:r>
            <a:r>
              <a:rPr lang="ja-JP" altLang="en-US" dirty="0">
                <a:solidFill>
                  <a:srgbClr val="000000"/>
                </a:solidFill>
                <a:latin typeface="+mn-lt"/>
                <a:ea typeface="+mn-ea"/>
                <a:cs typeface="Times New Roman" pitchFamily="18" charset="0"/>
              </a:rPr>
              <a:t>の物体の</a:t>
            </a:r>
            <a:endParaRPr lang="en-US" altLang="ja-JP" dirty="0">
              <a:solidFill>
                <a:srgbClr val="000000"/>
              </a:solidFill>
              <a:latin typeface="+mn-lt"/>
              <a:ea typeface="+mn-ea"/>
              <a:cs typeface="Times New Roman" pitchFamily="18" charset="0"/>
            </a:endParaRPr>
          </a:p>
          <a:p>
            <a:pPr>
              <a:spcBef>
                <a:spcPts val="0"/>
              </a:spcBef>
            </a:pPr>
            <a:r>
              <a:rPr lang="ja-JP" altLang="en-US" dirty="0">
                <a:solidFill>
                  <a:srgbClr val="000000"/>
                </a:solidFill>
                <a:latin typeface="+mn-lt"/>
                <a:ea typeface="+mn-ea"/>
                <a:cs typeface="Times New Roman" pitchFamily="18" charset="0"/>
              </a:rPr>
              <a:t>座標を</a:t>
            </a:r>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x</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a</a:t>
            </a:r>
            <a:r>
              <a:rPr lang="en-US" altLang="ja-JP" dirty="0" err="1">
                <a:solidFill>
                  <a:srgbClr val="000000"/>
                </a:solidFill>
                <a:cs typeface="Times New Roman" panose="02020603050405020304" pitchFamily="18" charset="0"/>
              </a:rPr>
              <a:t>cos</a:t>
            </a:r>
            <a:r>
              <a:rPr lang="en-US" altLang="ja-JP" dirty="0">
                <a:solidFill>
                  <a:srgbClr val="000000"/>
                </a:solidFill>
                <a:cs typeface="Times New Roman" panose="02020603050405020304" pitchFamily="18" charset="0"/>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 </a:t>
            </a:r>
            <a:r>
              <a:rPr lang="en-US" altLang="ja-JP" i="1" dirty="0" err="1">
                <a:solidFill>
                  <a:srgbClr val="000000"/>
                </a:solidFill>
                <a:latin typeface="Bookman Old Style" pitchFamily="18" charset="0"/>
              </a:rPr>
              <a:t>b</a:t>
            </a:r>
            <a:r>
              <a:rPr lang="en-US" altLang="ja-JP" dirty="0" err="1">
                <a:solidFill>
                  <a:srgbClr val="000000"/>
                </a:solidFill>
                <a:cs typeface="Times New Roman" panose="02020603050405020304" pitchFamily="18" charset="0"/>
              </a:rPr>
              <a:t>sin</a:t>
            </a:r>
            <a:r>
              <a:rPr lang="en-US" altLang="ja-JP" dirty="0">
                <a:solidFill>
                  <a:srgbClr val="000000"/>
                </a:solidFill>
                <a:cs typeface="Times New Roman" panose="02020603050405020304" pitchFamily="18" charset="0"/>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endParaRPr lang="en-US" altLang="ja-JP" dirty="0">
              <a:solidFill>
                <a:srgbClr val="000000"/>
              </a:solidFill>
              <a:latin typeface="+mn-lt"/>
              <a:ea typeface="+mn-ea"/>
              <a:cs typeface="Times New Roman" pitchFamily="18" charset="0"/>
            </a:endParaRPr>
          </a:p>
          <a:p>
            <a:pPr>
              <a:spcBef>
                <a:spcPts val="0"/>
              </a:spcBef>
            </a:pPr>
            <a:r>
              <a:rPr lang="ja-JP" altLang="en-US" dirty="0">
                <a:solidFill>
                  <a:srgbClr val="000000"/>
                </a:solidFill>
                <a:latin typeface="+mn-lt"/>
                <a:ea typeface="+mn-ea"/>
                <a:cs typeface="Times New Roman" pitchFamily="18" charset="0"/>
              </a:rPr>
              <a:t>とする。</a:t>
            </a:r>
            <a:r>
              <a:rPr lang="en-US" altLang="ja-JP" dirty="0">
                <a:solidFill>
                  <a:srgbClr val="000000"/>
                </a:solidFill>
                <a:latin typeface="+mn-lt"/>
                <a:ea typeface="+mn-ea"/>
                <a:cs typeface="Times New Roman" pitchFamily="18" charset="0"/>
              </a:rPr>
              <a:t>(</a:t>
            </a:r>
            <a:r>
              <a:rPr lang="en-US" altLang="ja-JP" i="1" dirty="0">
                <a:solidFill>
                  <a:srgbClr val="000000"/>
                </a:solidFill>
                <a:latin typeface="Bookman Old Style" pitchFamily="18" charset="0"/>
              </a:rPr>
              <a:t>t</a:t>
            </a:r>
            <a:r>
              <a:rPr lang="ja-JP" altLang="en-US" dirty="0">
                <a:solidFill>
                  <a:srgbClr val="000000"/>
                </a:solidFill>
                <a:latin typeface="+mn-lt"/>
                <a:ea typeface="+mn-ea"/>
                <a:cs typeface="Times New Roman" pitchFamily="18" charset="0"/>
              </a:rPr>
              <a:t>は時間、</a:t>
            </a:r>
            <a:r>
              <a:rPr lang="en-US" altLang="ja-JP" i="1" dirty="0">
                <a:solidFill>
                  <a:srgbClr val="000000"/>
                </a:solidFill>
                <a:latin typeface="Bookman Old Style" pitchFamily="18" charset="0"/>
              </a:rPr>
              <a:t>a</a:t>
            </a:r>
            <a:r>
              <a:rPr lang="en-US" altLang="ja-JP" dirty="0">
                <a:solidFill>
                  <a:srgbClr val="000000"/>
                </a:solidFill>
                <a:cs typeface="Times New Roman" panose="02020603050405020304" pitchFamily="18" charset="0"/>
              </a:rPr>
              <a:t>,</a:t>
            </a:r>
            <a:r>
              <a:rPr lang="ja-JP" altLang="en-US"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b</a:t>
            </a:r>
            <a:r>
              <a:rPr lang="en-US" altLang="ja-JP" dirty="0">
                <a:solidFill>
                  <a:srgbClr val="000000"/>
                </a:solidFill>
                <a:cs typeface="Times New Roman" panose="02020603050405020304" pitchFamily="18" charset="0"/>
              </a:rPr>
              <a:t>,</a:t>
            </a:r>
            <a:r>
              <a:rPr lang="en-US" altLang="ja-JP" i="1" dirty="0">
                <a:solidFill>
                  <a:srgbClr val="000000"/>
                </a:solidFill>
                <a:latin typeface="Symbol" panose="05050102010706020507" pitchFamily="18" charset="2"/>
              </a:rPr>
              <a:t> w</a:t>
            </a:r>
            <a:r>
              <a:rPr lang="ja-JP" altLang="en-US" dirty="0">
                <a:solidFill>
                  <a:srgbClr val="000000"/>
                </a:solidFill>
                <a:latin typeface="+mn-lt"/>
                <a:ea typeface="+mn-ea"/>
                <a:cs typeface="Times New Roman" pitchFamily="18" charset="0"/>
              </a:rPr>
              <a:t>は正の定数</a:t>
            </a:r>
            <a:r>
              <a:rPr lang="en-US" altLang="ja-JP" dirty="0">
                <a:solidFill>
                  <a:srgbClr val="000000"/>
                </a:solidFill>
                <a:latin typeface="+mn-lt"/>
                <a:ea typeface="+mn-ea"/>
                <a:cs typeface="Times New Roman" pitchFamily="18" charset="0"/>
              </a:rPr>
              <a:t>)</a:t>
            </a:r>
          </a:p>
        </p:txBody>
      </p:sp>
      <p:sp>
        <p:nvSpPr>
          <p:cNvPr id="10" name="正方形/長方形 9">
            <a:extLst>
              <a:ext uri="{FF2B5EF4-FFF2-40B4-BE49-F238E27FC236}">
                <a16:creationId xmlns:a16="http://schemas.microsoft.com/office/drawing/2014/main" id="{179664BD-3F13-46B6-964B-821EA29B9D02}"/>
              </a:ext>
            </a:extLst>
          </p:cNvPr>
          <p:cNvSpPr/>
          <p:nvPr/>
        </p:nvSpPr>
        <p:spPr>
          <a:xfrm>
            <a:off x="-1" y="3065541"/>
            <a:ext cx="6330330" cy="523220"/>
          </a:xfrm>
          <a:prstGeom prst="rect">
            <a:avLst/>
          </a:prstGeom>
        </p:spPr>
        <p:txBody>
          <a:bodyPr wrap="square">
            <a:spAutoFit/>
          </a:bodyPr>
          <a:lstStyle/>
          <a:p>
            <a:r>
              <a:rPr lang="en-US" altLang="ja-JP" dirty="0">
                <a:solidFill>
                  <a:srgbClr val="000000"/>
                </a:solidFill>
                <a:latin typeface="+mn-lt"/>
                <a:ea typeface="+mn-ea"/>
                <a:cs typeface="Times New Roman" pitchFamily="18" charset="0"/>
              </a:rPr>
              <a:t>(1)</a:t>
            </a:r>
            <a:r>
              <a:rPr lang="ja-JP" altLang="en-US" dirty="0">
                <a:solidFill>
                  <a:srgbClr val="000000"/>
                </a:solidFill>
                <a:latin typeface="+mn-lt"/>
                <a:ea typeface="+mn-ea"/>
                <a:cs typeface="Times New Roman" pitchFamily="18" charset="0"/>
              </a:rPr>
              <a:t>点</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a</a:t>
            </a:r>
            <a:r>
              <a:rPr lang="en-US" altLang="ja-JP" dirty="0">
                <a:solidFill>
                  <a:srgbClr val="000000"/>
                </a:solidFill>
                <a:cs typeface="Times New Roman" panose="02020603050405020304" pitchFamily="18" charset="0"/>
              </a:rPr>
              <a:t>, 0)</a:t>
            </a:r>
            <a:r>
              <a:rPr lang="ja-JP" altLang="en-US" dirty="0">
                <a:solidFill>
                  <a:srgbClr val="000000"/>
                </a:solidFill>
                <a:cs typeface="Times New Roman" panose="02020603050405020304" pitchFamily="18" charset="0"/>
              </a:rPr>
              <a:t>での速さと角運動量を求めよ。</a:t>
            </a:r>
            <a:endParaRPr lang="en-US" altLang="ja-JP" dirty="0">
              <a:solidFill>
                <a:srgbClr val="000000"/>
              </a:solidFill>
              <a:cs typeface="Times New Roman" panose="02020603050405020304" pitchFamily="18" charset="0"/>
            </a:endParaRPr>
          </a:p>
        </p:txBody>
      </p:sp>
      <p:sp>
        <p:nvSpPr>
          <p:cNvPr id="11" name="正方形/長方形 10">
            <a:extLst>
              <a:ext uri="{FF2B5EF4-FFF2-40B4-BE49-F238E27FC236}">
                <a16:creationId xmlns:a16="http://schemas.microsoft.com/office/drawing/2014/main" id="{0B345EE4-2E08-4806-AF67-086A68C431D9}"/>
              </a:ext>
            </a:extLst>
          </p:cNvPr>
          <p:cNvSpPr/>
          <p:nvPr/>
        </p:nvSpPr>
        <p:spPr>
          <a:xfrm>
            <a:off x="-25706" y="1745910"/>
            <a:ext cx="5610156" cy="1384995"/>
          </a:xfrm>
          <a:prstGeom prst="rect">
            <a:avLst/>
          </a:prstGeom>
        </p:spPr>
        <p:txBody>
          <a:bodyPr wrap="square">
            <a:spAutoFit/>
          </a:bodyPr>
          <a:lstStyle/>
          <a:p>
            <a:r>
              <a:rPr lang="ja-JP" altLang="en-US" dirty="0">
                <a:solidFill>
                  <a:srgbClr val="000000"/>
                </a:solidFill>
                <a:cs typeface="Times New Roman" panose="02020603050405020304" pitchFamily="18" charset="0"/>
              </a:rPr>
              <a:t>角運動量、トルクは原点まわりとし、反時計回りを正とする。各問、結論を導いた論理を明確に述べること。</a:t>
            </a:r>
            <a:endParaRPr lang="en-US" altLang="ja-JP" dirty="0">
              <a:solidFill>
                <a:srgbClr val="000000"/>
              </a:solidFill>
              <a:cs typeface="Times New Roman" panose="02020603050405020304" pitchFamily="18" charset="0"/>
            </a:endParaRPr>
          </a:p>
        </p:txBody>
      </p:sp>
      <p:sp>
        <p:nvSpPr>
          <p:cNvPr id="12" name="正方形/長方形 11">
            <a:extLst>
              <a:ext uri="{FF2B5EF4-FFF2-40B4-BE49-F238E27FC236}">
                <a16:creationId xmlns:a16="http://schemas.microsoft.com/office/drawing/2014/main" id="{5A9434DC-DDAC-4227-97B6-C9C4A0A12B62}"/>
              </a:ext>
            </a:extLst>
          </p:cNvPr>
          <p:cNvSpPr/>
          <p:nvPr/>
        </p:nvSpPr>
        <p:spPr>
          <a:xfrm>
            <a:off x="0" y="3530449"/>
            <a:ext cx="6330328" cy="523220"/>
          </a:xfrm>
          <a:prstGeom prst="rect">
            <a:avLst/>
          </a:prstGeom>
        </p:spPr>
        <p:txBody>
          <a:bodyPr wrap="square">
            <a:spAutoFit/>
          </a:bodyPr>
          <a:lstStyle/>
          <a:p>
            <a:r>
              <a:rPr lang="en-US" altLang="ja-JP" dirty="0">
                <a:solidFill>
                  <a:srgbClr val="000000"/>
                </a:solidFill>
                <a:latin typeface="+mn-lt"/>
                <a:ea typeface="+mn-ea"/>
                <a:cs typeface="Times New Roman" pitchFamily="18" charset="0"/>
              </a:rPr>
              <a:t>(2)</a:t>
            </a:r>
            <a:r>
              <a:rPr lang="ja-JP" altLang="en-US" dirty="0">
                <a:solidFill>
                  <a:srgbClr val="000000"/>
                </a:solidFill>
                <a:latin typeface="+mn-lt"/>
                <a:ea typeface="+mn-ea"/>
                <a:cs typeface="Times New Roman" pitchFamily="18" charset="0"/>
              </a:rPr>
              <a:t>点</a:t>
            </a:r>
            <a:r>
              <a:rPr lang="en-US" altLang="ja-JP" dirty="0">
                <a:solidFill>
                  <a:srgbClr val="000000"/>
                </a:solidFill>
                <a:cs typeface="Times New Roman" panose="02020603050405020304" pitchFamily="18" charset="0"/>
              </a:rPr>
              <a:t>(0,</a:t>
            </a:r>
            <a:r>
              <a:rPr lang="en-US" altLang="ja-JP" i="1" dirty="0">
                <a:solidFill>
                  <a:srgbClr val="000000"/>
                </a:solidFill>
                <a:latin typeface="Bookman Old Style" pitchFamily="18" charset="0"/>
              </a:rPr>
              <a:t> b</a:t>
            </a:r>
            <a:r>
              <a:rPr lang="en-US" altLang="ja-JP" dirty="0">
                <a:solidFill>
                  <a:srgbClr val="000000"/>
                </a:solidFill>
                <a:cs typeface="Times New Roman" panose="02020603050405020304" pitchFamily="18" charset="0"/>
              </a:rPr>
              <a:t>)</a:t>
            </a:r>
            <a:r>
              <a:rPr lang="ja-JP" altLang="en-US" dirty="0">
                <a:solidFill>
                  <a:srgbClr val="000000"/>
                </a:solidFill>
                <a:cs typeface="Times New Roman" panose="02020603050405020304" pitchFamily="18" charset="0"/>
              </a:rPr>
              <a:t>での速さと角運動量を求めよ。</a:t>
            </a:r>
            <a:endParaRPr lang="en-US" altLang="ja-JP" dirty="0">
              <a:solidFill>
                <a:srgbClr val="000000"/>
              </a:solidFill>
              <a:cs typeface="Times New Roman" panose="02020603050405020304" pitchFamily="18" charset="0"/>
            </a:endParaRPr>
          </a:p>
        </p:txBody>
      </p:sp>
      <p:sp>
        <p:nvSpPr>
          <p:cNvPr id="13" name="正方形/長方形 12">
            <a:extLst>
              <a:ext uri="{FF2B5EF4-FFF2-40B4-BE49-F238E27FC236}">
                <a16:creationId xmlns:a16="http://schemas.microsoft.com/office/drawing/2014/main" id="{C75F89B4-EF2A-4ABB-A951-5BC2A21B9513}"/>
              </a:ext>
            </a:extLst>
          </p:cNvPr>
          <p:cNvSpPr/>
          <p:nvPr/>
        </p:nvSpPr>
        <p:spPr>
          <a:xfrm>
            <a:off x="0" y="4020499"/>
            <a:ext cx="5681072" cy="523220"/>
          </a:xfrm>
          <a:prstGeom prst="rect">
            <a:avLst/>
          </a:prstGeom>
        </p:spPr>
        <p:txBody>
          <a:bodyPr wrap="square">
            <a:spAutoFit/>
          </a:bodyPr>
          <a:lstStyle/>
          <a:p>
            <a:r>
              <a:rPr lang="en-US" altLang="ja-JP" dirty="0">
                <a:solidFill>
                  <a:srgbClr val="000000"/>
                </a:solidFill>
                <a:latin typeface="+mn-lt"/>
                <a:ea typeface="+mn-ea"/>
                <a:cs typeface="Times New Roman" pitchFamily="18" charset="0"/>
              </a:rPr>
              <a:t>(3)</a:t>
            </a:r>
            <a:r>
              <a:rPr lang="ja-JP" altLang="en-US" dirty="0">
                <a:solidFill>
                  <a:srgbClr val="000000"/>
                </a:solidFill>
                <a:latin typeface="+mn-lt"/>
                <a:ea typeface="+mn-ea"/>
                <a:cs typeface="Times New Roman" pitchFamily="18" charset="0"/>
              </a:rPr>
              <a:t>時刻</a:t>
            </a:r>
            <a:r>
              <a:rPr lang="en-US" altLang="ja-JP" i="1" dirty="0">
                <a:solidFill>
                  <a:srgbClr val="000000"/>
                </a:solidFill>
                <a:latin typeface="Bookman Old Style" pitchFamily="18" charset="0"/>
              </a:rPr>
              <a:t>t</a:t>
            </a:r>
            <a:r>
              <a:rPr lang="ja-JP" altLang="en-US" dirty="0">
                <a:solidFill>
                  <a:srgbClr val="000000"/>
                </a:solidFill>
                <a:latin typeface="+mn-lt"/>
                <a:ea typeface="+mn-ea"/>
                <a:cs typeface="Times New Roman" pitchFamily="18" charset="0"/>
              </a:rPr>
              <a:t>での</a:t>
            </a:r>
            <a:r>
              <a:rPr lang="ja-JP" altLang="en-US" dirty="0">
                <a:solidFill>
                  <a:srgbClr val="000000"/>
                </a:solidFill>
                <a:cs typeface="Times New Roman" panose="02020603050405020304" pitchFamily="18" charset="0"/>
              </a:rPr>
              <a:t>角運動量を求めよ。</a:t>
            </a:r>
            <a:endParaRPr lang="ja-JP" altLang="en-US" dirty="0">
              <a:solidFill>
                <a:srgbClr val="CC00FF"/>
              </a:solidFill>
              <a:cs typeface="Times New Roman" panose="02020603050405020304" pitchFamily="18" charset="0"/>
            </a:endParaRPr>
          </a:p>
        </p:txBody>
      </p:sp>
      <p:sp>
        <p:nvSpPr>
          <p:cNvPr id="16" name="正方形/長方形 15">
            <a:extLst>
              <a:ext uri="{FF2B5EF4-FFF2-40B4-BE49-F238E27FC236}">
                <a16:creationId xmlns:a16="http://schemas.microsoft.com/office/drawing/2014/main" id="{3C1D3E4A-B5E5-4230-ADBF-FC6C49E24A84}"/>
              </a:ext>
            </a:extLst>
          </p:cNvPr>
          <p:cNvSpPr/>
          <p:nvPr/>
        </p:nvSpPr>
        <p:spPr>
          <a:xfrm>
            <a:off x="-25708" y="4518471"/>
            <a:ext cx="8980861" cy="523220"/>
          </a:xfrm>
          <a:prstGeom prst="rect">
            <a:avLst/>
          </a:prstGeom>
        </p:spPr>
        <p:txBody>
          <a:bodyPr wrap="square">
            <a:spAutoFit/>
          </a:bodyPr>
          <a:lstStyle/>
          <a:p>
            <a:r>
              <a:rPr lang="en-US" altLang="ja-JP" dirty="0">
                <a:solidFill>
                  <a:srgbClr val="000000"/>
                </a:solidFill>
                <a:latin typeface="+mn-lt"/>
                <a:ea typeface="+mn-ea"/>
                <a:cs typeface="Times New Roman" pitchFamily="18" charset="0"/>
              </a:rPr>
              <a:t>(4)</a:t>
            </a:r>
            <a:r>
              <a:rPr lang="en-US" altLang="ja-JP" i="1" dirty="0">
                <a:solidFill>
                  <a:srgbClr val="000000"/>
                </a:solidFill>
                <a:latin typeface="Bookman Old Style" pitchFamily="18" charset="0"/>
              </a:rPr>
              <a:t>z</a:t>
            </a:r>
            <a:r>
              <a:rPr lang="ja-JP" altLang="en-US" dirty="0">
                <a:solidFill>
                  <a:srgbClr val="000000"/>
                </a:solidFill>
                <a:latin typeface="+mn-lt"/>
                <a:ea typeface="+mn-ea"/>
                <a:cs typeface="Times New Roman" pitchFamily="18" charset="0"/>
              </a:rPr>
              <a:t>軸を加えた</a:t>
            </a:r>
            <a:r>
              <a:rPr lang="en-US" altLang="ja-JP" i="1" dirty="0" err="1">
                <a:solidFill>
                  <a:srgbClr val="000000"/>
                </a:solidFill>
                <a:latin typeface="Bookman Old Style" pitchFamily="18" charset="0"/>
              </a:rPr>
              <a:t>xyz</a:t>
            </a:r>
            <a:r>
              <a:rPr lang="ja-JP" altLang="en-US" dirty="0">
                <a:solidFill>
                  <a:srgbClr val="000000"/>
                </a:solidFill>
                <a:latin typeface="+mn-lt"/>
                <a:ea typeface="+mn-ea"/>
                <a:cs typeface="Times New Roman" pitchFamily="18" charset="0"/>
              </a:rPr>
              <a:t>右手系での</a:t>
            </a:r>
            <a:r>
              <a:rPr lang="ja-JP" altLang="en-US" dirty="0">
                <a:solidFill>
                  <a:srgbClr val="000000"/>
                </a:solidFill>
                <a:cs typeface="Times New Roman" panose="02020603050405020304" pitchFamily="18" charset="0"/>
              </a:rPr>
              <a:t>角運動量ベクトルを求めよ。</a:t>
            </a:r>
            <a:endParaRPr lang="ja-JP" altLang="en-US" dirty="0">
              <a:solidFill>
                <a:srgbClr val="CC00FF"/>
              </a:solidFill>
              <a:cs typeface="Times New Roman" panose="02020603050405020304" pitchFamily="18" charset="0"/>
            </a:endParaRPr>
          </a:p>
        </p:txBody>
      </p:sp>
      <p:grpSp>
        <p:nvGrpSpPr>
          <p:cNvPr id="5" name="グループ化 4">
            <a:extLst>
              <a:ext uri="{FF2B5EF4-FFF2-40B4-BE49-F238E27FC236}">
                <a16:creationId xmlns:a16="http://schemas.microsoft.com/office/drawing/2014/main" id="{8FFFD224-5AAF-43AC-ACC8-8F39F4A5C9F7}"/>
              </a:ext>
            </a:extLst>
          </p:cNvPr>
          <p:cNvGrpSpPr/>
          <p:nvPr/>
        </p:nvGrpSpPr>
        <p:grpSpPr>
          <a:xfrm>
            <a:off x="6199405" y="149094"/>
            <a:ext cx="2859854" cy="3716535"/>
            <a:chOff x="6362690" y="362902"/>
            <a:chExt cx="2859854" cy="1770229"/>
          </a:xfrm>
        </p:grpSpPr>
        <p:sp>
          <p:nvSpPr>
            <p:cNvPr id="4" name="楕円 3">
              <a:extLst>
                <a:ext uri="{FF2B5EF4-FFF2-40B4-BE49-F238E27FC236}">
                  <a16:creationId xmlns:a16="http://schemas.microsoft.com/office/drawing/2014/main" id="{BE249F90-B9C6-4F0D-B591-8D7D5B5419C1}"/>
                </a:ext>
              </a:extLst>
            </p:cNvPr>
            <p:cNvSpPr/>
            <p:nvPr/>
          </p:nvSpPr>
          <p:spPr bwMode="auto">
            <a:xfrm>
              <a:off x="6654713" y="749749"/>
              <a:ext cx="1976990" cy="1251284"/>
            </a:xfrm>
            <a:prstGeom prst="ellipse">
              <a:avLst/>
            </a:prstGeom>
            <a:noFill/>
            <a:ln w="2857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grpSp>
          <p:nvGrpSpPr>
            <p:cNvPr id="19" name="グループ化 18">
              <a:extLst>
                <a:ext uri="{FF2B5EF4-FFF2-40B4-BE49-F238E27FC236}">
                  <a16:creationId xmlns:a16="http://schemas.microsoft.com/office/drawing/2014/main" id="{D51C45D1-10B2-4271-919E-492023686991}"/>
                </a:ext>
              </a:extLst>
            </p:cNvPr>
            <p:cNvGrpSpPr/>
            <p:nvPr/>
          </p:nvGrpSpPr>
          <p:grpSpPr>
            <a:xfrm>
              <a:off x="6362690" y="362902"/>
              <a:ext cx="2859854" cy="1770229"/>
              <a:chOff x="6562731" y="3983236"/>
              <a:chExt cx="2679415" cy="2389207"/>
            </a:xfrm>
          </p:grpSpPr>
          <p:sp>
            <p:nvSpPr>
              <p:cNvPr id="21" name="Line 62">
                <a:extLst>
                  <a:ext uri="{FF2B5EF4-FFF2-40B4-BE49-F238E27FC236}">
                    <a16:creationId xmlns:a16="http://schemas.microsoft.com/office/drawing/2014/main" id="{2216564A-D0F7-4B57-A261-3035950E4F56}"/>
                  </a:ext>
                </a:extLst>
              </p:cNvPr>
              <p:cNvSpPr>
                <a:spLocks noChangeShapeType="1"/>
              </p:cNvSpPr>
              <p:nvPr/>
            </p:nvSpPr>
            <p:spPr bwMode="auto">
              <a:xfrm>
                <a:off x="6562731" y="5343519"/>
                <a:ext cx="2508319" cy="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3" name="Line 62">
                <a:extLst>
                  <a:ext uri="{FF2B5EF4-FFF2-40B4-BE49-F238E27FC236}">
                    <a16:creationId xmlns:a16="http://schemas.microsoft.com/office/drawing/2014/main" id="{4FB07B2E-6F4A-4E37-B7E3-0E47929BEB59}"/>
                  </a:ext>
                </a:extLst>
              </p:cNvPr>
              <p:cNvSpPr>
                <a:spLocks noChangeShapeType="1"/>
              </p:cNvSpPr>
              <p:nvPr/>
            </p:nvSpPr>
            <p:spPr bwMode="auto">
              <a:xfrm flipV="1">
                <a:off x="7760358" y="4128754"/>
                <a:ext cx="0" cy="2243689"/>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000000"/>
                  </a:solidFill>
                  <a:ea typeface="ＭＳ Ｐゴシック" pitchFamily="50" charset="-128"/>
                </a:endParaRPr>
              </a:p>
            </p:txBody>
          </p:sp>
          <p:sp>
            <p:nvSpPr>
              <p:cNvPr id="24" name="Rectangle 88">
                <a:extLst>
                  <a:ext uri="{FF2B5EF4-FFF2-40B4-BE49-F238E27FC236}">
                    <a16:creationId xmlns:a16="http://schemas.microsoft.com/office/drawing/2014/main" id="{95B25108-E992-4803-B652-290621A469B9}"/>
                  </a:ext>
                </a:extLst>
              </p:cNvPr>
              <p:cNvSpPr>
                <a:spLocks noChangeArrowheads="1"/>
              </p:cNvSpPr>
              <p:nvPr/>
            </p:nvSpPr>
            <p:spPr bwMode="auto">
              <a:xfrm>
                <a:off x="8804332" y="5012864"/>
                <a:ext cx="437814" cy="33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endParaRPr lang="en-US" altLang="ja-JP" baseline="-25000" dirty="0">
                  <a:solidFill>
                    <a:srgbClr val="000000"/>
                  </a:solidFill>
                  <a:latin typeface="Bookman Old Style" pitchFamily="18" charset="0"/>
                  <a:ea typeface="ＭＳ Ｐゴシック" pitchFamily="50" charset="-128"/>
                </a:endParaRPr>
              </a:p>
            </p:txBody>
          </p:sp>
          <p:sp>
            <p:nvSpPr>
              <p:cNvPr id="25" name="正方形/長方形 24">
                <a:extLst>
                  <a:ext uri="{FF2B5EF4-FFF2-40B4-BE49-F238E27FC236}">
                    <a16:creationId xmlns:a16="http://schemas.microsoft.com/office/drawing/2014/main" id="{3283E84F-4CF3-464F-9581-A02CBDF30933}"/>
                  </a:ext>
                </a:extLst>
              </p:cNvPr>
              <p:cNvSpPr/>
              <p:nvPr/>
            </p:nvSpPr>
            <p:spPr>
              <a:xfrm>
                <a:off x="7777392" y="3983236"/>
                <a:ext cx="341175" cy="336357"/>
              </a:xfrm>
              <a:prstGeom prst="rect">
                <a:avLst/>
              </a:prstGeom>
            </p:spPr>
            <p:txBody>
              <a:bodyPr wrap="square">
                <a:spAutoFit/>
              </a:bodyPr>
              <a:lstStyle/>
              <a:p>
                <a:r>
                  <a:rPr lang="en-US" altLang="ja-JP" i="1" dirty="0">
                    <a:solidFill>
                      <a:srgbClr val="000000"/>
                    </a:solidFill>
                    <a:latin typeface="Bookman Old Style" panose="02050604050505020204" pitchFamily="18" charset="0"/>
                    <a:ea typeface="ＭＳ ゴシック" pitchFamily="49" charset="-128"/>
                    <a:cs typeface="Times New Roman" pitchFamily="18" charset="0"/>
                  </a:rPr>
                  <a:t>y</a:t>
                </a:r>
                <a:endParaRPr lang="ja-JP" altLang="en-US" dirty="0">
                  <a:solidFill>
                    <a:srgbClr val="000000"/>
                  </a:solidFill>
                </a:endParaRPr>
              </a:p>
            </p:txBody>
          </p:sp>
          <p:sp>
            <p:nvSpPr>
              <p:cNvPr id="26" name="Rectangle 88">
                <a:extLst>
                  <a:ext uri="{FF2B5EF4-FFF2-40B4-BE49-F238E27FC236}">
                    <a16:creationId xmlns:a16="http://schemas.microsoft.com/office/drawing/2014/main" id="{3C10FC81-4991-486B-BAA5-C747F3E66D73}"/>
                  </a:ext>
                </a:extLst>
              </p:cNvPr>
              <p:cNvSpPr>
                <a:spLocks noChangeArrowheads="1"/>
              </p:cNvSpPr>
              <p:nvPr/>
            </p:nvSpPr>
            <p:spPr bwMode="auto">
              <a:xfrm>
                <a:off x="7373529" y="5294553"/>
                <a:ext cx="478888" cy="336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ea typeface="ＭＳ Ｐゴシック" pitchFamily="50" charset="-128"/>
                    <a:cs typeface="Times New Roman" panose="02020603050405020304" pitchFamily="18" charset="0"/>
                  </a:rPr>
                  <a:t>O</a:t>
                </a:r>
                <a:endParaRPr lang="en-US" altLang="ja-JP" baseline="-25000" dirty="0">
                  <a:solidFill>
                    <a:srgbClr val="000000"/>
                  </a:solidFill>
                  <a:ea typeface="ＭＳ Ｐゴシック" pitchFamily="50" charset="-128"/>
                  <a:cs typeface="Times New Roman" panose="02020603050405020304" pitchFamily="18" charset="0"/>
                </a:endParaRPr>
              </a:p>
            </p:txBody>
          </p:sp>
          <p:sp>
            <p:nvSpPr>
              <p:cNvPr id="27" name="Rectangle 88">
                <a:extLst>
                  <a:ext uri="{FF2B5EF4-FFF2-40B4-BE49-F238E27FC236}">
                    <a16:creationId xmlns:a16="http://schemas.microsoft.com/office/drawing/2014/main" id="{27626A0F-8D61-44F8-AAA2-B95870D7F22E}"/>
                  </a:ext>
                </a:extLst>
              </p:cNvPr>
              <p:cNvSpPr>
                <a:spLocks noChangeArrowheads="1"/>
              </p:cNvSpPr>
              <p:nvPr/>
            </p:nvSpPr>
            <p:spPr bwMode="auto">
              <a:xfrm>
                <a:off x="8313924" y="5277966"/>
                <a:ext cx="478884" cy="336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a</a:t>
                </a:r>
                <a:endParaRPr lang="en-US" altLang="ja-JP" baseline="-25000" dirty="0">
                  <a:solidFill>
                    <a:srgbClr val="000000"/>
                  </a:solidFill>
                  <a:latin typeface="Bookman Old Style" pitchFamily="18" charset="0"/>
                  <a:ea typeface="ＭＳ Ｐゴシック" pitchFamily="50" charset="-128"/>
                </a:endParaRPr>
              </a:p>
            </p:txBody>
          </p:sp>
          <p:sp>
            <p:nvSpPr>
              <p:cNvPr id="28" name="Rectangle 88">
                <a:extLst>
                  <a:ext uri="{FF2B5EF4-FFF2-40B4-BE49-F238E27FC236}">
                    <a16:creationId xmlns:a16="http://schemas.microsoft.com/office/drawing/2014/main" id="{46117DD4-F83F-41FD-99AE-56F335D59FB9}"/>
                  </a:ext>
                </a:extLst>
              </p:cNvPr>
              <p:cNvSpPr>
                <a:spLocks noChangeArrowheads="1"/>
              </p:cNvSpPr>
              <p:nvPr/>
            </p:nvSpPr>
            <p:spPr bwMode="auto">
              <a:xfrm>
                <a:off x="7316964" y="4239585"/>
                <a:ext cx="547769" cy="336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b</a:t>
                </a:r>
                <a:endParaRPr lang="en-US" altLang="ja-JP" baseline="-25000" dirty="0">
                  <a:solidFill>
                    <a:srgbClr val="000000"/>
                  </a:solidFill>
                  <a:latin typeface="Bookman Old Style" pitchFamily="18" charset="0"/>
                  <a:ea typeface="ＭＳ Ｐゴシック" pitchFamily="50" charset="-128"/>
                </a:endParaRPr>
              </a:p>
            </p:txBody>
          </p:sp>
        </p:grpSp>
      </p:grpSp>
      <p:sp>
        <p:nvSpPr>
          <p:cNvPr id="20" name="正方形/長方形 19">
            <a:extLst>
              <a:ext uri="{FF2B5EF4-FFF2-40B4-BE49-F238E27FC236}">
                <a16:creationId xmlns:a16="http://schemas.microsoft.com/office/drawing/2014/main" id="{3CFF887C-D350-4E79-8394-A5A30B0072AA}"/>
              </a:ext>
            </a:extLst>
          </p:cNvPr>
          <p:cNvSpPr/>
          <p:nvPr/>
        </p:nvSpPr>
        <p:spPr>
          <a:xfrm>
            <a:off x="-25707" y="4988235"/>
            <a:ext cx="7040817" cy="523220"/>
          </a:xfrm>
          <a:prstGeom prst="rect">
            <a:avLst/>
          </a:prstGeom>
        </p:spPr>
        <p:txBody>
          <a:bodyPr wrap="square">
            <a:spAutoFit/>
          </a:bodyPr>
          <a:lstStyle/>
          <a:p>
            <a:r>
              <a:rPr lang="en-US" altLang="ja-JP" dirty="0">
                <a:solidFill>
                  <a:srgbClr val="000000"/>
                </a:solidFill>
                <a:latin typeface="+mn-lt"/>
                <a:ea typeface="+mn-ea"/>
                <a:cs typeface="Times New Roman" pitchFamily="18" charset="0"/>
              </a:rPr>
              <a:t>(5)</a:t>
            </a:r>
            <a:r>
              <a:rPr lang="ja-JP" altLang="en-US" dirty="0">
                <a:solidFill>
                  <a:srgbClr val="000000"/>
                </a:solidFill>
                <a:latin typeface="+mn-lt"/>
                <a:ea typeface="+mn-ea"/>
                <a:cs typeface="Times New Roman" pitchFamily="18" charset="0"/>
              </a:rPr>
              <a:t>この物体に働く</a:t>
            </a:r>
            <a:r>
              <a:rPr lang="ja-JP" altLang="en-US" dirty="0">
                <a:solidFill>
                  <a:srgbClr val="000000"/>
                </a:solidFill>
                <a:cs typeface="Times New Roman" panose="02020603050405020304" pitchFamily="18" charset="0"/>
              </a:rPr>
              <a:t>力を求め、トルクを求めよ。</a:t>
            </a:r>
          </a:p>
        </p:txBody>
      </p:sp>
      <p:sp>
        <p:nvSpPr>
          <p:cNvPr id="22" name="正方形/長方形 21">
            <a:extLst>
              <a:ext uri="{FF2B5EF4-FFF2-40B4-BE49-F238E27FC236}">
                <a16:creationId xmlns:a16="http://schemas.microsoft.com/office/drawing/2014/main" id="{C5E77848-03BE-4D58-8C8D-C8E5E8BB0ABF}"/>
              </a:ext>
            </a:extLst>
          </p:cNvPr>
          <p:cNvSpPr/>
          <p:nvPr/>
        </p:nvSpPr>
        <p:spPr>
          <a:xfrm>
            <a:off x="-25708" y="5420185"/>
            <a:ext cx="9169707" cy="954107"/>
          </a:xfrm>
          <a:prstGeom prst="rect">
            <a:avLst/>
          </a:prstGeom>
        </p:spPr>
        <p:txBody>
          <a:bodyPr wrap="square">
            <a:spAutoFit/>
          </a:bodyPr>
          <a:lstStyle/>
          <a:p>
            <a:r>
              <a:rPr lang="en-US" altLang="ja-JP" dirty="0">
                <a:solidFill>
                  <a:srgbClr val="000000"/>
                </a:solidFill>
                <a:latin typeface="+mn-lt"/>
                <a:ea typeface="+mn-ea"/>
                <a:cs typeface="Times New Roman" pitchFamily="18" charset="0"/>
              </a:rPr>
              <a:t>(6)</a:t>
            </a:r>
            <a:r>
              <a:rPr lang="ja-JP" altLang="en-US" dirty="0">
                <a:solidFill>
                  <a:srgbClr val="000000"/>
                </a:solidFill>
                <a:latin typeface="+mn-lt"/>
                <a:ea typeface="+mn-ea"/>
                <a:cs typeface="Times New Roman" pitchFamily="18" charset="0"/>
              </a:rPr>
              <a:t>この運動に関して、回転の運動方程式、角運動量保存の法則、中心力等について何が言えるか考察せよ。</a:t>
            </a:r>
            <a:endParaRPr lang="ja-JP" altLang="en-US" dirty="0">
              <a:solidFill>
                <a:srgbClr val="000000"/>
              </a:solidFill>
              <a:cs typeface="Times New Roman" panose="02020603050405020304" pitchFamily="18" charset="0"/>
            </a:endParaRPr>
          </a:p>
        </p:txBody>
      </p:sp>
      <p:sp>
        <p:nvSpPr>
          <p:cNvPr id="29" name="正方形/長方形 28">
            <a:extLst>
              <a:ext uri="{FF2B5EF4-FFF2-40B4-BE49-F238E27FC236}">
                <a16:creationId xmlns:a16="http://schemas.microsoft.com/office/drawing/2014/main" id="{EF56B932-5098-47CF-95FD-1D04CE2C962C}"/>
              </a:ext>
            </a:extLst>
          </p:cNvPr>
          <p:cNvSpPr/>
          <p:nvPr/>
        </p:nvSpPr>
        <p:spPr>
          <a:xfrm>
            <a:off x="0" y="6313870"/>
            <a:ext cx="6632295" cy="523220"/>
          </a:xfrm>
          <a:prstGeom prst="rect">
            <a:avLst/>
          </a:prstGeom>
        </p:spPr>
        <p:txBody>
          <a:bodyPr wrap="square">
            <a:spAutoFit/>
          </a:bodyPr>
          <a:lstStyle/>
          <a:p>
            <a:r>
              <a:rPr lang="ja-JP" altLang="en-US" dirty="0">
                <a:solidFill>
                  <a:srgbClr val="CC00FF"/>
                </a:solidFill>
                <a:latin typeface="+mn-lt"/>
                <a:ea typeface="+mn-ea"/>
                <a:cs typeface="Times New Roman" pitchFamily="18" charset="0"/>
              </a:rPr>
              <a:t>次ページに各問のヒントを示す</a:t>
            </a:r>
            <a:r>
              <a:rPr lang="ja-JP" altLang="en-US" dirty="0">
                <a:solidFill>
                  <a:srgbClr val="CC00FF"/>
                </a:solidFill>
                <a:cs typeface="Times New Roman" panose="02020603050405020304" pitchFamily="18" charset="0"/>
              </a:rPr>
              <a:t>。</a:t>
            </a:r>
            <a:endParaRPr lang="en-US" altLang="ja-JP" dirty="0">
              <a:solidFill>
                <a:srgbClr val="CC00FF"/>
              </a:solidFill>
              <a:latin typeface="+mn-lt"/>
              <a:ea typeface="+mn-ea"/>
              <a:cs typeface="Times New Roman" pitchFamily="18" charset="0"/>
            </a:endParaRPr>
          </a:p>
        </p:txBody>
      </p:sp>
      <p:sp>
        <p:nvSpPr>
          <p:cNvPr id="32" name="Oval 98">
            <a:extLst>
              <a:ext uri="{FF2B5EF4-FFF2-40B4-BE49-F238E27FC236}">
                <a16:creationId xmlns:a16="http://schemas.microsoft.com/office/drawing/2014/main" id="{F39C8DBA-6C93-4125-9A5C-01997CC31FC9}"/>
              </a:ext>
            </a:extLst>
          </p:cNvPr>
          <p:cNvSpPr>
            <a:spLocks noChangeArrowheads="1"/>
          </p:cNvSpPr>
          <p:nvPr/>
        </p:nvSpPr>
        <p:spPr bwMode="auto">
          <a:xfrm>
            <a:off x="8143912" y="1410128"/>
            <a:ext cx="360363" cy="360363"/>
          </a:xfrm>
          <a:prstGeom prst="ellipse">
            <a:avLst/>
          </a:prstGeom>
          <a:gradFill rotWithShape="1">
            <a:gsLst>
              <a:gs pos="0">
                <a:srgbClr val="FFFF99"/>
              </a:gs>
              <a:gs pos="100000">
                <a:srgbClr val="CC6600"/>
              </a:gs>
            </a:gsLst>
            <a:path path="shape">
              <a:fillToRect l="50000" t="50000" r="50000" b="50000"/>
            </a:path>
          </a:gradFill>
          <a:ln w="9525">
            <a:solidFill>
              <a:srgbClr val="FFCC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endParaRPr lang="ja-JP" altLang="en-US"/>
          </a:p>
        </p:txBody>
      </p:sp>
    </p:spTree>
    <p:extLst>
      <p:ext uri="{BB962C8B-B14F-4D97-AF65-F5344CB8AC3E}">
        <p14:creationId xmlns:p14="http://schemas.microsoft.com/office/powerpoint/2010/main" val="195520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P spid="10" grpId="0"/>
      <p:bldP spid="11" grpId="0"/>
      <p:bldP spid="12" grpId="0"/>
      <p:bldP spid="13" grpId="0"/>
      <p:bldP spid="16" grpId="0"/>
      <p:bldP spid="20" grpId="0"/>
      <p:bldP spid="22" grpId="0"/>
      <p:bldP spid="29" grpId="0"/>
      <p:bldP spid="3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F8F88CA-F31F-4769-89A4-0ACACC271F9B}"/>
              </a:ext>
            </a:extLst>
          </p:cNvPr>
          <p:cNvSpPr/>
          <p:nvPr/>
        </p:nvSpPr>
        <p:spPr>
          <a:xfrm>
            <a:off x="1" y="0"/>
            <a:ext cx="2009274" cy="523220"/>
          </a:xfrm>
          <a:prstGeom prst="rect">
            <a:avLst/>
          </a:prstGeom>
        </p:spPr>
        <p:txBody>
          <a:bodyPr wrap="square">
            <a:spAutoFit/>
          </a:bodyPr>
          <a:lstStyle/>
          <a:p>
            <a:pPr algn="just">
              <a:spcBef>
                <a:spcPts val="0"/>
              </a:spcBef>
              <a:spcAft>
                <a:spcPts val="0"/>
              </a:spcAft>
            </a:pPr>
            <a:r>
              <a:rPr lang="ja-JP" altLang="en-US" kern="100" dirty="0">
                <a:solidFill>
                  <a:srgbClr val="0000FF"/>
                </a:solidFill>
                <a:latin typeface="+mn-ea"/>
                <a:ea typeface="+mn-ea"/>
                <a:cs typeface="Times New Roman" panose="02020603050405020304" pitchFamily="18" charset="0"/>
              </a:rPr>
              <a:t>ヒント</a:t>
            </a:r>
            <a:endParaRPr lang="ja-JP" altLang="en-US" kern="100" dirty="0">
              <a:ea typeface="ＭＳ 明朝" panose="02020609040205080304" pitchFamily="17"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179664BD-3F13-46B6-964B-821EA29B9D02}"/>
              </a:ext>
            </a:extLst>
          </p:cNvPr>
          <p:cNvSpPr/>
          <p:nvPr/>
        </p:nvSpPr>
        <p:spPr>
          <a:xfrm>
            <a:off x="12852" y="-45329"/>
            <a:ext cx="9144000" cy="1384995"/>
          </a:xfrm>
          <a:prstGeom prst="rect">
            <a:avLst/>
          </a:prstGeom>
        </p:spPr>
        <p:txBody>
          <a:bodyPr wrap="square">
            <a:spAutoFit/>
          </a:bodyPr>
          <a:lstStyle/>
          <a:p>
            <a:r>
              <a:rPr lang="ja-JP" altLang="en-US" dirty="0">
                <a:latin typeface="+mn-lt"/>
                <a:ea typeface="+mn-ea"/>
                <a:cs typeface="Times New Roman" pitchFamily="18" charset="0"/>
              </a:rPr>
              <a:t>　　　　</a:t>
            </a:r>
            <a:r>
              <a:rPr lang="en-US" altLang="ja-JP" dirty="0">
                <a:latin typeface="+mn-lt"/>
                <a:ea typeface="+mn-ea"/>
                <a:cs typeface="Times New Roman" pitchFamily="18" charset="0"/>
              </a:rPr>
              <a:t>(1)</a:t>
            </a:r>
            <a:r>
              <a:rPr lang="ja-JP" altLang="en-US" dirty="0">
                <a:cs typeface="Times New Roman" panose="02020603050405020304" pitchFamily="18" charset="0"/>
              </a:rPr>
              <a:t> 速度は</a:t>
            </a:r>
            <a:r>
              <a:rPr lang="en-US" altLang="ja-JP" dirty="0">
                <a:cs typeface="Times New Roman" panose="02020603050405020304" pitchFamily="18" charset="0"/>
              </a:rPr>
              <a:t>(</a:t>
            </a:r>
            <a:r>
              <a:rPr lang="en-US" altLang="ja-JP" i="1" dirty="0" err="1">
                <a:latin typeface="Bookman Old Style" pitchFamily="18" charset="0"/>
              </a:rPr>
              <a:t>v</a:t>
            </a:r>
            <a:r>
              <a:rPr lang="en-US" altLang="ja-JP" i="1" baseline="-25000" dirty="0" err="1">
                <a:latin typeface="Bookman Old Style" pitchFamily="18" charset="0"/>
              </a:rPr>
              <a:t>x</a:t>
            </a:r>
            <a:r>
              <a:rPr lang="en-US" altLang="ja-JP" dirty="0">
                <a:cs typeface="Times New Roman" panose="02020603050405020304" pitchFamily="18" charset="0"/>
              </a:rPr>
              <a:t>, </a:t>
            </a:r>
            <a:r>
              <a:rPr lang="en-US" altLang="ja-JP" i="1" dirty="0" err="1">
                <a:latin typeface="Bookman Old Style" pitchFamily="18" charset="0"/>
              </a:rPr>
              <a:t>v</a:t>
            </a:r>
            <a:r>
              <a:rPr lang="en-US" altLang="ja-JP" i="1" baseline="-25000" dirty="0" err="1">
                <a:latin typeface="Bookman Old Style" pitchFamily="18" charset="0"/>
              </a:rPr>
              <a:t>y</a:t>
            </a:r>
            <a:r>
              <a:rPr lang="en-US" altLang="ja-JP" dirty="0">
                <a:cs typeface="Times New Roman" panose="02020603050405020304" pitchFamily="18" charset="0"/>
              </a:rPr>
              <a:t>)</a:t>
            </a:r>
            <a:r>
              <a:rPr lang="en-US" altLang="ja-JP" i="1" dirty="0">
                <a:latin typeface="Bookman Old Style" pitchFamily="18" charset="0"/>
              </a:rPr>
              <a:t> </a:t>
            </a:r>
            <a:r>
              <a:rPr lang="en-US" altLang="ja-JP" dirty="0">
                <a:latin typeface="Symbol" panose="05050102010706020507" pitchFamily="18" charset="2"/>
              </a:rPr>
              <a:t>=</a:t>
            </a:r>
            <a:r>
              <a:rPr lang="en-US" altLang="ja-JP" i="1" dirty="0">
                <a:latin typeface="Symbol" panose="05050102010706020507" pitchFamily="18" charset="2"/>
              </a:rPr>
              <a:t>w </a:t>
            </a:r>
            <a:r>
              <a:rPr lang="en-US" altLang="ja-JP" dirty="0">
                <a:cs typeface="Times New Roman" panose="02020603050405020304" pitchFamily="18" charset="0"/>
              </a:rPr>
              <a:t>(</a:t>
            </a:r>
            <a:r>
              <a:rPr lang="en-US" altLang="ja-JP" dirty="0">
                <a:solidFill>
                  <a:srgbClr val="FF0000"/>
                </a:solidFill>
                <a:latin typeface="Symbol" panose="05050102010706020507" pitchFamily="18" charset="2"/>
              </a:rPr>
              <a:t>-</a:t>
            </a:r>
            <a:r>
              <a:rPr lang="en-US" altLang="ja-JP" i="1" dirty="0" err="1">
                <a:latin typeface="Bookman Old Style" pitchFamily="18" charset="0"/>
              </a:rPr>
              <a:t>a</a:t>
            </a:r>
            <a:r>
              <a:rPr lang="en-US" altLang="ja-JP" dirty="0" err="1">
                <a:cs typeface="Times New Roman" panose="02020603050405020304" pitchFamily="18" charset="0"/>
              </a:rPr>
              <a:t>sin</a:t>
            </a:r>
            <a:r>
              <a:rPr lang="en-US" altLang="ja-JP" dirty="0">
                <a:cs typeface="Times New Roman" panose="02020603050405020304" pitchFamily="18" charset="0"/>
              </a:rPr>
              <a:t>(</a:t>
            </a:r>
            <a:r>
              <a:rPr lang="en-US" altLang="ja-JP" i="1" dirty="0" err="1">
                <a:latin typeface="Symbol" panose="05050102010706020507" pitchFamily="18" charset="2"/>
              </a:rPr>
              <a:t>w</a:t>
            </a:r>
            <a:r>
              <a:rPr lang="en-US" altLang="ja-JP" i="1" dirty="0" err="1">
                <a:latin typeface="Bookman Old Style" pitchFamily="18" charset="0"/>
              </a:rPr>
              <a:t>t</a:t>
            </a:r>
            <a:r>
              <a:rPr lang="en-US" altLang="ja-JP" dirty="0">
                <a:cs typeface="Times New Roman" panose="02020603050405020304" pitchFamily="18" charset="0"/>
              </a:rPr>
              <a:t>), </a:t>
            </a:r>
            <a:r>
              <a:rPr lang="en-US" altLang="ja-JP" dirty="0">
                <a:solidFill>
                  <a:srgbClr val="FF0000"/>
                </a:solidFill>
                <a:latin typeface="Symbol" panose="05050102010706020507" pitchFamily="18" charset="2"/>
              </a:rPr>
              <a:t>+</a:t>
            </a:r>
            <a:r>
              <a:rPr lang="en-US" altLang="ja-JP" i="1" dirty="0" err="1">
                <a:latin typeface="Bookman Old Style" pitchFamily="18" charset="0"/>
              </a:rPr>
              <a:t>b</a:t>
            </a:r>
            <a:r>
              <a:rPr lang="en-US" altLang="ja-JP" dirty="0" err="1">
                <a:cs typeface="Times New Roman" panose="02020603050405020304" pitchFamily="18" charset="0"/>
              </a:rPr>
              <a:t>cos</a:t>
            </a:r>
            <a:r>
              <a:rPr lang="en-US" altLang="ja-JP" dirty="0">
                <a:cs typeface="Times New Roman" panose="02020603050405020304" pitchFamily="18" charset="0"/>
              </a:rPr>
              <a:t>(</a:t>
            </a:r>
            <a:r>
              <a:rPr lang="en-US" altLang="ja-JP" i="1" dirty="0" err="1">
                <a:latin typeface="Symbol" panose="05050102010706020507" pitchFamily="18" charset="2"/>
              </a:rPr>
              <a:t>w</a:t>
            </a:r>
            <a:r>
              <a:rPr lang="en-US" altLang="ja-JP" i="1" dirty="0" err="1">
                <a:latin typeface="Bookman Old Style" pitchFamily="18" charset="0"/>
              </a:rPr>
              <a:t>t</a:t>
            </a:r>
            <a:r>
              <a:rPr lang="en-US" altLang="ja-JP" dirty="0">
                <a:cs typeface="Times New Roman" panose="02020603050405020304" pitchFamily="18" charset="0"/>
              </a:rPr>
              <a:t>))</a:t>
            </a:r>
            <a:r>
              <a:rPr lang="ja-JP" altLang="en-US" dirty="0">
                <a:cs typeface="Times New Roman" panose="02020603050405020304" pitchFamily="18" charset="0"/>
              </a:rPr>
              <a:t>。</a:t>
            </a:r>
            <a:r>
              <a:rPr lang="en-US" altLang="ja-JP" dirty="0">
                <a:cs typeface="Times New Roman" panose="02020603050405020304" pitchFamily="18" charset="0"/>
              </a:rPr>
              <a:t> </a:t>
            </a:r>
            <a:r>
              <a:rPr lang="en-US" altLang="ja-JP" i="1" dirty="0">
                <a:latin typeface="Bookman Old Style" pitchFamily="18" charset="0"/>
              </a:rPr>
              <a:t>t</a:t>
            </a:r>
            <a:r>
              <a:rPr lang="en-US" altLang="ja-JP" dirty="0">
                <a:latin typeface="Symbol" panose="05050102010706020507" pitchFamily="18" charset="2"/>
              </a:rPr>
              <a:t>=</a:t>
            </a:r>
            <a:r>
              <a:rPr lang="en-US" altLang="ja-JP" dirty="0">
                <a:cs typeface="Times New Roman" panose="02020603050405020304" pitchFamily="18" charset="0"/>
              </a:rPr>
              <a:t>0</a:t>
            </a:r>
            <a:r>
              <a:rPr lang="ja-JP" altLang="en-US" dirty="0">
                <a:cs typeface="Times New Roman" panose="02020603050405020304" pitchFamily="18" charset="0"/>
              </a:rPr>
              <a:t>とする。速さは速度の大きさ。運動量と動径が垂直なので、角運動量はその大きさの積に適切な符号をつければよい。</a:t>
            </a:r>
          </a:p>
        </p:txBody>
      </p:sp>
      <p:sp>
        <p:nvSpPr>
          <p:cNvPr id="12" name="正方形/長方形 11">
            <a:extLst>
              <a:ext uri="{FF2B5EF4-FFF2-40B4-BE49-F238E27FC236}">
                <a16:creationId xmlns:a16="http://schemas.microsoft.com/office/drawing/2014/main" id="{5A9434DC-DDAC-4227-97B6-C9C4A0A12B62}"/>
              </a:ext>
            </a:extLst>
          </p:cNvPr>
          <p:cNvSpPr/>
          <p:nvPr/>
        </p:nvSpPr>
        <p:spPr>
          <a:xfrm>
            <a:off x="-38559" y="1231090"/>
            <a:ext cx="5883965" cy="523220"/>
          </a:xfrm>
          <a:prstGeom prst="rect">
            <a:avLst/>
          </a:prstGeom>
        </p:spPr>
        <p:txBody>
          <a:bodyPr wrap="square">
            <a:spAutoFit/>
          </a:bodyPr>
          <a:lstStyle/>
          <a:p>
            <a:r>
              <a:rPr lang="en-US" altLang="ja-JP" dirty="0">
                <a:latin typeface="+mn-lt"/>
                <a:ea typeface="+mn-ea"/>
                <a:cs typeface="Times New Roman" pitchFamily="18" charset="0"/>
              </a:rPr>
              <a:t>(2)</a:t>
            </a:r>
            <a:r>
              <a:rPr lang="ja-JP" altLang="en-US" dirty="0">
                <a:latin typeface="+mn-lt"/>
                <a:ea typeface="+mn-ea"/>
                <a:cs typeface="Times New Roman" pitchFamily="18" charset="0"/>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p</a:t>
            </a:r>
            <a:r>
              <a:rPr lang="en-US" altLang="ja-JP" dirty="0">
                <a:latin typeface="Symbol" panose="05050102010706020507" pitchFamily="18" charset="2"/>
              </a:rPr>
              <a:t>/</a:t>
            </a:r>
            <a:r>
              <a:rPr lang="en-US" altLang="ja-JP" dirty="0">
                <a:cs typeface="Times New Roman" panose="02020603050405020304" pitchFamily="18" charset="0"/>
              </a:rPr>
              <a:t>2</a:t>
            </a:r>
            <a:r>
              <a:rPr lang="en-US" altLang="ja-JP" i="1" dirty="0">
                <a:latin typeface="Symbol" panose="05050102010706020507" pitchFamily="18" charset="2"/>
              </a:rPr>
              <a:t>w</a:t>
            </a:r>
            <a:r>
              <a:rPr lang="ja-JP" altLang="en-US" dirty="0">
                <a:cs typeface="Times New Roman" panose="02020603050405020304" pitchFamily="18" charset="0"/>
              </a:rPr>
              <a:t>として求めればよい。</a:t>
            </a:r>
          </a:p>
        </p:txBody>
      </p:sp>
      <p:sp>
        <p:nvSpPr>
          <p:cNvPr id="13" name="正方形/長方形 12">
            <a:extLst>
              <a:ext uri="{FF2B5EF4-FFF2-40B4-BE49-F238E27FC236}">
                <a16:creationId xmlns:a16="http://schemas.microsoft.com/office/drawing/2014/main" id="{C75F89B4-EF2A-4ABB-A951-5BC2A21B9513}"/>
              </a:ext>
            </a:extLst>
          </p:cNvPr>
          <p:cNvSpPr/>
          <p:nvPr/>
        </p:nvSpPr>
        <p:spPr>
          <a:xfrm>
            <a:off x="-25704" y="1635868"/>
            <a:ext cx="9144000" cy="954107"/>
          </a:xfrm>
          <a:prstGeom prst="rect">
            <a:avLst/>
          </a:prstGeom>
        </p:spPr>
        <p:txBody>
          <a:bodyPr wrap="square">
            <a:spAutoFit/>
          </a:bodyPr>
          <a:lstStyle/>
          <a:p>
            <a:r>
              <a:rPr lang="en-US" altLang="ja-JP" dirty="0">
                <a:latin typeface="+mn-lt"/>
                <a:ea typeface="+mn-ea"/>
                <a:cs typeface="Times New Roman" pitchFamily="18" charset="0"/>
              </a:rPr>
              <a:t>(3)</a:t>
            </a:r>
            <a:r>
              <a:rPr lang="ja-JP" altLang="en-US" dirty="0">
                <a:latin typeface="+mn-lt"/>
                <a:ea typeface="+mn-ea"/>
                <a:cs typeface="Times New Roman" pitchFamily="18" charset="0"/>
              </a:rPr>
              <a:t> </a:t>
            </a:r>
            <a:r>
              <a:rPr lang="ja-JP" altLang="en-US" dirty="0">
                <a:cs typeface="Times New Roman" panose="02020603050405020304" pitchFamily="18" charset="0"/>
              </a:rPr>
              <a:t>角運動量の公式のうち、成分を用いた公式に</a:t>
            </a:r>
            <a:r>
              <a:rPr lang="en-US" altLang="ja-JP" i="1" dirty="0">
                <a:latin typeface="Bookman Old Style" pitchFamily="18" charset="0"/>
              </a:rPr>
              <a:t>x</a:t>
            </a:r>
            <a:r>
              <a:rPr lang="en-US" altLang="ja-JP" dirty="0">
                <a:cs typeface="Times New Roman" panose="02020603050405020304" pitchFamily="18" charset="0"/>
              </a:rPr>
              <a:t>, </a:t>
            </a:r>
            <a:r>
              <a:rPr lang="en-US" altLang="ja-JP" i="1" dirty="0">
                <a:latin typeface="Bookman Old Style" pitchFamily="18" charset="0"/>
              </a:rPr>
              <a:t>y</a:t>
            </a:r>
            <a:r>
              <a:rPr lang="en-US" altLang="ja-JP" dirty="0">
                <a:cs typeface="Times New Roman" panose="02020603050405020304" pitchFamily="18" charset="0"/>
              </a:rPr>
              <a:t>,</a:t>
            </a:r>
            <a:r>
              <a:rPr lang="en-US" altLang="ja-JP" i="1" dirty="0">
                <a:latin typeface="Bookman Old Style" pitchFamily="18" charset="0"/>
              </a:rPr>
              <a:t> </a:t>
            </a:r>
            <a:r>
              <a:rPr lang="en-US" altLang="ja-JP" i="1" dirty="0" err="1">
                <a:latin typeface="Bookman Old Style" pitchFamily="18" charset="0"/>
              </a:rPr>
              <a:t>v</a:t>
            </a:r>
            <a:r>
              <a:rPr lang="en-US" altLang="ja-JP" i="1" baseline="-25000" dirty="0" err="1">
                <a:latin typeface="Bookman Old Style" pitchFamily="18" charset="0"/>
              </a:rPr>
              <a:t>x</a:t>
            </a:r>
            <a:r>
              <a:rPr lang="en-US" altLang="ja-JP" dirty="0">
                <a:cs typeface="Times New Roman" panose="02020603050405020304" pitchFamily="18" charset="0"/>
              </a:rPr>
              <a:t>, </a:t>
            </a:r>
            <a:r>
              <a:rPr lang="en-US" altLang="ja-JP" i="1" dirty="0" err="1">
                <a:latin typeface="Bookman Old Style" pitchFamily="18" charset="0"/>
              </a:rPr>
              <a:t>v</a:t>
            </a:r>
            <a:r>
              <a:rPr lang="en-US" altLang="ja-JP" i="1" baseline="-25000" dirty="0" err="1">
                <a:latin typeface="Bookman Old Style" pitchFamily="18" charset="0"/>
              </a:rPr>
              <a:t>y</a:t>
            </a:r>
            <a:r>
              <a:rPr lang="en-US" altLang="ja-JP" dirty="0">
                <a:cs typeface="Times New Roman" panose="02020603050405020304" pitchFamily="18" charset="0"/>
              </a:rPr>
              <a:t>,</a:t>
            </a:r>
            <a:r>
              <a:rPr lang="ja-JP" altLang="en-US" dirty="0">
                <a:cs typeface="Times New Roman" panose="02020603050405020304" pitchFamily="18" charset="0"/>
              </a:rPr>
              <a:t>を代入して計算せよ。</a:t>
            </a:r>
          </a:p>
        </p:txBody>
      </p:sp>
      <p:sp>
        <p:nvSpPr>
          <p:cNvPr id="16" name="正方形/長方形 15">
            <a:extLst>
              <a:ext uri="{FF2B5EF4-FFF2-40B4-BE49-F238E27FC236}">
                <a16:creationId xmlns:a16="http://schemas.microsoft.com/office/drawing/2014/main" id="{3C1D3E4A-B5E5-4230-ADBF-FC6C49E24A84}"/>
              </a:ext>
            </a:extLst>
          </p:cNvPr>
          <p:cNvSpPr/>
          <p:nvPr/>
        </p:nvSpPr>
        <p:spPr>
          <a:xfrm>
            <a:off x="-12852" y="2498130"/>
            <a:ext cx="9144000" cy="954107"/>
          </a:xfrm>
          <a:prstGeom prst="rect">
            <a:avLst/>
          </a:prstGeom>
        </p:spPr>
        <p:txBody>
          <a:bodyPr wrap="square">
            <a:spAutoFit/>
          </a:bodyPr>
          <a:lstStyle/>
          <a:p>
            <a:r>
              <a:rPr lang="en-US" altLang="ja-JP" dirty="0">
                <a:latin typeface="+mn-lt"/>
                <a:ea typeface="+mn-ea"/>
                <a:cs typeface="Times New Roman" pitchFamily="18" charset="0"/>
              </a:rPr>
              <a:t>(4)</a:t>
            </a:r>
            <a:r>
              <a:rPr lang="ja-JP" altLang="en-US" dirty="0">
                <a:cs typeface="Times New Roman" panose="02020603050405020304" pitchFamily="18" charset="0"/>
              </a:rPr>
              <a:t>回転軸は</a:t>
            </a:r>
            <a:r>
              <a:rPr lang="en-US" altLang="ja-JP" i="1" dirty="0" err="1">
                <a:latin typeface="Bookman Old Style" pitchFamily="18" charset="0"/>
              </a:rPr>
              <a:t>xy</a:t>
            </a:r>
            <a:r>
              <a:rPr lang="ja-JP" altLang="en-US" dirty="0">
                <a:cs typeface="Times New Roman" panose="02020603050405020304" pitchFamily="18" charset="0"/>
              </a:rPr>
              <a:t>平面に垂直。トルクベクトルの</a:t>
            </a:r>
            <a:r>
              <a:rPr lang="en-US" altLang="ja-JP" i="1" dirty="0">
                <a:latin typeface="Bookman Old Style" pitchFamily="18" charset="0"/>
              </a:rPr>
              <a:t>z</a:t>
            </a:r>
            <a:r>
              <a:rPr lang="ja-JP" altLang="en-US" dirty="0">
                <a:cs typeface="Times New Roman" panose="02020603050405020304" pitchFamily="18" charset="0"/>
              </a:rPr>
              <a:t>成分は方向を勘案して</a:t>
            </a:r>
            <a:r>
              <a:rPr lang="en-US" altLang="ja-JP" dirty="0">
                <a:cs typeface="Times New Roman" panose="02020603050405020304" pitchFamily="18" charset="0"/>
              </a:rPr>
              <a:t>(3)</a:t>
            </a:r>
            <a:r>
              <a:rPr lang="ja-JP" altLang="en-US" dirty="0">
                <a:cs typeface="Times New Roman" panose="02020603050405020304" pitchFamily="18" charset="0"/>
              </a:rPr>
              <a:t>の結果を使う。</a:t>
            </a:r>
          </a:p>
        </p:txBody>
      </p:sp>
      <p:sp>
        <p:nvSpPr>
          <p:cNvPr id="29" name="正方形/長方形 28">
            <a:extLst>
              <a:ext uri="{FF2B5EF4-FFF2-40B4-BE49-F238E27FC236}">
                <a16:creationId xmlns:a16="http://schemas.microsoft.com/office/drawing/2014/main" id="{C98D9956-90AB-4C06-9D43-B77FC9E60C83}"/>
              </a:ext>
            </a:extLst>
          </p:cNvPr>
          <p:cNvSpPr/>
          <p:nvPr/>
        </p:nvSpPr>
        <p:spPr>
          <a:xfrm>
            <a:off x="-25704" y="3364578"/>
            <a:ext cx="9144000" cy="954107"/>
          </a:xfrm>
          <a:prstGeom prst="rect">
            <a:avLst/>
          </a:prstGeom>
        </p:spPr>
        <p:txBody>
          <a:bodyPr wrap="square">
            <a:spAutoFit/>
          </a:bodyPr>
          <a:lstStyle/>
          <a:p>
            <a:r>
              <a:rPr lang="en-US" altLang="ja-JP" dirty="0">
                <a:latin typeface="+mn-lt"/>
                <a:ea typeface="+mn-ea"/>
                <a:cs typeface="Times New Roman" pitchFamily="18" charset="0"/>
              </a:rPr>
              <a:t>(5)</a:t>
            </a:r>
            <a:r>
              <a:rPr lang="ja-JP" altLang="en-US" dirty="0">
                <a:latin typeface="+mn-lt"/>
                <a:ea typeface="+mn-ea"/>
                <a:cs typeface="Times New Roman" pitchFamily="18" charset="0"/>
              </a:rPr>
              <a:t>力はニュートンの運動の第</a:t>
            </a:r>
            <a:r>
              <a:rPr lang="en-US" altLang="ja-JP" dirty="0">
                <a:latin typeface="+mn-lt"/>
                <a:ea typeface="+mn-ea"/>
                <a:cs typeface="Times New Roman" pitchFamily="18" charset="0"/>
              </a:rPr>
              <a:t>2</a:t>
            </a:r>
            <a:r>
              <a:rPr lang="ja-JP" altLang="en-US" dirty="0">
                <a:latin typeface="+mn-lt"/>
                <a:ea typeface="+mn-ea"/>
                <a:cs typeface="Times New Roman" pitchFamily="18" charset="0"/>
              </a:rPr>
              <a:t>法則を使って求める。トルクは動径と力から求める。導出の論理を明確に述べること。</a:t>
            </a:r>
            <a:endParaRPr lang="ja-JP" altLang="en-US" dirty="0">
              <a:cs typeface="Times New Roman" panose="02020603050405020304" pitchFamily="18" charset="0"/>
            </a:endParaRPr>
          </a:p>
        </p:txBody>
      </p:sp>
      <p:sp>
        <p:nvSpPr>
          <p:cNvPr id="30" name="正方形/長方形 29">
            <a:extLst>
              <a:ext uri="{FF2B5EF4-FFF2-40B4-BE49-F238E27FC236}">
                <a16:creationId xmlns:a16="http://schemas.microsoft.com/office/drawing/2014/main" id="{46B58B2E-8EBF-47C2-AE42-3427F3C84DB3}"/>
              </a:ext>
            </a:extLst>
          </p:cNvPr>
          <p:cNvSpPr/>
          <p:nvPr/>
        </p:nvSpPr>
        <p:spPr>
          <a:xfrm>
            <a:off x="-38559" y="4245704"/>
            <a:ext cx="9169707" cy="954107"/>
          </a:xfrm>
          <a:prstGeom prst="rect">
            <a:avLst/>
          </a:prstGeom>
        </p:spPr>
        <p:txBody>
          <a:bodyPr wrap="square">
            <a:spAutoFit/>
          </a:bodyPr>
          <a:lstStyle/>
          <a:p>
            <a:r>
              <a:rPr lang="en-US" altLang="ja-JP" dirty="0">
                <a:solidFill>
                  <a:srgbClr val="000000"/>
                </a:solidFill>
                <a:latin typeface="+mn-lt"/>
                <a:ea typeface="+mn-ea"/>
                <a:cs typeface="Times New Roman" pitchFamily="18" charset="0"/>
              </a:rPr>
              <a:t>(6)</a:t>
            </a:r>
            <a:r>
              <a:rPr lang="ja-JP" altLang="en-US" dirty="0">
                <a:solidFill>
                  <a:srgbClr val="000000"/>
                </a:solidFill>
                <a:latin typeface="+mn-lt"/>
                <a:ea typeface="+mn-ea"/>
                <a:cs typeface="Times New Roman" pitchFamily="18" charset="0"/>
              </a:rPr>
              <a:t>問題で与えられているのは座標だけで、力がどういうものかは知らない。何を使って何が言えたのか注意して考察せよ。</a:t>
            </a:r>
            <a:endParaRPr lang="ja-JP" altLang="en-US" dirty="0">
              <a:solidFill>
                <a:srgbClr val="000000"/>
              </a:solidFill>
              <a:cs typeface="Times New Roman" panose="02020603050405020304" pitchFamily="18" charset="0"/>
            </a:endParaRPr>
          </a:p>
        </p:txBody>
      </p:sp>
      <p:sp>
        <p:nvSpPr>
          <p:cNvPr id="31" name="正方形/長方形 30">
            <a:extLst>
              <a:ext uri="{FF2B5EF4-FFF2-40B4-BE49-F238E27FC236}">
                <a16:creationId xmlns:a16="http://schemas.microsoft.com/office/drawing/2014/main" id="{354163BC-3884-4455-96FF-76A1619F2BFD}"/>
              </a:ext>
            </a:extLst>
          </p:cNvPr>
          <p:cNvSpPr/>
          <p:nvPr/>
        </p:nvSpPr>
        <p:spPr>
          <a:xfrm>
            <a:off x="0" y="5075518"/>
            <a:ext cx="9144000" cy="1815882"/>
          </a:xfrm>
          <a:prstGeom prst="rect">
            <a:avLst/>
          </a:prstGeom>
        </p:spPr>
        <p:txBody>
          <a:bodyPr wrap="square">
            <a:spAutoFit/>
          </a:bodyPr>
          <a:lstStyle/>
          <a:p>
            <a:pPr>
              <a:spcBef>
                <a:spcPts val="0"/>
              </a:spcBef>
              <a:spcAft>
                <a:spcPts val="0"/>
              </a:spcAft>
            </a:pPr>
            <a:r>
              <a:rPr lang="ja-JP" altLang="en-US" dirty="0">
                <a:solidFill>
                  <a:srgbClr val="0033CC"/>
                </a:solidFill>
                <a:latin typeface="ＭＳ Ｐゴシック" panose="020B0600070205080204" pitchFamily="50" charset="-128"/>
                <a:ea typeface="ＭＳ Ｐゴシック" panose="020B0600070205080204" pitchFamily="50" charset="-128"/>
                <a:cs typeface="Times New Roman" panose="02020603050405020304" pitchFamily="18" charset="0"/>
              </a:rPr>
              <a:t>アンケート</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(1)</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このレポート作成にあたって 概ね自分で解きましたか。何かを参考にしましたか。何を参考にしましたか</a:t>
            </a: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スライド、教科書、参考書、誰それの意見など具体的に</a:t>
            </a: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 </a:t>
            </a:r>
          </a:p>
          <a:p>
            <a:pPr>
              <a:spcBef>
                <a:spcPts val="0"/>
              </a:spcBef>
              <a:spcAft>
                <a:spcPts val="0"/>
              </a:spcAft>
            </a:pP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(2)</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概ね理解できましたか。まだ理解できていませんか。</a:t>
            </a:r>
            <a:endPar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Tree>
    <p:extLst>
      <p:ext uri="{BB962C8B-B14F-4D97-AF65-F5344CB8AC3E}">
        <p14:creationId xmlns:p14="http://schemas.microsoft.com/office/powerpoint/2010/main" val="599490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2" grpId="0"/>
      <p:bldP spid="13" grpId="0"/>
      <p:bldP spid="16" grpId="0"/>
      <p:bldP spid="29" grpId="0"/>
      <p:bldP spid="30" grpId="0"/>
      <p:bldP spid="3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B97DA36-B126-4E22-8927-15F862D42F00}"/>
              </a:ext>
            </a:extLst>
          </p:cNvPr>
          <p:cNvSpPr/>
          <p:nvPr/>
        </p:nvSpPr>
        <p:spPr>
          <a:xfrm>
            <a:off x="-12570" y="6016880"/>
            <a:ext cx="9061978" cy="523220"/>
          </a:xfrm>
          <a:prstGeom prst="rect">
            <a:avLst/>
          </a:prstGeom>
        </p:spPr>
        <p:txBody>
          <a:bodyPr wrap="square">
            <a:spAutoFit/>
          </a:bodyPr>
          <a:lstStyle/>
          <a:p>
            <a:r>
              <a:rPr lang="ja-JP" altLang="en-US" dirty="0">
                <a:solidFill>
                  <a:srgbClr val="CC00FF"/>
                </a:solidFill>
              </a:rPr>
              <a:t>ベクトルの太字を手書きするときはは</a:t>
            </a:r>
            <a:r>
              <a:rPr lang="en-US" altLang="ja-JP" dirty="0">
                <a:solidFill>
                  <a:srgbClr val="CC00FF"/>
                </a:solidFill>
              </a:rPr>
              <a:t>2</a:t>
            </a:r>
            <a:r>
              <a:rPr lang="ja-JP" altLang="en-US" dirty="0">
                <a:solidFill>
                  <a:srgbClr val="CC00FF"/>
                </a:solidFill>
              </a:rPr>
              <a:t>重文字で表記せよ。</a:t>
            </a:r>
            <a:endParaRPr lang="ja-JP" altLang="en-US" dirty="0"/>
          </a:p>
        </p:txBody>
      </p:sp>
      <p:sp>
        <p:nvSpPr>
          <p:cNvPr id="8" name="正方形/長方形 7">
            <a:extLst>
              <a:ext uri="{FF2B5EF4-FFF2-40B4-BE49-F238E27FC236}">
                <a16:creationId xmlns:a16="http://schemas.microsoft.com/office/drawing/2014/main" id="{79B59F9C-D201-48F1-91D8-89FD319F6E5F}"/>
              </a:ext>
            </a:extLst>
          </p:cNvPr>
          <p:cNvSpPr/>
          <p:nvPr/>
        </p:nvSpPr>
        <p:spPr>
          <a:xfrm>
            <a:off x="436378" y="5460110"/>
            <a:ext cx="3652737" cy="523220"/>
          </a:xfrm>
          <a:prstGeom prst="rect">
            <a:avLst/>
          </a:prstGeom>
        </p:spPr>
        <p:txBody>
          <a:bodyPr wrap="square">
            <a:spAutoFit/>
          </a:bodyPr>
          <a:lstStyle/>
          <a:p>
            <a:pPr>
              <a:spcBef>
                <a:spcPts val="0"/>
              </a:spcBef>
            </a:pPr>
            <a:r>
              <a:rPr lang="ja-JP" altLang="en-US" dirty="0"/>
              <a:t>大きさは</a:t>
            </a:r>
            <a:r>
              <a:rPr lang="en-US" altLang="ja-JP" i="1" dirty="0">
                <a:solidFill>
                  <a:srgbClr val="000000"/>
                </a:solidFill>
                <a:latin typeface="Bookman Old Style" panose="02050604050505020204" pitchFamily="18" charset="0"/>
              </a:rPr>
              <a:t>F </a:t>
            </a:r>
            <a:r>
              <a:rPr lang="en-US" altLang="ja-JP" dirty="0">
                <a:solidFill>
                  <a:srgbClr val="000000"/>
                </a:solidFill>
                <a:latin typeface="Symbol" panose="05050102010706020507" pitchFamily="18" charset="2"/>
              </a:rPr>
              <a:t>=</a:t>
            </a:r>
            <a:r>
              <a:rPr lang="ja-JP" altLang="en-US" dirty="0">
                <a:solidFill>
                  <a:srgbClr val="000000"/>
                </a:solidFill>
                <a:latin typeface="Symbol" panose="05050102010706020507" pitchFamily="18" charset="2"/>
              </a:rPr>
              <a:t> </a:t>
            </a:r>
            <a:r>
              <a:rPr lang="en-US" altLang="ja-JP" dirty="0"/>
              <a:t>4</a:t>
            </a:r>
            <a:r>
              <a:rPr lang="en-US" altLang="ja-JP" i="1" dirty="0">
                <a:latin typeface="Bookman Old Style" panose="02050604050505020204" pitchFamily="18" charset="0"/>
              </a:rPr>
              <a:t>mv</a:t>
            </a:r>
            <a:r>
              <a:rPr lang="en-US" altLang="ja-JP" baseline="30000" dirty="0"/>
              <a:t>2</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 </a:t>
            </a:r>
            <a:endParaRPr lang="en-US" altLang="ja-JP" dirty="0">
              <a:solidFill>
                <a:srgbClr val="000000"/>
              </a:solidFill>
            </a:endParaRPr>
          </a:p>
        </p:txBody>
      </p:sp>
      <p:sp>
        <p:nvSpPr>
          <p:cNvPr id="12" name="直角三角形 11">
            <a:extLst>
              <a:ext uri="{FF2B5EF4-FFF2-40B4-BE49-F238E27FC236}">
                <a16:creationId xmlns:a16="http://schemas.microsoft.com/office/drawing/2014/main" id="{FD52BB23-B062-45A0-9AEF-EBB39768DA2B}"/>
              </a:ext>
            </a:extLst>
          </p:cNvPr>
          <p:cNvSpPr/>
          <p:nvPr/>
        </p:nvSpPr>
        <p:spPr bwMode="auto">
          <a:xfrm flipH="1" flipV="1">
            <a:off x="5682874" y="1279858"/>
            <a:ext cx="1230596" cy="802108"/>
          </a:xfrm>
          <a:prstGeom prst="rtTriangle">
            <a:avLst/>
          </a:prstGeom>
          <a:solidFill>
            <a:srgbClr val="FFFF00"/>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13" name="円弧 12">
            <a:extLst>
              <a:ext uri="{FF2B5EF4-FFF2-40B4-BE49-F238E27FC236}">
                <a16:creationId xmlns:a16="http://schemas.microsoft.com/office/drawing/2014/main" id="{AA55545E-51AF-4BC1-90E7-1128D06ED7D0}"/>
              </a:ext>
            </a:extLst>
          </p:cNvPr>
          <p:cNvSpPr/>
          <p:nvPr/>
        </p:nvSpPr>
        <p:spPr bwMode="auto">
          <a:xfrm>
            <a:off x="5482379" y="633115"/>
            <a:ext cx="2825330" cy="2808724"/>
          </a:xfrm>
          <a:prstGeom prst="arc">
            <a:avLst>
              <a:gd name="adj1" fmla="val 9294859"/>
              <a:gd name="adj2" fmla="val 1289647"/>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Bookman Old Style" pitchFamily="18" charset="0"/>
              <a:ea typeface="ＭＳ Ｐゴシック" pitchFamily="50" charset="-128"/>
            </a:endParaRPr>
          </a:p>
        </p:txBody>
      </p:sp>
      <p:sp>
        <p:nvSpPr>
          <p:cNvPr id="28" name="Oval 63">
            <a:extLst>
              <a:ext uri="{FF2B5EF4-FFF2-40B4-BE49-F238E27FC236}">
                <a16:creationId xmlns:a16="http://schemas.microsoft.com/office/drawing/2014/main" id="{E1521E40-6DB6-4310-9427-9A13D3C633E1}"/>
              </a:ext>
            </a:extLst>
          </p:cNvPr>
          <p:cNvSpPr>
            <a:spLocks noChangeArrowheads="1"/>
          </p:cNvSpPr>
          <p:nvPr/>
        </p:nvSpPr>
        <p:spPr bwMode="auto">
          <a:xfrm rot="19200000">
            <a:off x="6697545" y="467887"/>
            <a:ext cx="360000" cy="360000"/>
          </a:xfrm>
          <a:prstGeom prst="ellipse">
            <a:avLst/>
          </a:prstGeom>
          <a:gradFill rotWithShape="1">
            <a:gsLst>
              <a:gs pos="0">
                <a:srgbClr val="FFFFFF">
                  <a:alpha val="50000"/>
                </a:srgbClr>
              </a:gs>
              <a:gs pos="100000">
                <a:srgbClr val="FF00FF">
                  <a:alpha val="33000"/>
                </a:srgbClr>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29" name="直線コネクタ 28">
            <a:extLst>
              <a:ext uri="{FF2B5EF4-FFF2-40B4-BE49-F238E27FC236}">
                <a16:creationId xmlns:a16="http://schemas.microsoft.com/office/drawing/2014/main" id="{F618F417-F8EA-4045-A847-3FC752AA5AB4}"/>
              </a:ext>
            </a:extLst>
          </p:cNvPr>
          <p:cNvCxnSpPr/>
          <p:nvPr/>
        </p:nvCxnSpPr>
        <p:spPr bwMode="auto">
          <a:xfrm flipV="1">
            <a:off x="6891108" y="657626"/>
            <a:ext cx="6985" cy="1411333"/>
          </a:xfrm>
          <a:prstGeom prst="line">
            <a:avLst/>
          </a:prstGeom>
          <a:noFill/>
          <a:ln w="57150" cap="flat" cmpd="sng" algn="ctr">
            <a:solidFill>
              <a:srgbClr val="CCCCFF"/>
            </a:solidFill>
            <a:prstDash val="solid"/>
            <a:round/>
            <a:headEnd type="none" w="med" len="med"/>
            <a:tailEnd type="triangle" w="med" len="med"/>
          </a:ln>
          <a:effectLst/>
        </p:spPr>
      </p:cxnSp>
      <p:sp>
        <p:nvSpPr>
          <p:cNvPr id="30" name="Oval 63">
            <a:extLst>
              <a:ext uri="{FF2B5EF4-FFF2-40B4-BE49-F238E27FC236}">
                <a16:creationId xmlns:a16="http://schemas.microsoft.com/office/drawing/2014/main" id="{481EB5FE-FA17-477D-9A7C-BC568F86A71A}"/>
              </a:ext>
            </a:extLst>
          </p:cNvPr>
          <p:cNvSpPr>
            <a:spLocks noChangeArrowheads="1"/>
          </p:cNvSpPr>
          <p:nvPr/>
        </p:nvSpPr>
        <p:spPr bwMode="auto">
          <a:xfrm>
            <a:off x="5510699" y="1118480"/>
            <a:ext cx="360000" cy="360000"/>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31" name="直線コネクタ 30">
            <a:extLst>
              <a:ext uri="{FF2B5EF4-FFF2-40B4-BE49-F238E27FC236}">
                <a16:creationId xmlns:a16="http://schemas.microsoft.com/office/drawing/2014/main" id="{DE7D85E4-BA99-4E13-A301-4557E4DAA576}"/>
              </a:ext>
            </a:extLst>
          </p:cNvPr>
          <p:cNvCxnSpPr>
            <a:cxnSpLocks/>
          </p:cNvCxnSpPr>
          <p:nvPr/>
        </p:nvCxnSpPr>
        <p:spPr bwMode="auto">
          <a:xfrm>
            <a:off x="5384538" y="2080872"/>
            <a:ext cx="3421331" cy="0"/>
          </a:xfrm>
          <a:prstGeom prst="line">
            <a:avLst/>
          </a:prstGeom>
          <a:noFill/>
          <a:ln w="19050" cap="flat" cmpd="sng" algn="ctr">
            <a:solidFill>
              <a:schemeClr val="tx1"/>
            </a:solidFill>
            <a:prstDash val="solid"/>
            <a:round/>
            <a:headEnd type="none" w="med" len="med"/>
            <a:tailEnd type="arrow" w="med" len="med"/>
          </a:ln>
          <a:effectLst/>
        </p:spPr>
      </p:cxnSp>
      <p:cxnSp>
        <p:nvCxnSpPr>
          <p:cNvPr id="32" name="直線コネクタ 31">
            <a:extLst>
              <a:ext uri="{FF2B5EF4-FFF2-40B4-BE49-F238E27FC236}">
                <a16:creationId xmlns:a16="http://schemas.microsoft.com/office/drawing/2014/main" id="{D5B2FCC1-9007-46C2-BEE8-FD6C2BC2A991}"/>
              </a:ext>
            </a:extLst>
          </p:cNvPr>
          <p:cNvCxnSpPr>
            <a:cxnSpLocks/>
          </p:cNvCxnSpPr>
          <p:nvPr/>
        </p:nvCxnSpPr>
        <p:spPr bwMode="auto">
          <a:xfrm flipV="1">
            <a:off x="6903330" y="311068"/>
            <a:ext cx="0" cy="2408471"/>
          </a:xfrm>
          <a:prstGeom prst="line">
            <a:avLst/>
          </a:prstGeom>
          <a:noFill/>
          <a:ln w="19050" cap="flat" cmpd="sng" algn="ctr">
            <a:solidFill>
              <a:schemeClr val="tx1"/>
            </a:solidFill>
            <a:prstDash val="solid"/>
            <a:round/>
            <a:headEnd type="none" w="med" len="med"/>
            <a:tailEnd type="arrow" w="med" len="med"/>
          </a:ln>
          <a:effectLst/>
        </p:spPr>
      </p:cxnSp>
      <p:sp>
        <p:nvSpPr>
          <p:cNvPr id="33" name="Rectangle 115">
            <a:extLst>
              <a:ext uri="{FF2B5EF4-FFF2-40B4-BE49-F238E27FC236}">
                <a16:creationId xmlns:a16="http://schemas.microsoft.com/office/drawing/2014/main" id="{2557DD8E-453E-4C90-BA37-CE79236B0F34}"/>
              </a:ext>
            </a:extLst>
          </p:cNvPr>
          <p:cNvSpPr>
            <a:spLocks noChangeArrowheads="1"/>
          </p:cNvSpPr>
          <p:nvPr/>
        </p:nvSpPr>
        <p:spPr bwMode="auto">
          <a:xfrm>
            <a:off x="6485901" y="39062"/>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y</a:t>
            </a:r>
          </a:p>
        </p:txBody>
      </p:sp>
      <p:sp>
        <p:nvSpPr>
          <p:cNvPr id="34" name="正方形/長方形 33">
            <a:extLst>
              <a:ext uri="{FF2B5EF4-FFF2-40B4-BE49-F238E27FC236}">
                <a16:creationId xmlns:a16="http://schemas.microsoft.com/office/drawing/2014/main" id="{BFF5346F-1A2B-4980-899C-B2946470207B}"/>
              </a:ext>
            </a:extLst>
          </p:cNvPr>
          <p:cNvSpPr/>
          <p:nvPr/>
        </p:nvSpPr>
        <p:spPr>
          <a:xfrm>
            <a:off x="8166412" y="1853383"/>
            <a:ext cx="378630" cy="523220"/>
          </a:xfrm>
          <a:prstGeom prst="rect">
            <a:avLst/>
          </a:prstGeom>
          <a:solidFill>
            <a:schemeClr val="bg1"/>
          </a:solidFill>
        </p:spPr>
        <p:txBody>
          <a:bodyPr wrap="none">
            <a:spAutoFit/>
          </a:bodyPr>
          <a:lstStyle/>
          <a:p>
            <a:pPr>
              <a:spcBef>
                <a:spcPct val="0"/>
              </a:spcBef>
            </a:pPr>
            <a:r>
              <a:rPr lang="en-US" altLang="ja-JP" i="1" dirty="0">
                <a:solidFill>
                  <a:srgbClr val="000000"/>
                </a:solidFill>
                <a:latin typeface="Bookman Old Style" pitchFamily="18" charset="0"/>
              </a:rPr>
              <a:t>x</a:t>
            </a:r>
            <a:endParaRPr lang="ja-JP" altLang="en-US" dirty="0">
              <a:solidFill>
                <a:srgbClr val="000000"/>
              </a:solidFill>
              <a:latin typeface="Bookman Old Style" pitchFamily="18" charset="0"/>
            </a:endParaRPr>
          </a:p>
        </p:txBody>
      </p:sp>
      <p:sp>
        <p:nvSpPr>
          <p:cNvPr id="35" name="Rectangle 115">
            <a:extLst>
              <a:ext uri="{FF2B5EF4-FFF2-40B4-BE49-F238E27FC236}">
                <a16:creationId xmlns:a16="http://schemas.microsoft.com/office/drawing/2014/main" id="{FD8F59DE-9318-4A77-BD03-523F6FDFA2AA}"/>
              </a:ext>
            </a:extLst>
          </p:cNvPr>
          <p:cNvSpPr>
            <a:spLocks noChangeArrowheads="1"/>
          </p:cNvSpPr>
          <p:nvPr/>
        </p:nvSpPr>
        <p:spPr bwMode="auto">
          <a:xfrm>
            <a:off x="6261860" y="839968"/>
            <a:ext cx="37863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x</a:t>
            </a:r>
            <a:endParaRPr lang="en-US" altLang="ja-JP" dirty="0">
              <a:solidFill>
                <a:schemeClr val="accent1">
                  <a:lumMod val="75000"/>
                </a:schemeClr>
              </a:solidFill>
              <a:cs typeface="Times New Roman" panose="02020603050405020304" pitchFamily="18" charset="0"/>
            </a:endParaRPr>
          </a:p>
        </p:txBody>
      </p:sp>
      <p:sp>
        <p:nvSpPr>
          <p:cNvPr id="36" name="Rectangle 69">
            <a:extLst>
              <a:ext uri="{FF2B5EF4-FFF2-40B4-BE49-F238E27FC236}">
                <a16:creationId xmlns:a16="http://schemas.microsoft.com/office/drawing/2014/main" id="{CA3F96DE-9F7F-4736-9AD4-24B2DD764AC4}"/>
              </a:ext>
            </a:extLst>
          </p:cNvPr>
          <p:cNvSpPr>
            <a:spLocks noChangeArrowheads="1"/>
          </p:cNvSpPr>
          <p:nvPr/>
        </p:nvSpPr>
        <p:spPr bwMode="auto">
          <a:xfrm>
            <a:off x="7021084" y="858363"/>
            <a:ext cx="1503481"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37" name="正方形/長方形 36">
            <a:extLst>
              <a:ext uri="{FF2B5EF4-FFF2-40B4-BE49-F238E27FC236}">
                <a16:creationId xmlns:a16="http://schemas.microsoft.com/office/drawing/2014/main" id="{AE59290C-C92E-47C8-97D7-E5F5E6D8DD09}"/>
              </a:ext>
            </a:extLst>
          </p:cNvPr>
          <p:cNvSpPr/>
          <p:nvPr/>
        </p:nvSpPr>
        <p:spPr>
          <a:xfrm>
            <a:off x="6575983" y="810353"/>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38" name="Rectangle 115">
            <a:extLst>
              <a:ext uri="{FF2B5EF4-FFF2-40B4-BE49-F238E27FC236}">
                <a16:creationId xmlns:a16="http://schemas.microsoft.com/office/drawing/2014/main" id="{8F4B96E0-B074-4CC0-B1B0-9C58D114BE77}"/>
              </a:ext>
            </a:extLst>
          </p:cNvPr>
          <p:cNvSpPr>
            <a:spLocks noChangeArrowheads="1"/>
          </p:cNvSpPr>
          <p:nvPr/>
        </p:nvSpPr>
        <p:spPr bwMode="auto">
          <a:xfrm>
            <a:off x="6922250" y="1397890"/>
            <a:ext cx="399468"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y</a:t>
            </a:r>
            <a:endParaRPr lang="en-US" altLang="ja-JP" dirty="0">
              <a:solidFill>
                <a:schemeClr val="accent1">
                  <a:lumMod val="75000"/>
                </a:schemeClr>
              </a:solidFill>
              <a:cs typeface="Times New Roman" panose="02020603050405020304" pitchFamily="18" charset="0"/>
            </a:endParaRPr>
          </a:p>
        </p:txBody>
      </p:sp>
      <p:sp>
        <p:nvSpPr>
          <p:cNvPr id="39" name="Rectangle 69">
            <a:extLst>
              <a:ext uri="{FF2B5EF4-FFF2-40B4-BE49-F238E27FC236}">
                <a16:creationId xmlns:a16="http://schemas.microsoft.com/office/drawing/2014/main" id="{4AC1038C-2BE5-4A60-A51D-9B084B9F6BEA}"/>
              </a:ext>
            </a:extLst>
          </p:cNvPr>
          <p:cNvSpPr>
            <a:spLocks noChangeArrowheads="1"/>
          </p:cNvSpPr>
          <p:nvPr/>
        </p:nvSpPr>
        <p:spPr bwMode="auto">
          <a:xfrm>
            <a:off x="7556671" y="1450271"/>
            <a:ext cx="1257110"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40" name="正方形/長方形 39">
            <a:extLst>
              <a:ext uri="{FF2B5EF4-FFF2-40B4-BE49-F238E27FC236}">
                <a16:creationId xmlns:a16="http://schemas.microsoft.com/office/drawing/2014/main" id="{99C59A05-E4BA-49F1-99C0-7946EC0CA253}"/>
              </a:ext>
            </a:extLst>
          </p:cNvPr>
          <p:cNvSpPr/>
          <p:nvPr/>
        </p:nvSpPr>
        <p:spPr>
          <a:xfrm>
            <a:off x="7234983" y="1437037"/>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15" name="Rectangle 115">
            <a:extLst>
              <a:ext uri="{FF2B5EF4-FFF2-40B4-BE49-F238E27FC236}">
                <a16:creationId xmlns:a16="http://schemas.microsoft.com/office/drawing/2014/main" id="{AE749077-6B5B-477E-AB8D-D5AC796FB66E}"/>
              </a:ext>
            </a:extLst>
          </p:cNvPr>
          <p:cNvSpPr>
            <a:spLocks noChangeArrowheads="1"/>
          </p:cNvSpPr>
          <p:nvPr/>
        </p:nvSpPr>
        <p:spPr bwMode="auto">
          <a:xfrm>
            <a:off x="5402702" y="730472"/>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66FF"/>
                </a:solidFill>
                <a:latin typeface="Bookman Old Style" pitchFamily="18" charset="0"/>
              </a:rPr>
              <a:t>v</a:t>
            </a:r>
          </a:p>
        </p:txBody>
      </p:sp>
      <p:sp>
        <p:nvSpPr>
          <p:cNvPr id="18" name="Rectangle 115">
            <a:extLst>
              <a:ext uri="{FF2B5EF4-FFF2-40B4-BE49-F238E27FC236}">
                <a16:creationId xmlns:a16="http://schemas.microsoft.com/office/drawing/2014/main" id="{9F1E02C2-4E37-4099-A14F-1DF97B07B715}"/>
              </a:ext>
            </a:extLst>
          </p:cNvPr>
          <p:cNvSpPr>
            <a:spLocks noChangeArrowheads="1"/>
          </p:cNvSpPr>
          <p:nvPr/>
        </p:nvSpPr>
        <p:spPr bwMode="auto">
          <a:xfrm>
            <a:off x="5628744" y="1357471"/>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FF"/>
                </a:solidFill>
                <a:latin typeface="Bookman Old Style" pitchFamily="18" charset="0"/>
              </a:rPr>
              <a:t>a</a:t>
            </a:r>
          </a:p>
        </p:txBody>
      </p:sp>
      <p:sp>
        <p:nvSpPr>
          <p:cNvPr id="19" name="Rectangle 115">
            <a:extLst>
              <a:ext uri="{FF2B5EF4-FFF2-40B4-BE49-F238E27FC236}">
                <a16:creationId xmlns:a16="http://schemas.microsoft.com/office/drawing/2014/main" id="{E4C13A98-9773-4AAE-A2D1-5C0B3EB56828}"/>
              </a:ext>
            </a:extLst>
          </p:cNvPr>
          <p:cNvSpPr>
            <a:spLocks noChangeArrowheads="1"/>
          </p:cNvSpPr>
          <p:nvPr/>
        </p:nvSpPr>
        <p:spPr bwMode="auto">
          <a:xfrm>
            <a:off x="6006026" y="1591251"/>
            <a:ext cx="4074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9900CC"/>
                </a:solidFill>
                <a:latin typeface="Bookman Old Style" pitchFamily="18" charset="0"/>
              </a:rPr>
              <a:t>x</a:t>
            </a:r>
          </a:p>
        </p:txBody>
      </p:sp>
      <p:cxnSp>
        <p:nvCxnSpPr>
          <p:cNvPr id="16" name="直線コネクタ 15">
            <a:extLst>
              <a:ext uri="{FF2B5EF4-FFF2-40B4-BE49-F238E27FC236}">
                <a16:creationId xmlns:a16="http://schemas.microsoft.com/office/drawing/2014/main" id="{D74BFEDB-3602-4624-BB50-3BE1FA1C1F51}"/>
              </a:ext>
            </a:extLst>
          </p:cNvPr>
          <p:cNvCxnSpPr>
            <a:cxnSpLocks/>
          </p:cNvCxnSpPr>
          <p:nvPr/>
        </p:nvCxnSpPr>
        <p:spPr bwMode="auto">
          <a:xfrm flipH="1">
            <a:off x="5346189" y="1319503"/>
            <a:ext cx="365432" cy="459619"/>
          </a:xfrm>
          <a:prstGeom prst="line">
            <a:avLst/>
          </a:prstGeom>
          <a:noFill/>
          <a:ln w="57150" cap="flat" cmpd="sng" algn="ctr">
            <a:solidFill>
              <a:srgbClr val="0066FF"/>
            </a:solidFill>
            <a:prstDash val="solid"/>
            <a:round/>
            <a:headEnd type="none" w="med" len="med"/>
            <a:tailEnd type="triangle" w="med" len="med"/>
          </a:ln>
          <a:effectLst/>
        </p:spPr>
      </p:cxnSp>
      <p:cxnSp>
        <p:nvCxnSpPr>
          <p:cNvPr id="21" name="直線コネクタ 20">
            <a:extLst>
              <a:ext uri="{FF2B5EF4-FFF2-40B4-BE49-F238E27FC236}">
                <a16:creationId xmlns:a16="http://schemas.microsoft.com/office/drawing/2014/main" id="{D3D3EDB7-3036-4F0B-BD29-67D8B11EBBE8}"/>
              </a:ext>
            </a:extLst>
          </p:cNvPr>
          <p:cNvCxnSpPr>
            <a:cxnSpLocks/>
          </p:cNvCxnSpPr>
          <p:nvPr/>
        </p:nvCxnSpPr>
        <p:spPr bwMode="auto">
          <a:xfrm flipH="1" flipV="1">
            <a:off x="5661108" y="1285534"/>
            <a:ext cx="1228959" cy="788694"/>
          </a:xfrm>
          <a:prstGeom prst="line">
            <a:avLst/>
          </a:prstGeom>
          <a:noFill/>
          <a:ln w="57150" cap="flat" cmpd="sng" algn="ctr">
            <a:solidFill>
              <a:srgbClr val="9900CC"/>
            </a:solidFill>
            <a:prstDash val="solid"/>
            <a:round/>
            <a:headEnd type="none" w="med" len="med"/>
            <a:tailEnd type="triangle" w="med" len="med"/>
          </a:ln>
          <a:effectLst/>
        </p:spPr>
      </p:cxnSp>
      <p:cxnSp>
        <p:nvCxnSpPr>
          <p:cNvPr id="23" name="直線コネクタ 22">
            <a:extLst>
              <a:ext uri="{FF2B5EF4-FFF2-40B4-BE49-F238E27FC236}">
                <a16:creationId xmlns:a16="http://schemas.microsoft.com/office/drawing/2014/main" id="{30C42613-7D59-4F0C-88E1-18F38B687C28}"/>
              </a:ext>
            </a:extLst>
          </p:cNvPr>
          <p:cNvCxnSpPr>
            <a:cxnSpLocks/>
          </p:cNvCxnSpPr>
          <p:nvPr/>
        </p:nvCxnSpPr>
        <p:spPr bwMode="auto">
          <a:xfrm>
            <a:off x="5719689" y="1355426"/>
            <a:ext cx="287630" cy="189614"/>
          </a:xfrm>
          <a:prstGeom prst="line">
            <a:avLst/>
          </a:prstGeom>
          <a:noFill/>
          <a:ln w="57150" cap="flat" cmpd="sng" algn="ctr">
            <a:solidFill>
              <a:srgbClr val="FF00FF"/>
            </a:solidFill>
            <a:prstDash val="solid"/>
            <a:round/>
            <a:headEnd type="none" w="med" len="med"/>
            <a:tailEnd type="triangle" w="med" len="med"/>
          </a:ln>
          <a:effectLst/>
        </p:spPr>
      </p:cxnSp>
      <p:sp>
        <p:nvSpPr>
          <p:cNvPr id="24" name="円弧 23">
            <a:extLst>
              <a:ext uri="{FF2B5EF4-FFF2-40B4-BE49-F238E27FC236}">
                <a16:creationId xmlns:a16="http://schemas.microsoft.com/office/drawing/2014/main" id="{84922A90-D245-4F72-A27E-F4866318267D}"/>
              </a:ext>
            </a:extLst>
          </p:cNvPr>
          <p:cNvSpPr/>
          <p:nvPr/>
        </p:nvSpPr>
        <p:spPr bwMode="auto">
          <a:xfrm flipH="1">
            <a:off x="6231173" y="1453873"/>
            <a:ext cx="1338858" cy="1246157"/>
          </a:xfrm>
          <a:prstGeom prst="arc">
            <a:avLst>
              <a:gd name="adj1" fmla="val 16040219"/>
              <a:gd name="adj2" fmla="val 19517878"/>
            </a:avLst>
          </a:prstGeom>
          <a:noFill/>
          <a:ln w="28575"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25" name="Rectangle 115">
            <a:extLst>
              <a:ext uri="{FF2B5EF4-FFF2-40B4-BE49-F238E27FC236}">
                <a16:creationId xmlns:a16="http://schemas.microsoft.com/office/drawing/2014/main" id="{CE5D2B1F-B298-4497-9D3A-AEABAFD696AB}"/>
              </a:ext>
            </a:extLst>
          </p:cNvPr>
          <p:cNvSpPr>
            <a:spLocks noChangeArrowheads="1"/>
          </p:cNvSpPr>
          <p:nvPr/>
        </p:nvSpPr>
        <p:spPr bwMode="auto">
          <a:xfrm>
            <a:off x="6366122" y="1385977"/>
            <a:ext cx="5533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err="1">
                <a:solidFill>
                  <a:srgbClr val="0066FF"/>
                </a:solidFill>
                <a:latin typeface="Symbol" panose="05050102010706020507" pitchFamily="18" charset="2"/>
              </a:rPr>
              <a:t>w</a:t>
            </a:r>
            <a:r>
              <a:rPr lang="en-US" altLang="ja-JP" i="1" dirty="0" err="1">
                <a:solidFill>
                  <a:srgbClr val="0066FF"/>
                </a:solidFill>
                <a:latin typeface="Bookman Old Style" panose="02050604050505020204" pitchFamily="18" charset="0"/>
              </a:rPr>
              <a:t>t</a:t>
            </a:r>
            <a:endParaRPr lang="en-US" altLang="ja-JP" i="1" dirty="0">
              <a:solidFill>
                <a:srgbClr val="0066FF"/>
              </a:solidFill>
              <a:latin typeface="Bookman Old Style" panose="02050604050505020204" pitchFamily="18" charset="0"/>
            </a:endParaRPr>
          </a:p>
        </p:txBody>
      </p:sp>
      <p:sp>
        <p:nvSpPr>
          <p:cNvPr id="26" name="Rectangle 115">
            <a:extLst>
              <a:ext uri="{FF2B5EF4-FFF2-40B4-BE49-F238E27FC236}">
                <a16:creationId xmlns:a16="http://schemas.microsoft.com/office/drawing/2014/main" id="{66B458A0-C97B-4C03-B42A-0CF67F15575E}"/>
              </a:ext>
            </a:extLst>
          </p:cNvPr>
          <p:cNvSpPr>
            <a:spLocks noChangeArrowheads="1"/>
          </p:cNvSpPr>
          <p:nvPr/>
        </p:nvSpPr>
        <p:spPr bwMode="auto">
          <a:xfrm>
            <a:off x="7532661" y="1434364"/>
            <a:ext cx="1611339"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cos</a:t>
            </a:r>
            <a:r>
              <a:rPr lang="en-US" altLang="ja-JP" i="1" dirty="0" err="1">
                <a:solidFill>
                  <a:srgbClr val="0066FF"/>
                </a:solidFill>
                <a:latin typeface="Symbol" panose="05050102010706020507" pitchFamily="18" charset="2"/>
              </a:rPr>
              <a:t>w</a:t>
            </a:r>
            <a:r>
              <a:rPr lang="en-US" altLang="ja-JP" i="1" dirty="0">
                <a:solidFill>
                  <a:srgbClr val="0066FF"/>
                </a:solidFill>
                <a:latin typeface="Symbol" panose="05050102010706020507" pitchFamily="18" charset="2"/>
              </a:rPr>
              <a:t> </a:t>
            </a:r>
            <a:r>
              <a:rPr lang="en-US" altLang="ja-JP" i="1" dirty="0">
                <a:solidFill>
                  <a:srgbClr val="0066FF"/>
                </a:solidFill>
                <a:latin typeface="Bookman Old Style" panose="02050604050505020204" pitchFamily="18" charset="0"/>
              </a:rPr>
              <a:t>t</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27" name="Rectangle 115">
            <a:extLst>
              <a:ext uri="{FF2B5EF4-FFF2-40B4-BE49-F238E27FC236}">
                <a16:creationId xmlns:a16="http://schemas.microsoft.com/office/drawing/2014/main" id="{2FEFDD98-0B87-4BC9-85CC-017F578618CA}"/>
              </a:ext>
            </a:extLst>
          </p:cNvPr>
          <p:cNvSpPr>
            <a:spLocks noChangeArrowheads="1"/>
          </p:cNvSpPr>
          <p:nvPr/>
        </p:nvSpPr>
        <p:spPr bwMode="auto">
          <a:xfrm>
            <a:off x="6973256" y="813026"/>
            <a:ext cx="1659429" cy="523220"/>
          </a:xfrm>
          <a:prstGeom prst="rect">
            <a:avLst/>
          </a:prstGeom>
          <a:noFill/>
          <a:ln>
            <a:noFill/>
          </a:ln>
        </p:spPr>
        <p:txBody>
          <a:bodyPr wrap="none">
            <a:spAutoFit/>
          </a:bodyPr>
          <a:lstStyle/>
          <a:p>
            <a:r>
              <a:rPr lang="en-US" altLang="ja-JP" dirty="0">
                <a:solidFill>
                  <a:schemeClr val="accent1">
                    <a:lumMod val="75000"/>
                  </a:schemeClr>
                </a:solidFill>
                <a:latin typeface="Symbol" panose="05050102010706020507" pitchFamily="18" charset="2"/>
              </a:rPr>
              <a:t>-</a:t>
            </a:r>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sin</a:t>
            </a:r>
            <a:r>
              <a:rPr lang="en-US" altLang="ja-JP" i="1" dirty="0" err="1">
                <a:solidFill>
                  <a:srgbClr val="0066FF"/>
                </a:solidFill>
                <a:latin typeface="Symbol" panose="05050102010706020507" pitchFamily="18" charset="2"/>
              </a:rPr>
              <a:t>w</a:t>
            </a:r>
            <a:r>
              <a:rPr lang="en-US" altLang="ja-JP" i="1" dirty="0" err="1">
                <a:solidFill>
                  <a:srgbClr val="0066FF"/>
                </a:solidFill>
                <a:latin typeface="Bookman Old Style" panose="02050604050505020204" pitchFamily="18" charset="0"/>
              </a:rPr>
              <a:t>t</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7" name="正方形/長方形 6">
            <a:extLst>
              <a:ext uri="{FF2B5EF4-FFF2-40B4-BE49-F238E27FC236}">
                <a16:creationId xmlns:a16="http://schemas.microsoft.com/office/drawing/2014/main" id="{C93FCC75-1858-4CCB-94B9-7A4D6376082E}"/>
              </a:ext>
            </a:extLst>
          </p:cNvPr>
          <p:cNvSpPr/>
          <p:nvPr/>
        </p:nvSpPr>
        <p:spPr>
          <a:xfrm>
            <a:off x="0" y="-8971"/>
            <a:ext cx="963725" cy="523220"/>
          </a:xfrm>
          <a:prstGeom prst="rect">
            <a:avLst/>
          </a:prstGeom>
        </p:spPr>
        <p:txBody>
          <a:bodyPr wrap="none">
            <a:spAutoFit/>
          </a:bodyPr>
          <a:lstStyle/>
          <a:p>
            <a:r>
              <a:rPr lang="en-US" altLang="ja-JP" dirty="0"/>
              <a:t>2.(1)</a:t>
            </a:r>
            <a:r>
              <a:rPr lang="ja-JP" altLang="en-US" dirty="0"/>
              <a:t> </a:t>
            </a:r>
          </a:p>
        </p:txBody>
      </p:sp>
      <p:sp>
        <p:nvSpPr>
          <p:cNvPr id="41" name="正方形/長方形 40">
            <a:extLst>
              <a:ext uri="{FF2B5EF4-FFF2-40B4-BE49-F238E27FC236}">
                <a16:creationId xmlns:a16="http://schemas.microsoft.com/office/drawing/2014/main" id="{7A511789-14F8-41D4-9645-FEFF0BE89721}"/>
              </a:ext>
            </a:extLst>
          </p:cNvPr>
          <p:cNvSpPr/>
          <p:nvPr/>
        </p:nvSpPr>
        <p:spPr>
          <a:xfrm>
            <a:off x="7074947" y="176955"/>
            <a:ext cx="1197764" cy="523220"/>
          </a:xfrm>
          <a:prstGeom prst="rect">
            <a:avLst/>
          </a:prstGeom>
        </p:spPr>
        <p:txBody>
          <a:bodyPr wrap="none">
            <a:spAutoFit/>
          </a:bodyPr>
          <a:lstStyle/>
          <a:p>
            <a:r>
              <a:rPr lang="ja-JP" altLang="en-US" dirty="0"/>
              <a:t>点</a:t>
            </a:r>
            <a:r>
              <a:rPr lang="en-US" altLang="ja-JP" dirty="0"/>
              <a:t>(0,</a:t>
            </a:r>
            <a:r>
              <a:rPr lang="en-US" altLang="ja-JP" i="1" dirty="0">
                <a:latin typeface="Bookman Old Style" panose="02050604050505020204" pitchFamily="18" charset="0"/>
              </a:rPr>
              <a:t>r</a:t>
            </a:r>
            <a:r>
              <a:rPr lang="en-US" altLang="ja-JP" dirty="0"/>
              <a:t>)</a:t>
            </a:r>
            <a:endParaRPr lang="ja-JP" altLang="en-US" dirty="0"/>
          </a:p>
        </p:txBody>
      </p:sp>
      <p:sp>
        <p:nvSpPr>
          <p:cNvPr id="46" name="正方形/長方形 45">
            <a:extLst>
              <a:ext uri="{FF2B5EF4-FFF2-40B4-BE49-F238E27FC236}">
                <a16:creationId xmlns:a16="http://schemas.microsoft.com/office/drawing/2014/main" id="{7B20AC1F-AB2C-41F2-A0CA-C1BA719E2A12}"/>
              </a:ext>
            </a:extLst>
          </p:cNvPr>
          <p:cNvSpPr/>
          <p:nvPr/>
        </p:nvSpPr>
        <p:spPr>
          <a:xfrm>
            <a:off x="849478" y="10738"/>
            <a:ext cx="2969083" cy="523220"/>
          </a:xfrm>
          <a:prstGeom prst="rect">
            <a:avLst/>
          </a:prstGeom>
        </p:spPr>
        <p:txBody>
          <a:bodyPr wrap="none">
            <a:spAutoFit/>
          </a:bodyPr>
          <a:lstStyle/>
          <a:p>
            <a:r>
              <a:rPr lang="ja-JP" altLang="en-US" dirty="0">
                <a:solidFill>
                  <a:srgbClr val="000000"/>
                </a:solidFill>
                <a:latin typeface="+mn-lt"/>
                <a:cs typeface="Times New Roman" pitchFamily="18" charset="0"/>
              </a:rPr>
              <a:t>角速度は</a:t>
            </a:r>
            <a:r>
              <a:rPr lang="en-US" altLang="ja-JP" i="1" dirty="0">
                <a:solidFill>
                  <a:srgbClr val="000000"/>
                </a:solidFill>
                <a:latin typeface="Symbol" pitchFamily="18" charset="2"/>
              </a:rPr>
              <a:t>w</a:t>
            </a:r>
            <a:r>
              <a:rPr lang="en-US" altLang="ja-JP" i="1" dirty="0">
                <a:solidFill>
                  <a:srgbClr val="000000"/>
                </a:solidFill>
                <a:latin typeface="Bookman Old Style" pitchFamily="18" charset="0"/>
              </a:rPr>
              <a:t> </a:t>
            </a:r>
            <a:r>
              <a:rPr lang="en-US" altLang="ja-JP" dirty="0">
                <a:solidFill>
                  <a:srgbClr val="000000"/>
                </a:solidFill>
                <a:latin typeface="Symbol" pitchFamily="18" charset="2"/>
              </a:rPr>
              <a:t>= </a:t>
            </a:r>
            <a:r>
              <a:rPr lang="en-US" altLang="ja-JP" dirty="0"/>
              <a:t>2</a:t>
            </a:r>
            <a:r>
              <a:rPr lang="en-US" altLang="ja-JP" i="1" dirty="0">
                <a:latin typeface="Bookman Old Style" panose="02050604050505020204" pitchFamily="18" charset="0"/>
              </a:rPr>
              <a:t>v</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endParaRPr lang="ja-JP" altLang="en-US" dirty="0"/>
          </a:p>
        </p:txBody>
      </p:sp>
      <p:sp>
        <p:nvSpPr>
          <p:cNvPr id="47" name="正方形/長方形 46">
            <a:extLst>
              <a:ext uri="{FF2B5EF4-FFF2-40B4-BE49-F238E27FC236}">
                <a16:creationId xmlns:a16="http://schemas.microsoft.com/office/drawing/2014/main" id="{5A9CD115-BE87-4325-931F-77FBA1E9A2BE}"/>
              </a:ext>
            </a:extLst>
          </p:cNvPr>
          <p:cNvSpPr/>
          <p:nvPr/>
        </p:nvSpPr>
        <p:spPr>
          <a:xfrm>
            <a:off x="3956615" y="6116"/>
            <a:ext cx="1989647" cy="523220"/>
          </a:xfrm>
          <a:prstGeom prst="rect">
            <a:avLst/>
          </a:prstGeom>
        </p:spPr>
        <p:txBody>
          <a:bodyPr wrap="none">
            <a:spAutoFit/>
          </a:bodyPr>
          <a:lstStyle/>
          <a:p>
            <a:r>
              <a:rPr lang="ja-JP" altLang="en-US" dirty="0">
                <a:solidFill>
                  <a:srgbClr val="000000"/>
                </a:solidFill>
                <a:latin typeface="+mn-lt"/>
                <a:cs typeface="Times New Roman" pitchFamily="18" charset="0"/>
              </a:rPr>
              <a:t>中心角は</a:t>
            </a:r>
            <a:r>
              <a:rPr lang="en-US" altLang="ja-JP" i="1" dirty="0" err="1">
                <a:solidFill>
                  <a:srgbClr val="000000"/>
                </a:solidFill>
                <a:latin typeface="Symbol" pitchFamily="18" charset="2"/>
              </a:rPr>
              <a:t>w</a:t>
            </a:r>
            <a:r>
              <a:rPr lang="en-US" altLang="ja-JP" i="1" dirty="0" err="1">
                <a:latin typeface="Bookman Old Style" panose="02050604050505020204" pitchFamily="18" charset="0"/>
              </a:rPr>
              <a:t>t</a:t>
            </a:r>
            <a:endParaRPr lang="ja-JP" altLang="en-US" dirty="0"/>
          </a:p>
        </p:txBody>
      </p:sp>
      <p:sp>
        <p:nvSpPr>
          <p:cNvPr id="51" name="Rectangle 115">
            <a:extLst>
              <a:ext uri="{FF2B5EF4-FFF2-40B4-BE49-F238E27FC236}">
                <a16:creationId xmlns:a16="http://schemas.microsoft.com/office/drawing/2014/main" id="{790BB44C-CA56-4EA8-ACE0-9AFAF7DE2AF3}"/>
              </a:ext>
            </a:extLst>
          </p:cNvPr>
          <p:cNvSpPr>
            <a:spLocks noChangeArrowheads="1"/>
          </p:cNvSpPr>
          <p:nvPr/>
        </p:nvSpPr>
        <p:spPr bwMode="auto">
          <a:xfrm>
            <a:off x="-22398" y="2129141"/>
            <a:ext cx="2525288" cy="523220"/>
          </a:xfrm>
          <a:prstGeom prst="rect">
            <a:avLst/>
          </a:prstGeom>
          <a:noFill/>
          <a:ln>
            <a:noFill/>
          </a:ln>
        </p:spPr>
        <p:txBody>
          <a:bodyPr wrap="square">
            <a:spAutoFit/>
          </a:bodyPr>
          <a:lstStyle/>
          <a:p>
            <a:r>
              <a:rPr lang="ja-JP" altLang="en-US" dirty="0">
                <a:solidFill>
                  <a:srgbClr val="000000"/>
                </a:solidFill>
                <a:cs typeface="Times New Roman" panose="02020603050405020304" pitchFamily="18" charset="0"/>
              </a:rPr>
              <a:t>右図より</a:t>
            </a:r>
            <a:endParaRPr lang="en-US" altLang="ja-JP" dirty="0">
              <a:cs typeface="Times New Roman" panose="02020603050405020304" pitchFamily="18" charset="0"/>
            </a:endParaRPr>
          </a:p>
        </p:txBody>
      </p:sp>
      <p:sp>
        <p:nvSpPr>
          <p:cNvPr id="52" name="Rectangle 115">
            <a:extLst>
              <a:ext uri="{FF2B5EF4-FFF2-40B4-BE49-F238E27FC236}">
                <a16:creationId xmlns:a16="http://schemas.microsoft.com/office/drawing/2014/main" id="{DDFA42FA-96F5-4A97-B5BB-388D3DECA1D1}"/>
              </a:ext>
            </a:extLst>
          </p:cNvPr>
          <p:cNvSpPr>
            <a:spLocks noChangeArrowheads="1"/>
          </p:cNvSpPr>
          <p:nvPr/>
        </p:nvSpPr>
        <p:spPr bwMode="auto">
          <a:xfrm>
            <a:off x="1476120" y="2099450"/>
            <a:ext cx="4615366"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x</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a:t>
            </a:r>
            <a:r>
              <a:rPr lang="en-US" altLang="ja-JP" dirty="0">
                <a:latin typeface="Symbol" panose="05050102010706020507" pitchFamily="18" charset="2"/>
              </a:rPr>
              <a:t>-</a:t>
            </a:r>
            <a:r>
              <a:rPr lang="en-US" altLang="ja-JP" dirty="0">
                <a:solidFill>
                  <a:srgbClr val="000000"/>
                </a:solidFill>
                <a:cs typeface="Times New Roman" panose="02020603050405020304" pitchFamily="18" charset="0"/>
              </a:rPr>
              <a:t>sin(</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 cos(</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a:t>
            </a:r>
          </a:p>
        </p:txBody>
      </p:sp>
      <p:sp>
        <p:nvSpPr>
          <p:cNvPr id="53" name="Rectangle 115">
            <a:extLst>
              <a:ext uri="{FF2B5EF4-FFF2-40B4-BE49-F238E27FC236}">
                <a16:creationId xmlns:a16="http://schemas.microsoft.com/office/drawing/2014/main" id="{B1CCA8BB-9318-48B4-AB3F-DBE8FD45FBCD}"/>
              </a:ext>
            </a:extLst>
          </p:cNvPr>
          <p:cNvSpPr>
            <a:spLocks noChangeArrowheads="1"/>
          </p:cNvSpPr>
          <p:nvPr/>
        </p:nvSpPr>
        <p:spPr bwMode="auto">
          <a:xfrm>
            <a:off x="1446616" y="2575608"/>
            <a:ext cx="5157181"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dirty="0">
                <a:latin typeface="Symbol" panose="05050102010706020507" pitchFamily="18" charset="2"/>
              </a:rPr>
              <a:t>-</a:t>
            </a:r>
            <a:r>
              <a:rPr lang="en-US" altLang="ja-JP" dirty="0">
                <a:solidFill>
                  <a:srgbClr val="000000"/>
                </a:solidFill>
                <a:cs typeface="Times New Roman" panose="02020603050405020304" pitchFamily="18" charset="0"/>
              </a:rPr>
              <a:t>cos(</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 -</a:t>
            </a:r>
            <a:r>
              <a:rPr lang="en-US" altLang="ja-JP" dirty="0">
                <a:solidFill>
                  <a:srgbClr val="000000"/>
                </a:solidFill>
                <a:cs typeface="Times New Roman" panose="02020603050405020304" pitchFamily="18" charset="0"/>
              </a:rPr>
              <a:t>sin(</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a:t>
            </a:r>
          </a:p>
        </p:txBody>
      </p:sp>
      <p:sp>
        <p:nvSpPr>
          <p:cNvPr id="54" name="Rectangle 115">
            <a:extLst>
              <a:ext uri="{FF2B5EF4-FFF2-40B4-BE49-F238E27FC236}">
                <a16:creationId xmlns:a16="http://schemas.microsoft.com/office/drawing/2014/main" id="{79A01B55-6D14-4A68-882A-5E571AE17EF8}"/>
              </a:ext>
            </a:extLst>
          </p:cNvPr>
          <p:cNvSpPr>
            <a:spLocks noChangeArrowheads="1"/>
          </p:cNvSpPr>
          <p:nvPr/>
        </p:nvSpPr>
        <p:spPr bwMode="auto">
          <a:xfrm>
            <a:off x="1425644" y="2994006"/>
            <a:ext cx="564930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a:t>
            </a:r>
            <a:r>
              <a:rPr lang="en-US" altLang="ja-JP" dirty="0"/>
              <a:t>4</a:t>
            </a:r>
            <a:r>
              <a:rPr lang="en-US" altLang="ja-JP" i="1" dirty="0">
                <a:latin typeface="Bookman Old Style" panose="02050604050505020204" pitchFamily="18" charset="0"/>
              </a:rPr>
              <a:t>v</a:t>
            </a:r>
            <a:r>
              <a:rPr lang="en-US" altLang="ja-JP" baseline="30000" dirty="0"/>
              <a:t>2</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 </a:t>
            </a:r>
            <a:r>
              <a:rPr lang="en-US" altLang="ja-JP" dirty="0">
                <a:solidFill>
                  <a:srgbClr val="000000"/>
                </a:solidFill>
                <a:cs typeface="Times New Roman" panose="02020603050405020304" pitchFamily="18" charset="0"/>
              </a:rPr>
              <a:t>)(sin(</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 </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cos(</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a:t>
            </a:r>
          </a:p>
        </p:txBody>
      </p:sp>
      <p:sp>
        <p:nvSpPr>
          <p:cNvPr id="3" name="正方形/長方形 2">
            <a:extLst>
              <a:ext uri="{FF2B5EF4-FFF2-40B4-BE49-F238E27FC236}">
                <a16:creationId xmlns:a16="http://schemas.microsoft.com/office/drawing/2014/main" id="{06154E3D-6A86-4A63-B714-04A6CE98314C}"/>
              </a:ext>
            </a:extLst>
          </p:cNvPr>
          <p:cNvSpPr/>
          <p:nvPr/>
        </p:nvSpPr>
        <p:spPr>
          <a:xfrm>
            <a:off x="543490" y="3503064"/>
            <a:ext cx="1806252" cy="523220"/>
          </a:xfrm>
          <a:prstGeom prst="rect">
            <a:avLst/>
          </a:prstGeom>
        </p:spPr>
        <p:txBody>
          <a:bodyPr wrap="square">
            <a:spAutoFit/>
          </a:bodyPr>
          <a:lstStyle/>
          <a:p>
            <a:r>
              <a:rPr lang="ja-JP" altLang="en-US" dirty="0"/>
              <a:t>向心力は</a:t>
            </a:r>
          </a:p>
        </p:txBody>
      </p:sp>
      <p:sp>
        <p:nvSpPr>
          <p:cNvPr id="55" name="Rectangle 115">
            <a:extLst>
              <a:ext uri="{FF2B5EF4-FFF2-40B4-BE49-F238E27FC236}">
                <a16:creationId xmlns:a16="http://schemas.microsoft.com/office/drawing/2014/main" id="{509130D0-B86A-4B1B-BD3F-CBCA759088B1}"/>
              </a:ext>
            </a:extLst>
          </p:cNvPr>
          <p:cNvSpPr>
            <a:spLocks noChangeArrowheads="1"/>
          </p:cNvSpPr>
          <p:nvPr/>
        </p:nvSpPr>
        <p:spPr bwMode="auto">
          <a:xfrm>
            <a:off x="2136029" y="3502229"/>
            <a:ext cx="6388287" cy="523220"/>
          </a:xfrm>
          <a:prstGeom prst="rect">
            <a:avLst/>
          </a:prstGeom>
          <a:noFill/>
          <a:ln>
            <a:noFill/>
          </a:ln>
        </p:spPr>
        <p:txBody>
          <a:bodyPr wrap="none">
            <a:spAutoFit/>
          </a:bodyPr>
          <a:lstStyle/>
          <a:p>
            <a:r>
              <a:rPr lang="en-US" altLang="ja-JP" i="1" dirty="0">
                <a:latin typeface="Bookman Old Style" panose="02050604050505020204" pitchFamily="18" charset="0"/>
              </a:rPr>
              <a:t>m</a:t>
            </a:r>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 </a:t>
            </a:r>
            <a:r>
              <a:rPr lang="en-US" altLang="ja-JP" i="1" dirty="0">
                <a:latin typeface="Bookman Old Style" panose="02050604050505020204" pitchFamily="18" charset="0"/>
              </a:rPr>
              <a:t>m </a:t>
            </a:r>
            <a:r>
              <a:rPr lang="en-US" altLang="ja-JP" dirty="0">
                <a:solidFill>
                  <a:srgbClr val="000000"/>
                </a:solidFill>
                <a:cs typeface="Times New Roman" panose="02020603050405020304" pitchFamily="18" charset="0"/>
              </a:rPr>
              <a:t>(</a:t>
            </a:r>
            <a:r>
              <a:rPr lang="en-US" altLang="ja-JP" dirty="0"/>
              <a:t>4</a:t>
            </a:r>
            <a:r>
              <a:rPr lang="en-US" altLang="ja-JP" i="1" dirty="0">
                <a:latin typeface="Bookman Old Style" panose="02050604050505020204" pitchFamily="18" charset="0"/>
              </a:rPr>
              <a:t>v</a:t>
            </a:r>
            <a:r>
              <a:rPr lang="en-US" altLang="ja-JP" baseline="30000" dirty="0"/>
              <a:t>2</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 </a:t>
            </a:r>
            <a:r>
              <a:rPr lang="en-US" altLang="ja-JP" dirty="0">
                <a:solidFill>
                  <a:srgbClr val="000000"/>
                </a:solidFill>
                <a:cs typeface="Times New Roman" panose="02020603050405020304" pitchFamily="18" charset="0"/>
              </a:rPr>
              <a:t>)(sin(</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 </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cos(</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a:t>
            </a:r>
          </a:p>
        </p:txBody>
      </p:sp>
      <p:sp>
        <p:nvSpPr>
          <p:cNvPr id="57" name="正方形/長方形 56">
            <a:extLst>
              <a:ext uri="{FF2B5EF4-FFF2-40B4-BE49-F238E27FC236}">
                <a16:creationId xmlns:a16="http://schemas.microsoft.com/office/drawing/2014/main" id="{4054349A-E328-4210-929F-6D0B0EE344DA}"/>
              </a:ext>
            </a:extLst>
          </p:cNvPr>
          <p:cNvSpPr/>
          <p:nvPr/>
        </p:nvSpPr>
        <p:spPr>
          <a:xfrm>
            <a:off x="-554" y="4025287"/>
            <a:ext cx="9144000" cy="954107"/>
          </a:xfrm>
          <a:prstGeom prst="rect">
            <a:avLst/>
          </a:prstGeom>
        </p:spPr>
        <p:txBody>
          <a:bodyPr wrap="square">
            <a:spAutoFit/>
          </a:bodyPr>
          <a:lstStyle/>
          <a:p>
            <a:pPr>
              <a:spcBef>
                <a:spcPts val="0"/>
              </a:spcBef>
            </a:pPr>
            <a:r>
              <a:rPr lang="ja-JP" altLang="en-US" dirty="0"/>
              <a:t>台車とともに回転する系から見ると台車は静止して見える。</a:t>
            </a:r>
            <a:endParaRPr lang="en-US" altLang="ja-JP" dirty="0"/>
          </a:p>
          <a:p>
            <a:pPr>
              <a:spcBef>
                <a:spcPts val="0"/>
              </a:spcBef>
            </a:pPr>
            <a:r>
              <a:rPr lang="ja-JP" altLang="en-US" dirty="0"/>
              <a:t>これは行進力と釣り合う遠心力</a:t>
            </a:r>
            <a:r>
              <a:rPr lang="en-US" altLang="ja-JP" b="1" i="1" dirty="0">
                <a:solidFill>
                  <a:srgbClr val="000000"/>
                </a:solidFill>
                <a:latin typeface="Bookman Old Style" panose="02050604050505020204" pitchFamily="18" charset="0"/>
              </a:rPr>
              <a:t>F</a:t>
            </a:r>
            <a:r>
              <a:rPr lang="ja-JP" altLang="en-US" dirty="0"/>
              <a:t>が働くためである。</a:t>
            </a:r>
            <a:endParaRPr lang="en-US" altLang="ja-JP" dirty="0"/>
          </a:p>
        </p:txBody>
      </p:sp>
      <p:sp>
        <p:nvSpPr>
          <p:cNvPr id="4" name="正方形/長方形 3">
            <a:extLst>
              <a:ext uri="{FF2B5EF4-FFF2-40B4-BE49-F238E27FC236}">
                <a16:creationId xmlns:a16="http://schemas.microsoft.com/office/drawing/2014/main" id="{BFB6D3C1-4013-4CD8-946B-BE704A7C874E}"/>
              </a:ext>
            </a:extLst>
          </p:cNvPr>
          <p:cNvSpPr/>
          <p:nvPr/>
        </p:nvSpPr>
        <p:spPr>
          <a:xfrm>
            <a:off x="-12819" y="3486235"/>
            <a:ext cx="604653" cy="523220"/>
          </a:xfrm>
          <a:prstGeom prst="rect">
            <a:avLst/>
          </a:prstGeom>
        </p:spPr>
        <p:txBody>
          <a:bodyPr wrap="none">
            <a:spAutoFit/>
          </a:bodyPr>
          <a:lstStyle/>
          <a:p>
            <a:r>
              <a:rPr lang="en-US" altLang="ja-JP" dirty="0">
                <a:solidFill>
                  <a:srgbClr val="000000"/>
                </a:solidFill>
              </a:rPr>
              <a:t>(2)</a:t>
            </a:r>
            <a:endParaRPr lang="ja-JP" altLang="en-US" dirty="0"/>
          </a:p>
        </p:txBody>
      </p:sp>
      <p:sp>
        <p:nvSpPr>
          <p:cNvPr id="58" name="正方形/長方形 57">
            <a:extLst>
              <a:ext uri="{FF2B5EF4-FFF2-40B4-BE49-F238E27FC236}">
                <a16:creationId xmlns:a16="http://schemas.microsoft.com/office/drawing/2014/main" id="{76E9E336-464F-490C-BBBA-86F3A55279DF}"/>
              </a:ext>
            </a:extLst>
          </p:cNvPr>
          <p:cNvSpPr/>
          <p:nvPr/>
        </p:nvSpPr>
        <p:spPr>
          <a:xfrm>
            <a:off x="-12570" y="4903340"/>
            <a:ext cx="8178982" cy="523220"/>
          </a:xfrm>
          <a:prstGeom prst="rect">
            <a:avLst/>
          </a:prstGeom>
        </p:spPr>
        <p:txBody>
          <a:bodyPr wrap="square">
            <a:spAutoFit/>
          </a:bodyPr>
          <a:lstStyle/>
          <a:p>
            <a:r>
              <a:rPr lang="ja-JP" altLang="en-US" dirty="0"/>
              <a:t>∴</a:t>
            </a:r>
            <a:r>
              <a:rPr lang="en-US" altLang="ja-JP" b="1" i="1" dirty="0">
                <a:solidFill>
                  <a:srgbClr val="000000"/>
                </a:solidFill>
                <a:latin typeface="Bookman Old Style" panose="02050604050505020204" pitchFamily="18" charset="0"/>
              </a:rPr>
              <a:t>F </a:t>
            </a:r>
            <a:r>
              <a:rPr lang="en-US" altLang="ja-JP" dirty="0">
                <a:solidFill>
                  <a:srgbClr val="000000"/>
                </a:solidFill>
                <a:latin typeface="Symbol" panose="05050102010706020507" pitchFamily="18" charset="2"/>
              </a:rPr>
              <a:t>=</a:t>
            </a:r>
            <a:endParaRPr lang="ja-JP" altLang="en-US" dirty="0"/>
          </a:p>
        </p:txBody>
      </p:sp>
      <p:sp>
        <p:nvSpPr>
          <p:cNvPr id="59" name="Rectangle 115">
            <a:extLst>
              <a:ext uri="{FF2B5EF4-FFF2-40B4-BE49-F238E27FC236}">
                <a16:creationId xmlns:a16="http://schemas.microsoft.com/office/drawing/2014/main" id="{2959A47E-E434-4D4C-80B8-26B87B39515C}"/>
              </a:ext>
            </a:extLst>
          </p:cNvPr>
          <p:cNvSpPr>
            <a:spLocks noChangeArrowheads="1"/>
          </p:cNvSpPr>
          <p:nvPr/>
        </p:nvSpPr>
        <p:spPr bwMode="auto">
          <a:xfrm>
            <a:off x="977588" y="4940464"/>
            <a:ext cx="6764993"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rPr>
              <a:t> -</a:t>
            </a:r>
            <a:r>
              <a:rPr lang="en-US" altLang="ja-JP" i="1" dirty="0">
                <a:latin typeface="Bookman Old Style" panose="02050604050505020204" pitchFamily="18" charset="0"/>
              </a:rPr>
              <a:t>m</a:t>
            </a:r>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a:t>
            </a:r>
            <a:r>
              <a:rPr lang="en-US" altLang="ja-JP" dirty="0"/>
              <a:t>4</a:t>
            </a:r>
            <a:r>
              <a:rPr lang="en-US" altLang="ja-JP" i="1" dirty="0">
                <a:latin typeface="Bookman Old Style" panose="02050604050505020204" pitchFamily="18" charset="0"/>
              </a:rPr>
              <a:t>mv</a:t>
            </a:r>
            <a:r>
              <a:rPr lang="en-US" altLang="ja-JP" baseline="30000" dirty="0"/>
              <a:t>2</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 </a:t>
            </a:r>
            <a:r>
              <a:rPr lang="en-US" altLang="ja-JP" dirty="0">
                <a:solidFill>
                  <a:srgbClr val="000000"/>
                </a:solidFill>
                <a:cs typeface="Times New Roman" panose="02020603050405020304" pitchFamily="18" charset="0"/>
              </a:rPr>
              <a:t>)(sin(</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 </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cos(</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a:t>
            </a:r>
          </a:p>
        </p:txBody>
      </p:sp>
      <p:sp>
        <p:nvSpPr>
          <p:cNvPr id="49" name="Rectangle 115">
            <a:extLst>
              <a:ext uri="{FF2B5EF4-FFF2-40B4-BE49-F238E27FC236}">
                <a16:creationId xmlns:a16="http://schemas.microsoft.com/office/drawing/2014/main" id="{35E08082-DB71-4CD8-B8DC-722B4B2E5BBF}"/>
              </a:ext>
            </a:extLst>
          </p:cNvPr>
          <p:cNvSpPr>
            <a:spLocks noChangeArrowheads="1"/>
          </p:cNvSpPr>
          <p:nvPr/>
        </p:nvSpPr>
        <p:spPr bwMode="auto">
          <a:xfrm>
            <a:off x="-38491" y="2584177"/>
            <a:ext cx="2525288" cy="523220"/>
          </a:xfrm>
          <a:prstGeom prst="rect">
            <a:avLst/>
          </a:prstGeom>
          <a:noFill/>
          <a:ln>
            <a:noFill/>
          </a:ln>
        </p:spPr>
        <p:txBody>
          <a:bodyPr wrap="square">
            <a:spAutoFit/>
          </a:bodyPr>
          <a:lstStyle/>
          <a:p>
            <a:r>
              <a:rPr lang="en-US" altLang="ja-JP" i="1" dirty="0">
                <a:solidFill>
                  <a:srgbClr val="000000"/>
                </a:solidFill>
                <a:latin typeface="Bookman Old Style" pitchFamily="18" charset="0"/>
              </a:rPr>
              <a:t>t</a:t>
            </a:r>
            <a:r>
              <a:rPr lang="ja-JP" altLang="en-US" dirty="0">
                <a:solidFill>
                  <a:srgbClr val="000000"/>
                </a:solidFill>
                <a:cs typeface="Times New Roman" panose="02020603050405020304" pitchFamily="18" charset="0"/>
              </a:rPr>
              <a:t>で微分</a:t>
            </a:r>
            <a:endParaRPr lang="en-US" altLang="ja-JP" dirty="0">
              <a:cs typeface="Times New Roman" panose="02020603050405020304" pitchFamily="18" charset="0"/>
            </a:endParaRPr>
          </a:p>
        </p:txBody>
      </p:sp>
      <p:sp>
        <p:nvSpPr>
          <p:cNvPr id="56" name="Rectangle 115">
            <a:extLst>
              <a:ext uri="{FF2B5EF4-FFF2-40B4-BE49-F238E27FC236}">
                <a16:creationId xmlns:a16="http://schemas.microsoft.com/office/drawing/2014/main" id="{38B9386B-0621-4E56-A5C5-2A7A63D424FD}"/>
              </a:ext>
            </a:extLst>
          </p:cNvPr>
          <p:cNvSpPr>
            <a:spLocks noChangeArrowheads="1"/>
          </p:cNvSpPr>
          <p:nvPr/>
        </p:nvSpPr>
        <p:spPr bwMode="auto">
          <a:xfrm>
            <a:off x="-4961" y="2978174"/>
            <a:ext cx="2525288" cy="523220"/>
          </a:xfrm>
          <a:prstGeom prst="rect">
            <a:avLst/>
          </a:prstGeom>
          <a:noFill/>
          <a:ln>
            <a:noFill/>
          </a:ln>
        </p:spPr>
        <p:txBody>
          <a:bodyPr wrap="square">
            <a:spAutoFit/>
          </a:bodyPr>
          <a:lstStyle/>
          <a:p>
            <a:r>
              <a:rPr lang="en-US" altLang="ja-JP" i="1" dirty="0">
                <a:solidFill>
                  <a:srgbClr val="000000"/>
                </a:solidFill>
                <a:latin typeface="Bookman Old Style" pitchFamily="18" charset="0"/>
              </a:rPr>
              <a:t>t</a:t>
            </a:r>
            <a:r>
              <a:rPr lang="ja-JP" altLang="en-US" dirty="0">
                <a:solidFill>
                  <a:srgbClr val="000000"/>
                </a:solidFill>
                <a:cs typeface="Times New Roman" panose="02020603050405020304" pitchFamily="18" charset="0"/>
              </a:rPr>
              <a:t>で微分</a:t>
            </a:r>
            <a:endParaRPr lang="en-US" altLang="ja-JP" dirty="0">
              <a:cs typeface="Times New Roman" panose="02020603050405020304" pitchFamily="18" charset="0"/>
            </a:endParaRPr>
          </a:p>
        </p:txBody>
      </p:sp>
      <p:sp>
        <p:nvSpPr>
          <p:cNvPr id="45" name="Rectangle 115">
            <a:extLst>
              <a:ext uri="{FF2B5EF4-FFF2-40B4-BE49-F238E27FC236}">
                <a16:creationId xmlns:a16="http://schemas.microsoft.com/office/drawing/2014/main" id="{3D06D939-6A00-4D71-8CF0-A3688B25702F}"/>
              </a:ext>
            </a:extLst>
          </p:cNvPr>
          <p:cNvSpPr>
            <a:spLocks noChangeArrowheads="1"/>
          </p:cNvSpPr>
          <p:nvPr/>
        </p:nvSpPr>
        <p:spPr bwMode="auto">
          <a:xfrm>
            <a:off x="-12819" y="552375"/>
            <a:ext cx="351891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x</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cs typeface="Times New Roman" panose="02020603050405020304" pitchFamily="18" charset="0"/>
              </a:rPr>
              <a:t>p</a:t>
            </a:r>
            <a:r>
              <a:rPr lang="en-US" altLang="ja-JP" dirty="0">
                <a:latin typeface="Symbol" panose="05050102010706020507" pitchFamily="18" charset="2"/>
              </a:rPr>
              <a:t>/</a:t>
            </a:r>
            <a:r>
              <a:rPr lang="en-US" altLang="ja-JP" dirty="0"/>
              <a:t>2+2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a:t>
            </a:r>
          </a:p>
        </p:txBody>
      </p:sp>
      <p:sp>
        <p:nvSpPr>
          <p:cNvPr id="48" name="Rectangle 115">
            <a:extLst>
              <a:ext uri="{FF2B5EF4-FFF2-40B4-BE49-F238E27FC236}">
                <a16:creationId xmlns:a16="http://schemas.microsoft.com/office/drawing/2014/main" id="{8AE8D0D2-5650-4153-B5AD-DED086BA70F8}"/>
              </a:ext>
            </a:extLst>
          </p:cNvPr>
          <p:cNvSpPr>
            <a:spLocks noChangeArrowheads="1"/>
          </p:cNvSpPr>
          <p:nvPr/>
        </p:nvSpPr>
        <p:spPr bwMode="auto">
          <a:xfrm>
            <a:off x="2259805" y="1048375"/>
            <a:ext cx="2470548"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cs typeface="Times New Roman" panose="02020603050405020304" pitchFamily="18" charset="0"/>
              </a:rPr>
              <a:t>p</a:t>
            </a:r>
            <a:r>
              <a:rPr lang="en-US" altLang="ja-JP" dirty="0">
                <a:latin typeface="Symbol" panose="05050102010706020507" pitchFamily="18" charset="2"/>
              </a:rPr>
              <a:t>/</a:t>
            </a:r>
            <a:r>
              <a:rPr lang="en-US" altLang="ja-JP" dirty="0"/>
              <a:t>2+2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a:t>
            </a:r>
          </a:p>
        </p:txBody>
      </p:sp>
      <p:sp>
        <p:nvSpPr>
          <p:cNvPr id="50" name="Rectangle 115">
            <a:extLst>
              <a:ext uri="{FF2B5EF4-FFF2-40B4-BE49-F238E27FC236}">
                <a16:creationId xmlns:a16="http://schemas.microsoft.com/office/drawing/2014/main" id="{0DAE23EE-1A9B-468C-B9CC-64208F05A82F}"/>
              </a:ext>
            </a:extLst>
          </p:cNvPr>
          <p:cNvSpPr>
            <a:spLocks noChangeArrowheads="1"/>
          </p:cNvSpPr>
          <p:nvPr/>
        </p:nvSpPr>
        <p:spPr bwMode="auto">
          <a:xfrm>
            <a:off x="370177" y="1517137"/>
            <a:ext cx="4615366"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x</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a:t>
            </a:r>
            <a:r>
              <a:rPr lang="en-US" altLang="ja-JP" dirty="0">
                <a:latin typeface="Symbol" panose="05050102010706020507" pitchFamily="18" charset="2"/>
              </a:rPr>
              <a:t>-</a:t>
            </a:r>
            <a:r>
              <a:rPr lang="en-US" altLang="ja-JP" dirty="0">
                <a:solidFill>
                  <a:srgbClr val="000000"/>
                </a:solidFill>
                <a:cs typeface="Times New Roman" panose="02020603050405020304" pitchFamily="18" charset="0"/>
              </a:rPr>
              <a:t>sin(</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 cos(</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a:t>
            </a:r>
          </a:p>
        </p:txBody>
      </p:sp>
    </p:spTree>
    <p:extLst>
      <p:ext uri="{BB962C8B-B14F-4D97-AF65-F5344CB8AC3E}">
        <p14:creationId xmlns:p14="http://schemas.microsoft.com/office/powerpoint/2010/main" val="3943128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2"/>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8"/>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27"/>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51"/>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2"/>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2"/>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49"/>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53"/>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15"/>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16"/>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56"/>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54"/>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18"/>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23"/>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4"/>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3"/>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55"/>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57"/>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58"/>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59"/>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2" grpId="0" animBg="1"/>
      <p:bldP spid="13" grpId="0" animBg="1"/>
      <p:bldP spid="28" grpId="0" animBg="1"/>
      <p:bldP spid="30" grpId="0" animBg="1"/>
      <p:bldP spid="33" grpId="0"/>
      <p:bldP spid="34" grpId="0" animBg="1"/>
      <p:bldP spid="35" grpId="0"/>
      <p:bldP spid="36" grpId="0" animBg="1"/>
      <p:bldP spid="37" grpId="0"/>
      <p:bldP spid="38" grpId="0"/>
      <p:bldP spid="39" grpId="0" animBg="1"/>
      <p:bldP spid="40" grpId="0"/>
      <p:bldP spid="15" grpId="0"/>
      <p:bldP spid="18" grpId="0"/>
      <p:bldP spid="19" grpId="0"/>
      <p:bldP spid="24" grpId="0" animBg="1"/>
      <p:bldP spid="25" grpId="0"/>
      <p:bldP spid="26" grpId="0"/>
      <p:bldP spid="27" grpId="0"/>
      <p:bldP spid="7" grpId="0"/>
      <p:bldP spid="41" grpId="0"/>
      <p:bldP spid="46" grpId="0"/>
      <p:bldP spid="47" grpId="0"/>
      <p:bldP spid="51" grpId="0"/>
      <p:bldP spid="52" grpId="0"/>
      <p:bldP spid="53" grpId="0"/>
      <p:bldP spid="54" grpId="0"/>
      <p:bldP spid="3" grpId="0"/>
      <p:bldP spid="55" grpId="0"/>
      <p:bldP spid="57" grpId="0"/>
      <p:bldP spid="4" grpId="0"/>
      <p:bldP spid="58" grpId="0"/>
      <p:bldP spid="59" grpId="0"/>
      <p:bldP spid="49" grpId="0"/>
      <p:bldP spid="56" grpId="0"/>
      <p:bldP spid="45" grpId="0"/>
      <p:bldP spid="48" grpId="0"/>
      <p:bldP spid="5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B97DA36-B126-4E22-8927-15F862D42F00}"/>
              </a:ext>
            </a:extLst>
          </p:cNvPr>
          <p:cNvSpPr/>
          <p:nvPr/>
        </p:nvSpPr>
        <p:spPr>
          <a:xfrm>
            <a:off x="-12570" y="6016880"/>
            <a:ext cx="9061978" cy="523220"/>
          </a:xfrm>
          <a:prstGeom prst="rect">
            <a:avLst/>
          </a:prstGeom>
        </p:spPr>
        <p:txBody>
          <a:bodyPr wrap="square">
            <a:spAutoFit/>
          </a:bodyPr>
          <a:lstStyle/>
          <a:p>
            <a:r>
              <a:rPr lang="ja-JP" altLang="en-US" dirty="0">
                <a:solidFill>
                  <a:srgbClr val="CC00FF"/>
                </a:solidFill>
              </a:rPr>
              <a:t>ベクトルの太字を手書きするときはは</a:t>
            </a:r>
            <a:r>
              <a:rPr lang="en-US" altLang="ja-JP" dirty="0">
                <a:solidFill>
                  <a:srgbClr val="CC00FF"/>
                </a:solidFill>
              </a:rPr>
              <a:t>2</a:t>
            </a:r>
            <a:r>
              <a:rPr lang="ja-JP" altLang="en-US" dirty="0">
                <a:solidFill>
                  <a:srgbClr val="CC00FF"/>
                </a:solidFill>
              </a:rPr>
              <a:t>重文字で表記せよ。</a:t>
            </a:r>
            <a:endParaRPr lang="ja-JP" altLang="en-US" dirty="0"/>
          </a:p>
        </p:txBody>
      </p:sp>
      <p:sp>
        <p:nvSpPr>
          <p:cNvPr id="8" name="正方形/長方形 7">
            <a:extLst>
              <a:ext uri="{FF2B5EF4-FFF2-40B4-BE49-F238E27FC236}">
                <a16:creationId xmlns:a16="http://schemas.microsoft.com/office/drawing/2014/main" id="{79B59F9C-D201-48F1-91D8-89FD319F6E5F}"/>
              </a:ext>
            </a:extLst>
          </p:cNvPr>
          <p:cNvSpPr/>
          <p:nvPr/>
        </p:nvSpPr>
        <p:spPr>
          <a:xfrm>
            <a:off x="436378" y="5460110"/>
            <a:ext cx="3652737" cy="523220"/>
          </a:xfrm>
          <a:prstGeom prst="rect">
            <a:avLst/>
          </a:prstGeom>
        </p:spPr>
        <p:txBody>
          <a:bodyPr wrap="square">
            <a:spAutoFit/>
          </a:bodyPr>
          <a:lstStyle/>
          <a:p>
            <a:pPr>
              <a:spcBef>
                <a:spcPts val="0"/>
              </a:spcBef>
            </a:pPr>
            <a:r>
              <a:rPr lang="ja-JP" altLang="en-US" dirty="0"/>
              <a:t>大きさは</a:t>
            </a:r>
            <a:r>
              <a:rPr lang="en-US" altLang="ja-JP" i="1" dirty="0">
                <a:solidFill>
                  <a:srgbClr val="000000"/>
                </a:solidFill>
                <a:latin typeface="Bookman Old Style" panose="02050604050505020204" pitchFamily="18" charset="0"/>
              </a:rPr>
              <a:t>F </a:t>
            </a:r>
            <a:r>
              <a:rPr lang="en-US" altLang="ja-JP" dirty="0">
                <a:solidFill>
                  <a:srgbClr val="000000"/>
                </a:solidFill>
                <a:latin typeface="Symbol" panose="05050102010706020507" pitchFamily="18" charset="2"/>
              </a:rPr>
              <a:t>=</a:t>
            </a:r>
            <a:r>
              <a:rPr lang="ja-JP" altLang="en-US" dirty="0">
                <a:solidFill>
                  <a:srgbClr val="000000"/>
                </a:solidFill>
                <a:latin typeface="Symbol" panose="05050102010706020507" pitchFamily="18" charset="2"/>
              </a:rPr>
              <a:t> </a:t>
            </a:r>
            <a:r>
              <a:rPr lang="en-US" altLang="ja-JP" dirty="0"/>
              <a:t>4</a:t>
            </a:r>
            <a:r>
              <a:rPr lang="en-US" altLang="ja-JP" i="1" dirty="0">
                <a:latin typeface="Bookman Old Style" panose="02050604050505020204" pitchFamily="18" charset="0"/>
              </a:rPr>
              <a:t>mv</a:t>
            </a:r>
            <a:r>
              <a:rPr lang="en-US" altLang="ja-JP" baseline="30000" dirty="0"/>
              <a:t>2</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 </a:t>
            </a:r>
            <a:endParaRPr lang="en-US" altLang="ja-JP" dirty="0">
              <a:solidFill>
                <a:srgbClr val="000000"/>
              </a:solidFill>
            </a:endParaRPr>
          </a:p>
        </p:txBody>
      </p:sp>
      <p:sp>
        <p:nvSpPr>
          <p:cNvPr id="12" name="直角三角形 11">
            <a:extLst>
              <a:ext uri="{FF2B5EF4-FFF2-40B4-BE49-F238E27FC236}">
                <a16:creationId xmlns:a16="http://schemas.microsoft.com/office/drawing/2014/main" id="{FD52BB23-B062-45A0-9AEF-EBB39768DA2B}"/>
              </a:ext>
            </a:extLst>
          </p:cNvPr>
          <p:cNvSpPr/>
          <p:nvPr/>
        </p:nvSpPr>
        <p:spPr bwMode="auto">
          <a:xfrm flipH="1" flipV="1">
            <a:off x="5682874" y="1279858"/>
            <a:ext cx="1230596" cy="802108"/>
          </a:xfrm>
          <a:prstGeom prst="rtTriangle">
            <a:avLst/>
          </a:prstGeom>
          <a:solidFill>
            <a:srgbClr val="FFFF00"/>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13" name="円弧 12">
            <a:extLst>
              <a:ext uri="{FF2B5EF4-FFF2-40B4-BE49-F238E27FC236}">
                <a16:creationId xmlns:a16="http://schemas.microsoft.com/office/drawing/2014/main" id="{AA55545E-51AF-4BC1-90E7-1128D06ED7D0}"/>
              </a:ext>
            </a:extLst>
          </p:cNvPr>
          <p:cNvSpPr/>
          <p:nvPr/>
        </p:nvSpPr>
        <p:spPr bwMode="auto">
          <a:xfrm>
            <a:off x="5482379" y="633115"/>
            <a:ext cx="2825330" cy="2808724"/>
          </a:xfrm>
          <a:prstGeom prst="arc">
            <a:avLst>
              <a:gd name="adj1" fmla="val 9294859"/>
              <a:gd name="adj2" fmla="val 1289647"/>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Bookman Old Style" pitchFamily="18" charset="0"/>
              <a:ea typeface="ＭＳ Ｐゴシック" pitchFamily="50" charset="-128"/>
            </a:endParaRPr>
          </a:p>
        </p:txBody>
      </p:sp>
      <p:sp>
        <p:nvSpPr>
          <p:cNvPr id="28" name="Oval 63">
            <a:extLst>
              <a:ext uri="{FF2B5EF4-FFF2-40B4-BE49-F238E27FC236}">
                <a16:creationId xmlns:a16="http://schemas.microsoft.com/office/drawing/2014/main" id="{E1521E40-6DB6-4310-9427-9A13D3C633E1}"/>
              </a:ext>
            </a:extLst>
          </p:cNvPr>
          <p:cNvSpPr>
            <a:spLocks noChangeArrowheads="1"/>
          </p:cNvSpPr>
          <p:nvPr/>
        </p:nvSpPr>
        <p:spPr bwMode="auto">
          <a:xfrm rot="19200000">
            <a:off x="6697545" y="467887"/>
            <a:ext cx="360000" cy="360000"/>
          </a:xfrm>
          <a:prstGeom prst="ellipse">
            <a:avLst/>
          </a:prstGeom>
          <a:gradFill rotWithShape="1">
            <a:gsLst>
              <a:gs pos="0">
                <a:srgbClr val="FFFFFF">
                  <a:alpha val="50000"/>
                </a:srgbClr>
              </a:gs>
              <a:gs pos="100000">
                <a:srgbClr val="FF00FF">
                  <a:alpha val="33000"/>
                </a:srgbClr>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29" name="直線コネクタ 28">
            <a:extLst>
              <a:ext uri="{FF2B5EF4-FFF2-40B4-BE49-F238E27FC236}">
                <a16:creationId xmlns:a16="http://schemas.microsoft.com/office/drawing/2014/main" id="{F618F417-F8EA-4045-A847-3FC752AA5AB4}"/>
              </a:ext>
            </a:extLst>
          </p:cNvPr>
          <p:cNvCxnSpPr/>
          <p:nvPr/>
        </p:nvCxnSpPr>
        <p:spPr bwMode="auto">
          <a:xfrm flipV="1">
            <a:off x="6891108" y="657626"/>
            <a:ext cx="6985" cy="1411333"/>
          </a:xfrm>
          <a:prstGeom prst="line">
            <a:avLst/>
          </a:prstGeom>
          <a:noFill/>
          <a:ln w="57150" cap="flat" cmpd="sng" algn="ctr">
            <a:solidFill>
              <a:srgbClr val="CCCCFF"/>
            </a:solidFill>
            <a:prstDash val="solid"/>
            <a:round/>
            <a:headEnd type="none" w="med" len="med"/>
            <a:tailEnd type="triangle" w="med" len="med"/>
          </a:ln>
          <a:effectLst/>
        </p:spPr>
      </p:cxnSp>
      <p:sp>
        <p:nvSpPr>
          <p:cNvPr id="30" name="Oval 63">
            <a:extLst>
              <a:ext uri="{FF2B5EF4-FFF2-40B4-BE49-F238E27FC236}">
                <a16:creationId xmlns:a16="http://schemas.microsoft.com/office/drawing/2014/main" id="{481EB5FE-FA17-477D-9A7C-BC568F86A71A}"/>
              </a:ext>
            </a:extLst>
          </p:cNvPr>
          <p:cNvSpPr>
            <a:spLocks noChangeArrowheads="1"/>
          </p:cNvSpPr>
          <p:nvPr/>
        </p:nvSpPr>
        <p:spPr bwMode="auto">
          <a:xfrm>
            <a:off x="5510699" y="1118480"/>
            <a:ext cx="360000" cy="360000"/>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31" name="直線コネクタ 30">
            <a:extLst>
              <a:ext uri="{FF2B5EF4-FFF2-40B4-BE49-F238E27FC236}">
                <a16:creationId xmlns:a16="http://schemas.microsoft.com/office/drawing/2014/main" id="{DE7D85E4-BA99-4E13-A301-4557E4DAA576}"/>
              </a:ext>
            </a:extLst>
          </p:cNvPr>
          <p:cNvCxnSpPr>
            <a:cxnSpLocks/>
          </p:cNvCxnSpPr>
          <p:nvPr/>
        </p:nvCxnSpPr>
        <p:spPr bwMode="auto">
          <a:xfrm>
            <a:off x="5384538" y="2080872"/>
            <a:ext cx="3421331" cy="0"/>
          </a:xfrm>
          <a:prstGeom prst="line">
            <a:avLst/>
          </a:prstGeom>
          <a:noFill/>
          <a:ln w="19050" cap="flat" cmpd="sng" algn="ctr">
            <a:solidFill>
              <a:schemeClr val="tx1"/>
            </a:solidFill>
            <a:prstDash val="solid"/>
            <a:round/>
            <a:headEnd type="none" w="med" len="med"/>
            <a:tailEnd type="arrow" w="med" len="med"/>
          </a:ln>
          <a:effectLst/>
        </p:spPr>
      </p:cxnSp>
      <p:cxnSp>
        <p:nvCxnSpPr>
          <p:cNvPr id="32" name="直線コネクタ 31">
            <a:extLst>
              <a:ext uri="{FF2B5EF4-FFF2-40B4-BE49-F238E27FC236}">
                <a16:creationId xmlns:a16="http://schemas.microsoft.com/office/drawing/2014/main" id="{D5B2FCC1-9007-46C2-BEE8-FD6C2BC2A991}"/>
              </a:ext>
            </a:extLst>
          </p:cNvPr>
          <p:cNvCxnSpPr>
            <a:cxnSpLocks/>
          </p:cNvCxnSpPr>
          <p:nvPr/>
        </p:nvCxnSpPr>
        <p:spPr bwMode="auto">
          <a:xfrm flipV="1">
            <a:off x="6903330" y="311068"/>
            <a:ext cx="0" cy="2408471"/>
          </a:xfrm>
          <a:prstGeom prst="line">
            <a:avLst/>
          </a:prstGeom>
          <a:noFill/>
          <a:ln w="19050" cap="flat" cmpd="sng" algn="ctr">
            <a:solidFill>
              <a:schemeClr val="tx1"/>
            </a:solidFill>
            <a:prstDash val="solid"/>
            <a:round/>
            <a:headEnd type="none" w="med" len="med"/>
            <a:tailEnd type="arrow" w="med" len="med"/>
          </a:ln>
          <a:effectLst/>
        </p:spPr>
      </p:cxnSp>
      <p:sp>
        <p:nvSpPr>
          <p:cNvPr id="33" name="Rectangle 115">
            <a:extLst>
              <a:ext uri="{FF2B5EF4-FFF2-40B4-BE49-F238E27FC236}">
                <a16:creationId xmlns:a16="http://schemas.microsoft.com/office/drawing/2014/main" id="{2557DD8E-453E-4C90-BA37-CE79236B0F34}"/>
              </a:ext>
            </a:extLst>
          </p:cNvPr>
          <p:cNvSpPr>
            <a:spLocks noChangeArrowheads="1"/>
          </p:cNvSpPr>
          <p:nvPr/>
        </p:nvSpPr>
        <p:spPr bwMode="auto">
          <a:xfrm>
            <a:off x="6485901" y="39062"/>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y</a:t>
            </a:r>
          </a:p>
        </p:txBody>
      </p:sp>
      <p:sp>
        <p:nvSpPr>
          <p:cNvPr id="34" name="正方形/長方形 33">
            <a:extLst>
              <a:ext uri="{FF2B5EF4-FFF2-40B4-BE49-F238E27FC236}">
                <a16:creationId xmlns:a16="http://schemas.microsoft.com/office/drawing/2014/main" id="{BFF5346F-1A2B-4980-899C-B2946470207B}"/>
              </a:ext>
            </a:extLst>
          </p:cNvPr>
          <p:cNvSpPr/>
          <p:nvPr/>
        </p:nvSpPr>
        <p:spPr>
          <a:xfrm>
            <a:off x="8166412" y="1853383"/>
            <a:ext cx="378630" cy="523220"/>
          </a:xfrm>
          <a:prstGeom prst="rect">
            <a:avLst/>
          </a:prstGeom>
          <a:solidFill>
            <a:schemeClr val="bg1"/>
          </a:solidFill>
        </p:spPr>
        <p:txBody>
          <a:bodyPr wrap="none">
            <a:spAutoFit/>
          </a:bodyPr>
          <a:lstStyle/>
          <a:p>
            <a:pPr>
              <a:spcBef>
                <a:spcPct val="0"/>
              </a:spcBef>
            </a:pPr>
            <a:r>
              <a:rPr lang="en-US" altLang="ja-JP" i="1" dirty="0">
                <a:solidFill>
                  <a:srgbClr val="000000"/>
                </a:solidFill>
                <a:latin typeface="Bookman Old Style" pitchFamily="18" charset="0"/>
              </a:rPr>
              <a:t>x</a:t>
            </a:r>
            <a:endParaRPr lang="ja-JP" altLang="en-US" dirty="0">
              <a:solidFill>
                <a:srgbClr val="000000"/>
              </a:solidFill>
              <a:latin typeface="Bookman Old Style" pitchFamily="18" charset="0"/>
            </a:endParaRPr>
          </a:p>
        </p:txBody>
      </p:sp>
      <p:sp>
        <p:nvSpPr>
          <p:cNvPr id="35" name="Rectangle 115">
            <a:extLst>
              <a:ext uri="{FF2B5EF4-FFF2-40B4-BE49-F238E27FC236}">
                <a16:creationId xmlns:a16="http://schemas.microsoft.com/office/drawing/2014/main" id="{FD8F59DE-9318-4A77-BD03-523F6FDFA2AA}"/>
              </a:ext>
            </a:extLst>
          </p:cNvPr>
          <p:cNvSpPr>
            <a:spLocks noChangeArrowheads="1"/>
          </p:cNvSpPr>
          <p:nvPr/>
        </p:nvSpPr>
        <p:spPr bwMode="auto">
          <a:xfrm>
            <a:off x="6261860" y="839968"/>
            <a:ext cx="37863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x</a:t>
            </a:r>
            <a:endParaRPr lang="en-US" altLang="ja-JP" dirty="0">
              <a:solidFill>
                <a:schemeClr val="accent1">
                  <a:lumMod val="75000"/>
                </a:schemeClr>
              </a:solidFill>
              <a:cs typeface="Times New Roman" panose="02020603050405020304" pitchFamily="18" charset="0"/>
            </a:endParaRPr>
          </a:p>
        </p:txBody>
      </p:sp>
      <p:sp>
        <p:nvSpPr>
          <p:cNvPr id="36" name="Rectangle 69">
            <a:extLst>
              <a:ext uri="{FF2B5EF4-FFF2-40B4-BE49-F238E27FC236}">
                <a16:creationId xmlns:a16="http://schemas.microsoft.com/office/drawing/2014/main" id="{CA3F96DE-9F7F-4736-9AD4-24B2DD764AC4}"/>
              </a:ext>
            </a:extLst>
          </p:cNvPr>
          <p:cNvSpPr>
            <a:spLocks noChangeArrowheads="1"/>
          </p:cNvSpPr>
          <p:nvPr/>
        </p:nvSpPr>
        <p:spPr bwMode="auto">
          <a:xfrm>
            <a:off x="7021084" y="858363"/>
            <a:ext cx="1503481"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37" name="正方形/長方形 36">
            <a:extLst>
              <a:ext uri="{FF2B5EF4-FFF2-40B4-BE49-F238E27FC236}">
                <a16:creationId xmlns:a16="http://schemas.microsoft.com/office/drawing/2014/main" id="{AE59290C-C92E-47C8-97D7-E5F5E6D8DD09}"/>
              </a:ext>
            </a:extLst>
          </p:cNvPr>
          <p:cNvSpPr/>
          <p:nvPr/>
        </p:nvSpPr>
        <p:spPr>
          <a:xfrm>
            <a:off x="6575983" y="810353"/>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38" name="Rectangle 115">
            <a:extLst>
              <a:ext uri="{FF2B5EF4-FFF2-40B4-BE49-F238E27FC236}">
                <a16:creationId xmlns:a16="http://schemas.microsoft.com/office/drawing/2014/main" id="{8F4B96E0-B074-4CC0-B1B0-9C58D114BE77}"/>
              </a:ext>
            </a:extLst>
          </p:cNvPr>
          <p:cNvSpPr>
            <a:spLocks noChangeArrowheads="1"/>
          </p:cNvSpPr>
          <p:nvPr/>
        </p:nvSpPr>
        <p:spPr bwMode="auto">
          <a:xfrm>
            <a:off x="6922250" y="1397890"/>
            <a:ext cx="399468"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y</a:t>
            </a:r>
            <a:endParaRPr lang="en-US" altLang="ja-JP" dirty="0">
              <a:solidFill>
                <a:schemeClr val="accent1">
                  <a:lumMod val="75000"/>
                </a:schemeClr>
              </a:solidFill>
              <a:cs typeface="Times New Roman" panose="02020603050405020304" pitchFamily="18" charset="0"/>
            </a:endParaRPr>
          </a:p>
        </p:txBody>
      </p:sp>
      <p:sp>
        <p:nvSpPr>
          <p:cNvPr id="39" name="Rectangle 69">
            <a:extLst>
              <a:ext uri="{FF2B5EF4-FFF2-40B4-BE49-F238E27FC236}">
                <a16:creationId xmlns:a16="http://schemas.microsoft.com/office/drawing/2014/main" id="{4AC1038C-2BE5-4A60-A51D-9B084B9F6BEA}"/>
              </a:ext>
            </a:extLst>
          </p:cNvPr>
          <p:cNvSpPr>
            <a:spLocks noChangeArrowheads="1"/>
          </p:cNvSpPr>
          <p:nvPr/>
        </p:nvSpPr>
        <p:spPr bwMode="auto">
          <a:xfrm>
            <a:off x="7556671" y="1450271"/>
            <a:ext cx="1257110"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40" name="正方形/長方形 39">
            <a:extLst>
              <a:ext uri="{FF2B5EF4-FFF2-40B4-BE49-F238E27FC236}">
                <a16:creationId xmlns:a16="http://schemas.microsoft.com/office/drawing/2014/main" id="{99C59A05-E4BA-49F1-99C0-7946EC0CA253}"/>
              </a:ext>
            </a:extLst>
          </p:cNvPr>
          <p:cNvSpPr/>
          <p:nvPr/>
        </p:nvSpPr>
        <p:spPr>
          <a:xfrm>
            <a:off x="7234983" y="1437037"/>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15" name="Rectangle 115">
            <a:extLst>
              <a:ext uri="{FF2B5EF4-FFF2-40B4-BE49-F238E27FC236}">
                <a16:creationId xmlns:a16="http://schemas.microsoft.com/office/drawing/2014/main" id="{AE749077-6B5B-477E-AB8D-D5AC796FB66E}"/>
              </a:ext>
            </a:extLst>
          </p:cNvPr>
          <p:cNvSpPr>
            <a:spLocks noChangeArrowheads="1"/>
          </p:cNvSpPr>
          <p:nvPr/>
        </p:nvSpPr>
        <p:spPr bwMode="auto">
          <a:xfrm>
            <a:off x="5402702" y="730472"/>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66FF"/>
                </a:solidFill>
                <a:latin typeface="Bookman Old Style" pitchFamily="18" charset="0"/>
              </a:rPr>
              <a:t>v</a:t>
            </a:r>
          </a:p>
        </p:txBody>
      </p:sp>
      <p:sp>
        <p:nvSpPr>
          <p:cNvPr id="18" name="Rectangle 115">
            <a:extLst>
              <a:ext uri="{FF2B5EF4-FFF2-40B4-BE49-F238E27FC236}">
                <a16:creationId xmlns:a16="http://schemas.microsoft.com/office/drawing/2014/main" id="{9F1E02C2-4E37-4099-A14F-1DF97B07B715}"/>
              </a:ext>
            </a:extLst>
          </p:cNvPr>
          <p:cNvSpPr>
            <a:spLocks noChangeArrowheads="1"/>
          </p:cNvSpPr>
          <p:nvPr/>
        </p:nvSpPr>
        <p:spPr bwMode="auto">
          <a:xfrm>
            <a:off x="5628744" y="1357471"/>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FF"/>
                </a:solidFill>
                <a:latin typeface="Bookman Old Style" pitchFamily="18" charset="0"/>
              </a:rPr>
              <a:t>a</a:t>
            </a:r>
          </a:p>
        </p:txBody>
      </p:sp>
      <p:sp>
        <p:nvSpPr>
          <p:cNvPr id="19" name="Rectangle 115">
            <a:extLst>
              <a:ext uri="{FF2B5EF4-FFF2-40B4-BE49-F238E27FC236}">
                <a16:creationId xmlns:a16="http://schemas.microsoft.com/office/drawing/2014/main" id="{E4C13A98-9773-4AAE-A2D1-5C0B3EB56828}"/>
              </a:ext>
            </a:extLst>
          </p:cNvPr>
          <p:cNvSpPr>
            <a:spLocks noChangeArrowheads="1"/>
          </p:cNvSpPr>
          <p:nvPr/>
        </p:nvSpPr>
        <p:spPr bwMode="auto">
          <a:xfrm>
            <a:off x="6006026" y="1591251"/>
            <a:ext cx="4074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9900CC"/>
                </a:solidFill>
                <a:latin typeface="Bookman Old Style" pitchFamily="18" charset="0"/>
              </a:rPr>
              <a:t>x</a:t>
            </a:r>
          </a:p>
        </p:txBody>
      </p:sp>
      <p:cxnSp>
        <p:nvCxnSpPr>
          <p:cNvPr id="16" name="直線コネクタ 15">
            <a:extLst>
              <a:ext uri="{FF2B5EF4-FFF2-40B4-BE49-F238E27FC236}">
                <a16:creationId xmlns:a16="http://schemas.microsoft.com/office/drawing/2014/main" id="{D74BFEDB-3602-4624-BB50-3BE1FA1C1F51}"/>
              </a:ext>
            </a:extLst>
          </p:cNvPr>
          <p:cNvCxnSpPr>
            <a:cxnSpLocks/>
          </p:cNvCxnSpPr>
          <p:nvPr/>
        </p:nvCxnSpPr>
        <p:spPr bwMode="auto">
          <a:xfrm flipH="1">
            <a:off x="5346189" y="1319503"/>
            <a:ext cx="365432" cy="459619"/>
          </a:xfrm>
          <a:prstGeom prst="line">
            <a:avLst/>
          </a:prstGeom>
          <a:noFill/>
          <a:ln w="57150" cap="flat" cmpd="sng" algn="ctr">
            <a:solidFill>
              <a:srgbClr val="0066FF"/>
            </a:solidFill>
            <a:prstDash val="solid"/>
            <a:round/>
            <a:headEnd type="none" w="med" len="med"/>
            <a:tailEnd type="triangle" w="med" len="med"/>
          </a:ln>
          <a:effectLst/>
        </p:spPr>
      </p:cxnSp>
      <p:cxnSp>
        <p:nvCxnSpPr>
          <p:cNvPr id="21" name="直線コネクタ 20">
            <a:extLst>
              <a:ext uri="{FF2B5EF4-FFF2-40B4-BE49-F238E27FC236}">
                <a16:creationId xmlns:a16="http://schemas.microsoft.com/office/drawing/2014/main" id="{D3D3EDB7-3036-4F0B-BD29-67D8B11EBBE8}"/>
              </a:ext>
            </a:extLst>
          </p:cNvPr>
          <p:cNvCxnSpPr>
            <a:cxnSpLocks/>
          </p:cNvCxnSpPr>
          <p:nvPr/>
        </p:nvCxnSpPr>
        <p:spPr bwMode="auto">
          <a:xfrm flipH="1" flipV="1">
            <a:off x="5651681" y="1313815"/>
            <a:ext cx="1228959" cy="788694"/>
          </a:xfrm>
          <a:prstGeom prst="line">
            <a:avLst/>
          </a:prstGeom>
          <a:noFill/>
          <a:ln w="57150" cap="flat" cmpd="sng" algn="ctr">
            <a:solidFill>
              <a:srgbClr val="9900CC"/>
            </a:solidFill>
            <a:prstDash val="solid"/>
            <a:round/>
            <a:headEnd type="none" w="med" len="med"/>
            <a:tailEnd type="triangle" w="med" len="med"/>
          </a:ln>
          <a:effectLst/>
        </p:spPr>
      </p:cxnSp>
      <p:cxnSp>
        <p:nvCxnSpPr>
          <p:cNvPr id="23" name="直線コネクタ 22">
            <a:extLst>
              <a:ext uri="{FF2B5EF4-FFF2-40B4-BE49-F238E27FC236}">
                <a16:creationId xmlns:a16="http://schemas.microsoft.com/office/drawing/2014/main" id="{30C42613-7D59-4F0C-88E1-18F38B687C28}"/>
              </a:ext>
            </a:extLst>
          </p:cNvPr>
          <p:cNvCxnSpPr>
            <a:cxnSpLocks/>
          </p:cNvCxnSpPr>
          <p:nvPr/>
        </p:nvCxnSpPr>
        <p:spPr bwMode="auto">
          <a:xfrm>
            <a:off x="5719689" y="1355426"/>
            <a:ext cx="287630" cy="189614"/>
          </a:xfrm>
          <a:prstGeom prst="line">
            <a:avLst/>
          </a:prstGeom>
          <a:noFill/>
          <a:ln w="57150" cap="flat" cmpd="sng" algn="ctr">
            <a:solidFill>
              <a:srgbClr val="FF00FF"/>
            </a:solidFill>
            <a:prstDash val="solid"/>
            <a:round/>
            <a:headEnd type="none" w="med" len="med"/>
            <a:tailEnd type="triangle" w="med" len="med"/>
          </a:ln>
          <a:effectLst/>
        </p:spPr>
      </p:cxnSp>
      <p:sp>
        <p:nvSpPr>
          <p:cNvPr id="24" name="円弧 23">
            <a:extLst>
              <a:ext uri="{FF2B5EF4-FFF2-40B4-BE49-F238E27FC236}">
                <a16:creationId xmlns:a16="http://schemas.microsoft.com/office/drawing/2014/main" id="{84922A90-D245-4F72-A27E-F4866318267D}"/>
              </a:ext>
            </a:extLst>
          </p:cNvPr>
          <p:cNvSpPr/>
          <p:nvPr/>
        </p:nvSpPr>
        <p:spPr bwMode="auto">
          <a:xfrm flipH="1">
            <a:off x="6231173" y="1453873"/>
            <a:ext cx="1338858" cy="1246157"/>
          </a:xfrm>
          <a:prstGeom prst="arc">
            <a:avLst>
              <a:gd name="adj1" fmla="val 16040219"/>
              <a:gd name="adj2" fmla="val 19517878"/>
            </a:avLst>
          </a:prstGeom>
          <a:noFill/>
          <a:ln w="28575"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25" name="Rectangle 115">
            <a:extLst>
              <a:ext uri="{FF2B5EF4-FFF2-40B4-BE49-F238E27FC236}">
                <a16:creationId xmlns:a16="http://schemas.microsoft.com/office/drawing/2014/main" id="{CE5D2B1F-B298-4497-9D3A-AEABAFD696AB}"/>
              </a:ext>
            </a:extLst>
          </p:cNvPr>
          <p:cNvSpPr>
            <a:spLocks noChangeArrowheads="1"/>
          </p:cNvSpPr>
          <p:nvPr/>
        </p:nvSpPr>
        <p:spPr bwMode="auto">
          <a:xfrm>
            <a:off x="6366122" y="1385977"/>
            <a:ext cx="5533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err="1">
                <a:solidFill>
                  <a:srgbClr val="0066FF"/>
                </a:solidFill>
                <a:latin typeface="Symbol" panose="05050102010706020507" pitchFamily="18" charset="2"/>
              </a:rPr>
              <a:t>w</a:t>
            </a:r>
            <a:r>
              <a:rPr lang="en-US" altLang="ja-JP" i="1" dirty="0" err="1">
                <a:solidFill>
                  <a:srgbClr val="0066FF"/>
                </a:solidFill>
                <a:latin typeface="Bookman Old Style" panose="02050604050505020204" pitchFamily="18" charset="0"/>
              </a:rPr>
              <a:t>t</a:t>
            </a:r>
            <a:endParaRPr lang="en-US" altLang="ja-JP" i="1" dirty="0">
              <a:solidFill>
                <a:srgbClr val="0066FF"/>
              </a:solidFill>
              <a:latin typeface="Bookman Old Style" panose="02050604050505020204" pitchFamily="18" charset="0"/>
            </a:endParaRPr>
          </a:p>
        </p:txBody>
      </p:sp>
      <p:sp>
        <p:nvSpPr>
          <p:cNvPr id="26" name="Rectangle 115">
            <a:extLst>
              <a:ext uri="{FF2B5EF4-FFF2-40B4-BE49-F238E27FC236}">
                <a16:creationId xmlns:a16="http://schemas.microsoft.com/office/drawing/2014/main" id="{66B458A0-C97B-4C03-B42A-0CF67F15575E}"/>
              </a:ext>
            </a:extLst>
          </p:cNvPr>
          <p:cNvSpPr>
            <a:spLocks noChangeArrowheads="1"/>
          </p:cNvSpPr>
          <p:nvPr/>
        </p:nvSpPr>
        <p:spPr bwMode="auto">
          <a:xfrm>
            <a:off x="7532661" y="1434364"/>
            <a:ext cx="1611339"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cos</a:t>
            </a:r>
            <a:r>
              <a:rPr lang="en-US" altLang="ja-JP" i="1" dirty="0" err="1">
                <a:solidFill>
                  <a:srgbClr val="0066FF"/>
                </a:solidFill>
                <a:latin typeface="Symbol" panose="05050102010706020507" pitchFamily="18" charset="2"/>
              </a:rPr>
              <a:t>w</a:t>
            </a:r>
            <a:r>
              <a:rPr lang="en-US" altLang="ja-JP" i="1" dirty="0">
                <a:solidFill>
                  <a:srgbClr val="0066FF"/>
                </a:solidFill>
                <a:latin typeface="Symbol" panose="05050102010706020507" pitchFamily="18" charset="2"/>
              </a:rPr>
              <a:t> </a:t>
            </a:r>
            <a:r>
              <a:rPr lang="en-US" altLang="ja-JP" i="1" dirty="0">
                <a:solidFill>
                  <a:srgbClr val="0066FF"/>
                </a:solidFill>
                <a:latin typeface="Bookman Old Style" panose="02050604050505020204" pitchFamily="18" charset="0"/>
              </a:rPr>
              <a:t>t</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27" name="Rectangle 115">
            <a:extLst>
              <a:ext uri="{FF2B5EF4-FFF2-40B4-BE49-F238E27FC236}">
                <a16:creationId xmlns:a16="http://schemas.microsoft.com/office/drawing/2014/main" id="{2FEFDD98-0B87-4BC9-85CC-017F578618CA}"/>
              </a:ext>
            </a:extLst>
          </p:cNvPr>
          <p:cNvSpPr>
            <a:spLocks noChangeArrowheads="1"/>
          </p:cNvSpPr>
          <p:nvPr/>
        </p:nvSpPr>
        <p:spPr bwMode="auto">
          <a:xfrm>
            <a:off x="6973256" y="813026"/>
            <a:ext cx="1659429" cy="523220"/>
          </a:xfrm>
          <a:prstGeom prst="rect">
            <a:avLst/>
          </a:prstGeom>
          <a:noFill/>
          <a:ln>
            <a:noFill/>
          </a:ln>
        </p:spPr>
        <p:txBody>
          <a:bodyPr wrap="none">
            <a:spAutoFit/>
          </a:bodyPr>
          <a:lstStyle/>
          <a:p>
            <a:r>
              <a:rPr lang="en-US" altLang="ja-JP" dirty="0">
                <a:solidFill>
                  <a:schemeClr val="accent1">
                    <a:lumMod val="75000"/>
                  </a:schemeClr>
                </a:solidFill>
                <a:latin typeface="Symbol" panose="05050102010706020507" pitchFamily="18" charset="2"/>
              </a:rPr>
              <a:t>-</a:t>
            </a:r>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sin</a:t>
            </a:r>
            <a:r>
              <a:rPr lang="en-US" altLang="ja-JP" i="1" dirty="0" err="1">
                <a:solidFill>
                  <a:srgbClr val="0066FF"/>
                </a:solidFill>
                <a:latin typeface="Symbol" panose="05050102010706020507" pitchFamily="18" charset="2"/>
              </a:rPr>
              <a:t>w</a:t>
            </a:r>
            <a:r>
              <a:rPr lang="en-US" altLang="ja-JP" i="1" dirty="0" err="1">
                <a:solidFill>
                  <a:srgbClr val="0066FF"/>
                </a:solidFill>
                <a:latin typeface="Bookman Old Style" panose="02050604050505020204" pitchFamily="18" charset="0"/>
              </a:rPr>
              <a:t>t</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7" name="正方形/長方形 6">
            <a:extLst>
              <a:ext uri="{FF2B5EF4-FFF2-40B4-BE49-F238E27FC236}">
                <a16:creationId xmlns:a16="http://schemas.microsoft.com/office/drawing/2014/main" id="{C93FCC75-1858-4CCB-94B9-7A4D6376082E}"/>
              </a:ext>
            </a:extLst>
          </p:cNvPr>
          <p:cNvSpPr/>
          <p:nvPr/>
        </p:nvSpPr>
        <p:spPr>
          <a:xfrm>
            <a:off x="0" y="-8971"/>
            <a:ext cx="963725" cy="523220"/>
          </a:xfrm>
          <a:prstGeom prst="rect">
            <a:avLst/>
          </a:prstGeom>
        </p:spPr>
        <p:txBody>
          <a:bodyPr wrap="none">
            <a:spAutoFit/>
          </a:bodyPr>
          <a:lstStyle/>
          <a:p>
            <a:r>
              <a:rPr lang="en-US" altLang="ja-JP" dirty="0"/>
              <a:t>2.(1)</a:t>
            </a:r>
            <a:r>
              <a:rPr lang="ja-JP" altLang="en-US" dirty="0"/>
              <a:t> </a:t>
            </a:r>
          </a:p>
        </p:txBody>
      </p:sp>
      <p:sp>
        <p:nvSpPr>
          <p:cNvPr id="41" name="正方形/長方形 40">
            <a:extLst>
              <a:ext uri="{FF2B5EF4-FFF2-40B4-BE49-F238E27FC236}">
                <a16:creationId xmlns:a16="http://schemas.microsoft.com/office/drawing/2014/main" id="{7A511789-14F8-41D4-9645-FEFF0BE89721}"/>
              </a:ext>
            </a:extLst>
          </p:cNvPr>
          <p:cNvSpPr/>
          <p:nvPr/>
        </p:nvSpPr>
        <p:spPr>
          <a:xfrm>
            <a:off x="7074947" y="176955"/>
            <a:ext cx="1197764" cy="523220"/>
          </a:xfrm>
          <a:prstGeom prst="rect">
            <a:avLst/>
          </a:prstGeom>
        </p:spPr>
        <p:txBody>
          <a:bodyPr wrap="none">
            <a:spAutoFit/>
          </a:bodyPr>
          <a:lstStyle/>
          <a:p>
            <a:r>
              <a:rPr lang="ja-JP" altLang="en-US" dirty="0"/>
              <a:t>点</a:t>
            </a:r>
            <a:r>
              <a:rPr lang="en-US" altLang="ja-JP" dirty="0"/>
              <a:t>(0,</a:t>
            </a:r>
            <a:r>
              <a:rPr lang="en-US" altLang="ja-JP" i="1" dirty="0">
                <a:latin typeface="Bookman Old Style" panose="02050604050505020204" pitchFamily="18" charset="0"/>
              </a:rPr>
              <a:t>r</a:t>
            </a:r>
            <a:r>
              <a:rPr lang="en-US" altLang="ja-JP" dirty="0"/>
              <a:t>)</a:t>
            </a:r>
            <a:endParaRPr lang="ja-JP" altLang="en-US" dirty="0"/>
          </a:p>
        </p:txBody>
      </p:sp>
      <p:sp>
        <p:nvSpPr>
          <p:cNvPr id="46" name="正方形/長方形 45">
            <a:extLst>
              <a:ext uri="{FF2B5EF4-FFF2-40B4-BE49-F238E27FC236}">
                <a16:creationId xmlns:a16="http://schemas.microsoft.com/office/drawing/2014/main" id="{7B20AC1F-AB2C-41F2-A0CA-C1BA719E2A12}"/>
              </a:ext>
            </a:extLst>
          </p:cNvPr>
          <p:cNvSpPr/>
          <p:nvPr/>
        </p:nvSpPr>
        <p:spPr>
          <a:xfrm>
            <a:off x="849478" y="10738"/>
            <a:ext cx="2969083" cy="523220"/>
          </a:xfrm>
          <a:prstGeom prst="rect">
            <a:avLst/>
          </a:prstGeom>
        </p:spPr>
        <p:txBody>
          <a:bodyPr wrap="none">
            <a:spAutoFit/>
          </a:bodyPr>
          <a:lstStyle/>
          <a:p>
            <a:r>
              <a:rPr lang="ja-JP" altLang="en-US" dirty="0">
                <a:solidFill>
                  <a:srgbClr val="000000"/>
                </a:solidFill>
                <a:latin typeface="+mn-lt"/>
                <a:cs typeface="Times New Roman" pitchFamily="18" charset="0"/>
              </a:rPr>
              <a:t>角速度は</a:t>
            </a:r>
            <a:r>
              <a:rPr lang="en-US" altLang="ja-JP" i="1" dirty="0">
                <a:solidFill>
                  <a:srgbClr val="000000"/>
                </a:solidFill>
                <a:latin typeface="Symbol" pitchFamily="18" charset="2"/>
              </a:rPr>
              <a:t>w</a:t>
            </a:r>
            <a:r>
              <a:rPr lang="en-US" altLang="ja-JP" i="1" dirty="0">
                <a:solidFill>
                  <a:srgbClr val="000000"/>
                </a:solidFill>
                <a:latin typeface="Bookman Old Style" pitchFamily="18" charset="0"/>
              </a:rPr>
              <a:t> </a:t>
            </a:r>
            <a:r>
              <a:rPr lang="en-US" altLang="ja-JP" dirty="0">
                <a:solidFill>
                  <a:srgbClr val="000000"/>
                </a:solidFill>
                <a:latin typeface="Symbol" pitchFamily="18" charset="2"/>
              </a:rPr>
              <a:t>= </a:t>
            </a:r>
            <a:r>
              <a:rPr lang="en-US" altLang="ja-JP" dirty="0"/>
              <a:t>2</a:t>
            </a:r>
            <a:r>
              <a:rPr lang="en-US" altLang="ja-JP" i="1" dirty="0">
                <a:latin typeface="Bookman Old Style" panose="02050604050505020204" pitchFamily="18" charset="0"/>
              </a:rPr>
              <a:t>v</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endParaRPr lang="ja-JP" altLang="en-US" dirty="0"/>
          </a:p>
        </p:txBody>
      </p:sp>
      <p:sp>
        <p:nvSpPr>
          <p:cNvPr id="47" name="正方形/長方形 46">
            <a:extLst>
              <a:ext uri="{FF2B5EF4-FFF2-40B4-BE49-F238E27FC236}">
                <a16:creationId xmlns:a16="http://schemas.microsoft.com/office/drawing/2014/main" id="{5A9CD115-BE87-4325-931F-77FBA1E9A2BE}"/>
              </a:ext>
            </a:extLst>
          </p:cNvPr>
          <p:cNvSpPr/>
          <p:nvPr/>
        </p:nvSpPr>
        <p:spPr>
          <a:xfrm>
            <a:off x="3956615" y="6116"/>
            <a:ext cx="1989647" cy="523220"/>
          </a:xfrm>
          <a:prstGeom prst="rect">
            <a:avLst/>
          </a:prstGeom>
        </p:spPr>
        <p:txBody>
          <a:bodyPr wrap="none">
            <a:spAutoFit/>
          </a:bodyPr>
          <a:lstStyle/>
          <a:p>
            <a:r>
              <a:rPr lang="ja-JP" altLang="en-US" dirty="0">
                <a:solidFill>
                  <a:srgbClr val="000000"/>
                </a:solidFill>
                <a:latin typeface="+mn-lt"/>
                <a:cs typeface="Times New Roman" pitchFamily="18" charset="0"/>
              </a:rPr>
              <a:t>中心角は</a:t>
            </a:r>
            <a:r>
              <a:rPr lang="en-US" altLang="ja-JP" i="1" dirty="0" err="1">
                <a:solidFill>
                  <a:srgbClr val="000000"/>
                </a:solidFill>
                <a:latin typeface="Symbol" pitchFamily="18" charset="2"/>
              </a:rPr>
              <a:t>w</a:t>
            </a:r>
            <a:r>
              <a:rPr lang="en-US" altLang="ja-JP" i="1" dirty="0" err="1">
                <a:latin typeface="Bookman Old Style" panose="02050604050505020204" pitchFamily="18" charset="0"/>
              </a:rPr>
              <a:t>t</a:t>
            </a:r>
            <a:endParaRPr lang="ja-JP" altLang="en-US" dirty="0"/>
          </a:p>
        </p:txBody>
      </p:sp>
      <p:sp>
        <p:nvSpPr>
          <p:cNvPr id="51" name="Rectangle 115">
            <a:extLst>
              <a:ext uri="{FF2B5EF4-FFF2-40B4-BE49-F238E27FC236}">
                <a16:creationId xmlns:a16="http://schemas.microsoft.com/office/drawing/2014/main" id="{790BB44C-CA56-4EA8-ACE0-9AFAF7DE2AF3}"/>
              </a:ext>
            </a:extLst>
          </p:cNvPr>
          <p:cNvSpPr>
            <a:spLocks noChangeArrowheads="1"/>
          </p:cNvSpPr>
          <p:nvPr/>
        </p:nvSpPr>
        <p:spPr bwMode="auto">
          <a:xfrm>
            <a:off x="-19065" y="602048"/>
            <a:ext cx="2525288" cy="523220"/>
          </a:xfrm>
          <a:prstGeom prst="rect">
            <a:avLst/>
          </a:prstGeom>
          <a:noFill/>
          <a:ln>
            <a:noFill/>
          </a:ln>
        </p:spPr>
        <p:txBody>
          <a:bodyPr wrap="square">
            <a:spAutoFit/>
          </a:bodyPr>
          <a:lstStyle/>
          <a:p>
            <a:r>
              <a:rPr lang="ja-JP" altLang="en-US" dirty="0">
                <a:solidFill>
                  <a:srgbClr val="000000"/>
                </a:solidFill>
                <a:cs typeface="Times New Roman" panose="02020603050405020304" pitchFamily="18" charset="0"/>
              </a:rPr>
              <a:t>右図より</a:t>
            </a:r>
            <a:endParaRPr lang="en-US" altLang="ja-JP" dirty="0">
              <a:cs typeface="Times New Roman" panose="02020603050405020304" pitchFamily="18" charset="0"/>
            </a:endParaRPr>
          </a:p>
        </p:txBody>
      </p:sp>
      <p:sp>
        <p:nvSpPr>
          <p:cNvPr id="52" name="Rectangle 115">
            <a:extLst>
              <a:ext uri="{FF2B5EF4-FFF2-40B4-BE49-F238E27FC236}">
                <a16:creationId xmlns:a16="http://schemas.microsoft.com/office/drawing/2014/main" id="{DDFA42FA-96F5-4A97-B5BB-388D3DECA1D1}"/>
              </a:ext>
            </a:extLst>
          </p:cNvPr>
          <p:cNvSpPr>
            <a:spLocks noChangeArrowheads="1"/>
          </p:cNvSpPr>
          <p:nvPr/>
        </p:nvSpPr>
        <p:spPr bwMode="auto">
          <a:xfrm>
            <a:off x="44228" y="1071963"/>
            <a:ext cx="4615366"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x</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a:t>
            </a:r>
            <a:r>
              <a:rPr lang="en-US" altLang="ja-JP" dirty="0">
                <a:latin typeface="Symbol" panose="05050102010706020507" pitchFamily="18" charset="2"/>
              </a:rPr>
              <a:t>-</a:t>
            </a:r>
            <a:r>
              <a:rPr lang="en-US" altLang="ja-JP" dirty="0">
                <a:solidFill>
                  <a:srgbClr val="000000"/>
                </a:solidFill>
                <a:cs typeface="Times New Roman" panose="02020603050405020304" pitchFamily="18" charset="0"/>
              </a:rPr>
              <a:t>sin(</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 cos(</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a:t>
            </a:r>
          </a:p>
        </p:txBody>
      </p:sp>
      <p:sp>
        <p:nvSpPr>
          <p:cNvPr id="53" name="Rectangle 115">
            <a:extLst>
              <a:ext uri="{FF2B5EF4-FFF2-40B4-BE49-F238E27FC236}">
                <a16:creationId xmlns:a16="http://schemas.microsoft.com/office/drawing/2014/main" id="{B1CCA8BB-9318-48B4-AB3F-DBE8FD45FBCD}"/>
              </a:ext>
            </a:extLst>
          </p:cNvPr>
          <p:cNvSpPr>
            <a:spLocks noChangeArrowheads="1"/>
          </p:cNvSpPr>
          <p:nvPr/>
        </p:nvSpPr>
        <p:spPr bwMode="auto">
          <a:xfrm>
            <a:off x="14294" y="1979237"/>
            <a:ext cx="5157181"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dirty="0">
                <a:latin typeface="Symbol" panose="05050102010706020507" pitchFamily="18" charset="2"/>
              </a:rPr>
              <a:t>-</a:t>
            </a:r>
            <a:r>
              <a:rPr lang="en-US" altLang="ja-JP" dirty="0">
                <a:solidFill>
                  <a:srgbClr val="000000"/>
                </a:solidFill>
                <a:cs typeface="Times New Roman" panose="02020603050405020304" pitchFamily="18" charset="0"/>
              </a:rPr>
              <a:t>cos(</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 -</a:t>
            </a:r>
            <a:r>
              <a:rPr lang="en-US" altLang="ja-JP" dirty="0">
                <a:solidFill>
                  <a:srgbClr val="000000"/>
                </a:solidFill>
                <a:cs typeface="Times New Roman" panose="02020603050405020304" pitchFamily="18" charset="0"/>
              </a:rPr>
              <a:t>sin(</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a:t>
            </a:r>
          </a:p>
        </p:txBody>
      </p:sp>
      <p:sp>
        <p:nvSpPr>
          <p:cNvPr id="54" name="Rectangle 115">
            <a:extLst>
              <a:ext uri="{FF2B5EF4-FFF2-40B4-BE49-F238E27FC236}">
                <a16:creationId xmlns:a16="http://schemas.microsoft.com/office/drawing/2014/main" id="{79A01B55-6D14-4A68-882A-5E571AE17EF8}"/>
              </a:ext>
            </a:extLst>
          </p:cNvPr>
          <p:cNvSpPr>
            <a:spLocks noChangeArrowheads="1"/>
          </p:cNvSpPr>
          <p:nvPr/>
        </p:nvSpPr>
        <p:spPr bwMode="auto">
          <a:xfrm>
            <a:off x="8149" y="2891601"/>
            <a:ext cx="564930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a:t>
            </a:r>
            <a:r>
              <a:rPr lang="en-US" altLang="ja-JP" dirty="0"/>
              <a:t>4</a:t>
            </a:r>
            <a:r>
              <a:rPr lang="en-US" altLang="ja-JP" i="1" dirty="0">
                <a:latin typeface="Bookman Old Style" panose="02050604050505020204" pitchFamily="18" charset="0"/>
              </a:rPr>
              <a:t>v</a:t>
            </a:r>
            <a:r>
              <a:rPr lang="en-US" altLang="ja-JP" baseline="30000" dirty="0"/>
              <a:t>2</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 </a:t>
            </a:r>
            <a:r>
              <a:rPr lang="en-US" altLang="ja-JP" dirty="0">
                <a:solidFill>
                  <a:srgbClr val="000000"/>
                </a:solidFill>
                <a:cs typeface="Times New Roman" panose="02020603050405020304" pitchFamily="18" charset="0"/>
              </a:rPr>
              <a:t>)(sin(</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 </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cos(</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a:t>
            </a:r>
          </a:p>
        </p:txBody>
      </p:sp>
      <p:sp>
        <p:nvSpPr>
          <p:cNvPr id="3" name="正方形/長方形 2">
            <a:extLst>
              <a:ext uri="{FF2B5EF4-FFF2-40B4-BE49-F238E27FC236}">
                <a16:creationId xmlns:a16="http://schemas.microsoft.com/office/drawing/2014/main" id="{06154E3D-6A86-4A63-B714-04A6CE98314C}"/>
              </a:ext>
            </a:extLst>
          </p:cNvPr>
          <p:cNvSpPr/>
          <p:nvPr/>
        </p:nvSpPr>
        <p:spPr>
          <a:xfrm>
            <a:off x="543739" y="3381245"/>
            <a:ext cx="1806252" cy="523220"/>
          </a:xfrm>
          <a:prstGeom prst="rect">
            <a:avLst/>
          </a:prstGeom>
        </p:spPr>
        <p:txBody>
          <a:bodyPr wrap="square">
            <a:spAutoFit/>
          </a:bodyPr>
          <a:lstStyle/>
          <a:p>
            <a:r>
              <a:rPr lang="ja-JP" altLang="en-US" dirty="0"/>
              <a:t>向心力は</a:t>
            </a:r>
          </a:p>
        </p:txBody>
      </p:sp>
      <p:sp>
        <p:nvSpPr>
          <p:cNvPr id="55" name="Rectangle 115">
            <a:extLst>
              <a:ext uri="{FF2B5EF4-FFF2-40B4-BE49-F238E27FC236}">
                <a16:creationId xmlns:a16="http://schemas.microsoft.com/office/drawing/2014/main" id="{509130D0-B86A-4B1B-BD3F-CBCA759088B1}"/>
              </a:ext>
            </a:extLst>
          </p:cNvPr>
          <p:cNvSpPr>
            <a:spLocks noChangeArrowheads="1"/>
          </p:cNvSpPr>
          <p:nvPr/>
        </p:nvSpPr>
        <p:spPr bwMode="auto">
          <a:xfrm>
            <a:off x="2136278" y="3380410"/>
            <a:ext cx="6388287" cy="523220"/>
          </a:xfrm>
          <a:prstGeom prst="rect">
            <a:avLst/>
          </a:prstGeom>
          <a:noFill/>
          <a:ln>
            <a:noFill/>
          </a:ln>
        </p:spPr>
        <p:txBody>
          <a:bodyPr wrap="none">
            <a:spAutoFit/>
          </a:bodyPr>
          <a:lstStyle/>
          <a:p>
            <a:r>
              <a:rPr lang="en-US" altLang="ja-JP" i="1" dirty="0">
                <a:latin typeface="Bookman Old Style" panose="02050604050505020204" pitchFamily="18" charset="0"/>
              </a:rPr>
              <a:t>m</a:t>
            </a:r>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 </a:t>
            </a:r>
            <a:r>
              <a:rPr lang="en-US" altLang="ja-JP" i="1" dirty="0">
                <a:latin typeface="Bookman Old Style" panose="02050604050505020204" pitchFamily="18" charset="0"/>
              </a:rPr>
              <a:t>m </a:t>
            </a:r>
            <a:r>
              <a:rPr lang="en-US" altLang="ja-JP" dirty="0">
                <a:solidFill>
                  <a:srgbClr val="000000"/>
                </a:solidFill>
                <a:cs typeface="Times New Roman" panose="02020603050405020304" pitchFamily="18" charset="0"/>
              </a:rPr>
              <a:t>(</a:t>
            </a:r>
            <a:r>
              <a:rPr lang="en-US" altLang="ja-JP" dirty="0"/>
              <a:t>4</a:t>
            </a:r>
            <a:r>
              <a:rPr lang="en-US" altLang="ja-JP" i="1" dirty="0">
                <a:latin typeface="Bookman Old Style" panose="02050604050505020204" pitchFamily="18" charset="0"/>
              </a:rPr>
              <a:t>v</a:t>
            </a:r>
            <a:r>
              <a:rPr lang="en-US" altLang="ja-JP" baseline="30000" dirty="0"/>
              <a:t>2</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 </a:t>
            </a:r>
            <a:r>
              <a:rPr lang="en-US" altLang="ja-JP" dirty="0">
                <a:solidFill>
                  <a:srgbClr val="000000"/>
                </a:solidFill>
                <a:cs typeface="Times New Roman" panose="02020603050405020304" pitchFamily="18" charset="0"/>
              </a:rPr>
              <a:t>)(sin(</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 </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cos(</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a:t>
            </a:r>
          </a:p>
        </p:txBody>
      </p:sp>
      <p:sp>
        <p:nvSpPr>
          <p:cNvPr id="57" name="正方形/長方形 56">
            <a:extLst>
              <a:ext uri="{FF2B5EF4-FFF2-40B4-BE49-F238E27FC236}">
                <a16:creationId xmlns:a16="http://schemas.microsoft.com/office/drawing/2014/main" id="{4054349A-E328-4210-929F-6D0B0EE344DA}"/>
              </a:ext>
            </a:extLst>
          </p:cNvPr>
          <p:cNvSpPr/>
          <p:nvPr/>
        </p:nvSpPr>
        <p:spPr>
          <a:xfrm>
            <a:off x="-554" y="4025287"/>
            <a:ext cx="9144000" cy="954107"/>
          </a:xfrm>
          <a:prstGeom prst="rect">
            <a:avLst/>
          </a:prstGeom>
        </p:spPr>
        <p:txBody>
          <a:bodyPr wrap="square">
            <a:spAutoFit/>
          </a:bodyPr>
          <a:lstStyle/>
          <a:p>
            <a:pPr>
              <a:spcBef>
                <a:spcPts val="0"/>
              </a:spcBef>
            </a:pPr>
            <a:r>
              <a:rPr lang="ja-JP" altLang="en-US" dirty="0"/>
              <a:t>台車とともに回転する系から見ると台車は静止して見える。</a:t>
            </a:r>
            <a:endParaRPr lang="en-US" altLang="ja-JP" dirty="0"/>
          </a:p>
          <a:p>
            <a:pPr>
              <a:spcBef>
                <a:spcPts val="0"/>
              </a:spcBef>
            </a:pPr>
            <a:r>
              <a:rPr lang="ja-JP" altLang="en-US" dirty="0"/>
              <a:t>これは行進力と釣り合う遠心力</a:t>
            </a:r>
            <a:r>
              <a:rPr lang="en-US" altLang="ja-JP" b="1" i="1" dirty="0">
                <a:solidFill>
                  <a:srgbClr val="000000"/>
                </a:solidFill>
                <a:latin typeface="Bookman Old Style" panose="02050604050505020204" pitchFamily="18" charset="0"/>
              </a:rPr>
              <a:t>F</a:t>
            </a:r>
            <a:r>
              <a:rPr lang="ja-JP" altLang="en-US" dirty="0"/>
              <a:t>が働くためである。</a:t>
            </a:r>
            <a:endParaRPr lang="en-US" altLang="ja-JP" dirty="0"/>
          </a:p>
        </p:txBody>
      </p:sp>
      <p:sp>
        <p:nvSpPr>
          <p:cNvPr id="4" name="正方形/長方形 3">
            <a:extLst>
              <a:ext uri="{FF2B5EF4-FFF2-40B4-BE49-F238E27FC236}">
                <a16:creationId xmlns:a16="http://schemas.microsoft.com/office/drawing/2014/main" id="{BFB6D3C1-4013-4CD8-946B-BE704A7C874E}"/>
              </a:ext>
            </a:extLst>
          </p:cNvPr>
          <p:cNvSpPr/>
          <p:nvPr/>
        </p:nvSpPr>
        <p:spPr>
          <a:xfrm>
            <a:off x="-12570" y="3364416"/>
            <a:ext cx="604653" cy="523220"/>
          </a:xfrm>
          <a:prstGeom prst="rect">
            <a:avLst/>
          </a:prstGeom>
        </p:spPr>
        <p:txBody>
          <a:bodyPr wrap="none">
            <a:spAutoFit/>
          </a:bodyPr>
          <a:lstStyle/>
          <a:p>
            <a:r>
              <a:rPr lang="en-US" altLang="ja-JP" dirty="0">
                <a:solidFill>
                  <a:srgbClr val="000000"/>
                </a:solidFill>
              </a:rPr>
              <a:t>(2)</a:t>
            </a:r>
            <a:endParaRPr lang="ja-JP" altLang="en-US" dirty="0"/>
          </a:p>
        </p:txBody>
      </p:sp>
      <p:sp>
        <p:nvSpPr>
          <p:cNvPr id="58" name="正方形/長方形 57">
            <a:extLst>
              <a:ext uri="{FF2B5EF4-FFF2-40B4-BE49-F238E27FC236}">
                <a16:creationId xmlns:a16="http://schemas.microsoft.com/office/drawing/2014/main" id="{76E9E336-464F-490C-BBBA-86F3A55279DF}"/>
              </a:ext>
            </a:extLst>
          </p:cNvPr>
          <p:cNvSpPr/>
          <p:nvPr/>
        </p:nvSpPr>
        <p:spPr>
          <a:xfrm>
            <a:off x="-12570" y="4903340"/>
            <a:ext cx="8178982" cy="523220"/>
          </a:xfrm>
          <a:prstGeom prst="rect">
            <a:avLst/>
          </a:prstGeom>
        </p:spPr>
        <p:txBody>
          <a:bodyPr wrap="square">
            <a:spAutoFit/>
          </a:bodyPr>
          <a:lstStyle/>
          <a:p>
            <a:r>
              <a:rPr lang="ja-JP" altLang="en-US" dirty="0"/>
              <a:t>∴</a:t>
            </a:r>
            <a:r>
              <a:rPr lang="en-US" altLang="ja-JP" b="1" i="1" dirty="0">
                <a:solidFill>
                  <a:srgbClr val="000000"/>
                </a:solidFill>
                <a:latin typeface="Bookman Old Style" panose="02050604050505020204" pitchFamily="18" charset="0"/>
              </a:rPr>
              <a:t>F </a:t>
            </a:r>
            <a:r>
              <a:rPr lang="en-US" altLang="ja-JP" dirty="0">
                <a:solidFill>
                  <a:srgbClr val="000000"/>
                </a:solidFill>
                <a:latin typeface="Symbol" panose="05050102010706020507" pitchFamily="18" charset="2"/>
              </a:rPr>
              <a:t>=</a:t>
            </a:r>
            <a:endParaRPr lang="ja-JP" altLang="en-US" dirty="0"/>
          </a:p>
        </p:txBody>
      </p:sp>
      <p:sp>
        <p:nvSpPr>
          <p:cNvPr id="59" name="Rectangle 115">
            <a:extLst>
              <a:ext uri="{FF2B5EF4-FFF2-40B4-BE49-F238E27FC236}">
                <a16:creationId xmlns:a16="http://schemas.microsoft.com/office/drawing/2014/main" id="{2959A47E-E434-4D4C-80B8-26B87B39515C}"/>
              </a:ext>
            </a:extLst>
          </p:cNvPr>
          <p:cNvSpPr>
            <a:spLocks noChangeArrowheads="1"/>
          </p:cNvSpPr>
          <p:nvPr/>
        </p:nvSpPr>
        <p:spPr bwMode="auto">
          <a:xfrm>
            <a:off x="977588" y="4940464"/>
            <a:ext cx="6764993"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rPr>
              <a:t> -</a:t>
            </a:r>
            <a:r>
              <a:rPr lang="en-US" altLang="ja-JP" i="1" dirty="0">
                <a:latin typeface="Bookman Old Style" panose="02050604050505020204" pitchFamily="18" charset="0"/>
              </a:rPr>
              <a:t>m</a:t>
            </a:r>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a:t>
            </a:r>
            <a:r>
              <a:rPr lang="en-US" altLang="ja-JP" dirty="0"/>
              <a:t>4</a:t>
            </a:r>
            <a:r>
              <a:rPr lang="en-US" altLang="ja-JP" i="1" dirty="0">
                <a:latin typeface="Bookman Old Style" panose="02050604050505020204" pitchFamily="18" charset="0"/>
              </a:rPr>
              <a:t>mv</a:t>
            </a:r>
            <a:r>
              <a:rPr lang="en-US" altLang="ja-JP" baseline="30000" dirty="0"/>
              <a:t>2</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 </a:t>
            </a:r>
            <a:r>
              <a:rPr lang="en-US" altLang="ja-JP" dirty="0">
                <a:solidFill>
                  <a:srgbClr val="000000"/>
                </a:solidFill>
                <a:cs typeface="Times New Roman" panose="02020603050405020304" pitchFamily="18" charset="0"/>
              </a:rPr>
              <a:t>)(sin(</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 </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cos(</a:t>
            </a:r>
            <a:r>
              <a:rPr lang="en-US" altLang="ja-JP" dirty="0"/>
              <a:t>2</a:t>
            </a:r>
            <a:r>
              <a:rPr lang="en-US" altLang="ja-JP" i="1" dirty="0">
                <a:latin typeface="Bookman Old Style" panose="02050604050505020204" pitchFamily="18" charset="0"/>
              </a:rPr>
              <a:t>v</a:t>
            </a:r>
            <a:r>
              <a:rPr lang="en-US" altLang="ja-JP" i="1" dirty="0">
                <a:solidFill>
                  <a:srgbClr val="000000"/>
                </a:solidFill>
                <a:latin typeface="Bookman Old Style" pitchFamily="18" charset="0"/>
              </a:rPr>
              <a:t>t</a:t>
            </a:r>
            <a:r>
              <a:rPr lang="en-US" altLang="ja-JP" i="1" dirty="0">
                <a:latin typeface="Symbol" panose="05050102010706020507" pitchFamily="18" charset="2"/>
              </a:rPr>
              <a:t> </a:t>
            </a:r>
            <a:r>
              <a:rPr lang="en-US" altLang="ja-JP" dirty="0">
                <a:latin typeface="Symbol" panose="05050102010706020507" pitchFamily="18" charset="2"/>
              </a:rPr>
              <a:t>/</a:t>
            </a:r>
            <a:r>
              <a:rPr lang="en-US" altLang="ja-JP" i="1" dirty="0">
                <a:latin typeface="Bookman Old Style" panose="02050604050505020204" pitchFamily="18" charset="0"/>
              </a:rPr>
              <a:t>r</a:t>
            </a:r>
            <a:r>
              <a:rPr lang="en-US" altLang="ja-JP" dirty="0">
                <a:solidFill>
                  <a:srgbClr val="000000"/>
                </a:solidFill>
                <a:cs typeface="Times New Roman" panose="02020603050405020304" pitchFamily="18" charset="0"/>
              </a:rPr>
              <a:t>))</a:t>
            </a:r>
          </a:p>
        </p:txBody>
      </p:sp>
      <p:sp>
        <p:nvSpPr>
          <p:cNvPr id="49" name="Rectangle 115">
            <a:extLst>
              <a:ext uri="{FF2B5EF4-FFF2-40B4-BE49-F238E27FC236}">
                <a16:creationId xmlns:a16="http://schemas.microsoft.com/office/drawing/2014/main" id="{35E08082-DB71-4CD8-B8DC-722B4B2E5BBF}"/>
              </a:ext>
            </a:extLst>
          </p:cNvPr>
          <p:cNvSpPr>
            <a:spLocks noChangeArrowheads="1"/>
          </p:cNvSpPr>
          <p:nvPr/>
        </p:nvSpPr>
        <p:spPr bwMode="auto">
          <a:xfrm>
            <a:off x="-9497" y="1536387"/>
            <a:ext cx="2525288" cy="523220"/>
          </a:xfrm>
          <a:prstGeom prst="rect">
            <a:avLst/>
          </a:prstGeom>
          <a:noFill/>
          <a:ln>
            <a:noFill/>
          </a:ln>
        </p:spPr>
        <p:txBody>
          <a:bodyPr wrap="square">
            <a:spAutoFit/>
          </a:bodyPr>
          <a:lstStyle/>
          <a:p>
            <a:r>
              <a:rPr lang="en-US" altLang="ja-JP" i="1" dirty="0">
                <a:solidFill>
                  <a:srgbClr val="000000"/>
                </a:solidFill>
                <a:latin typeface="Bookman Old Style" pitchFamily="18" charset="0"/>
              </a:rPr>
              <a:t>t</a:t>
            </a:r>
            <a:r>
              <a:rPr lang="ja-JP" altLang="en-US" dirty="0">
                <a:solidFill>
                  <a:srgbClr val="000000"/>
                </a:solidFill>
                <a:cs typeface="Times New Roman" panose="02020603050405020304" pitchFamily="18" charset="0"/>
              </a:rPr>
              <a:t>で微分</a:t>
            </a:r>
            <a:endParaRPr lang="en-US" altLang="ja-JP" dirty="0">
              <a:cs typeface="Times New Roman" panose="02020603050405020304" pitchFamily="18" charset="0"/>
            </a:endParaRPr>
          </a:p>
        </p:txBody>
      </p:sp>
      <p:sp>
        <p:nvSpPr>
          <p:cNvPr id="56" name="Rectangle 115">
            <a:extLst>
              <a:ext uri="{FF2B5EF4-FFF2-40B4-BE49-F238E27FC236}">
                <a16:creationId xmlns:a16="http://schemas.microsoft.com/office/drawing/2014/main" id="{38B9386B-0621-4E56-A5C5-2A7A63D424FD}"/>
              </a:ext>
            </a:extLst>
          </p:cNvPr>
          <p:cNvSpPr>
            <a:spLocks noChangeArrowheads="1"/>
          </p:cNvSpPr>
          <p:nvPr/>
        </p:nvSpPr>
        <p:spPr bwMode="auto">
          <a:xfrm>
            <a:off x="21397" y="2450401"/>
            <a:ext cx="2525288" cy="523220"/>
          </a:xfrm>
          <a:prstGeom prst="rect">
            <a:avLst/>
          </a:prstGeom>
          <a:noFill/>
          <a:ln>
            <a:noFill/>
          </a:ln>
        </p:spPr>
        <p:txBody>
          <a:bodyPr wrap="square">
            <a:spAutoFit/>
          </a:bodyPr>
          <a:lstStyle/>
          <a:p>
            <a:r>
              <a:rPr lang="en-US" altLang="ja-JP" i="1" dirty="0">
                <a:solidFill>
                  <a:srgbClr val="000000"/>
                </a:solidFill>
                <a:latin typeface="Bookman Old Style" pitchFamily="18" charset="0"/>
              </a:rPr>
              <a:t>t</a:t>
            </a:r>
            <a:r>
              <a:rPr lang="ja-JP" altLang="en-US" dirty="0">
                <a:solidFill>
                  <a:srgbClr val="000000"/>
                </a:solidFill>
                <a:cs typeface="Times New Roman" panose="02020603050405020304" pitchFamily="18" charset="0"/>
              </a:rPr>
              <a:t>で微分</a:t>
            </a:r>
            <a:endParaRPr lang="en-US" altLang="ja-JP" dirty="0">
              <a:cs typeface="Times New Roman" panose="02020603050405020304" pitchFamily="18" charset="0"/>
            </a:endParaRPr>
          </a:p>
        </p:txBody>
      </p:sp>
    </p:spTree>
    <p:extLst>
      <p:ext uri="{BB962C8B-B14F-4D97-AF65-F5344CB8AC3E}">
        <p14:creationId xmlns:p14="http://schemas.microsoft.com/office/powerpoint/2010/main" val="1408339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1"/>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52"/>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49"/>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3"/>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5"/>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1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5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54"/>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8"/>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23"/>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4"/>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3"/>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55"/>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57"/>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58"/>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59"/>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2" grpId="0" animBg="1"/>
      <p:bldP spid="13" grpId="0" animBg="1"/>
      <p:bldP spid="28" grpId="0" animBg="1"/>
      <p:bldP spid="30" grpId="0" animBg="1"/>
      <p:bldP spid="33" grpId="0"/>
      <p:bldP spid="34" grpId="0" animBg="1"/>
      <p:bldP spid="35" grpId="0"/>
      <p:bldP spid="36" grpId="0" animBg="1"/>
      <p:bldP spid="37" grpId="0"/>
      <p:bldP spid="38" grpId="0"/>
      <p:bldP spid="39" grpId="0" animBg="1"/>
      <p:bldP spid="40" grpId="0"/>
      <p:bldP spid="15" grpId="0"/>
      <p:bldP spid="18" grpId="0"/>
      <p:bldP spid="19" grpId="0"/>
      <p:bldP spid="24" grpId="0" animBg="1"/>
      <p:bldP spid="25" grpId="0"/>
      <p:bldP spid="26" grpId="0"/>
      <p:bldP spid="27" grpId="0"/>
      <p:bldP spid="7" grpId="0"/>
      <p:bldP spid="41" grpId="0"/>
      <p:bldP spid="46" grpId="0"/>
      <p:bldP spid="47" grpId="0"/>
      <p:bldP spid="51" grpId="0"/>
      <p:bldP spid="52" grpId="0"/>
      <p:bldP spid="53" grpId="0"/>
      <p:bldP spid="54" grpId="0"/>
      <p:bldP spid="3" grpId="0"/>
      <p:bldP spid="55" grpId="0"/>
      <p:bldP spid="57" grpId="0"/>
      <p:bldP spid="4" grpId="0"/>
      <p:bldP spid="58" grpId="0"/>
      <p:bldP spid="59" grpId="0"/>
      <p:bldP spid="49" grpId="0"/>
      <p:bldP spid="5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24" name="Rectangle 84"/>
          <p:cNvSpPr>
            <a:spLocks noChangeArrowheads="1"/>
          </p:cNvSpPr>
          <p:nvPr/>
        </p:nvSpPr>
        <p:spPr bwMode="auto">
          <a:xfrm>
            <a:off x="6915150" y="2935288"/>
            <a:ext cx="6778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en-US" altLang="ja-JP" i="1">
                <a:solidFill>
                  <a:srgbClr val="000000"/>
                </a:solidFill>
                <a:latin typeface="Bookman Old Style" pitchFamily="18" charset="0"/>
                <a:ea typeface="ＭＳ Ｐゴシック" pitchFamily="50" charset="-128"/>
              </a:rPr>
              <a:t>x </a:t>
            </a:r>
            <a:r>
              <a:rPr lang="en-US" altLang="ja-JP">
                <a:solidFill>
                  <a:srgbClr val="000000"/>
                </a:solidFill>
                <a:latin typeface="Symbol" pitchFamily="18" charset="2"/>
                <a:ea typeface="ＭＳ Ｐゴシック" pitchFamily="50" charset="-128"/>
              </a:rPr>
              <a:t>=</a:t>
            </a:r>
            <a:endParaRPr lang="en-US" altLang="ja-JP">
              <a:solidFill>
                <a:srgbClr val="000000"/>
              </a:solidFill>
              <a:latin typeface="Century" pitchFamily="18" charset="0"/>
              <a:ea typeface="ＭＳ Ｐゴシック" pitchFamily="50" charset="-128"/>
            </a:endParaRPr>
          </a:p>
        </p:txBody>
      </p:sp>
      <p:sp>
        <p:nvSpPr>
          <p:cNvPr id="266299" name="Freeform 59"/>
          <p:cNvSpPr>
            <a:spLocks/>
          </p:cNvSpPr>
          <p:nvPr/>
        </p:nvSpPr>
        <p:spPr bwMode="auto">
          <a:xfrm>
            <a:off x="4789488" y="1273175"/>
            <a:ext cx="4103687" cy="198438"/>
          </a:xfrm>
          <a:custGeom>
            <a:avLst/>
            <a:gdLst>
              <a:gd name="T0" fmla="*/ 2147483647 w 3161"/>
              <a:gd name="T1" fmla="*/ 2147483647 h 151"/>
              <a:gd name="T2" fmla="*/ 2147483647 w 3161"/>
              <a:gd name="T3" fmla="*/ 2147483647 h 151"/>
              <a:gd name="T4" fmla="*/ 2147483647 w 3161"/>
              <a:gd name="T5" fmla="*/ 2147483647 h 151"/>
              <a:gd name="T6" fmla="*/ 2147483647 w 3161"/>
              <a:gd name="T7" fmla="*/ 2147483647 h 151"/>
              <a:gd name="T8" fmla="*/ 2147483647 w 3161"/>
              <a:gd name="T9" fmla="*/ 2147483647 h 151"/>
              <a:gd name="T10" fmla="*/ 2147483647 w 3161"/>
              <a:gd name="T11" fmla="*/ 2147483647 h 151"/>
              <a:gd name="T12" fmla="*/ 2147483647 w 3161"/>
              <a:gd name="T13" fmla="*/ 2147483647 h 151"/>
              <a:gd name="T14" fmla="*/ 0 60000 65536"/>
              <a:gd name="T15" fmla="*/ 0 60000 65536"/>
              <a:gd name="T16" fmla="*/ 0 60000 65536"/>
              <a:gd name="T17" fmla="*/ 0 60000 65536"/>
              <a:gd name="T18" fmla="*/ 0 60000 65536"/>
              <a:gd name="T19" fmla="*/ 0 60000 65536"/>
              <a:gd name="T20" fmla="*/ 0 60000 65536"/>
              <a:gd name="T21" fmla="*/ 0 w 3161"/>
              <a:gd name="T22" fmla="*/ 0 h 151"/>
              <a:gd name="T23" fmla="*/ 3161 w 3161"/>
              <a:gd name="T24" fmla="*/ 151 h 1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61" h="151">
                <a:moveTo>
                  <a:pt x="283" y="5"/>
                </a:moveTo>
                <a:cubicBezTo>
                  <a:pt x="531" y="7"/>
                  <a:pt x="1200" y="22"/>
                  <a:pt x="1636" y="30"/>
                </a:cubicBezTo>
                <a:cubicBezTo>
                  <a:pt x="2072" y="38"/>
                  <a:pt x="2714" y="36"/>
                  <a:pt x="2900" y="55"/>
                </a:cubicBezTo>
                <a:cubicBezTo>
                  <a:pt x="3086" y="74"/>
                  <a:pt x="3161" y="135"/>
                  <a:pt x="2750" y="143"/>
                </a:cubicBezTo>
                <a:cubicBezTo>
                  <a:pt x="2339" y="151"/>
                  <a:pt x="868" y="126"/>
                  <a:pt x="434" y="105"/>
                </a:cubicBezTo>
                <a:cubicBezTo>
                  <a:pt x="0" y="84"/>
                  <a:pt x="165" y="34"/>
                  <a:pt x="146" y="17"/>
                </a:cubicBezTo>
                <a:cubicBezTo>
                  <a:pt x="127" y="0"/>
                  <a:pt x="35" y="3"/>
                  <a:pt x="283" y="5"/>
                </a:cubicBezTo>
                <a:close/>
              </a:path>
            </a:pathLst>
          </a:custGeom>
          <a:solidFill>
            <a:srgbClr val="FFCC66"/>
          </a:solidFill>
          <a:ln w="9525">
            <a:solidFill>
              <a:srgbClr val="000000"/>
            </a:solidFill>
            <a:round/>
            <a:headEnd/>
            <a:tailEnd/>
          </a:ln>
        </p:spPr>
        <p:txBody>
          <a:bodyPr/>
          <a:lstStyle/>
          <a:p>
            <a:pPr algn="ctr"/>
            <a:endParaRPr lang="ja-JP" altLang="en-US" i="1">
              <a:solidFill>
                <a:srgbClr val="000000"/>
              </a:solidFill>
              <a:ea typeface="ＭＳ Ｐゴシック" pitchFamily="50" charset="-128"/>
            </a:endParaRPr>
          </a:p>
        </p:txBody>
      </p:sp>
      <p:sp>
        <p:nvSpPr>
          <p:cNvPr id="84" name="Freeform 6"/>
          <p:cNvSpPr>
            <a:spLocks/>
          </p:cNvSpPr>
          <p:nvPr/>
        </p:nvSpPr>
        <p:spPr bwMode="auto">
          <a:xfrm>
            <a:off x="7563313" y="367651"/>
            <a:ext cx="636812" cy="1431949"/>
          </a:xfrm>
          <a:custGeom>
            <a:avLst/>
            <a:gdLst>
              <a:gd name="T0" fmla="*/ 2147483647 w 522"/>
              <a:gd name="T1" fmla="*/ 2147483647 h 1122"/>
              <a:gd name="T2" fmla="*/ 2147483647 w 522"/>
              <a:gd name="T3" fmla="*/ 2147483647 h 1122"/>
              <a:gd name="T4" fmla="*/ 2147483647 w 522"/>
              <a:gd name="T5" fmla="*/ 2147483647 h 1122"/>
              <a:gd name="T6" fmla="*/ 2147483647 w 522"/>
              <a:gd name="T7" fmla="*/ 2147483647 h 1122"/>
              <a:gd name="T8" fmla="*/ 2147483647 w 522"/>
              <a:gd name="T9" fmla="*/ 2147483647 h 1122"/>
              <a:gd name="T10" fmla="*/ 2147483647 w 522"/>
              <a:gd name="T11" fmla="*/ 2147483647 h 1122"/>
              <a:gd name="T12" fmla="*/ 2147483647 w 522"/>
              <a:gd name="T13" fmla="*/ 2147483647 h 1122"/>
              <a:gd name="T14" fmla="*/ 2147483647 w 522"/>
              <a:gd name="T15" fmla="*/ 2147483647 h 1122"/>
              <a:gd name="T16" fmla="*/ 2147483647 w 522"/>
              <a:gd name="T17" fmla="*/ 2147483647 h 1122"/>
              <a:gd name="T18" fmla="*/ 2147483647 w 522"/>
              <a:gd name="T19" fmla="*/ 2147483647 h 1122"/>
              <a:gd name="T20" fmla="*/ 2147483647 w 522"/>
              <a:gd name="T21" fmla="*/ 2147483647 h 1122"/>
              <a:gd name="T22" fmla="*/ 2147483647 w 522"/>
              <a:gd name="T23" fmla="*/ 2147483647 h 1122"/>
              <a:gd name="T24" fmla="*/ 2147483647 w 522"/>
              <a:gd name="T25" fmla="*/ 2147483647 h 1122"/>
              <a:gd name="T26" fmla="*/ 2147483647 w 522"/>
              <a:gd name="T27" fmla="*/ 2147483647 h 1122"/>
              <a:gd name="T28" fmla="*/ 2147483647 w 522"/>
              <a:gd name="T29" fmla="*/ 2147483647 h 1122"/>
              <a:gd name="T30" fmla="*/ 2147483647 w 522"/>
              <a:gd name="T31" fmla="*/ 2147483647 h 1122"/>
              <a:gd name="T32" fmla="*/ 2147483647 w 522"/>
              <a:gd name="T33" fmla="*/ 2147483647 h 1122"/>
              <a:gd name="T34" fmla="*/ 2147483647 w 522"/>
              <a:gd name="T35" fmla="*/ 2147483647 h 1122"/>
              <a:gd name="T36" fmla="*/ 2147483647 w 522"/>
              <a:gd name="T37" fmla="*/ 2147483647 h 11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22"/>
              <a:gd name="T58" fmla="*/ 0 h 1122"/>
              <a:gd name="T59" fmla="*/ 522 w 522"/>
              <a:gd name="T60" fmla="*/ 1122 h 1122"/>
              <a:gd name="connsiteX0" fmla="*/ 7733 w 9502"/>
              <a:gd name="connsiteY0" fmla="*/ 6513 h 9702"/>
              <a:gd name="connsiteX1" fmla="*/ 9235 w 9502"/>
              <a:gd name="connsiteY1" fmla="*/ 6251 h 9702"/>
              <a:gd name="connsiteX2" fmla="*/ 9380 w 9502"/>
              <a:gd name="connsiteY2" fmla="*/ 3857 h 9702"/>
              <a:gd name="connsiteX3" fmla="*/ 7733 w 9502"/>
              <a:gd name="connsiteY3" fmla="*/ 2538 h 9702"/>
              <a:gd name="connsiteX4" fmla="*/ 7886 w 9502"/>
              <a:gd name="connsiteY4" fmla="*/ 1406 h 9702"/>
              <a:gd name="connsiteX5" fmla="*/ 6449 w 9502"/>
              <a:gd name="connsiteY5" fmla="*/ 292 h 9702"/>
              <a:gd name="connsiteX6" fmla="*/ 3806 w 9502"/>
              <a:gd name="connsiteY6" fmla="*/ 69 h 9702"/>
              <a:gd name="connsiteX7" fmla="*/ 1411 w 9502"/>
              <a:gd name="connsiteY7" fmla="*/ 1299 h 9702"/>
              <a:gd name="connsiteX8" fmla="*/ 3365 w 9502"/>
              <a:gd name="connsiteY8" fmla="*/ 2975 h 9702"/>
              <a:gd name="connsiteX9" fmla="*/ 5281 w 9502"/>
              <a:gd name="connsiteY9" fmla="*/ 3126 h 9702"/>
              <a:gd name="connsiteX10" fmla="*/ 89 w 9502"/>
              <a:gd name="connsiteY10" fmla="*/ 6513 h 9702"/>
              <a:gd name="connsiteX11" fmla="*/ 2273 w 9502"/>
              <a:gd name="connsiteY11" fmla="*/ 6362 h 9702"/>
              <a:gd name="connsiteX12" fmla="*/ 5817 w 9502"/>
              <a:gd name="connsiteY12" fmla="*/ 4009 h 9702"/>
              <a:gd name="connsiteX13" fmla="*/ 5281 w 9502"/>
              <a:gd name="connsiteY13" fmla="*/ 5346 h 9702"/>
              <a:gd name="connsiteX14" fmla="*/ 3097 w 9502"/>
              <a:gd name="connsiteY14" fmla="*/ 5925 h 9702"/>
              <a:gd name="connsiteX15" fmla="*/ 6219 w 9502"/>
              <a:gd name="connsiteY15" fmla="*/ 9330 h 9702"/>
              <a:gd name="connsiteX16" fmla="*/ 7177 w 9502"/>
              <a:gd name="connsiteY16" fmla="*/ 9330 h 9702"/>
              <a:gd name="connsiteX17" fmla="*/ 5817 w 9502"/>
              <a:gd name="connsiteY17" fmla="*/ 6807 h 9702"/>
              <a:gd name="connsiteX18" fmla="*/ 7733 w 9502"/>
              <a:gd name="connsiteY18" fmla="*/ 6513 h 9702"/>
              <a:gd name="connsiteX0" fmla="*/ 8138 w 10001"/>
              <a:gd name="connsiteY0" fmla="*/ 6713 h 10000"/>
              <a:gd name="connsiteX1" fmla="*/ 9719 w 10001"/>
              <a:gd name="connsiteY1" fmla="*/ 6353 h 10000"/>
              <a:gd name="connsiteX2" fmla="*/ 9872 w 10001"/>
              <a:gd name="connsiteY2" fmla="*/ 3975 h 10000"/>
              <a:gd name="connsiteX3" fmla="*/ 8138 w 10001"/>
              <a:gd name="connsiteY3" fmla="*/ 2616 h 10000"/>
              <a:gd name="connsiteX4" fmla="*/ 8299 w 10001"/>
              <a:gd name="connsiteY4" fmla="*/ 1449 h 10000"/>
              <a:gd name="connsiteX5" fmla="*/ 6787 w 10001"/>
              <a:gd name="connsiteY5" fmla="*/ 301 h 10000"/>
              <a:gd name="connsiteX6" fmla="*/ 4005 w 10001"/>
              <a:gd name="connsiteY6" fmla="*/ 71 h 10000"/>
              <a:gd name="connsiteX7" fmla="*/ 1485 w 10001"/>
              <a:gd name="connsiteY7" fmla="*/ 1339 h 10000"/>
              <a:gd name="connsiteX8" fmla="*/ 3541 w 10001"/>
              <a:gd name="connsiteY8" fmla="*/ 3066 h 10000"/>
              <a:gd name="connsiteX9" fmla="*/ 5558 w 10001"/>
              <a:gd name="connsiteY9" fmla="*/ 3222 h 10000"/>
              <a:gd name="connsiteX10" fmla="*/ 94 w 10001"/>
              <a:gd name="connsiteY10" fmla="*/ 6713 h 10000"/>
              <a:gd name="connsiteX11" fmla="*/ 2392 w 10001"/>
              <a:gd name="connsiteY11" fmla="*/ 6557 h 10000"/>
              <a:gd name="connsiteX12" fmla="*/ 6122 w 10001"/>
              <a:gd name="connsiteY12" fmla="*/ 4132 h 10000"/>
              <a:gd name="connsiteX13" fmla="*/ 5558 w 10001"/>
              <a:gd name="connsiteY13" fmla="*/ 5510 h 10000"/>
              <a:gd name="connsiteX14" fmla="*/ 3259 w 10001"/>
              <a:gd name="connsiteY14" fmla="*/ 6107 h 10000"/>
              <a:gd name="connsiteX15" fmla="*/ 6545 w 10001"/>
              <a:gd name="connsiteY15" fmla="*/ 9617 h 10000"/>
              <a:gd name="connsiteX16" fmla="*/ 7553 w 10001"/>
              <a:gd name="connsiteY16" fmla="*/ 9617 h 10000"/>
              <a:gd name="connsiteX17" fmla="*/ 6122 w 10001"/>
              <a:gd name="connsiteY17" fmla="*/ 7016 h 10000"/>
              <a:gd name="connsiteX18" fmla="*/ 8138 w 10001"/>
              <a:gd name="connsiteY18" fmla="*/ 6713 h 10000"/>
              <a:gd name="connsiteX0" fmla="*/ 8138 w 10001"/>
              <a:gd name="connsiteY0" fmla="*/ 6713 h 10000"/>
              <a:gd name="connsiteX1" fmla="*/ 9719 w 10001"/>
              <a:gd name="connsiteY1" fmla="*/ 6353 h 10000"/>
              <a:gd name="connsiteX2" fmla="*/ 9872 w 10001"/>
              <a:gd name="connsiteY2" fmla="*/ 3975 h 10000"/>
              <a:gd name="connsiteX3" fmla="*/ 8138 w 10001"/>
              <a:gd name="connsiteY3" fmla="*/ 2616 h 10000"/>
              <a:gd name="connsiteX4" fmla="*/ 8299 w 10001"/>
              <a:gd name="connsiteY4" fmla="*/ 1449 h 10000"/>
              <a:gd name="connsiteX5" fmla="*/ 6787 w 10001"/>
              <a:gd name="connsiteY5" fmla="*/ 301 h 10000"/>
              <a:gd name="connsiteX6" fmla="*/ 4005 w 10001"/>
              <a:gd name="connsiteY6" fmla="*/ 71 h 10000"/>
              <a:gd name="connsiteX7" fmla="*/ 1485 w 10001"/>
              <a:gd name="connsiteY7" fmla="*/ 1339 h 10000"/>
              <a:gd name="connsiteX8" fmla="*/ 3541 w 10001"/>
              <a:gd name="connsiteY8" fmla="*/ 2864 h 10000"/>
              <a:gd name="connsiteX9" fmla="*/ 5558 w 10001"/>
              <a:gd name="connsiteY9" fmla="*/ 3222 h 10000"/>
              <a:gd name="connsiteX10" fmla="*/ 94 w 10001"/>
              <a:gd name="connsiteY10" fmla="*/ 6713 h 10000"/>
              <a:gd name="connsiteX11" fmla="*/ 2392 w 10001"/>
              <a:gd name="connsiteY11" fmla="*/ 6557 h 10000"/>
              <a:gd name="connsiteX12" fmla="*/ 6122 w 10001"/>
              <a:gd name="connsiteY12" fmla="*/ 4132 h 10000"/>
              <a:gd name="connsiteX13" fmla="*/ 5558 w 10001"/>
              <a:gd name="connsiteY13" fmla="*/ 5510 h 10000"/>
              <a:gd name="connsiteX14" fmla="*/ 3259 w 10001"/>
              <a:gd name="connsiteY14" fmla="*/ 6107 h 10000"/>
              <a:gd name="connsiteX15" fmla="*/ 6545 w 10001"/>
              <a:gd name="connsiteY15" fmla="*/ 9617 h 10000"/>
              <a:gd name="connsiteX16" fmla="*/ 7553 w 10001"/>
              <a:gd name="connsiteY16" fmla="*/ 9617 h 10000"/>
              <a:gd name="connsiteX17" fmla="*/ 6122 w 10001"/>
              <a:gd name="connsiteY17" fmla="*/ 7016 h 10000"/>
              <a:gd name="connsiteX18" fmla="*/ 8138 w 10001"/>
              <a:gd name="connsiteY18" fmla="*/ 6713 h 10000"/>
              <a:gd name="connsiteX0" fmla="*/ 8138 w 10001"/>
              <a:gd name="connsiteY0" fmla="*/ 6713 h 10000"/>
              <a:gd name="connsiteX1" fmla="*/ 9719 w 10001"/>
              <a:gd name="connsiteY1" fmla="*/ 6353 h 10000"/>
              <a:gd name="connsiteX2" fmla="*/ 9872 w 10001"/>
              <a:gd name="connsiteY2" fmla="*/ 3975 h 10000"/>
              <a:gd name="connsiteX3" fmla="*/ 8138 w 10001"/>
              <a:gd name="connsiteY3" fmla="*/ 2616 h 10000"/>
              <a:gd name="connsiteX4" fmla="*/ 8299 w 10001"/>
              <a:gd name="connsiteY4" fmla="*/ 1449 h 10000"/>
              <a:gd name="connsiteX5" fmla="*/ 6787 w 10001"/>
              <a:gd name="connsiteY5" fmla="*/ 301 h 10000"/>
              <a:gd name="connsiteX6" fmla="*/ 4005 w 10001"/>
              <a:gd name="connsiteY6" fmla="*/ 71 h 10000"/>
              <a:gd name="connsiteX7" fmla="*/ 1983 w 10001"/>
              <a:gd name="connsiteY7" fmla="*/ 1339 h 10000"/>
              <a:gd name="connsiteX8" fmla="*/ 3541 w 10001"/>
              <a:gd name="connsiteY8" fmla="*/ 2864 h 10000"/>
              <a:gd name="connsiteX9" fmla="*/ 5558 w 10001"/>
              <a:gd name="connsiteY9" fmla="*/ 3222 h 10000"/>
              <a:gd name="connsiteX10" fmla="*/ 94 w 10001"/>
              <a:gd name="connsiteY10" fmla="*/ 6713 h 10000"/>
              <a:gd name="connsiteX11" fmla="*/ 2392 w 10001"/>
              <a:gd name="connsiteY11" fmla="*/ 6557 h 10000"/>
              <a:gd name="connsiteX12" fmla="*/ 6122 w 10001"/>
              <a:gd name="connsiteY12" fmla="*/ 4132 h 10000"/>
              <a:gd name="connsiteX13" fmla="*/ 5558 w 10001"/>
              <a:gd name="connsiteY13" fmla="*/ 5510 h 10000"/>
              <a:gd name="connsiteX14" fmla="*/ 3259 w 10001"/>
              <a:gd name="connsiteY14" fmla="*/ 6107 h 10000"/>
              <a:gd name="connsiteX15" fmla="*/ 6545 w 10001"/>
              <a:gd name="connsiteY15" fmla="*/ 9617 h 10000"/>
              <a:gd name="connsiteX16" fmla="*/ 7553 w 10001"/>
              <a:gd name="connsiteY16" fmla="*/ 9617 h 10000"/>
              <a:gd name="connsiteX17" fmla="*/ 6122 w 10001"/>
              <a:gd name="connsiteY17" fmla="*/ 7016 h 10000"/>
              <a:gd name="connsiteX18" fmla="*/ 8138 w 10001"/>
              <a:gd name="connsiteY18" fmla="*/ 6713 h 10000"/>
              <a:gd name="connsiteX0" fmla="*/ 8138 w 10001"/>
              <a:gd name="connsiteY0" fmla="*/ 6713 h 10000"/>
              <a:gd name="connsiteX1" fmla="*/ 9719 w 10001"/>
              <a:gd name="connsiteY1" fmla="*/ 6353 h 10000"/>
              <a:gd name="connsiteX2" fmla="*/ 9872 w 10001"/>
              <a:gd name="connsiteY2" fmla="*/ 3975 h 10000"/>
              <a:gd name="connsiteX3" fmla="*/ 8138 w 10001"/>
              <a:gd name="connsiteY3" fmla="*/ 2616 h 10000"/>
              <a:gd name="connsiteX4" fmla="*/ 8299 w 10001"/>
              <a:gd name="connsiteY4" fmla="*/ 1449 h 10000"/>
              <a:gd name="connsiteX5" fmla="*/ 6787 w 10001"/>
              <a:gd name="connsiteY5" fmla="*/ 301 h 10000"/>
              <a:gd name="connsiteX6" fmla="*/ 4005 w 10001"/>
              <a:gd name="connsiteY6" fmla="*/ 71 h 10000"/>
              <a:gd name="connsiteX7" fmla="*/ 1983 w 10001"/>
              <a:gd name="connsiteY7" fmla="*/ 1339 h 10000"/>
              <a:gd name="connsiteX8" fmla="*/ 3193 w 10001"/>
              <a:gd name="connsiteY8" fmla="*/ 2684 h 10000"/>
              <a:gd name="connsiteX9" fmla="*/ 5558 w 10001"/>
              <a:gd name="connsiteY9" fmla="*/ 3222 h 10000"/>
              <a:gd name="connsiteX10" fmla="*/ 94 w 10001"/>
              <a:gd name="connsiteY10" fmla="*/ 6713 h 10000"/>
              <a:gd name="connsiteX11" fmla="*/ 2392 w 10001"/>
              <a:gd name="connsiteY11" fmla="*/ 6557 h 10000"/>
              <a:gd name="connsiteX12" fmla="*/ 6122 w 10001"/>
              <a:gd name="connsiteY12" fmla="*/ 4132 h 10000"/>
              <a:gd name="connsiteX13" fmla="*/ 5558 w 10001"/>
              <a:gd name="connsiteY13" fmla="*/ 5510 h 10000"/>
              <a:gd name="connsiteX14" fmla="*/ 3259 w 10001"/>
              <a:gd name="connsiteY14" fmla="*/ 6107 h 10000"/>
              <a:gd name="connsiteX15" fmla="*/ 6545 w 10001"/>
              <a:gd name="connsiteY15" fmla="*/ 9617 h 10000"/>
              <a:gd name="connsiteX16" fmla="*/ 7553 w 10001"/>
              <a:gd name="connsiteY16" fmla="*/ 9617 h 10000"/>
              <a:gd name="connsiteX17" fmla="*/ 6122 w 10001"/>
              <a:gd name="connsiteY17" fmla="*/ 7016 h 10000"/>
              <a:gd name="connsiteX18" fmla="*/ 8138 w 10001"/>
              <a:gd name="connsiteY18" fmla="*/ 6713 h 10000"/>
              <a:gd name="connsiteX0" fmla="*/ 8138 w 10001"/>
              <a:gd name="connsiteY0" fmla="*/ 6705 h 9992"/>
              <a:gd name="connsiteX1" fmla="*/ 9719 w 10001"/>
              <a:gd name="connsiteY1" fmla="*/ 6345 h 9992"/>
              <a:gd name="connsiteX2" fmla="*/ 9872 w 10001"/>
              <a:gd name="connsiteY2" fmla="*/ 3967 h 9992"/>
              <a:gd name="connsiteX3" fmla="*/ 8138 w 10001"/>
              <a:gd name="connsiteY3" fmla="*/ 2608 h 9992"/>
              <a:gd name="connsiteX4" fmla="*/ 8299 w 10001"/>
              <a:gd name="connsiteY4" fmla="*/ 1441 h 9992"/>
              <a:gd name="connsiteX5" fmla="*/ 6787 w 10001"/>
              <a:gd name="connsiteY5" fmla="*/ 293 h 9992"/>
              <a:gd name="connsiteX6" fmla="*/ 4005 w 10001"/>
              <a:gd name="connsiteY6" fmla="*/ 63 h 9992"/>
              <a:gd name="connsiteX7" fmla="*/ 2381 w 10001"/>
              <a:gd name="connsiteY7" fmla="*/ 1219 h 9992"/>
              <a:gd name="connsiteX8" fmla="*/ 3193 w 10001"/>
              <a:gd name="connsiteY8" fmla="*/ 2676 h 9992"/>
              <a:gd name="connsiteX9" fmla="*/ 5558 w 10001"/>
              <a:gd name="connsiteY9" fmla="*/ 3214 h 9992"/>
              <a:gd name="connsiteX10" fmla="*/ 94 w 10001"/>
              <a:gd name="connsiteY10" fmla="*/ 6705 h 9992"/>
              <a:gd name="connsiteX11" fmla="*/ 2392 w 10001"/>
              <a:gd name="connsiteY11" fmla="*/ 6549 h 9992"/>
              <a:gd name="connsiteX12" fmla="*/ 6122 w 10001"/>
              <a:gd name="connsiteY12" fmla="*/ 4124 h 9992"/>
              <a:gd name="connsiteX13" fmla="*/ 5558 w 10001"/>
              <a:gd name="connsiteY13" fmla="*/ 5502 h 9992"/>
              <a:gd name="connsiteX14" fmla="*/ 3259 w 10001"/>
              <a:gd name="connsiteY14" fmla="*/ 6099 h 9992"/>
              <a:gd name="connsiteX15" fmla="*/ 6545 w 10001"/>
              <a:gd name="connsiteY15" fmla="*/ 9609 h 9992"/>
              <a:gd name="connsiteX16" fmla="*/ 7553 w 10001"/>
              <a:gd name="connsiteY16" fmla="*/ 9609 h 9992"/>
              <a:gd name="connsiteX17" fmla="*/ 6122 w 10001"/>
              <a:gd name="connsiteY17" fmla="*/ 7008 h 9992"/>
              <a:gd name="connsiteX18" fmla="*/ 8138 w 10001"/>
              <a:gd name="connsiteY18" fmla="*/ 6705 h 9992"/>
              <a:gd name="connsiteX0" fmla="*/ 8137 w 10000"/>
              <a:gd name="connsiteY0" fmla="*/ 6710 h 10000"/>
              <a:gd name="connsiteX1" fmla="*/ 9718 w 10000"/>
              <a:gd name="connsiteY1" fmla="*/ 6350 h 10000"/>
              <a:gd name="connsiteX2" fmla="*/ 9871 w 10000"/>
              <a:gd name="connsiteY2" fmla="*/ 3970 h 10000"/>
              <a:gd name="connsiteX3" fmla="*/ 8137 w 10000"/>
              <a:gd name="connsiteY3" fmla="*/ 2610 h 10000"/>
              <a:gd name="connsiteX4" fmla="*/ 8298 w 10000"/>
              <a:gd name="connsiteY4" fmla="*/ 1442 h 10000"/>
              <a:gd name="connsiteX5" fmla="*/ 6786 w 10000"/>
              <a:gd name="connsiteY5" fmla="*/ 293 h 10000"/>
              <a:gd name="connsiteX6" fmla="*/ 4005 w 10000"/>
              <a:gd name="connsiteY6" fmla="*/ 63 h 10000"/>
              <a:gd name="connsiteX7" fmla="*/ 2381 w 10000"/>
              <a:gd name="connsiteY7" fmla="*/ 1220 h 10000"/>
              <a:gd name="connsiteX8" fmla="*/ 3541 w 10000"/>
              <a:gd name="connsiteY8" fmla="*/ 2678 h 10000"/>
              <a:gd name="connsiteX9" fmla="*/ 5557 w 10000"/>
              <a:gd name="connsiteY9" fmla="*/ 3217 h 10000"/>
              <a:gd name="connsiteX10" fmla="*/ 94 w 10000"/>
              <a:gd name="connsiteY10" fmla="*/ 6710 h 10000"/>
              <a:gd name="connsiteX11" fmla="*/ 2392 w 10000"/>
              <a:gd name="connsiteY11" fmla="*/ 6554 h 10000"/>
              <a:gd name="connsiteX12" fmla="*/ 6121 w 10000"/>
              <a:gd name="connsiteY12" fmla="*/ 4127 h 10000"/>
              <a:gd name="connsiteX13" fmla="*/ 5557 w 10000"/>
              <a:gd name="connsiteY13" fmla="*/ 5506 h 10000"/>
              <a:gd name="connsiteX14" fmla="*/ 3259 w 10000"/>
              <a:gd name="connsiteY14" fmla="*/ 6104 h 10000"/>
              <a:gd name="connsiteX15" fmla="*/ 6544 w 10000"/>
              <a:gd name="connsiteY15" fmla="*/ 9617 h 10000"/>
              <a:gd name="connsiteX16" fmla="*/ 7552 w 10000"/>
              <a:gd name="connsiteY16" fmla="*/ 9617 h 10000"/>
              <a:gd name="connsiteX17" fmla="*/ 6121 w 10000"/>
              <a:gd name="connsiteY17" fmla="*/ 7014 h 10000"/>
              <a:gd name="connsiteX18" fmla="*/ 8137 w 10000"/>
              <a:gd name="connsiteY18" fmla="*/ 6710 h 10000"/>
              <a:gd name="connsiteX0" fmla="*/ 8137 w 10000"/>
              <a:gd name="connsiteY0" fmla="*/ 6710 h 10000"/>
              <a:gd name="connsiteX1" fmla="*/ 9718 w 10000"/>
              <a:gd name="connsiteY1" fmla="*/ 6350 h 10000"/>
              <a:gd name="connsiteX2" fmla="*/ 9871 w 10000"/>
              <a:gd name="connsiteY2" fmla="*/ 3970 h 10000"/>
              <a:gd name="connsiteX3" fmla="*/ 8137 w 10000"/>
              <a:gd name="connsiteY3" fmla="*/ 2610 h 10000"/>
              <a:gd name="connsiteX4" fmla="*/ 8298 w 10000"/>
              <a:gd name="connsiteY4" fmla="*/ 1442 h 10000"/>
              <a:gd name="connsiteX5" fmla="*/ 7333 w 10000"/>
              <a:gd name="connsiteY5" fmla="*/ 293 h 10000"/>
              <a:gd name="connsiteX6" fmla="*/ 4005 w 10000"/>
              <a:gd name="connsiteY6" fmla="*/ 63 h 10000"/>
              <a:gd name="connsiteX7" fmla="*/ 2381 w 10000"/>
              <a:gd name="connsiteY7" fmla="*/ 1220 h 10000"/>
              <a:gd name="connsiteX8" fmla="*/ 3541 w 10000"/>
              <a:gd name="connsiteY8" fmla="*/ 2678 h 10000"/>
              <a:gd name="connsiteX9" fmla="*/ 5557 w 10000"/>
              <a:gd name="connsiteY9" fmla="*/ 3217 h 10000"/>
              <a:gd name="connsiteX10" fmla="*/ 94 w 10000"/>
              <a:gd name="connsiteY10" fmla="*/ 6710 h 10000"/>
              <a:gd name="connsiteX11" fmla="*/ 2392 w 10000"/>
              <a:gd name="connsiteY11" fmla="*/ 6554 h 10000"/>
              <a:gd name="connsiteX12" fmla="*/ 6121 w 10000"/>
              <a:gd name="connsiteY12" fmla="*/ 4127 h 10000"/>
              <a:gd name="connsiteX13" fmla="*/ 5557 w 10000"/>
              <a:gd name="connsiteY13" fmla="*/ 5506 h 10000"/>
              <a:gd name="connsiteX14" fmla="*/ 3259 w 10000"/>
              <a:gd name="connsiteY14" fmla="*/ 6104 h 10000"/>
              <a:gd name="connsiteX15" fmla="*/ 6544 w 10000"/>
              <a:gd name="connsiteY15" fmla="*/ 9617 h 10000"/>
              <a:gd name="connsiteX16" fmla="*/ 7552 w 10000"/>
              <a:gd name="connsiteY16" fmla="*/ 9617 h 10000"/>
              <a:gd name="connsiteX17" fmla="*/ 6121 w 10000"/>
              <a:gd name="connsiteY17" fmla="*/ 7014 h 10000"/>
              <a:gd name="connsiteX18" fmla="*/ 8137 w 10000"/>
              <a:gd name="connsiteY18" fmla="*/ 6710 h 10000"/>
              <a:gd name="connsiteX0" fmla="*/ 8137 w 10000"/>
              <a:gd name="connsiteY0" fmla="*/ 6698 h 9988"/>
              <a:gd name="connsiteX1" fmla="*/ 9718 w 10000"/>
              <a:gd name="connsiteY1" fmla="*/ 6338 h 9988"/>
              <a:gd name="connsiteX2" fmla="*/ 9871 w 10000"/>
              <a:gd name="connsiteY2" fmla="*/ 3958 h 9988"/>
              <a:gd name="connsiteX3" fmla="*/ 8137 w 10000"/>
              <a:gd name="connsiteY3" fmla="*/ 2598 h 9988"/>
              <a:gd name="connsiteX4" fmla="*/ 8298 w 10000"/>
              <a:gd name="connsiteY4" fmla="*/ 1430 h 9988"/>
              <a:gd name="connsiteX5" fmla="*/ 7333 w 10000"/>
              <a:gd name="connsiteY5" fmla="*/ 281 h 9988"/>
              <a:gd name="connsiteX6" fmla="*/ 4005 w 10000"/>
              <a:gd name="connsiteY6" fmla="*/ 51 h 9988"/>
              <a:gd name="connsiteX7" fmla="*/ 2431 w 10000"/>
              <a:gd name="connsiteY7" fmla="*/ 1050 h 9988"/>
              <a:gd name="connsiteX8" fmla="*/ 3541 w 10000"/>
              <a:gd name="connsiteY8" fmla="*/ 2666 h 9988"/>
              <a:gd name="connsiteX9" fmla="*/ 5557 w 10000"/>
              <a:gd name="connsiteY9" fmla="*/ 3205 h 9988"/>
              <a:gd name="connsiteX10" fmla="*/ 94 w 10000"/>
              <a:gd name="connsiteY10" fmla="*/ 6698 h 9988"/>
              <a:gd name="connsiteX11" fmla="*/ 2392 w 10000"/>
              <a:gd name="connsiteY11" fmla="*/ 6542 h 9988"/>
              <a:gd name="connsiteX12" fmla="*/ 6121 w 10000"/>
              <a:gd name="connsiteY12" fmla="*/ 4115 h 9988"/>
              <a:gd name="connsiteX13" fmla="*/ 5557 w 10000"/>
              <a:gd name="connsiteY13" fmla="*/ 5494 h 9988"/>
              <a:gd name="connsiteX14" fmla="*/ 3259 w 10000"/>
              <a:gd name="connsiteY14" fmla="*/ 6092 h 9988"/>
              <a:gd name="connsiteX15" fmla="*/ 6544 w 10000"/>
              <a:gd name="connsiteY15" fmla="*/ 9605 h 9988"/>
              <a:gd name="connsiteX16" fmla="*/ 7552 w 10000"/>
              <a:gd name="connsiteY16" fmla="*/ 9605 h 9988"/>
              <a:gd name="connsiteX17" fmla="*/ 6121 w 10000"/>
              <a:gd name="connsiteY17" fmla="*/ 7002 h 9988"/>
              <a:gd name="connsiteX18" fmla="*/ 8137 w 10000"/>
              <a:gd name="connsiteY18" fmla="*/ 6698 h 9988"/>
              <a:gd name="connsiteX0" fmla="*/ 8137 w 10000"/>
              <a:gd name="connsiteY0" fmla="*/ 6706 h 10000"/>
              <a:gd name="connsiteX1" fmla="*/ 9718 w 10000"/>
              <a:gd name="connsiteY1" fmla="*/ 6346 h 10000"/>
              <a:gd name="connsiteX2" fmla="*/ 9871 w 10000"/>
              <a:gd name="connsiteY2" fmla="*/ 3963 h 10000"/>
              <a:gd name="connsiteX3" fmla="*/ 8137 w 10000"/>
              <a:gd name="connsiteY3" fmla="*/ 2601 h 10000"/>
              <a:gd name="connsiteX4" fmla="*/ 8298 w 10000"/>
              <a:gd name="connsiteY4" fmla="*/ 1432 h 10000"/>
              <a:gd name="connsiteX5" fmla="*/ 7333 w 10000"/>
              <a:gd name="connsiteY5" fmla="*/ 281 h 10000"/>
              <a:gd name="connsiteX6" fmla="*/ 4005 w 10000"/>
              <a:gd name="connsiteY6" fmla="*/ 51 h 10000"/>
              <a:gd name="connsiteX7" fmla="*/ 2431 w 10000"/>
              <a:gd name="connsiteY7" fmla="*/ 1051 h 10000"/>
              <a:gd name="connsiteX8" fmla="*/ 3342 w 10000"/>
              <a:gd name="connsiteY8" fmla="*/ 2669 h 10000"/>
              <a:gd name="connsiteX9" fmla="*/ 5557 w 10000"/>
              <a:gd name="connsiteY9" fmla="*/ 3209 h 10000"/>
              <a:gd name="connsiteX10" fmla="*/ 94 w 10000"/>
              <a:gd name="connsiteY10" fmla="*/ 6706 h 10000"/>
              <a:gd name="connsiteX11" fmla="*/ 2392 w 10000"/>
              <a:gd name="connsiteY11" fmla="*/ 6550 h 10000"/>
              <a:gd name="connsiteX12" fmla="*/ 6121 w 10000"/>
              <a:gd name="connsiteY12" fmla="*/ 4120 h 10000"/>
              <a:gd name="connsiteX13" fmla="*/ 5557 w 10000"/>
              <a:gd name="connsiteY13" fmla="*/ 5501 h 10000"/>
              <a:gd name="connsiteX14" fmla="*/ 3259 w 10000"/>
              <a:gd name="connsiteY14" fmla="*/ 6099 h 10000"/>
              <a:gd name="connsiteX15" fmla="*/ 6544 w 10000"/>
              <a:gd name="connsiteY15" fmla="*/ 9617 h 10000"/>
              <a:gd name="connsiteX16" fmla="*/ 7552 w 10000"/>
              <a:gd name="connsiteY16" fmla="*/ 9617 h 10000"/>
              <a:gd name="connsiteX17" fmla="*/ 6121 w 10000"/>
              <a:gd name="connsiteY17" fmla="*/ 7010 h 10000"/>
              <a:gd name="connsiteX18" fmla="*/ 8137 w 10000"/>
              <a:gd name="connsiteY18" fmla="*/ 6706 h 10000"/>
              <a:gd name="connsiteX0" fmla="*/ 8137 w 10000"/>
              <a:gd name="connsiteY0" fmla="*/ 6706 h 10000"/>
              <a:gd name="connsiteX1" fmla="*/ 9718 w 10000"/>
              <a:gd name="connsiteY1" fmla="*/ 6346 h 10000"/>
              <a:gd name="connsiteX2" fmla="*/ 9871 w 10000"/>
              <a:gd name="connsiteY2" fmla="*/ 3963 h 10000"/>
              <a:gd name="connsiteX3" fmla="*/ 8137 w 10000"/>
              <a:gd name="connsiteY3" fmla="*/ 2601 h 10000"/>
              <a:gd name="connsiteX4" fmla="*/ 9199 w 10000"/>
              <a:gd name="connsiteY4" fmla="*/ 1432 h 10000"/>
              <a:gd name="connsiteX5" fmla="*/ 7333 w 10000"/>
              <a:gd name="connsiteY5" fmla="*/ 281 h 10000"/>
              <a:gd name="connsiteX6" fmla="*/ 4005 w 10000"/>
              <a:gd name="connsiteY6" fmla="*/ 51 h 10000"/>
              <a:gd name="connsiteX7" fmla="*/ 2431 w 10000"/>
              <a:gd name="connsiteY7" fmla="*/ 1051 h 10000"/>
              <a:gd name="connsiteX8" fmla="*/ 3342 w 10000"/>
              <a:gd name="connsiteY8" fmla="*/ 2669 h 10000"/>
              <a:gd name="connsiteX9" fmla="*/ 5557 w 10000"/>
              <a:gd name="connsiteY9" fmla="*/ 3209 h 10000"/>
              <a:gd name="connsiteX10" fmla="*/ 94 w 10000"/>
              <a:gd name="connsiteY10" fmla="*/ 6706 h 10000"/>
              <a:gd name="connsiteX11" fmla="*/ 2392 w 10000"/>
              <a:gd name="connsiteY11" fmla="*/ 6550 h 10000"/>
              <a:gd name="connsiteX12" fmla="*/ 6121 w 10000"/>
              <a:gd name="connsiteY12" fmla="*/ 4120 h 10000"/>
              <a:gd name="connsiteX13" fmla="*/ 5557 w 10000"/>
              <a:gd name="connsiteY13" fmla="*/ 5501 h 10000"/>
              <a:gd name="connsiteX14" fmla="*/ 3259 w 10000"/>
              <a:gd name="connsiteY14" fmla="*/ 6099 h 10000"/>
              <a:gd name="connsiteX15" fmla="*/ 6544 w 10000"/>
              <a:gd name="connsiteY15" fmla="*/ 9617 h 10000"/>
              <a:gd name="connsiteX16" fmla="*/ 7552 w 10000"/>
              <a:gd name="connsiteY16" fmla="*/ 9617 h 10000"/>
              <a:gd name="connsiteX17" fmla="*/ 6121 w 10000"/>
              <a:gd name="connsiteY17" fmla="*/ 7010 h 10000"/>
              <a:gd name="connsiteX18" fmla="*/ 8137 w 10000"/>
              <a:gd name="connsiteY18" fmla="*/ 6706 h 10000"/>
              <a:gd name="connsiteX0" fmla="*/ 8137 w 10000"/>
              <a:gd name="connsiteY0" fmla="*/ 6767 h 10061"/>
              <a:gd name="connsiteX1" fmla="*/ 9718 w 10000"/>
              <a:gd name="connsiteY1" fmla="*/ 6407 h 10061"/>
              <a:gd name="connsiteX2" fmla="*/ 9871 w 10000"/>
              <a:gd name="connsiteY2" fmla="*/ 4024 h 10061"/>
              <a:gd name="connsiteX3" fmla="*/ 8137 w 10000"/>
              <a:gd name="connsiteY3" fmla="*/ 2662 h 10061"/>
              <a:gd name="connsiteX4" fmla="*/ 9199 w 10000"/>
              <a:gd name="connsiteY4" fmla="*/ 1493 h 10061"/>
              <a:gd name="connsiteX5" fmla="*/ 7873 w 10000"/>
              <a:gd name="connsiteY5" fmla="*/ 179 h 10061"/>
              <a:gd name="connsiteX6" fmla="*/ 4005 w 10000"/>
              <a:gd name="connsiteY6" fmla="*/ 112 h 10061"/>
              <a:gd name="connsiteX7" fmla="*/ 2431 w 10000"/>
              <a:gd name="connsiteY7" fmla="*/ 1112 h 10061"/>
              <a:gd name="connsiteX8" fmla="*/ 3342 w 10000"/>
              <a:gd name="connsiteY8" fmla="*/ 2730 h 10061"/>
              <a:gd name="connsiteX9" fmla="*/ 5557 w 10000"/>
              <a:gd name="connsiteY9" fmla="*/ 3270 h 10061"/>
              <a:gd name="connsiteX10" fmla="*/ 94 w 10000"/>
              <a:gd name="connsiteY10" fmla="*/ 6767 h 10061"/>
              <a:gd name="connsiteX11" fmla="*/ 2392 w 10000"/>
              <a:gd name="connsiteY11" fmla="*/ 6611 h 10061"/>
              <a:gd name="connsiteX12" fmla="*/ 6121 w 10000"/>
              <a:gd name="connsiteY12" fmla="*/ 4181 h 10061"/>
              <a:gd name="connsiteX13" fmla="*/ 5557 w 10000"/>
              <a:gd name="connsiteY13" fmla="*/ 5562 h 10061"/>
              <a:gd name="connsiteX14" fmla="*/ 3259 w 10000"/>
              <a:gd name="connsiteY14" fmla="*/ 6160 h 10061"/>
              <a:gd name="connsiteX15" fmla="*/ 6544 w 10000"/>
              <a:gd name="connsiteY15" fmla="*/ 9678 h 10061"/>
              <a:gd name="connsiteX16" fmla="*/ 7552 w 10000"/>
              <a:gd name="connsiteY16" fmla="*/ 9678 h 10061"/>
              <a:gd name="connsiteX17" fmla="*/ 6121 w 10000"/>
              <a:gd name="connsiteY17" fmla="*/ 7071 h 10061"/>
              <a:gd name="connsiteX18" fmla="*/ 8137 w 10000"/>
              <a:gd name="connsiteY18" fmla="*/ 6767 h 10061"/>
              <a:gd name="connsiteX0" fmla="*/ 8137 w 10000"/>
              <a:gd name="connsiteY0" fmla="*/ 6767 h 10061"/>
              <a:gd name="connsiteX1" fmla="*/ 9718 w 10000"/>
              <a:gd name="connsiteY1" fmla="*/ 6407 h 10061"/>
              <a:gd name="connsiteX2" fmla="*/ 9871 w 10000"/>
              <a:gd name="connsiteY2" fmla="*/ 4024 h 10061"/>
              <a:gd name="connsiteX3" fmla="*/ 8137 w 10000"/>
              <a:gd name="connsiteY3" fmla="*/ 2662 h 10061"/>
              <a:gd name="connsiteX4" fmla="*/ 9199 w 10000"/>
              <a:gd name="connsiteY4" fmla="*/ 1493 h 10061"/>
              <a:gd name="connsiteX5" fmla="*/ 7873 w 10000"/>
              <a:gd name="connsiteY5" fmla="*/ 179 h 10061"/>
              <a:gd name="connsiteX6" fmla="*/ 4005 w 10000"/>
              <a:gd name="connsiteY6" fmla="*/ 112 h 10061"/>
              <a:gd name="connsiteX7" fmla="*/ 2431 w 10000"/>
              <a:gd name="connsiteY7" fmla="*/ 1112 h 10061"/>
              <a:gd name="connsiteX8" fmla="*/ 3287 w 10000"/>
              <a:gd name="connsiteY8" fmla="*/ 2554 h 10061"/>
              <a:gd name="connsiteX9" fmla="*/ 5557 w 10000"/>
              <a:gd name="connsiteY9" fmla="*/ 3270 h 10061"/>
              <a:gd name="connsiteX10" fmla="*/ 94 w 10000"/>
              <a:gd name="connsiteY10" fmla="*/ 6767 h 10061"/>
              <a:gd name="connsiteX11" fmla="*/ 2392 w 10000"/>
              <a:gd name="connsiteY11" fmla="*/ 6611 h 10061"/>
              <a:gd name="connsiteX12" fmla="*/ 6121 w 10000"/>
              <a:gd name="connsiteY12" fmla="*/ 4181 h 10061"/>
              <a:gd name="connsiteX13" fmla="*/ 5557 w 10000"/>
              <a:gd name="connsiteY13" fmla="*/ 5562 h 10061"/>
              <a:gd name="connsiteX14" fmla="*/ 3259 w 10000"/>
              <a:gd name="connsiteY14" fmla="*/ 6160 h 10061"/>
              <a:gd name="connsiteX15" fmla="*/ 6544 w 10000"/>
              <a:gd name="connsiteY15" fmla="*/ 9678 h 10061"/>
              <a:gd name="connsiteX16" fmla="*/ 7552 w 10000"/>
              <a:gd name="connsiteY16" fmla="*/ 9678 h 10061"/>
              <a:gd name="connsiteX17" fmla="*/ 6121 w 10000"/>
              <a:gd name="connsiteY17" fmla="*/ 7071 h 10061"/>
              <a:gd name="connsiteX18" fmla="*/ 8137 w 10000"/>
              <a:gd name="connsiteY18" fmla="*/ 6767 h 10061"/>
              <a:gd name="connsiteX0" fmla="*/ 8137 w 10000"/>
              <a:gd name="connsiteY0" fmla="*/ 6785 h 10079"/>
              <a:gd name="connsiteX1" fmla="*/ 9718 w 10000"/>
              <a:gd name="connsiteY1" fmla="*/ 6425 h 10079"/>
              <a:gd name="connsiteX2" fmla="*/ 9871 w 10000"/>
              <a:gd name="connsiteY2" fmla="*/ 4042 h 10079"/>
              <a:gd name="connsiteX3" fmla="*/ 8137 w 10000"/>
              <a:gd name="connsiteY3" fmla="*/ 2680 h 10079"/>
              <a:gd name="connsiteX4" fmla="*/ 9144 w 10000"/>
              <a:gd name="connsiteY4" fmla="*/ 1812 h 10079"/>
              <a:gd name="connsiteX5" fmla="*/ 7873 w 10000"/>
              <a:gd name="connsiteY5" fmla="*/ 197 h 10079"/>
              <a:gd name="connsiteX6" fmla="*/ 4005 w 10000"/>
              <a:gd name="connsiteY6" fmla="*/ 130 h 10079"/>
              <a:gd name="connsiteX7" fmla="*/ 2431 w 10000"/>
              <a:gd name="connsiteY7" fmla="*/ 1130 h 10079"/>
              <a:gd name="connsiteX8" fmla="*/ 3287 w 10000"/>
              <a:gd name="connsiteY8" fmla="*/ 2572 h 10079"/>
              <a:gd name="connsiteX9" fmla="*/ 5557 w 10000"/>
              <a:gd name="connsiteY9" fmla="*/ 3288 h 10079"/>
              <a:gd name="connsiteX10" fmla="*/ 94 w 10000"/>
              <a:gd name="connsiteY10" fmla="*/ 6785 h 10079"/>
              <a:gd name="connsiteX11" fmla="*/ 2392 w 10000"/>
              <a:gd name="connsiteY11" fmla="*/ 6629 h 10079"/>
              <a:gd name="connsiteX12" fmla="*/ 6121 w 10000"/>
              <a:gd name="connsiteY12" fmla="*/ 4199 h 10079"/>
              <a:gd name="connsiteX13" fmla="*/ 5557 w 10000"/>
              <a:gd name="connsiteY13" fmla="*/ 5580 h 10079"/>
              <a:gd name="connsiteX14" fmla="*/ 3259 w 10000"/>
              <a:gd name="connsiteY14" fmla="*/ 6178 h 10079"/>
              <a:gd name="connsiteX15" fmla="*/ 6544 w 10000"/>
              <a:gd name="connsiteY15" fmla="*/ 9696 h 10079"/>
              <a:gd name="connsiteX16" fmla="*/ 7552 w 10000"/>
              <a:gd name="connsiteY16" fmla="*/ 9696 h 10079"/>
              <a:gd name="connsiteX17" fmla="*/ 6121 w 10000"/>
              <a:gd name="connsiteY17" fmla="*/ 7089 h 10079"/>
              <a:gd name="connsiteX18" fmla="*/ 8137 w 10000"/>
              <a:gd name="connsiteY18" fmla="*/ 6785 h 10079"/>
              <a:gd name="connsiteX0" fmla="*/ 8137 w 10000"/>
              <a:gd name="connsiteY0" fmla="*/ 6799 h 10093"/>
              <a:gd name="connsiteX1" fmla="*/ 9718 w 10000"/>
              <a:gd name="connsiteY1" fmla="*/ 6439 h 10093"/>
              <a:gd name="connsiteX2" fmla="*/ 9871 w 10000"/>
              <a:gd name="connsiteY2" fmla="*/ 4056 h 10093"/>
              <a:gd name="connsiteX3" fmla="*/ 8137 w 10000"/>
              <a:gd name="connsiteY3" fmla="*/ 2694 h 10093"/>
              <a:gd name="connsiteX4" fmla="*/ 9144 w 10000"/>
              <a:gd name="connsiteY4" fmla="*/ 2052 h 10093"/>
              <a:gd name="connsiteX5" fmla="*/ 7873 w 10000"/>
              <a:gd name="connsiteY5" fmla="*/ 211 h 10093"/>
              <a:gd name="connsiteX6" fmla="*/ 4005 w 10000"/>
              <a:gd name="connsiteY6" fmla="*/ 144 h 10093"/>
              <a:gd name="connsiteX7" fmla="*/ 2431 w 10000"/>
              <a:gd name="connsiteY7" fmla="*/ 1144 h 10093"/>
              <a:gd name="connsiteX8" fmla="*/ 3287 w 10000"/>
              <a:gd name="connsiteY8" fmla="*/ 2586 h 10093"/>
              <a:gd name="connsiteX9" fmla="*/ 5557 w 10000"/>
              <a:gd name="connsiteY9" fmla="*/ 3302 h 10093"/>
              <a:gd name="connsiteX10" fmla="*/ 94 w 10000"/>
              <a:gd name="connsiteY10" fmla="*/ 6799 h 10093"/>
              <a:gd name="connsiteX11" fmla="*/ 2392 w 10000"/>
              <a:gd name="connsiteY11" fmla="*/ 6643 h 10093"/>
              <a:gd name="connsiteX12" fmla="*/ 6121 w 10000"/>
              <a:gd name="connsiteY12" fmla="*/ 4213 h 10093"/>
              <a:gd name="connsiteX13" fmla="*/ 5557 w 10000"/>
              <a:gd name="connsiteY13" fmla="*/ 5594 h 10093"/>
              <a:gd name="connsiteX14" fmla="*/ 3259 w 10000"/>
              <a:gd name="connsiteY14" fmla="*/ 6192 h 10093"/>
              <a:gd name="connsiteX15" fmla="*/ 6544 w 10000"/>
              <a:gd name="connsiteY15" fmla="*/ 9710 h 10093"/>
              <a:gd name="connsiteX16" fmla="*/ 7552 w 10000"/>
              <a:gd name="connsiteY16" fmla="*/ 9710 h 10093"/>
              <a:gd name="connsiteX17" fmla="*/ 6121 w 10000"/>
              <a:gd name="connsiteY17" fmla="*/ 7103 h 10093"/>
              <a:gd name="connsiteX18" fmla="*/ 8137 w 10000"/>
              <a:gd name="connsiteY18" fmla="*/ 6799 h 10093"/>
              <a:gd name="connsiteX0" fmla="*/ 8137 w 10000"/>
              <a:gd name="connsiteY0" fmla="*/ 6799 h 10093"/>
              <a:gd name="connsiteX1" fmla="*/ 9718 w 10000"/>
              <a:gd name="connsiteY1" fmla="*/ 6439 h 10093"/>
              <a:gd name="connsiteX2" fmla="*/ 9871 w 10000"/>
              <a:gd name="connsiteY2" fmla="*/ 4056 h 10093"/>
              <a:gd name="connsiteX3" fmla="*/ 8635 w 10000"/>
              <a:gd name="connsiteY3" fmla="*/ 2694 h 10093"/>
              <a:gd name="connsiteX4" fmla="*/ 9144 w 10000"/>
              <a:gd name="connsiteY4" fmla="*/ 2052 h 10093"/>
              <a:gd name="connsiteX5" fmla="*/ 7873 w 10000"/>
              <a:gd name="connsiteY5" fmla="*/ 211 h 10093"/>
              <a:gd name="connsiteX6" fmla="*/ 4005 w 10000"/>
              <a:gd name="connsiteY6" fmla="*/ 144 h 10093"/>
              <a:gd name="connsiteX7" fmla="*/ 2431 w 10000"/>
              <a:gd name="connsiteY7" fmla="*/ 1144 h 10093"/>
              <a:gd name="connsiteX8" fmla="*/ 3287 w 10000"/>
              <a:gd name="connsiteY8" fmla="*/ 2586 h 10093"/>
              <a:gd name="connsiteX9" fmla="*/ 5557 w 10000"/>
              <a:gd name="connsiteY9" fmla="*/ 3302 h 10093"/>
              <a:gd name="connsiteX10" fmla="*/ 94 w 10000"/>
              <a:gd name="connsiteY10" fmla="*/ 6799 h 10093"/>
              <a:gd name="connsiteX11" fmla="*/ 2392 w 10000"/>
              <a:gd name="connsiteY11" fmla="*/ 6643 h 10093"/>
              <a:gd name="connsiteX12" fmla="*/ 6121 w 10000"/>
              <a:gd name="connsiteY12" fmla="*/ 4213 h 10093"/>
              <a:gd name="connsiteX13" fmla="*/ 5557 w 10000"/>
              <a:gd name="connsiteY13" fmla="*/ 5594 h 10093"/>
              <a:gd name="connsiteX14" fmla="*/ 3259 w 10000"/>
              <a:gd name="connsiteY14" fmla="*/ 6192 h 10093"/>
              <a:gd name="connsiteX15" fmla="*/ 6544 w 10000"/>
              <a:gd name="connsiteY15" fmla="*/ 9710 h 10093"/>
              <a:gd name="connsiteX16" fmla="*/ 7552 w 10000"/>
              <a:gd name="connsiteY16" fmla="*/ 9710 h 10093"/>
              <a:gd name="connsiteX17" fmla="*/ 6121 w 10000"/>
              <a:gd name="connsiteY17" fmla="*/ 7103 h 10093"/>
              <a:gd name="connsiteX18" fmla="*/ 8137 w 10000"/>
              <a:gd name="connsiteY18" fmla="*/ 6799 h 10093"/>
              <a:gd name="connsiteX0" fmla="*/ 8137 w 9909"/>
              <a:gd name="connsiteY0" fmla="*/ 6799 h 10093"/>
              <a:gd name="connsiteX1" fmla="*/ 9718 w 9909"/>
              <a:gd name="connsiteY1" fmla="*/ 6439 h 10093"/>
              <a:gd name="connsiteX2" fmla="*/ 9705 w 9909"/>
              <a:gd name="connsiteY2" fmla="*/ 4181 h 10093"/>
              <a:gd name="connsiteX3" fmla="*/ 8635 w 9909"/>
              <a:gd name="connsiteY3" fmla="*/ 2694 h 10093"/>
              <a:gd name="connsiteX4" fmla="*/ 9144 w 9909"/>
              <a:gd name="connsiteY4" fmla="*/ 2052 h 10093"/>
              <a:gd name="connsiteX5" fmla="*/ 7873 w 9909"/>
              <a:gd name="connsiteY5" fmla="*/ 211 h 10093"/>
              <a:gd name="connsiteX6" fmla="*/ 4005 w 9909"/>
              <a:gd name="connsiteY6" fmla="*/ 144 h 10093"/>
              <a:gd name="connsiteX7" fmla="*/ 2431 w 9909"/>
              <a:gd name="connsiteY7" fmla="*/ 1144 h 10093"/>
              <a:gd name="connsiteX8" fmla="*/ 3287 w 9909"/>
              <a:gd name="connsiteY8" fmla="*/ 2586 h 10093"/>
              <a:gd name="connsiteX9" fmla="*/ 5557 w 9909"/>
              <a:gd name="connsiteY9" fmla="*/ 3302 h 10093"/>
              <a:gd name="connsiteX10" fmla="*/ 94 w 9909"/>
              <a:gd name="connsiteY10" fmla="*/ 6799 h 10093"/>
              <a:gd name="connsiteX11" fmla="*/ 2392 w 9909"/>
              <a:gd name="connsiteY11" fmla="*/ 6643 h 10093"/>
              <a:gd name="connsiteX12" fmla="*/ 6121 w 9909"/>
              <a:gd name="connsiteY12" fmla="*/ 4213 h 10093"/>
              <a:gd name="connsiteX13" fmla="*/ 5557 w 9909"/>
              <a:gd name="connsiteY13" fmla="*/ 5594 h 10093"/>
              <a:gd name="connsiteX14" fmla="*/ 3259 w 9909"/>
              <a:gd name="connsiteY14" fmla="*/ 6192 h 10093"/>
              <a:gd name="connsiteX15" fmla="*/ 6544 w 9909"/>
              <a:gd name="connsiteY15" fmla="*/ 9710 h 10093"/>
              <a:gd name="connsiteX16" fmla="*/ 7552 w 9909"/>
              <a:gd name="connsiteY16" fmla="*/ 9710 h 10093"/>
              <a:gd name="connsiteX17" fmla="*/ 6121 w 9909"/>
              <a:gd name="connsiteY17" fmla="*/ 7103 h 10093"/>
              <a:gd name="connsiteX18" fmla="*/ 8137 w 9909"/>
              <a:gd name="connsiteY18" fmla="*/ 6799 h 1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909" h="10093">
                <a:moveTo>
                  <a:pt x="8137" y="6799"/>
                </a:moveTo>
                <a:cubicBezTo>
                  <a:pt x="8721" y="6754"/>
                  <a:pt x="9416" y="6908"/>
                  <a:pt x="9718" y="6439"/>
                </a:cubicBezTo>
                <a:cubicBezTo>
                  <a:pt x="10020" y="5979"/>
                  <a:pt x="9927" y="4864"/>
                  <a:pt x="9705" y="4181"/>
                </a:cubicBezTo>
                <a:cubicBezTo>
                  <a:pt x="9463" y="3501"/>
                  <a:pt x="8728" y="3049"/>
                  <a:pt x="8635" y="2694"/>
                </a:cubicBezTo>
                <a:cubicBezTo>
                  <a:pt x="8542" y="2339"/>
                  <a:pt x="9271" y="2466"/>
                  <a:pt x="9144" y="2052"/>
                </a:cubicBezTo>
                <a:cubicBezTo>
                  <a:pt x="9017" y="1638"/>
                  <a:pt x="8729" y="529"/>
                  <a:pt x="7873" y="211"/>
                </a:cubicBezTo>
                <a:cubicBezTo>
                  <a:pt x="7017" y="-107"/>
                  <a:pt x="4912" y="-12"/>
                  <a:pt x="4005" y="144"/>
                </a:cubicBezTo>
                <a:cubicBezTo>
                  <a:pt x="3098" y="300"/>
                  <a:pt x="2551" y="737"/>
                  <a:pt x="2431" y="1144"/>
                </a:cubicBezTo>
                <a:cubicBezTo>
                  <a:pt x="2311" y="1551"/>
                  <a:pt x="2766" y="2227"/>
                  <a:pt x="3287" y="2586"/>
                </a:cubicBezTo>
                <a:cubicBezTo>
                  <a:pt x="3808" y="2946"/>
                  <a:pt x="6121" y="2694"/>
                  <a:pt x="5557" y="3302"/>
                </a:cubicBezTo>
                <a:cubicBezTo>
                  <a:pt x="4973" y="3910"/>
                  <a:pt x="618" y="6247"/>
                  <a:pt x="94" y="6799"/>
                </a:cubicBezTo>
                <a:cubicBezTo>
                  <a:pt x="-430" y="7362"/>
                  <a:pt x="1384" y="7076"/>
                  <a:pt x="2392" y="6643"/>
                </a:cubicBezTo>
                <a:cubicBezTo>
                  <a:pt x="3400" y="6220"/>
                  <a:pt x="5597" y="4387"/>
                  <a:pt x="6121" y="4213"/>
                </a:cubicBezTo>
                <a:cubicBezTo>
                  <a:pt x="6645" y="4047"/>
                  <a:pt x="6040" y="5262"/>
                  <a:pt x="5557" y="5594"/>
                </a:cubicBezTo>
                <a:cubicBezTo>
                  <a:pt x="5073" y="5917"/>
                  <a:pt x="3097" y="5511"/>
                  <a:pt x="3259" y="6192"/>
                </a:cubicBezTo>
                <a:cubicBezTo>
                  <a:pt x="3420" y="6872"/>
                  <a:pt x="5839" y="9119"/>
                  <a:pt x="6544" y="9710"/>
                </a:cubicBezTo>
                <a:cubicBezTo>
                  <a:pt x="7250" y="10297"/>
                  <a:pt x="7633" y="10140"/>
                  <a:pt x="7552" y="9710"/>
                </a:cubicBezTo>
                <a:cubicBezTo>
                  <a:pt x="7472" y="9276"/>
                  <a:pt x="6020" y="7592"/>
                  <a:pt x="6121" y="7103"/>
                </a:cubicBezTo>
                <a:cubicBezTo>
                  <a:pt x="6222" y="6616"/>
                  <a:pt x="7572" y="6855"/>
                  <a:pt x="8137" y="6799"/>
                </a:cubicBezTo>
                <a:close/>
              </a:path>
            </a:pathLst>
          </a:custGeom>
          <a:solidFill>
            <a:srgbClr val="FF9966"/>
          </a:solidFill>
          <a:ln w="9525">
            <a:solidFill>
              <a:srgbClr val="FF6600"/>
            </a:solidFill>
            <a:round/>
            <a:headEnd/>
            <a:tailEnd/>
          </a:ln>
        </p:spPr>
        <p:txBody>
          <a:bodyPr/>
          <a:lstStyle/>
          <a:p>
            <a:pPr algn="ctr"/>
            <a:endParaRPr lang="ja-JP" altLang="en-US" i="1">
              <a:solidFill>
                <a:srgbClr val="000000"/>
              </a:solidFill>
              <a:ea typeface="ＭＳ Ｐゴシック" pitchFamily="50" charset="-128"/>
            </a:endParaRPr>
          </a:p>
        </p:txBody>
      </p:sp>
      <p:sp>
        <p:nvSpPr>
          <p:cNvPr id="266296" name="Freeform 56"/>
          <p:cNvSpPr>
            <a:spLocks/>
          </p:cNvSpPr>
          <p:nvPr/>
        </p:nvSpPr>
        <p:spPr bwMode="auto">
          <a:xfrm>
            <a:off x="4792663" y="1270000"/>
            <a:ext cx="4103687" cy="198438"/>
          </a:xfrm>
          <a:custGeom>
            <a:avLst/>
            <a:gdLst>
              <a:gd name="T0" fmla="*/ 2147483647 w 3161"/>
              <a:gd name="T1" fmla="*/ 2147483647 h 151"/>
              <a:gd name="T2" fmla="*/ 2147483647 w 3161"/>
              <a:gd name="T3" fmla="*/ 2147483647 h 151"/>
              <a:gd name="T4" fmla="*/ 2147483647 w 3161"/>
              <a:gd name="T5" fmla="*/ 2147483647 h 151"/>
              <a:gd name="T6" fmla="*/ 2147483647 w 3161"/>
              <a:gd name="T7" fmla="*/ 2147483647 h 151"/>
              <a:gd name="T8" fmla="*/ 2147483647 w 3161"/>
              <a:gd name="T9" fmla="*/ 2147483647 h 151"/>
              <a:gd name="T10" fmla="*/ 2147483647 w 3161"/>
              <a:gd name="T11" fmla="*/ 2147483647 h 151"/>
              <a:gd name="T12" fmla="*/ 2147483647 w 3161"/>
              <a:gd name="T13" fmla="*/ 2147483647 h 151"/>
              <a:gd name="T14" fmla="*/ 0 60000 65536"/>
              <a:gd name="T15" fmla="*/ 0 60000 65536"/>
              <a:gd name="T16" fmla="*/ 0 60000 65536"/>
              <a:gd name="T17" fmla="*/ 0 60000 65536"/>
              <a:gd name="T18" fmla="*/ 0 60000 65536"/>
              <a:gd name="T19" fmla="*/ 0 60000 65536"/>
              <a:gd name="T20" fmla="*/ 0 60000 65536"/>
              <a:gd name="T21" fmla="*/ 0 w 3161"/>
              <a:gd name="T22" fmla="*/ 0 h 151"/>
              <a:gd name="T23" fmla="*/ 3161 w 3161"/>
              <a:gd name="T24" fmla="*/ 151 h 1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61" h="151">
                <a:moveTo>
                  <a:pt x="283" y="5"/>
                </a:moveTo>
                <a:cubicBezTo>
                  <a:pt x="531" y="7"/>
                  <a:pt x="1200" y="22"/>
                  <a:pt x="1636" y="30"/>
                </a:cubicBezTo>
                <a:cubicBezTo>
                  <a:pt x="2072" y="38"/>
                  <a:pt x="2714" y="36"/>
                  <a:pt x="2900" y="55"/>
                </a:cubicBezTo>
                <a:cubicBezTo>
                  <a:pt x="3086" y="74"/>
                  <a:pt x="3161" y="135"/>
                  <a:pt x="2750" y="143"/>
                </a:cubicBezTo>
                <a:cubicBezTo>
                  <a:pt x="2339" y="151"/>
                  <a:pt x="868" y="126"/>
                  <a:pt x="434" y="105"/>
                </a:cubicBezTo>
                <a:cubicBezTo>
                  <a:pt x="0" y="84"/>
                  <a:pt x="165" y="34"/>
                  <a:pt x="146" y="17"/>
                </a:cubicBezTo>
                <a:cubicBezTo>
                  <a:pt x="127" y="0"/>
                  <a:pt x="35" y="3"/>
                  <a:pt x="283" y="5"/>
                </a:cubicBezTo>
                <a:close/>
              </a:path>
            </a:pathLst>
          </a:custGeom>
          <a:solidFill>
            <a:srgbClr val="FFCC66"/>
          </a:solidFill>
          <a:ln w="9525">
            <a:solidFill>
              <a:srgbClr val="000000"/>
            </a:solidFill>
            <a:round/>
            <a:headEnd/>
            <a:tailEnd/>
          </a:ln>
        </p:spPr>
        <p:txBody>
          <a:bodyPr/>
          <a:lstStyle/>
          <a:p>
            <a:pPr algn="ctr"/>
            <a:endParaRPr lang="ja-JP" altLang="en-US" i="1">
              <a:solidFill>
                <a:srgbClr val="000000"/>
              </a:solidFill>
              <a:ea typeface="ＭＳ Ｐゴシック" pitchFamily="50" charset="-128"/>
            </a:endParaRPr>
          </a:p>
        </p:txBody>
      </p:sp>
      <p:sp>
        <p:nvSpPr>
          <p:cNvPr id="266297" name="Freeform 57"/>
          <p:cNvSpPr>
            <a:spLocks/>
          </p:cNvSpPr>
          <p:nvPr/>
        </p:nvSpPr>
        <p:spPr bwMode="auto">
          <a:xfrm>
            <a:off x="4984750" y="488950"/>
            <a:ext cx="566738" cy="1079500"/>
          </a:xfrm>
          <a:custGeom>
            <a:avLst/>
            <a:gdLst>
              <a:gd name="T0" fmla="*/ 2147483647 w 357"/>
              <a:gd name="T1" fmla="*/ 2147483647 h 680"/>
              <a:gd name="T2" fmla="*/ 2147483647 w 357"/>
              <a:gd name="T3" fmla="*/ 2147483647 h 680"/>
              <a:gd name="T4" fmla="*/ 2147483647 w 357"/>
              <a:gd name="T5" fmla="*/ 2147483647 h 680"/>
              <a:gd name="T6" fmla="*/ 2147483647 w 357"/>
              <a:gd name="T7" fmla="*/ 2147483647 h 680"/>
              <a:gd name="T8" fmla="*/ 2147483647 w 357"/>
              <a:gd name="T9" fmla="*/ 2147483647 h 680"/>
              <a:gd name="T10" fmla="*/ 2147483647 w 357"/>
              <a:gd name="T11" fmla="*/ 2147483647 h 680"/>
              <a:gd name="T12" fmla="*/ 2147483647 w 357"/>
              <a:gd name="T13" fmla="*/ 2147483647 h 680"/>
              <a:gd name="T14" fmla="*/ 2147483647 w 357"/>
              <a:gd name="T15" fmla="*/ 2147483647 h 680"/>
              <a:gd name="T16" fmla="*/ 2147483647 w 357"/>
              <a:gd name="T17" fmla="*/ 2147483647 h 680"/>
              <a:gd name="T18" fmla="*/ 2147483647 w 357"/>
              <a:gd name="T19" fmla="*/ 2147483647 h 680"/>
              <a:gd name="T20" fmla="*/ 2147483647 w 357"/>
              <a:gd name="T21" fmla="*/ 2147483647 h 680"/>
              <a:gd name="T22" fmla="*/ 2147483647 w 357"/>
              <a:gd name="T23" fmla="*/ 2147483647 h 680"/>
              <a:gd name="T24" fmla="*/ 2147483647 w 357"/>
              <a:gd name="T25" fmla="*/ 2147483647 h 680"/>
              <a:gd name="T26" fmla="*/ 2147483647 w 357"/>
              <a:gd name="T27" fmla="*/ 2147483647 h 680"/>
              <a:gd name="T28" fmla="*/ 2147483647 w 357"/>
              <a:gd name="T29" fmla="*/ 2147483647 h 680"/>
              <a:gd name="T30" fmla="*/ 2147483647 w 357"/>
              <a:gd name="T31" fmla="*/ 2147483647 h 680"/>
              <a:gd name="T32" fmla="*/ 2147483647 w 357"/>
              <a:gd name="T33" fmla="*/ 2147483647 h 680"/>
              <a:gd name="T34" fmla="*/ 2147483647 w 357"/>
              <a:gd name="T35" fmla="*/ 2147483647 h 680"/>
              <a:gd name="T36" fmla="*/ 2147483647 w 357"/>
              <a:gd name="T37" fmla="*/ 2147483647 h 68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57"/>
              <a:gd name="T58" fmla="*/ 0 h 680"/>
              <a:gd name="T59" fmla="*/ 357 w 357"/>
              <a:gd name="T60" fmla="*/ 680 h 68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57" h="680">
                <a:moveTo>
                  <a:pt x="103" y="497"/>
                </a:moveTo>
                <a:cubicBezTo>
                  <a:pt x="84" y="488"/>
                  <a:pt x="73" y="497"/>
                  <a:pt x="62" y="465"/>
                </a:cubicBezTo>
                <a:cubicBezTo>
                  <a:pt x="51" y="434"/>
                  <a:pt x="35" y="352"/>
                  <a:pt x="42" y="311"/>
                </a:cubicBezTo>
                <a:cubicBezTo>
                  <a:pt x="48" y="270"/>
                  <a:pt x="104" y="242"/>
                  <a:pt x="103" y="219"/>
                </a:cubicBezTo>
                <a:cubicBezTo>
                  <a:pt x="102" y="196"/>
                  <a:pt x="50" y="194"/>
                  <a:pt x="35" y="173"/>
                </a:cubicBezTo>
                <a:cubicBezTo>
                  <a:pt x="20" y="152"/>
                  <a:pt x="0" y="118"/>
                  <a:pt x="11" y="92"/>
                </a:cubicBezTo>
                <a:cubicBezTo>
                  <a:pt x="22" y="66"/>
                  <a:pt x="64" y="30"/>
                  <a:pt x="100" y="19"/>
                </a:cubicBezTo>
                <a:cubicBezTo>
                  <a:pt x="136" y="8"/>
                  <a:pt x="204" y="0"/>
                  <a:pt x="230" y="27"/>
                </a:cubicBezTo>
                <a:cubicBezTo>
                  <a:pt x="256" y="54"/>
                  <a:pt x="260" y="142"/>
                  <a:pt x="254" y="181"/>
                </a:cubicBezTo>
                <a:cubicBezTo>
                  <a:pt x="248" y="220"/>
                  <a:pt x="181" y="213"/>
                  <a:pt x="195" y="260"/>
                </a:cubicBezTo>
                <a:cubicBezTo>
                  <a:pt x="209" y="307"/>
                  <a:pt x="319" y="429"/>
                  <a:pt x="338" y="465"/>
                </a:cubicBezTo>
                <a:cubicBezTo>
                  <a:pt x="357" y="502"/>
                  <a:pt x="335" y="500"/>
                  <a:pt x="308" y="476"/>
                </a:cubicBezTo>
                <a:cubicBezTo>
                  <a:pt x="281" y="452"/>
                  <a:pt x="194" y="332"/>
                  <a:pt x="175" y="321"/>
                </a:cubicBezTo>
                <a:cubicBezTo>
                  <a:pt x="156" y="311"/>
                  <a:pt x="185" y="389"/>
                  <a:pt x="195" y="414"/>
                </a:cubicBezTo>
                <a:cubicBezTo>
                  <a:pt x="206" y="440"/>
                  <a:pt x="216" y="437"/>
                  <a:pt x="236" y="476"/>
                </a:cubicBezTo>
                <a:cubicBezTo>
                  <a:pt x="256" y="515"/>
                  <a:pt x="315" y="622"/>
                  <a:pt x="318" y="651"/>
                </a:cubicBezTo>
                <a:cubicBezTo>
                  <a:pt x="321" y="680"/>
                  <a:pt x="280" y="673"/>
                  <a:pt x="256" y="651"/>
                </a:cubicBezTo>
                <a:cubicBezTo>
                  <a:pt x="233" y="629"/>
                  <a:pt x="200" y="543"/>
                  <a:pt x="175" y="517"/>
                </a:cubicBezTo>
                <a:cubicBezTo>
                  <a:pt x="149" y="492"/>
                  <a:pt x="123" y="500"/>
                  <a:pt x="103" y="497"/>
                </a:cubicBezTo>
                <a:close/>
              </a:path>
            </a:pathLst>
          </a:custGeom>
          <a:solidFill>
            <a:srgbClr val="FF9966"/>
          </a:solidFill>
          <a:ln w="9525">
            <a:solidFill>
              <a:srgbClr val="FF6600"/>
            </a:solidFill>
            <a:round/>
            <a:headEnd/>
            <a:tailEnd/>
          </a:ln>
        </p:spPr>
        <p:txBody>
          <a:bodyPr/>
          <a:lstStyle/>
          <a:p>
            <a:pPr algn="ctr"/>
            <a:endParaRPr lang="ja-JP" altLang="en-US" i="1">
              <a:solidFill>
                <a:srgbClr val="000000"/>
              </a:solidFill>
              <a:ea typeface="ＭＳ Ｐゴシック" pitchFamily="50" charset="-128"/>
            </a:endParaRPr>
          </a:p>
        </p:txBody>
      </p:sp>
      <p:sp>
        <p:nvSpPr>
          <p:cNvPr id="266242" name="Rectangle 2"/>
          <p:cNvSpPr>
            <a:spLocks noChangeArrowheads="1"/>
          </p:cNvSpPr>
          <p:nvPr/>
        </p:nvSpPr>
        <p:spPr bwMode="auto">
          <a:xfrm>
            <a:off x="4143375" y="2897188"/>
            <a:ext cx="22367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pPr>
              <a:spcBef>
                <a:spcPct val="0"/>
              </a:spcBef>
            </a:pPr>
            <a:r>
              <a:rPr lang="en-US" altLang="ja-JP">
                <a:solidFill>
                  <a:srgbClr val="000000"/>
                </a:solidFill>
                <a:ea typeface="ＭＳ Ｐゴシック" pitchFamily="50" charset="-128"/>
              </a:rPr>
              <a:t>50kgw × </a:t>
            </a:r>
            <a:r>
              <a:rPr lang="en-US" altLang="ja-JP" i="1">
                <a:solidFill>
                  <a:srgbClr val="000000"/>
                </a:solidFill>
                <a:ea typeface="ＭＳ Ｐゴシック" pitchFamily="50" charset="-128"/>
              </a:rPr>
              <a:t>x</a:t>
            </a:r>
            <a:r>
              <a:rPr lang="en-US" altLang="ja-JP">
                <a:solidFill>
                  <a:srgbClr val="000000"/>
                </a:solidFill>
                <a:ea typeface="ＭＳ Ｐゴシック" pitchFamily="50" charset="-128"/>
              </a:rPr>
              <a:t> </a:t>
            </a:r>
            <a:r>
              <a:rPr lang="ja-JP" altLang="en-US" i="1">
                <a:solidFill>
                  <a:srgbClr val="000000"/>
                </a:solidFill>
                <a:ea typeface="ＭＳ Ｐゴシック" pitchFamily="50" charset="-128"/>
              </a:rPr>
              <a:t>　　</a:t>
            </a:r>
            <a:r>
              <a:rPr lang="ja-JP" altLang="en-US">
                <a:solidFill>
                  <a:srgbClr val="000000"/>
                </a:solidFill>
                <a:ea typeface="ＭＳ Ｐゴシック" pitchFamily="50" charset="-128"/>
              </a:rPr>
              <a:t>　</a:t>
            </a:r>
          </a:p>
        </p:txBody>
      </p:sp>
      <p:sp>
        <p:nvSpPr>
          <p:cNvPr id="266243" name="Freeform 3"/>
          <p:cNvSpPr>
            <a:spLocks/>
          </p:cNvSpPr>
          <p:nvPr/>
        </p:nvSpPr>
        <p:spPr bwMode="auto">
          <a:xfrm>
            <a:off x="4787900" y="1266825"/>
            <a:ext cx="4103688" cy="198438"/>
          </a:xfrm>
          <a:custGeom>
            <a:avLst/>
            <a:gdLst>
              <a:gd name="T0" fmla="*/ 2147483647 w 3161"/>
              <a:gd name="T1" fmla="*/ 2147483647 h 151"/>
              <a:gd name="T2" fmla="*/ 2147483647 w 3161"/>
              <a:gd name="T3" fmla="*/ 2147483647 h 151"/>
              <a:gd name="T4" fmla="*/ 2147483647 w 3161"/>
              <a:gd name="T5" fmla="*/ 2147483647 h 151"/>
              <a:gd name="T6" fmla="*/ 2147483647 w 3161"/>
              <a:gd name="T7" fmla="*/ 2147483647 h 151"/>
              <a:gd name="T8" fmla="*/ 2147483647 w 3161"/>
              <a:gd name="T9" fmla="*/ 2147483647 h 151"/>
              <a:gd name="T10" fmla="*/ 2147483647 w 3161"/>
              <a:gd name="T11" fmla="*/ 2147483647 h 151"/>
              <a:gd name="T12" fmla="*/ 2147483647 w 3161"/>
              <a:gd name="T13" fmla="*/ 2147483647 h 151"/>
              <a:gd name="T14" fmla="*/ 0 60000 65536"/>
              <a:gd name="T15" fmla="*/ 0 60000 65536"/>
              <a:gd name="T16" fmla="*/ 0 60000 65536"/>
              <a:gd name="T17" fmla="*/ 0 60000 65536"/>
              <a:gd name="T18" fmla="*/ 0 60000 65536"/>
              <a:gd name="T19" fmla="*/ 0 60000 65536"/>
              <a:gd name="T20" fmla="*/ 0 60000 65536"/>
              <a:gd name="T21" fmla="*/ 0 w 3161"/>
              <a:gd name="T22" fmla="*/ 0 h 151"/>
              <a:gd name="T23" fmla="*/ 3161 w 3161"/>
              <a:gd name="T24" fmla="*/ 151 h 1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61" h="151">
                <a:moveTo>
                  <a:pt x="283" y="5"/>
                </a:moveTo>
                <a:cubicBezTo>
                  <a:pt x="531" y="7"/>
                  <a:pt x="1200" y="22"/>
                  <a:pt x="1636" y="30"/>
                </a:cubicBezTo>
                <a:cubicBezTo>
                  <a:pt x="2072" y="38"/>
                  <a:pt x="2714" y="36"/>
                  <a:pt x="2900" y="55"/>
                </a:cubicBezTo>
                <a:cubicBezTo>
                  <a:pt x="3086" y="74"/>
                  <a:pt x="3161" y="135"/>
                  <a:pt x="2750" y="143"/>
                </a:cubicBezTo>
                <a:cubicBezTo>
                  <a:pt x="2339" y="151"/>
                  <a:pt x="868" y="126"/>
                  <a:pt x="434" y="105"/>
                </a:cubicBezTo>
                <a:cubicBezTo>
                  <a:pt x="0" y="84"/>
                  <a:pt x="165" y="34"/>
                  <a:pt x="146" y="17"/>
                </a:cubicBezTo>
                <a:cubicBezTo>
                  <a:pt x="127" y="0"/>
                  <a:pt x="35" y="3"/>
                  <a:pt x="283" y="5"/>
                </a:cubicBezTo>
                <a:close/>
              </a:path>
            </a:pathLst>
          </a:custGeom>
          <a:solidFill>
            <a:srgbClr val="FFCC66"/>
          </a:solidFill>
          <a:ln w="9525">
            <a:solidFill>
              <a:srgbClr val="000000"/>
            </a:solidFill>
            <a:round/>
            <a:headEnd/>
            <a:tailEnd/>
          </a:ln>
        </p:spPr>
        <p:txBody>
          <a:bodyPr/>
          <a:lstStyle/>
          <a:p>
            <a:pPr algn="ctr"/>
            <a:endParaRPr lang="ja-JP" altLang="en-US" i="1">
              <a:solidFill>
                <a:srgbClr val="000000"/>
              </a:solidFill>
              <a:ea typeface="ＭＳ Ｐゴシック" pitchFamily="50" charset="-128"/>
            </a:endParaRPr>
          </a:p>
        </p:txBody>
      </p:sp>
      <p:sp>
        <p:nvSpPr>
          <p:cNvPr id="17417" name="Freeform 4"/>
          <p:cNvSpPr>
            <a:spLocks/>
          </p:cNvSpPr>
          <p:nvPr/>
        </p:nvSpPr>
        <p:spPr bwMode="auto">
          <a:xfrm>
            <a:off x="6662738" y="1200150"/>
            <a:ext cx="358775" cy="646113"/>
          </a:xfrm>
          <a:custGeom>
            <a:avLst/>
            <a:gdLst>
              <a:gd name="T0" fmla="*/ 2147483647 w 276"/>
              <a:gd name="T1" fmla="*/ 2147483647 h 495"/>
              <a:gd name="T2" fmla="*/ 2147483647 w 276"/>
              <a:gd name="T3" fmla="*/ 2147483647 h 495"/>
              <a:gd name="T4" fmla="*/ 2147483647 w 276"/>
              <a:gd name="T5" fmla="*/ 2147483647 h 495"/>
              <a:gd name="T6" fmla="*/ 2147483647 w 276"/>
              <a:gd name="T7" fmla="*/ 2147483647 h 495"/>
              <a:gd name="T8" fmla="*/ 2147483647 w 276"/>
              <a:gd name="T9" fmla="*/ 2147483647 h 495"/>
              <a:gd name="T10" fmla="*/ 0 60000 65536"/>
              <a:gd name="T11" fmla="*/ 0 60000 65536"/>
              <a:gd name="T12" fmla="*/ 0 60000 65536"/>
              <a:gd name="T13" fmla="*/ 0 60000 65536"/>
              <a:gd name="T14" fmla="*/ 0 60000 65536"/>
              <a:gd name="T15" fmla="*/ 0 w 276"/>
              <a:gd name="T16" fmla="*/ 0 h 495"/>
              <a:gd name="T17" fmla="*/ 276 w 276"/>
              <a:gd name="T18" fmla="*/ 495 h 495"/>
            </a:gdLst>
            <a:ahLst/>
            <a:cxnLst>
              <a:cxn ang="T10">
                <a:pos x="T0" y="T1"/>
              </a:cxn>
              <a:cxn ang="T11">
                <a:pos x="T2" y="T3"/>
              </a:cxn>
              <a:cxn ang="T12">
                <a:pos x="T4" y="T5"/>
              </a:cxn>
              <a:cxn ang="T13">
                <a:pos x="T6" y="T7"/>
              </a:cxn>
              <a:cxn ang="T14">
                <a:pos x="T8" y="T9"/>
              </a:cxn>
            </a:cxnLst>
            <a:rect l="T15" t="T16" r="T17" b="T18"/>
            <a:pathLst>
              <a:path w="276" h="495">
                <a:moveTo>
                  <a:pt x="29" y="495"/>
                </a:moveTo>
                <a:cubicBezTo>
                  <a:pt x="27" y="438"/>
                  <a:pt x="0" y="221"/>
                  <a:pt x="18" y="140"/>
                </a:cubicBezTo>
                <a:cubicBezTo>
                  <a:pt x="36" y="59"/>
                  <a:pt x="97" y="10"/>
                  <a:pt x="136" y="5"/>
                </a:cubicBezTo>
                <a:cubicBezTo>
                  <a:pt x="176" y="0"/>
                  <a:pt x="232" y="26"/>
                  <a:pt x="254" y="108"/>
                </a:cubicBezTo>
                <a:cubicBezTo>
                  <a:pt x="276" y="190"/>
                  <a:pt x="264" y="415"/>
                  <a:pt x="267" y="495"/>
                </a:cubicBezTo>
              </a:path>
            </a:pathLst>
          </a:custGeom>
          <a:solidFill>
            <a:srgbClr val="FFCC66"/>
          </a:solidFill>
          <a:ln w="19050" cmpd="sng">
            <a:solidFill>
              <a:srgbClr val="000000"/>
            </a:solidFill>
            <a:round/>
            <a:headEnd/>
            <a:tailEnd/>
          </a:ln>
        </p:spPr>
        <p:txBody>
          <a:bodyPr/>
          <a:lstStyle/>
          <a:p>
            <a:pPr algn="ctr"/>
            <a:endParaRPr lang="ja-JP" altLang="en-US" i="1">
              <a:solidFill>
                <a:srgbClr val="000000"/>
              </a:solidFill>
              <a:ea typeface="ＭＳ Ｐゴシック" pitchFamily="50" charset="-128"/>
            </a:endParaRPr>
          </a:p>
        </p:txBody>
      </p:sp>
      <p:sp>
        <p:nvSpPr>
          <p:cNvPr id="266245" name="Freeform 5"/>
          <p:cNvSpPr>
            <a:spLocks/>
          </p:cNvSpPr>
          <p:nvPr/>
        </p:nvSpPr>
        <p:spPr bwMode="auto">
          <a:xfrm>
            <a:off x="4992025" y="488950"/>
            <a:ext cx="566738" cy="1079500"/>
          </a:xfrm>
          <a:custGeom>
            <a:avLst/>
            <a:gdLst>
              <a:gd name="T0" fmla="*/ 2147483647 w 357"/>
              <a:gd name="T1" fmla="*/ 2147483647 h 680"/>
              <a:gd name="T2" fmla="*/ 2147483647 w 357"/>
              <a:gd name="T3" fmla="*/ 2147483647 h 680"/>
              <a:gd name="T4" fmla="*/ 2147483647 w 357"/>
              <a:gd name="T5" fmla="*/ 2147483647 h 680"/>
              <a:gd name="T6" fmla="*/ 2147483647 w 357"/>
              <a:gd name="T7" fmla="*/ 2147483647 h 680"/>
              <a:gd name="T8" fmla="*/ 2147483647 w 357"/>
              <a:gd name="T9" fmla="*/ 2147483647 h 680"/>
              <a:gd name="T10" fmla="*/ 2147483647 w 357"/>
              <a:gd name="T11" fmla="*/ 2147483647 h 680"/>
              <a:gd name="T12" fmla="*/ 2147483647 w 357"/>
              <a:gd name="T13" fmla="*/ 2147483647 h 680"/>
              <a:gd name="T14" fmla="*/ 2147483647 w 357"/>
              <a:gd name="T15" fmla="*/ 2147483647 h 680"/>
              <a:gd name="T16" fmla="*/ 2147483647 w 357"/>
              <a:gd name="T17" fmla="*/ 2147483647 h 680"/>
              <a:gd name="T18" fmla="*/ 2147483647 w 357"/>
              <a:gd name="T19" fmla="*/ 2147483647 h 680"/>
              <a:gd name="T20" fmla="*/ 2147483647 w 357"/>
              <a:gd name="T21" fmla="*/ 2147483647 h 680"/>
              <a:gd name="T22" fmla="*/ 2147483647 w 357"/>
              <a:gd name="T23" fmla="*/ 2147483647 h 680"/>
              <a:gd name="T24" fmla="*/ 2147483647 w 357"/>
              <a:gd name="T25" fmla="*/ 2147483647 h 680"/>
              <a:gd name="T26" fmla="*/ 2147483647 w 357"/>
              <a:gd name="T27" fmla="*/ 2147483647 h 680"/>
              <a:gd name="T28" fmla="*/ 2147483647 w 357"/>
              <a:gd name="T29" fmla="*/ 2147483647 h 680"/>
              <a:gd name="T30" fmla="*/ 2147483647 w 357"/>
              <a:gd name="T31" fmla="*/ 2147483647 h 680"/>
              <a:gd name="T32" fmla="*/ 2147483647 w 357"/>
              <a:gd name="T33" fmla="*/ 2147483647 h 680"/>
              <a:gd name="T34" fmla="*/ 2147483647 w 357"/>
              <a:gd name="T35" fmla="*/ 2147483647 h 680"/>
              <a:gd name="T36" fmla="*/ 2147483647 w 357"/>
              <a:gd name="T37" fmla="*/ 2147483647 h 68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57"/>
              <a:gd name="T58" fmla="*/ 0 h 680"/>
              <a:gd name="T59" fmla="*/ 357 w 357"/>
              <a:gd name="T60" fmla="*/ 680 h 68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57" h="680">
                <a:moveTo>
                  <a:pt x="103" y="497"/>
                </a:moveTo>
                <a:cubicBezTo>
                  <a:pt x="84" y="488"/>
                  <a:pt x="73" y="497"/>
                  <a:pt x="62" y="465"/>
                </a:cubicBezTo>
                <a:cubicBezTo>
                  <a:pt x="51" y="434"/>
                  <a:pt x="35" y="352"/>
                  <a:pt x="42" y="311"/>
                </a:cubicBezTo>
                <a:cubicBezTo>
                  <a:pt x="48" y="270"/>
                  <a:pt x="104" y="242"/>
                  <a:pt x="103" y="219"/>
                </a:cubicBezTo>
                <a:cubicBezTo>
                  <a:pt x="102" y="196"/>
                  <a:pt x="50" y="194"/>
                  <a:pt x="35" y="173"/>
                </a:cubicBezTo>
                <a:cubicBezTo>
                  <a:pt x="20" y="152"/>
                  <a:pt x="0" y="118"/>
                  <a:pt x="11" y="92"/>
                </a:cubicBezTo>
                <a:cubicBezTo>
                  <a:pt x="22" y="66"/>
                  <a:pt x="64" y="30"/>
                  <a:pt x="100" y="19"/>
                </a:cubicBezTo>
                <a:cubicBezTo>
                  <a:pt x="136" y="8"/>
                  <a:pt x="204" y="0"/>
                  <a:pt x="230" y="27"/>
                </a:cubicBezTo>
                <a:cubicBezTo>
                  <a:pt x="256" y="54"/>
                  <a:pt x="260" y="142"/>
                  <a:pt x="254" y="181"/>
                </a:cubicBezTo>
                <a:cubicBezTo>
                  <a:pt x="248" y="220"/>
                  <a:pt x="181" y="213"/>
                  <a:pt x="195" y="260"/>
                </a:cubicBezTo>
                <a:cubicBezTo>
                  <a:pt x="209" y="307"/>
                  <a:pt x="319" y="429"/>
                  <a:pt x="338" y="465"/>
                </a:cubicBezTo>
                <a:cubicBezTo>
                  <a:pt x="357" y="502"/>
                  <a:pt x="335" y="500"/>
                  <a:pt x="308" y="476"/>
                </a:cubicBezTo>
                <a:cubicBezTo>
                  <a:pt x="281" y="452"/>
                  <a:pt x="194" y="332"/>
                  <a:pt x="175" y="321"/>
                </a:cubicBezTo>
                <a:cubicBezTo>
                  <a:pt x="156" y="311"/>
                  <a:pt x="185" y="389"/>
                  <a:pt x="195" y="414"/>
                </a:cubicBezTo>
                <a:cubicBezTo>
                  <a:pt x="206" y="440"/>
                  <a:pt x="216" y="437"/>
                  <a:pt x="236" y="476"/>
                </a:cubicBezTo>
                <a:cubicBezTo>
                  <a:pt x="256" y="515"/>
                  <a:pt x="315" y="622"/>
                  <a:pt x="318" y="651"/>
                </a:cubicBezTo>
                <a:cubicBezTo>
                  <a:pt x="321" y="680"/>
                  <a:pt x="280" y="673"/>
                  <a:pt x="256" y="651"/>
                </a:cubicBezTo>
                <a:cubicBezTo>
                  <a:pt x="233" y="629"/>
                  <a:pt x="200" y="543"/>
                  <a:pt x="175" y="517"/>
                </a:cubicBezTo>
                <a:cubicBezTo>
                  <a:pt x="149" y="492"/>
                  <a:pt x="123" y="500"/>
                  <a:pt x="103" y="497"/>
                </a:cubicBezTo>
                <a:close/>
              </a:path>
            </a:pathLst>
          </a:custGeom>
          <a:solidFill>
            <a:srgbClr val="FF9966"/>
          </a:solidFill>
          <a:ln w="9525">
            <a:solidFill>
              <a:srgbClr val="FF6600"/>
            </a:solidFill>
            <a:round/>
            <a:headEnd/>
            <a:tailEnd/>
          </a:ln>
        </p:spPr>
        <p:txBody>
          <a:bodyPr/>
          <a:lstStyle/>
          <a:p>
            <a:pPr algn="ctr"/>
            <a:endParaRPr lang="ja-JP" altLang="en-US" i="1">
              <a:solidFill>
                <a:srgbClr val="000000"/>
              </a:solidFill>
              <a:ea typeface="ＭＳ Ｐゴシック" pitchFamily="50" charset="-128"/>
            </a:endParaRPr>
          </a:p>
        </p:txBody>
      </p:sp>
      <p:sp>
        <p:nvSpPr>
          <p:cNvPr id="266246" name="Freeform 6"/>
          <p:cNvSpPr>
            <a:spLocks/>
          </p:cNvSpPr>
          <p:nvPr/>
        </p:nvSpPr>
        <p:spPr bwMode="auto">
          <a:xfrm>
            <a:off x="7560348" y="364686"/>
            <a:ext cx="636812" cy="1431949"/>
          </a:xfrm>
          <a:custGeom>
            <a:avLst/>
            <a:gdLst>
              <a:gd name="T0" fmla="*/ 2147483647 w 522"/>
              <a:gd name="T1" fmla="*/ 2147483647 h 1122"/>
              <a:gd name="T2" fmla="*/ 2147483647 w 522"/>
              <a:gd name="T3" fmla="*/ 2147483647 h 1122"/>
              <a:gd name="T4" fmla="*/ 2147483647 w 522"/>
              <a:gd name="T5" fmla="*/ 2147483647 h 1122"/>
              <a:gd name="T6" fmla="*/ 2147483647 w 522"/>
              <a:gd name="T7" fmla="*/ 2147483647 h 1122"/>
              <a:gd name="T8" fmla="*/ 2147483647 w 522"/>
              <a:gd name="T9" fmla="*/ 2147483647 h 1122"/>
              <a:gd name="T10" fmla="*/ 2147483647 w 522"/>
              <a:gd name="T11" fmla="*/ 2147483647 h 1122"/>
              <a:gd name="T12" fmla="*/ 2147483647 w 522"/>
              <a:gd name="T13" fmla="*/ 2147483647 h 1122"/>
              <a:gd name="T14" fmla="*/ 2147483647 w 522"/>
              <a:gd name="T15" fmla="*/ 2147483647 h 1122"/>
              <a:gd name="T16" fmla="*/ 2147483647 w 522"/>
              <a:gd name="T17" fmla="*/ 2147483647 h 1122"/>
              <a:gd name="T18" fmla="*/ 2147483647 w 522"/>
              <a:gd name="T19" fmla="*/ 2147483647 h 1122"/>
              <a:gd name="T20" fmla="*/ 2147483647 w 522"/>
              <a:gd name="T21" fmla="*/ 2147483647 h 1122"/>
              <a:gd name="T22" fmla="*/ 2147483647 w 522"/>
              <a:gd name="T23" fmla="*/ 2147483647 h 1122"/>
              <a:gd name="T24" fmla="*/ 2147483647 w 522"/>
              <a:gd name="T25" fmla="*/ 2147483647 h 1122"/>
              <a:gd name="T26" fmla="*/ 2147483647 w 522"/>
              <a:gd name="T27" fmla="*/ 2147483647 h 1122"/>
              <a:gd name="T28" fmla="*/ 2147483647 w 522"/>
              <a:gd name="T29" fmla="*/ 2147483647 h 1122"/>
              <a:gd name="T30" fmla="*/ 2147483647 w 522"/>
              <a:gd name="T31" fmla="*/ 2147483647 h 1122"/>
              <a:gd name="T32" fmla="*/ 2147483647 w 522"/>
              <a:gd name="T33" fmla="*/ 2147483647 h 1122"/>
              <a:gd name="T34" fmla="*/ 2147483647 w 522"/>
              <a:gd name="T35" fmla="*/ 2147483647 h 1122"/>
              <a:gd name="T36" fmla="*/ 2147483647 w 522"/>
              <a:gd name="T37" fmla="*/ 2147483647 h 11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22"/>
              <a:gd name="T58" fmla="*/ 0 h 1122"/>
              <a:gd name="T59" fmla="*/ 522 w 522"/>
              <a:gd name="T60" fmla="*/ 1122 h 1122"/>
              <a:gd name="connsiteX0" fmla="*/ 7733 w 9502"/>
              <a:gd name="connsiteY0" fmla="*/ 6513 h 9702"/>
              <a:gd name="connsiteX1" fmla="*/ 9235 w 9502"/>
              <a:gd name="connsiteY1" fmla="*/ 6251 h 9702"/>
              <a:gd name="connsiteX2" fmla="*/ 9380 w 9502"/>
              <a:gd name="connsiteY2" fmla="*/ 3857 h 9702"/>
              <a:gd name="connsiteX3" fmla="*/ 7733 w 9502"/>
              <a:gd name="connsiteY3" fmla="*/ 2538 h 9702"/>
              <a:gd name="connsiteX4" fmla="*/ 7886 w 9502"/>
              <a:gd name="connsiteY4" fmla="*/ 1406 h 9702"/>
              <a:gd name="connsiteX5" fmla="*/ 6449 w 9502"/>
              <a:gd name="connsiteY5" fmla="*/ 292 h 9702"/>
              <a:gd name="connsiteX6" fmla="*/ 3806 w 9502"/>
              <a:gd name="connsiteY6" fmla="*/ 69 h 9702"/>
              <a:gd name="connsiteX7" fmla="*/ 1411 w 9502"/>
              <a:gd name="connsiteY7" fmla="*/ 1299 h 9702"/>
              <a:gd name="connsiteX8" fmla="*/ 3365 w 9502"/>
              <a:gd name="connsiteY8" fmla="*/ 2975 h 9702"/>
              <a:gd name="connsiteX9" fmla="*/ 5281 w 9502"/>
              <a:gd name="connsiteY9" fmla="*/ 3126 h 9702"/>
              <a:gd name="connsiteX10" fmla="*/ 89 w 9502"/>
              <a:gd name="connsiteY10" fmla="*/ 6513 h 9702"/>
              <a:gd name="connsiteX11" fmla="*/ 2273 w 9502"/>
              <a:gd name="connsiteY11" fmla="*/ 6362 h 9702"/>
              <a:gd name="connsiteX12" fmla="*/ 5817 w 9502"/>
              <a:gd name="connsiteY12" fmla="*/ 4009 h 9702"/>
              <a:gd name="connsiteX13" fmla="*/ 5281 w 9502"/>
              <a:gd name="connsiteY13" fmla="*/ 5346 h 9702"/>
              <a:gd name="connsiteX14" fmla="*/ 3097 w 9502"/>
              <a:gd name="connsiteY14" fmla="*/ 5925 h 9702"/>
              <a:gd name="connsiteX15" fmla="*/ 6219 w 9502"/>
              <a:gd name="connsiteY15" fmla="*/ 9330 h 9702"/>
              <a:gd name="connsiteX16" fmla="*/ 7177 w 9502"/>
              <a:gd name="connsiteY16" fmla="*/ 9330 h 9702"/>
              <a:gd name="connsiteX17" fmla="*/ 5817 w 9502"/>
              <a:gd name="connsiteY17" fmla="*/ 6807 h 9702"/>
              <a:gd name="connsiteX18" fmla="*/ 7733 w 9502"/>
              <a:gd name="connsiteY18" fmla="*/ 6513 h 9702"/>
              <a:gd name="connsiteX0" fmla="*/ 8138 w 10001"/>
              <a:gd name="connsiteY0" fmla="*/ 6713 h 10000"/>
              <a:gd name="connsiteX1" fmla="*/ 9719 w 10001"/>
              <a:gd name="connsiteY1" fmla="*/ 6353 h 10000"/>
              <a:gd name="connsiteX2" fmla="*/ 9872 w 10001"/>
              <a:gd name="connsiteY2" fmla="*/ 3975 h 10000"/>
              <a:gd name="connsiteX3" fmla="*/ 8138 w 10001"/>
              <a:gd name="connsiteY3" fmla="*/ 2616 h 10000"/>
              <a:gd name="connsiteX4" fmla="*/ 8299 w 10001"/>
              <a:gd name="connsiteY4" fmla="*/ 1449 h 10000"/>
              <a:gd name="connsiteX5" fmla="*/ 6787 w 10001"/>
              <a:gd name="connsiteY5" fmla="*/ 301 h 10000"/>
              <a:gd name="connsiteX6" fmla="*/ 4005 w 10001"/>
              <a:gd name="connsiteY6" fmla="*/ 71 h 10000"/>
              <a:gd name="connsiteX7" fmla="*/ 1485 w 10001"/>
              <a:gd name="connsiteY7" fmla="*/ 1339 h 10000"/>
              <a:gd name="connsiteX8" fmla="*/ 3541 w 10001"/>
              <a:gd name="connsiteY8" fmla="*/ 3066 h 10000"/>
              <a:gd name="connsiteX9" fmla="*/ 5558 w 10001"/>
              <a:gd name="connsiteY9" fmla="*/ 3222 h 10000"/>
              <a:gd name="connsiteX10" fmla="*/ 94 w 10001"/>
              <a:gd name="connsiteY10" fmla="*/ 6713 h 10000"/>
              <a:gd name="connsiteX11" fmla="*/ 2392 w 10001"/>
              <a:gd name="connsiteY11" fmla="*/ 6557 h 10000"/>
              <a:gd name="connsiteX12" fmla="*/ 6122 w 10001"/>
              <a:gd name="connsiteY12" fmla="*/ 4132 h 10000"/>
              <a:gd name="connsiteX13" fmla="*/ 5558 w 10001"/>
              <a:gd name="connsiteY13" fmla="*/ 5510 h 10000"/>
              <a:gd name="connsiteX14" fmla="*/ 3259 w 10001"/>
              <a:gd name="connsiteY14" fmla="*/ 6107 h 10000"/>
              <a:gd name="connsiteX15" fmla="*/ 6545 w 10001"/>
              <a:gd name="connsiteY15" fmla="*/ 9617 h 10000"/>
              <a:gd name="connsiteX16" fmla="*/ 7553 w 10001"/>
              <a:gd name="connsiteY16" fmla="*/ 9617 h 10000"/>
              <a:gd name="connsiteX17" fmla="*/ 6122 w 10001"/>
              <a:gd name="connsiteY17" fmla="*/ 7016 h 10000"/>
              <a:gd name="connsiteX18" fmla="*/ 8138 w 10001"/>
              <a:gd name="connsiteY18" fmla="*/ 6713 h 10000"/>
              <a:gd name="connsiteX0" fmla="*/ 8138 w 10001"/>
              <a:gd name="connsiteY0" fmla="*/ 6713 h 10000"/>
              <a:gd name="connsiteX1" fmla="*/ 9719 w 10001"/>
              <a:gd name="connsiteY1" fmla="*/ 6353 h 10000"/>
              <a:gd name="connsiteX2" fmla="*/ 9872 w 10001"/>
              <a:gd name="connsiteY2" fmla="*/ 3975 h 10000"/>
              <a:gd name="connsiteX3" fmla="*/ 8138 w 10001"/>
              <a:gd name="connsiteY3" fmla="*/ 2616 h 10000"/>
              <a:gd name="connsiteX4" fmla="*/ 8299 w 10001"/>
              <a:gd name="connsiteY4" fmla="*/ 1449 h 10000"/>
              <a:gd name="connsiteX5" fmla="*/ 6787 w 10001"/>
              <a:gd name="connsiteY5" fmla="*/ 301 h 10000"/>
              <a:gd name="connsiteX6" fmla="*/ 4005 w 10001"/>
              <a:gd name="connsiteY6" fmla="*/ 71 h 10000"/>
              <a:gd name="connsiteX7" fmla="*/ 1485 w 10001"/>
              <a:gd name="connsiteY7" fmla="*/ 1339 h 10000"/>
              <a:gd name="connsiteX8" fmla="*/ 3541 w 10001"/>
              <a:gd name="connsiteY8" fmla="*/ 2864 h 10000"/>
              <a:gd name="connsiteX9" fmla="*/ 5558 w 10001"/>
              <a:gd name="connsiteY9" fmla="*/ 3222 h 10000"/>
              <a:gd name="connsiteX10" fmla="*/ 94 w 10001"/>
              <a:gd name="connsiteY10" fmla="*/ 6713 h 10000"/>
              <a:gd name="connsiteX11" fmla="*/ 2392 w 10001"/>
              <a:gd name="connsiteY11" fmla="*/ 6557 h 10000"/>
              <a:gd name="connsiteX12" fmla="*/ 6122 w 10001"/>
              <a:gd name="connsiteY12" fmla="*/ 4132 h 10000"/>
              <a:gd name="connsiteX13" fmla="*/ 5558 w 10001"/>
              <a:gd name="connsiteY13" fmla="*/ 5510 h 10000"/>
              <a:gd name="connsiteX14" fmla="*/ 3259 w 10001"/>
              <a:gd name="connsiteY14" fmla="*/ 6107 h 10000"/>
              <a:gd name="connsiteX15" fmla="*/ 6545 w 10001"/>
              <a:gd name="connsiteY15" fmla="*/ 9617 h 10000"/>
              <a:gd name="connsiteX16" fmla="*/ 7553 w 10001"/>
              <a:gd name="connsiteY16" fmla="*/ 9617 h 10000"/>
              <a:gd name="connsiteX17" fmla="*/ 6122 w 10001"/>
              <a:gd name="connsiteY17" fmla="*/ 7016 h 10000"/>
              <a:gd name="connsiteX18" fmla="*/ 8138 w 10001"/>
              <a:gd name="connsiteY18" fmla="*/ 6713 h 10000"/>
              <a:gd name="connsiteX0" fmla="*/ 8138 w 10001"/>
              <a:gd name="connsiteY0" fmla="*/ 6713 h 10000"/>
              <a:gd name="connsiteX1" fmla="*/ 9719 w 10001"/>
              <a:gd name="connsiteY1" fmla="*/ 6353 h 10000"/>
              <a:gd name="connsiteX2" fmla="*/ 9872 w 10001"/>
              <a:gd name="connsiteY2" fmla="*/ 3975 h 10000"/>
              <a:gd name="connsiteX3" fmla="*/ 8138 w 10001"/>
              <a:gd name="connsiteY3" fmla="*/ 2616 h 10000"/>
              <a:gd name="connsiteX4" fmla="*/ 8299 w 10001"/>
              <a:gd name="connsiteY4" fmla="*/ 1449 h 10000"/>
              <a:gd name="connsiteX5" fmla="*/ 6787 w 10001"/>
              <a:gd name="connsiteY5" fmla="*/ 301 h 10000"/>
              <a:gd name="connsiteX6" fmla="*/ 4005 w 10001"/>
              <a:gd name="connsiteY6" fmla="*/ 71 h 10000"/>
              <a:gd name="connsiteX7" fmla="*/ 1983 w 10001"/>
              <a:gd name="connsiteY7" fmla="*/ 1339 h 10000"/>
              <a:gd name="connsiteX8" fmla="*/ 3541 w 10001"/>
              <a:gd name="connsiteY8" fmla="*/ 2864 h 10000"/>
              <a:gd name="connsiteX9" fmla="*/ 5558 w 10001"/>
              <a:gd name="connsiteY9" fmla="*/ 3222 h 10000"/>
              <a:gd name="connsiteX10" fmla="*/ 94 w 10001"/>
              <a:gd name="connsiteY10" fmla="*/ 6713 h 10000"/>
              <a:gd name="connsiteX11" fmla="*/ 2392 w 10001"/>
              <a:gd name="connsiteY11" fmla="*/ 6557 h 10000"/>
              <a:gd name="connsiteX12" fmla="*/ 6122 w 10001"/>
              <a:gd name="connsiteY12" fmla="*/ 4132 h 10000"/>
              <a:gd name="connsiteX13" fmla="*/ 5558 w 10001"/>
              <a:gd name="connsiteY13" fmla="*/ 5510 h 10000"/>
              <a:gd name="connsiteX14" fmla="*/ 3259 w 10001"/>
              <a:gd name="connsiteY14" fmla="*/ 6107 h 10000"/>
              <a:gd name="connsiteX15" fmla="*/ 6545 w 10001"/>
              <a:gd name="connsiteY15" fmla="*/ 9617 h 10000"/>
              <a:gd name="connsiteX16" fmla="*/ 7553 w 10001"/>
              <a:gd name="connsiteY16" fmla="*/ 9617 h 10000"/>
              <a:gd name="connsiteX17" fmla="*/ 6122 w 10001"/>
              <a:gd name="connsiteY17" fmla="*/ 7016 h 10000"/>
              <a:gd name="connsiteX18" fmla="*/ 8138 w 10001"/>
              <a:gd name="connsiteY18" fmla="*/ 6713 h 10000"/>
              <a:gd name="connsiteX0" fmla="*/ 8138 w 10001"/>
              <a:gd name="connsiteY0" fmla="*/ 6713 h 10000"/>
              <a:gd name="connsiteX1" fmla="*/ 9719 w 10001"/>
              <a:gd name="connsiteY1" fmla="*/ 6353 h 10000"/>
              <a:gd name="connsiteX2" fmla="*/ 9872 w 10001"/>
              <a:gd name="connsiteY2" fmla="*/ 3975 h 10000"/>
              <a:gd name="connsiteX3" fmla="*/ 8138 w 10001"/>
              <a:gd name="connsiteY3" fmla="*/ 2616 h 10000"/>
              <a:gd name="connsiteX4" fmla="*/ 8299 w 10001"/>
              <a:gd name="connsiteY4" fmla="*/ 1449 h 10000"/>
              <a:gd name="connsiteX5" fmla="*/ 6787 w 10001"/>
              <a:gd name="connsiteY5" fmla="*/ 301 h 10000"/>
              <a:gd name="connsiteX6" fmla="*/ 4005 w 10001"/>
              <a:gd name="connsiteY6" fmla="*/ 71 h 10000"/>
              <a:gd name="connsiteX7" fmla="*/ 1983 w 10001"/>
              <a:gd name="connsiteY7" fmla="*/ 1339 h 10000"/>
              <a:gd name="connsiteX8" fmla="*/ 3193 w 10001"/>
              <a:gd name="connsiteY8" fmla="*/ 2684 h 10000"/>
              <a:gd name="connsiteX9" fmla="*/ 5558 w 10001"/>
              <a:gd name="connsiteY9" fmla="*/ 3222 h 10000"/>
              <a:gd name="connsiteX10" fmla="*/ 94 w 10001"/>
              <a:gd name="connsiteY10" fmla="*/ 6713 h 10000"/>
              <a:gd name="connsiteX11" fmla="*/ 2392 w 10001"/>
              <a:gd name="connsiteY11" fmla="*/ 6557 h 10000"/>
              <a:gd name="connsiteX12" fmla="*/ 6122 w 10001"/>
              <a:gd name="connsiteY12" fmla="*/ 4132 h 10000"/>
              <a:gd name="connsiteX13" fmla="*/ 5558 w 10001"/>
              <a:gd name="connsiteY13" fmla="*/ 5510 h 10000"/>
              <a:gd name="connsiteX14" fmla="*/ 3259 w 10001"/>
              <a:gd name="connsiteY14" fmla="*/ 6107 h 10000"/>
              <a:gd name="connsiteX15" fmla="*/ 6545 w 10001"/>
              <a:gd name="connsiteY15" fmla="*/ 9617 h 10000"/>
              <a:gd name="connsiteX16" fmla="*/ 7553 w 10001"/>
              <a:gd name="connsiteY16" fmla="*/ 9617 h 10000"/>
              <a:gd name="connsiteX17" fmla="*/ 6122 w 10001"/>
              <a:gd name="connsiteY17" fmla="*/ 7016 h 10000"/>
              <a:gd name="connsiteX18" fmla="*/ 8138 w 10001"/>
              <a:gd name="connsiteY18" fmla="*/ 6713 h 10000"/>
              <a:gd name="connsiteX0" fmla="*/ 8138 w 10001"/>
              <a:gd name="connsiteY0" fmla="*/ 6705 h 9992"/>
              <a:gd name="connsiteX1" fmla="*/ 9719 w 10001"/>
              <a:gd name="connsiteY1" fmla="*/ 6345 h 9992"/>
              <a:gd name="connsiteX2" fmla="*/ 9872 w 10001"/>
              <a:gd name="connsiteY2" fmla="*/ 3967 h 9992"/>
              <a:gd name="connsiteX3" fmla="*/ 8138 w 10001"/>
              <a:gd name="connsiteY3" fmla="*/ 2608 h 9992"/>
              <a:gd name="connsiteX4" fmla="*/ 8299 w 10001"/>
              <a:gd name="connsiteY4" fmla="*/ 1441 h 9992"/>
              <a:gd name="connsiteX5" fmla="*/ 6787 w 10001"/>
              <a:gd name="connsiteY5" fmla="*/ 293 h 9992"/>
              <a:gd name="connsiteX6" fmla="*/ 4005 w 10001"/>
              <a:gd name="connsiteY6" fmla="*/ 63 h 9992"/>
              <a:gd name="connsiteX7" fmla="*/ 2381 w 10001"/>
              <a:gd name="connsiteY7" fmla="*/ 1219 h 9992"/>
              <a:gd name="connsiteX8" fmla="*/ 3193 w 10001"/>
              <a:gd name="connsiteY8" fmla="*/ 2676 h 9992"/>
              <a:gd name="connsiteX9" fmla="*/ 5558 w 10001"/>
              <a:gd name="connsiteY9" fmla="*/ 3214 h 9992"/>
              <a:gd name="connsiteX10" fmla="*/ 94 w 10001"/>
              <a:gd name="connsiteY10" fmla="*/ 6705 h 9992"/>
              <a:gd name="connsiteX11" fmla="*/ 2392 w 10001"/>
              <a:gd name="connsiteY11" fmla="*/ 6549 h 9992"/>
              <a:gd name="connsiteX12" fmla="*/ 6122 w 10001"/>
              <a:gd name="connsiteY12" fmla="*/ 4124 h 9992"/>
              <a:gd name="connsiteX13" fmla="*/ 5558 w 10001"/>
              <a:gd name="connsiteY13" fmla="*/ 5502 h 9992"/>
              <a:gd name="connsiteX14" fmla="*/ 3259 w 10001"/>
              <a:gd name="connsiteY14" fmla="*/ 6099 h 9992"/>
              <a:gd name="connsiteX15" fmla="*/ 6545 w 10001"/>
              <a:gd name="connsiteY15" fmla="*/ 9609 h 9992"/>
              <a:gd name="connsiteX16" fmla="*/ 7553 w 10001"/>
              <a:gd name="connsiteY16" fmla="*/ 9609 h 9992"/>
              <a:gd name="connsiteX17" fmla="*/ 6122 w 10001"/>
              <a:gd name="connsiteY17" fmla="*/ 7008 h 9992"/>
              <a:gd name="connsiteX18" fmla="*/ 8138 w 10001"/>
              <a:gd name="connsiteY18" fmla="*/ 6705 h 9992"/>
              <a:gd name="connsiteX0" fmla="*/ 8137 w 10000"/>
              <a:gd name="connsiteY0" fmla="*/ 6710 h 10000"/>
              <a:gd name="connsiteX1" fmla="*/ 9718 w 10000"/>
              <a:gd name="connsiteY1" fmla="*/ 6350 h 10000"/>
              <a:gd name="connsiteX2" fmla="*/ 9871 w 10000"/>
              <a:gd name="connsiteY2" fmla="*/ 3970 h 10000"/>
              <a:gd name="connsiteX3" fmla="*/ 8137 w 10000"/>
              <a:gd name="connsiteY3" fmla="*/ 2610 h 10000"/>
              <a:gd name="connsiteX4" fmla="*/ 8298 w 10000"/>
              <a:gd name="connsiteY4" fmla="*/ 1442 h 10000"/>
              <a:gd name="connsiteX5" fmla="*/ 6786 w 10000"/>
              <a:gd name="connsiteY5" fmla="*/ 293 h 10000"/>
              <a:gd name="connsiteX6" fmla="*/ 4005 w 10000"/>
              <a:gd name="connsiteY6" fmla="*/ 63 h 10000"/>
              <a:gd name="connsiteX7" fmla="*/ 2381 w 10000"/>
              <a:gd name="connsiteY7" fmla="*/ 1220 h 10000"/>
              <a:gd name="connsiteX8" fmla="*/ 3541 w 10000"/>
              <a:gd name="connsiteY8" fmla="*/ 2678 h 10000"/>
              <a:gd name="connsiteX9" fmla="*/ 5557 w 10000"/>
              <a:gd name="connsiteY9" fmla="*/ 3217 h 10000"/>
              <a:gd name="connsiteX10" fmla="*/ 94 w 10000"/>
              <a:gd name="connsiteY10" fmla="*/ 6710 h 10000"/>
              <a:gd name="connsiteX11" fmla="*/ 2392 w 10000"/>
              <a:gd name="connsiteY11" fmla="*/ 6554 h 10000"/>
              <a:gd name="connsiteX12" fmla="*/ 6121 w 10000"/>
              <a:gd name="connsiteY12" fmla="*/ 4127 h 10000"/>
              <a:gd name="connsiteX13" fmla="*/ 5557 w 10000"/>
              <a:gd name="connsiteY13" fmla="*/ 5506 h 10000"/>
              <a:gd name="connsiteX14" fmla="*/ 3259 w 10000"/>
              <a:gd name="connsiteY14" fmla="*/ 6104 h 10000"/>
              <a:gd name="connsiteX15" fmla="*/ 6544 w 10000"/>
              <a:gd name="connsiteY15" fmla="*/ 9617 h 10000"/>
              <a:gd name="connsiteX16" fmla="*/ 7552 w 10000"/>
              <a:gd name="connsiteY16" fmla="*/ 9617 h 10000"/>
              <a:gd name="connsiteX17" fmla="*/ 6121 w 10000"/>
              <a:gd name="connsiteY17" fmla="*/ 7014 h 10000"/>
              <a:gd name="connsiteX18" fmla="*/ 8137 w 10000"/>
              <a:gd name="connsiteY18" fmla="*/ 6710 h 10000"/>
              <a:gd name="connsiteX0" fmla="*/ 8137 w 10000"/>
              <a:gd name="connsiteY0" fmla="*/ 6710 h 10000"/>
              <a:gd name="connsiteX1" fmla="*/ 9718 w 10000"/>
              <a:gd name="connsiteY1" fmla="*/ 6350 h 10000"/>
              <a:gd name="connsiteX2" fmla="*/ 9871 w 10000"/>
              <a:gd name="connsiteY2" fmla="*/ 3970 h 10000"/>
              <a:gd name="connsiteX3" fmla="*/ 8137 w 10000"/>
              <a:gd name="connsiteY3" fmla="*/ 2610 h 10000"/>
              <a:gd name="connsiteX4" fmla="*/ 8298 w 10000"/>
              <a:gd name="connsiteY4" fmla="*/ 1442 h 10000"/>
              <a:gd name="connsiteX5" fmla="*/ 7333 w 10000"/>
              <a:gd name="connsiteY5" fmla="*/ 293 h 10000"/>
              <a:gd name="connsiteX6" fmla="*/ 4005 w 10000"/>
              <a:gd name="connsiteY6" fmla="*/ 63 h 10000"/>
              <a:gd name="connsiteX7" fmla="*/ 2381 w 10000"/>
              <a:gd name="connsiteY7" fmla="*/ 1220 h 10000"/>
              <a:gd name="connsiteX8" fmla="*/ 3541 w 10000"/>
              <a:gd name="connsiteY8" fmla="*/ 2678 h 10000"/>
              <a:gd name="connsiteX9" fmla="*/ 5557 w 10000"/>
              <a:gd name="connsiteY9" fmla="*/ 3217 h 10000"/>
              <a:gd name="connsiteX10" fmla="*/ 94 w 10000"/>
              <a:gd name="connsiteY10" fmla="*/ 6710 h 10000"/>
              <a:gd name="connsiteX11" fmla="*/ 2392 w 10000"/>
              <a:gd name="connsiteY11" fmla="*/ 6554 h 10000"/>
              <a:gd name="connsiteX12" fmla="*/ 6121 w 10000"/>
              <a:gd name="connsiteY12" fmla="*/ 4127 h 10000"/>
              <a:gd name="connsiteX13" fmla="*/ 5557 w 10000"/>
              <a:gd name="connsiteY13" fmla="*/ 5506 h 10000"/>
              <a:gd name="connsiteX14" fmla="*/ 3259 w 10000"/>
              <a:gd name="connsiteY14" fmla="*/ 6104 h 10000"/>
              <a:gd name="connsiteX15" fmla="*/ 6544 w 10000"/>
              <a:gd name="connsiteY15" fmla="*/ 9617 h 10000"/>
              <a:gd name="connsiteX16" fmla="*/ 7552 w 10000"/>
              <a:gd name="connsiteY16" fmla="*/ 9617 h 10000"/>
              <a:gd name="connsiteX17" fmla="*/ 6121 w 10000"/>
              <a:gd name="connsiteY17" fmla="*/ 7014 h 10000"/>
              <a:gd name="connsiteX18" fmla="*/ 8137 w 10000"/>
              <a:gd name="connsiteY18" fmla="*/ 6710 h 10000"/>
              <a:gd name="connsiteX0" fmla="*/ 8137 w 10000"/>
              <a:gd name="connsiteY0" fmla="*/ 6698 h 9988"/>
              <a:gd name="connsiteX1" fmla="*/ 9718 w 10000"/>
              <a:gd name="connsiteY1" fmla="*/ 6338 h 9988"/>
              <a:gd name="connsiteX2" fmla="*/ 9871 w 10000"/>
              <a:gd name="connsiteY2" fmla="*/ 3958 h 9988"/>
              <a:gd name="connsiteX3" fmla="*/ 8137 w 10000"/>
              <a:gd name="connsiteY3" fmla="*/ 2598 h 9988"/>
              <a:gd name="connsiteX4" fmla="*/ 8298 w 10000"/>
              <a:gd name="connsiteY4" fmla="*/ 1430 h 9988"/>
              <a:gd name="connsiteX5" fmla="*/ 7333 w 10000"/>
              <a:gd name="connsiteY5" fmla="*/ 281 h 9988"/>
              <a:gd name="connsiteX6" fmla="*/ 4005 w 10000"/>
              <a:gd name="connsiteY6" fmla="*/ 51 h 9988"/>
              <a:gd name="connsiteX7" fmla="*/ 2431 w 10000"/>
              <a:gd name="connsiteY7" fmla="*/ 1050 h 9988"/>
              <a:gd name="connsiteX8" fmla="*/ 3541 w 10000"/>
              <a:gd name="connsiteY8" fmla="*/ 2666 h 9988"/>
              <a:gd name="connsiteX9" fmla="*/ 5557 w 10000"/>
              <a:gd name="connsiteY9" fmla="*/ 3205 h 9988"/>
              <a:gd name="connsiteX10" fmla="*/ 94 w 10000"/>
              <a:gd name="connsiteY10" fmla="*/ 6698 h 9988"/>
              <a:gd name="connsiteX11" fmla="*/ 2392 w 10000"/>
              <a:gd name="connsiteY11" fmla="*/ 6542 h 9988"/>
              <a:gd name="connsiteX12" fmla="*/ 6121 w 10000"/>
              <a:gd name="connsiteY12" fmla="*/ 4115 h 9988"/>
              <a:gd name="connsiteX13" fmla="*/ 5557 w 10000"/>
              <a:gd name="connsiteY13" fmla="*/ 5494 h 9988"/>
              <a:gd name="connsiteX14" fmla="*/ 3259 w 10000"/>
              <a:gd name="connsiteY14" fmla="*/ 6092 h 9988"/>
              <a:gd name="connsiteX15" fmla="*/ 6544 w 10000"/>
              <a:gd name="connsiteY15" fmla="*/ 9605 h 9988"/>
              <a:gd name="connsiteX16" fmla="*/ 7552 w 10000"/>
              <a:gd name="connsiteY16" fmla="*/ 9605 h 9988"/>
              <a:gd name="connsiteX17" fmla="*/ 6121 w 10000"/>
              <a:gd name="connsiteY17" fmla="*/ 7002 h 9988"/>
              <a:gd name="connsiteX18" fmla="*/ 8137 w 10000"/>
              <a:gd name="connsiteY18" fmla="*/ 6698 h 9988"/>
              <a:gd name="connsiteX0" fmla="*/ 8137 w 10000"/>
              <a:gd name="connsiteY0" fmla="*/ 6706 h 10000"/>
              <a:gd name="connsiteX1" fmla="*/ 9718 w 10000"/>
              <a:gd name="connsiteY1" fmla="*/ 6346 h 10000"/>
              <a:gd name="connsiteX2" fmla="*/ 9871 w 10000"/>
              <a:gd name="connsiteY2" fmla="*/ 3963 h 10000"/>
              <a:gd name="connsiteX3" fmla="*/ 8137 w 10000"/>
              <a:gd name="connsiteY3" fmla="*/ 2601 h 10000"/>
              <a:gd name="connsiteX4" fmla="*/ 8298 w 10000"/>
              <a:gd name="connsiteY4" fmla="*/ 1432 h 10000"/>
              <a:gd name="connsiteX5" fmla="*/ 7333 w 10000"/>
              <a:gd name="connsiteY5" fmla="*/ 281 h 10000"/>
              <a:gd name="connsiteX6" fmla="*/ 4005 w 10000"/>
              <a:gd name="connsiteY6" fmla="*/ 51 h 10000"/>
              <a:gd name="connsiteX7" fmla="*/ 2431 w 10000"/>
              <a:gd name="connsiteY7" fmla="*/ 1051 h 10000"/>
              <a:gd name="connsiteX8" fmla="*/ 3342 w 10000"/>
              <a:gd name="connsiteY8" fmla="*/ 2669 h 10000"/>
              <a:gd name="connsiteX9" fmla="*/ 5557 w 10000"/>
              <a:gd name="connsiteY9" fmla="*/ 3209 h 10000"/>
              <a:gd name="connsiteX10" fmla="*/ 94 w 10000"/>
              <a:gd name="connsiteY10" fmla="*/ 6706 h 10000"/>
              <a:gd name="connsiteX11" fmla="*/ 2392 w 10000"/>
              <a:gd name="connsiteY11" fmla="*/ 6550 h 10000"/>
              <a:gd name="connsiteX12" fmla="*/ 6121 w 10000"/>
              <a:gd name="connsiteY12" fmla="*/ 4120 h 10000"/>
              <a:gd name="connsiteX13" fmla="*/ 5557 w 10000"/>
              <a:gd name="connsiteY13" fmla="*/ 5501 h 10000"/>
              <a:gd name="connsiteX14" fmla="*/ 3259 w 10000"/>
              <a:gd name="connsiteY14" fmla="*/ 6099 h 10000"/>
              <a:gd name="connsiteX15" fmla="*/ 6544 w 10000"/>
              <a:gd name="connsiteY15" fmla="*/ 9617 h 10000"/>
              <a:gd name="connsiteX16" fmla="*/ 7552 w 10000"/>
              <a:gd name="connsiteY16" fmla="*/ 9617 h 10000"/>
              <a:gd name="connsiteX17" fmla="*/ 6121 w 10000"/>
              <a:gd name="connsiteY17" fmla="*/ 7010 h 10000"/>
              <a:gd name="connsiteX18" fmla="*/ 8137 w 10000"/>
              <a:gd name="connsiteY18" fmla="*/ 6706 h 10000"/>
              <a:gd name="connsiteX0" fmla="*/ 8137 w 10000"/>
              <a:gd name="connsiteY0" fmla="*/ 6706 h 10000"/>
              <a:gd name="connsiteX1" fmla="*/ 9718 w 10000"/>
              <a:gd name="connsiteY1" fmla="*/ 6346 h 10000"/>
              <a:gd name="connsiteX2" fmla="*/ 9871 w 10000"/>
              <a:gd name="connsiteY2" fmla="*/ 3963 h 10000"/>
              <a:gd name="connsiteX3" fmla="*/ 8137 w 10000"/>
              <a:gd name="connsiteY3" fmla="*/ 2601 h 10000"/>
              <a:gd name="connsiteX4" fmla="*/ 9199 w 10000"/>
              <a:gd name="connsiteY4" fmla="*/ 1432 h 10000"/>
              <a:gd name="connsiteX5" fmla="*/ 7333 w 10000"/>
              <a:gd name="connsiteY5" fmla="*/ 281 h 10000"/>
              <a:gd name="connsiteX6" fmla="*/ 4005 w 10000"/>
              <a:gd name="connsiteY6" fmla="*/ 51 h 10000"/>
              <a:gd name="connsiteX7" fmla="*/ 2431 w 10000"/>
              <a:gd name="connsiteY7" fmla="*/ 1051 h 10000"/>
              <a:gd name="connsiteX8" fmla="*/ 3342 w 10000"/>
              <a:gd name="connsiteY8" fmla="*/ 2669 h 10000"/>
              <a:gd name="connsiteX9" fmla="*/ 5557 w 10000"/>
              <a:gd name="connsiteY9" fmla="*/ 3209 h 10000"/>
              <a:gd name="connsiteX10" fmla="*/ 94 w 10000"/>
              <a:gd name="connsiteY10" fmla="*/ 6706 h 10000"/>
              <a:gd name="connsiteX11" fmla="*/ 2392 w 10000"/>
              <a:gd name="connsiteY11" fmla="*/ 6550 h 10000"/>
              <a:gd name="connsiteX12" fmla="*/ 6121 w 10000"/>
              <a:gd name="connsiteY12" fmla="*/ 4120 h 10000"/>
              <a:gd name="connsiteX13" fmla="*/ 5557 w 10000"/>
              <a:gd name="connsiteY13" fmla="*/ 5501 h 10000"/>
              <a:gd name="connsiteX14" fmla="*/ 3259 w 10000"/>
              <a:gd name="connsiteY14" fmla="*/ 6099 h 10000"/>
              <a:gd name="connsiteX15" fmla="*/ 6544 w 10000"/>
              <a:gd name="connsiteY15" fmla="*/ 9617 h 10000"/>
              <a:gd name="connsiteX16" fmla="*/ 7552 w 10000"/>
              <a:gd name="connsiteY16" fmla="*/ 9617 h 10000"/>
              <a:gd name="connsiteX17" fmla="*/ 6121 w 10000"/>
              <a:gd name="connsiteY17" fmla="*/ 7010 h 10000"/>
              <a:gd name="connsiteX18" fmla="*/ 8137 w 10000"/>
              <a:gd name="connsiteY18" fmla="*/ 6706 h 10000"/>
              <a:gd name="connsiteX0" fmla="*/ 8137 w 10000"/>
              <a:gd name="connsiteY0" fmla="*/ 6767 h 10061"/>
              <a:gd name="connsiteX1" fmla="*/ 9718 w 10000"/>
              <a:gd name="connsiteY1" fmla="*/ 6407 h 10061"/>
              <a:gd name="connsiteX2" fmla="*/ 9871 w 10000"/>
              <a:gd name="connsiteY2" fmla="*/ 4024 h 10061"/>
              <a:gd name="connsiteX3" fmla="*/ 8137 w 10000"/>
              <a:gd name="connsiteY3" fmla="*/ 2662 h 10061"/>
              <a:gd name="connsiteX4" fmla="*/ 9199 w 10000"/>
              <a:gd name="connsiteY4" fmla="*/ 1493 h 10061"/>
              <a:gd name="connsiteX5" fmla="*/ 7873 w 10000"/>
              <a:gd name="connsiteY5" fmla="*/ 179 h 10061"/>
              <a:gd name="connsiteX6" fmla="*/ 4005 w 10000"/>
              <a:gd name="connsiteY6" fmla="*/ 112 h 10061"/>
              <a:gd name="connsiteX7" fmla="*/ 2431 w 10000"/>
              <a:gd name="connsiteY7" fmla="*/ 1112 h 10061"/>
              <a:gd name="connsiteX8" fmla="*/ 3342 w 10000"/>
              <a:gd name="connsiteY8" fmla="*/ 2730 h 10061"/>
              <a:gd name="connsiteX9" fmla="*/ 5557 w 10000"/>
              <a:gd name="connsiteY9" fmla="*/ 3270 h 10061"/>
              <a:gd name="connsiteX10" fmla="*/ 94 w 10000"/>
              <a:gd name="connsiteY10" fmla="*/ 6767 h 10061"/>
              <a:gd name="connsiteX11" fmla="*/ 2392 w 10000"/>
              <a:gd name="connsiteY11" fmla="*/ 6611 h 10061"/>
              <a:gd name="connsiteX12" fmla="*/ 6121 w 10000"/>
              <a:gd name="connsiteY12" fmla="*/ 4181 h 10061"/>
              <a:gd name="connsiteX13" fmla="*/ 5557 w 10000"/>
              <a:gd name="connsiteY13" fmla="*/ 5562 h 10061"/>
              <a:gd name="connsiteX14" fmla="*/ 3259 w 10000"/>
              <a:gd name="connsiteY14" fmla="*/ 6160 h 10061"/>
              <a:gd name="connsiteX15" fmla="*/ 6544 w 10000"/>
              <a:gd name="connsiteY15" fmla="*/ 9678 h 10061"/>
              <a:gd name="connsiteX16" fmla="*/ 7552 w 10000"/>
              <a:gd name="connsiteY16" fmla="*/ 9678 h 10061"/>
              <a:gd name="connsiteX17" fmla="*/ 6121 w 10000"/>
              <a:gd name="connsiteY17" fmla="*/ 7071 h 10061"/>
              <a:gd name="connsiteX18" fmla="*/ 8137 w 10000"/>
              <a:gd name="connsiteY18" fmla="*/ 6767 h 10061"/>
              <a:gd name="connsiteX0" fmla="*/ 8137 w 10000"/>
              <a:gd name="connsiteY0" fmla="*/ 6767 h 10061"/>
              <a:gd name="connsiteX1" fmla="*/ 9718 w 10000"/>
              <a:gd name="connsiteY1" fmla="*/ 6407 h 10061"/>
              <a:gd name="connsiteX2" fmla="*/ 9871 w 10000"/>
              <a:gd name="connsiteY2" fmla="*/ 4024 h 10061"/>
              <a:gd name="connsiteX3" fmla="*/ 8137 w 10000"/>
              <a:gd name="connsiteY3" fmla="*/ 2662 h 10061"/>
              <a:gd name="connsiteX4" fmla="*/ 9199 w 10000"/>
              <a:gd name="connsiteY4" fmla="*/ 1493 h 10061"/>
              <a:gd name="connsiteX5" fmla="*/ 7873 w 10000"/>
              <a:gd name="connsiteY5" fmla="*/ 179 h 10061"/>
              <a:gd name="connsiteX6" fmla="*/ 4005 w 10000"/>
              <a:gd name="connsiteY6" fmla="*/ 112 h 10061"/>
              <a:gd name="connsiteX7" fmla="*/ 2431 w 10000"/>
              <a:gd name="connsiteY7" fmla="*/ 1112 h 10061"/>
              <a:gd name="connsiteX8" fmla="*/ 3287 w 10000"/>
              <a:gd name="connsiteY8" fmla="*/ 2554 h 10061"/>
              <a:gd name="connsiteX9" fmla="*/ 5557 w 10000"/>
              <a:gd name="connsiteY9" fmla="*/ 3270 h 10061"/>
              <a:gd name="connsiteX10" fmla="*/ 94 w 10000"/>
              <a:gd name="connsiteY10" fmla="*/ 6767 h 10061"/>
              <a:gd name="connsiteX11" fmla="*/ 2392 w 10000"/>
              <a:gd name="connsiteY11" fmla="*/ 6611 h 10061"/>
              <a:gd name="connsiteX12" fmla="*/ 6121 w 10000"/>
              <a:gd name="connsiteY12" fmla="*/ 4181 h 10061"/>
              <a:gd name="connsiteX13" fmla="*/ 5557 w 10000"/>
              <a:gd name="connsiteY13" fmla="*/ 5562 h 10061"/>
              <a:gd name="connsiteX14" fmla="*/ 3259 w 10000"/>
              <a:gd name="connsiteY14" fmla="*/ 6160 h 10061"/>
              <a:gd name="connsiteX15" fmla="*/ 6544 w 10000"/>
              <a:gd name="connsiteY15" fmla="*/ 9678 h 10061"/>
              <a:gd name="connsiteX16" fmla="*/ 7552 w 10000"/>
              <a:gd name="connsiteY16" fmla="*/ 9678 h 10061"/>
              <a:gd name="connsiteX17" fmla="*/ 6121 w 10000"/>
              <a:gd name="connsiteY17" fmla="*/ 7071 h 10061"/>
              <a:gd name="connsiteX18" fmla="*/ 8137 w 10000"/>
              <a:gd name="connsiteY18" fmla="*/ 6767 h 10061"/>
              <a:gd name="connsiteX0" fmla="*/ 8137 w 10000"/>
              <a:gd name="connsiteY0" fmla="*/ 6785 h 10079"/>
              <a:gd name="connsiteX1" fmla="*/ 9718 w 10000"/>
              <a:gd name="connsiteY1" fmla="*/ 6425 h 10079"/>
              <a:gd name="connsiteX2" fmla="*/ 9871 w 10000"/>
              <a:gd name="connsiteY2" fmla="*/ 4042 h 10079"/>
              <a:gd name="connsiteX3" fmla="*/ 8137 w 10000"/>
              <a:gd name="connsiteY3" fmla="*/ 2680 h 10079"/>
              <a:gd name="connsiteX4" fmla="*/ 9144 w 10000"/>
              <a:gd name="connsiteY4" fmla="*/ 1812 h 10079"/>
              <a:gd name="connsiteX5" fmla="*/ 7873 w 10000"/>
              <a:gd name="connsiteY5" fmla="*/ 197 h 10079"/>
              <a:gd name="connsiteX6" fmla="*/ 4005 w 10000"/>
              <a:gd name="connsiteY6" fmla="*/ 130 h 10079"/>
              <a:gd name="connsiteX7" fmla="*/ 2431 w 10000"/>
              <a:gd name="connsiteY7" fmla="*/ 1130 h 10079"/>
              <a:gd name="connsiteX8" fmla="*/ 3287 w 10000"/>
              <a:gd name="connsiteY8" fmla="*/ 2572 h 10079"/>
              <a:gd name="connsiteX9" fmla="*/ 5557 w 10000"/>
              <a:gd name="connsiteY9" fmla="*/ 3288 h 10079"/>
              <a:gd name="connsiteX10" fmla="*/ 94 w 10000"/>
              <a:gd name="connsiteY10" fmla="*/ 6785 h 10079"/>
              <a:gd name="connsiteX11" fmla="*/ 2392 w 10000"/>
              <a:gd name="connsiteY11" fmla="*/ 6629 h 10079"/>
              <a:gd name="connsiteX12" fmla="*/ 6121 w 10000"/>
              <a:gd name="connsiteY12" fmla="*/ 4199 h 10079"/>
              <a:gd name="connsiteX13" fmla="*/ 5557 w 10000"/>
              <a:gd name="connsiteY13" fmla="*/ 5580 h 10079"/>
              <a:gd name="connsiteX14" fmla="*/ 3259 w 10000"/>
              <a:gd name="connsiteY14" fmla="*/ 6178 h 10079"/>
              <a:gd name="connsiteX15" fmla="*/ 6544 w 10000"/>
              <a:gd name="connsiteY15" fmla="*/ 9696 h 10079"/>
              <a:gd name="connsiteX16" fmla="*/ 7552 w 10000"/>
              <a:gd name="connsiteY16" fmla="*/ 9696 h 10079"/>
              <a:gd name="connsiteX17" fmla="*/ 6121 w 10000"/>
              <a:gd name="connsiteY17" fmla="*/ 7089 h 10079"/>
              <a:gd name="connsiteX18" fmla="*/ 8137 w 10000"/>
              <a:gd name="connsiteY18" fmla="*/ 6785 h 10079"/>
              <a:gd name="connsiteX0" fmla="*/ 8137 w 10000"/>
              <a:gd name="connsiteY0" fmla="*/ 6799 h 10093"/>
              <a:gd name="connsiteX1" fmla="*/ 9718 w 10000"/>
              <a:gd name="connsiteY1" fmla="*/ 6439 h 10093"/>
              <a:gd name="connsiteX2" fmla="*/ 9871 w 10000"/>
              <a:gd name="connsiteY2" fmla="*/ 4056 h 10093"/>
              <a:gd name="connsiteX3" fmla="*/ 8137 w 10000"/>
              <a:gd name="connsiteY3" fmla="*/ 2694 h 10093"/>
              <a:gd name="connsiteX4" fmla="*/ 9144 w 10000"/>
              <a:gd name="connsiteY4" fmla="*/ 2052 h 10093"/>
              <a:gd name="connsiteX5" fmla="*/ 7873 w 10000"/>
              <a:gd name="connsiteY5" fmla="*/ 211 h 10093"/>
              <a:gd name="connsiteX6" fmla="*/ 4005 w 10000"/>
              <a:gd name="connsiteY6" fmla="*/ 144 h 10093"/>
              <a:gd name="connsiteX7" fmla="*/ 2431 w 10000"/>
              <a:gd name="connsiteY7" fmla="*/ 1144 h 10093"/>
              <a:gd name="connsiteX8" fmla="*/ 3287 w 10000"/>
              <a:gd name="connsiteY8" fmla="*/ 2586 h 10093"/>
              <a:gd name="connsiteX9" fmla="*/ 5557 w 10000"/>
              <a:gd name="connsiteY9" fmla="*/ 3302 h 10093"/>
              <a:gd name="connsiteX10" fmla="*/ 94 w 10000"/>
              <a:gd name="connsiteY10" fmla="*/ 6799 h 10093"/>
              <a:gd name="connsiteX11" fmla="*/ 2392 w 10000"/>
              <a:gd name="connsiteY11" fmla="*/ 6643 h 10093"/>
              <a:gd name="connsiteX12" fmla="*/ 6121 w 10000"/>
              <a:gd name="connsiteY12" fmla="*/ 4213 h 10093"/>
              <a:gd name="connsiteX13" fmla="*/ 5557 w 10000"/>
              <a:gd name="connsiteY13" fmla="*/ 5594 h 10093"/>
              <a:gd name="connsiteX14" fmla="*/ 3259 w 10000"/>
              <a:gd name="connsiteY14" fmla="*/ 6192 h 10093"/>
              <a:gd name="connsiteX15" fmla="*/ 6544 w 10000"/>
              <a:gd name="connsiteY15" fmla="*/ 9710 h 10093"/>
              <a:gd name="connsiteX16" fmla="*/ 7552 w 10000"/>
              <a:gd name="connsiteY16" fmla="*/ 9710 h 10093"/>
              <a:gd name="connsiteX17" fmla="*/ 6121 w 10000"/>
              <a:gd name="connsiteY17" fmla="*/ 7103 h 10093"/>
              <a:gd name="connsiteX18" fmla="*/ 8137 w 10000"/>
              <a:gd name="connsiteY18" fmla="*/ 6799 h 10093"/>
              <a:gd name="connsiteX0" fmla="*/ 8137 w 10000"/>
              <a:gd name="connsiteY0" fmla="*/ 6799 h 10093"/>
              <a:gd name="connsiteX1" fmla="*/ 9718 w 10000"/>
              <a:gd name="connsiteY1" fmla="*/ 6439 h 10093"/>
              <a:gd name="connsiteX2" fmla="*/ 9871 w 10000"/>
              <a:gd name="connsiteY2" fmla="*/ 4056 h 10093"/>
              <a:gd name="connsiteX3" fmla="*/ 8635 w 10000"/>
              <a:gd name="connsiteY3" fmla="*/ 2694 h 10093"/>
              <a:gd name="connsiteX4" fmla="*/ 9144 w 10000"/>
              <a:gd name="connsiteY4" fmla="*/ 2052 h 10093"/>
              <a:gd name="connsiteX5" fmla="*/ 7873 w 10000"/>
              <a:gd name="connsiteY5" fmla="*/ 211 h 10093"/>
              <a:gd name="connsiteX6" fmla="*/ 4005 w 10000"/>
              <a:gd name="connsiteY6" fmla="*/ 144 h 10093"/>
              <a:gd name="connsiteX7" fmla="*/ 2431 w 10000"/>
              <a:gd name="connsiteY7" fmla="*/ 1144 h 10093"/>
              <a:gd name="connsiteX8" fmla="*/ 3287 w 10000"/>
              <a:gd name="connsiteY8" fmla="*/ 2586 h 10093"/>
              <a:gd name="connsiteX9" fmla="*/ 5557 w 10000"/>
              <a:gd name="connsiteY9" fmla="*/ 3302 h 10093"/>
              <a:gd name="connsiteX10" fmla="*/ 94 w 10000"/>
              <a:gd name="connsiteY10" fmla="*/ 6799 h 10093"/>
              <a:gd name="connsiteX11" fmla="*/ 2392 w 10000"/>
              <a:gd name="connsiteY11" fmla="*/ 6643 h 10093"/>
              <a:gd name="connsiteX12" fmla="*/ 6121 w 10000"/>
              <a:gd name="connsiteY12" fmla="*/ 4213 h 10093"/>
              <a:gd name="connsiteX13" fmla="*/ 5557 w 10000"/>
              <a:gd name="connsiteY13" fmla="*/ 5594 h 10093"/>
              <a:gd name="connsiteX14" fmla="*/ 3259 w 10000"/>
              <a:gd name="connsiteY14" fmla="*/ 6192 h 10093"/>
              <a:gd name="connsiteX15" fmla="*/ 6544 w 10000"/>
              <a:gd name="connsiteY15" fmla="*/ 9710 h 10093"/>
              <a:gd name="connsiteX16" fmla="*/ 7552 w 10000"/>
              <a:gd name="connsiteY16" fmla="*/ 9710 h 10093"/>
              <a:gd name="connsiteX17" fmla="*/ 6121 w 10000"/>
              <a:gd name="connsiteY17" fmla="*/ 7103 h 10093"/>
              <a:gd name="connsiteX18" fmla="*/ 8137 w 10000"/>
              <a:gd name="connsiteY18" fmla="*/ 6799 h 10093"/>
              <a:gd name="connsiteX0" fmla="*/ 8137 w 9909"/>
              <a:gd name="connsiteY0" fmla="*/ 6799 h 10093"/>
              <a:gd name="connsiteX1" fmla="*/ 9718 w 9909"/>
              <a:gd name="connsiteY1" fmla="*/ 6439 h 10093"/>
              <a:gd name="connsiteX2" fmla="*/ 9705 w 9909"/>
              <a:gd name="connsiteY2" fmla="*/ 4181 h 10093"/>
              <a:gd name="connsiteX3" fmla="*/ 8635 w 9909"/>
              <a:gd name="connsiteY3" fmla="*/ 2694 h 10093"/>
              <a:gd name="connsiteX4" fmla="*/ 9144 w 9909"/>
              <a:gd name="connsiteY4" fmla="*/ 2052 h 10093"/>
              <a:gd name="connsiteX5" fmla="*/ 7873 w 9909"/>
              <a:gd name="connsiteY5" fmla="*/ 211 h 10093"/>
              <a:gd name="connsiteX6" fmla="*/ 4005 w 9909"/>
              <a:gd name="connsiteY6" fmla="*/ 144 h 10093"/>
              <a:gd name="connsiteX7" fmla="*/ 2431 w 9909"/>
              <a:gd name="connsiteY7" fmla="*/ 1144 h 10093"/>
              <a:gd name="connsiteX8" fmla="*/ 3287 w 9909"/>
              <a:gd name="connsiteY8" fmla="*/ 2586 h 10093"/>
              <a:gd name="connsiteX9" fmla="*/ 5557 w 9909"/>
              <a:gd name="connsiteY9" fmla="*/ 3302 h 10093"/>
              <a:gd name="connsiteX10" fmla="*/ 94 w 9909"/>
              <a:gd name="connsiteY10" fmla="*/ 6799 h 10093"/>
              <a:gd name="connsiteX11" fmla="*/ 2392 w 9909"/>
              <a:gd name="connsiteY11" fmla="*/ 6643 h 10093"/>
              <a:gd name="connsiteX12" fmla="*/ 6121 w 9909"/>
              <a:gd name="connsiteY12" fmla="*/ 4213 h 10093"/>
              <a:gd name="connsiteX13" fmla="*/ 5557 w 9909"/>
              <a:gd name="connsiteY13" fmla="*/ 5594 h 10093"/>
              <a:gd name="connsiteX14" fmla="*/ 3259 w 9909"/>
              <a:gd name="connsiteY14" fmla="*/ 6192 h 10093"/>
              <a:gd name="connsiteX15" fmla="*/ 6544 w 9909"/>
              <a:gd name="connsiteY15" fmla="*/ 9710 h 10093"/>
              <a:gd name="connsiteX16" fmla="*/ 7552 w 9909"/>
              <a:gd name="connsiteY16" fmla="*/ 9710 h 10093"/>
              <a:gd name="connsiteX17" fmla="*/ 6121 w 9909"/>
              <a:gd name="connsiteY17" fmla="*/ 7103 h 10093"/>
              <a:gd name="connsiteX18" fmla="*/ 8137 w 9909"/>
              <a:gd name="connsiteY18" fmla="*/ 6799 h 1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909" h="10093">
                <a:moveTo>
                  <a:pt x="8137" y="6799"/>
                </a:moveTo>
                <a:cubicBezTo>
                  <a:pt x="8721" y="6754"/>
                  <a:pt x="9416" y="6908"/>
                  <a:pt x="9718" y="6439"/>
                </a:cubicBezTo>
                <a:cubicBezTo>
                  <a:pt x="10020" y="5979"/>
                  <a:pt x="9927" y="4864"/>
                  <a:pt x="9705" y="4181"/>
                </a:cubicBezTo>
                <a:cubicBezTo>
                  <a:pt x="9463" y="3501"/>
                  <a:pt x="8728" y="3049"/>
                  <a:pt x="8635" y="2694"/>
                </a:cubicBezTo>
                <a:cubicBezTo>
                  <a:pt x="8542" y="2339"/>
                  <a:pt x="9271" y="2466"/>
                  <a:pt x="9144" y="2052"/>
                </a:cubicBezTo>
                <a:cubicBezTo>
                  <a:pt x="9017" y="1638"/>
                  <a:pt x="8729" y="529"/>
                  <a:pt x="7873" y="211"/>
                </a:cubicBezTo>
                <a:cubicBezTo>
                  <a:pt x="7017" y="-107"/>
                  <a:pt x="4912" y="-12"/>
                  <a:pt x="4005" y="144"/>
                </a:cubicBezTo>
                <a:cubicBezTo>
                  <a:pt x="3098" y="300"/>
                  <a:pt x="2551" y="737"/>
                  <a:pt x="2431" y="1144"/>
                </a:cubicBezTo>
                <a:cubicBezTo>
                  <a:pt x="2311" y="1551"/>
                  <a:pt x="2766" y="2227"/>
                  <a:pt x="3287" y="2586"/>
                </a:cubicBezTo>
                <a:cubicBezTo>
                  <a:pt x="3808" y="2946"/>
                  <a:pt x="6121" y="2694"/>
                  <a:pt x="5557" y="3302"/>
                </a:cubicBezTo>
                <a:cubicBezTo>
                  <a:pt x="4973" y="3910"/>
                  <a:pt x="618" y="6247"/>
                  <a:pt x="94" y="6799"/>
                </a:cubicBezTo>
                <a:cubicBezTo>
                  <a:pt x="-430" y="7362"/>
                  <a:pt x="1384" y="7076"/>
                  <a:pt x="2392" y="6643"/>
                </a:cubicBezTo>
                <a:cubicBezTo>
                  <a:pt x="3400" y="6220"/>
                  <a:pt x="5597" y="4387"/>
                  <a:pt x="6121" y="4213"/>
                </a:cubicBezTo>
                <a:cubicBezTo>
                  <a:pt x="6645" y="4047"/>
                  <a:pt x="6040" y="5262"/>
                  <a:pt x="5557" y="5594"/>
                </a:cubicBezTo>
                <a:cubicBezTo>
                  <a:pt x="5073" y="5917"/>
                  <a:pt x="3097" y="5511"/>
                  <a:pt x="3259" y="6192"/>
                </a:cubicBezTo>
                <a:cubicBezTo>
                  <a:pt x="3420" y="6872"/>
                  <a:pt x="5839" y="9119"/>
                  <a:pt x="6544" y="9710"/>
                </a:cubicBezTo>
                <a:cubicBezTo>
                  <a:pt x="7250" y="10297"/>
                  <a:pt x="7633" y="10140"/>
                  <a:pt x="7552" y="9710"/>
                </a:cubicBezTo>
                <a:cubicBezTo>
                  <a:pt x="7472" y="9276"/>
                  <a:pt x="6020" y="7592"/>
                  <a:pt x="6121" y="7103"/>
                </a:cubicBezTo>
                <a:cubicBezTo>
                  <a:pt x="6222" y="6616"/>
                  <a:pt x="7572" y="6855"/>
                  <a:pt x="8137" y="6799"/>
                </a:cubicBezTo>
                <a:close/>
              </a:path>
            </a:pathLst>
          </a:custGeom>
          <a:solidFill>
            <a:srgbClr val="FF9966"/>
          </a:solidFill>
          <a:ln w="9525">
            <a:solidFill>
              <a:srgbClr val="FF6600"/>
            </a:solidFill>
            <a:round/>
            <a:headEnd/>
            <a:tailEnd/>
          </a:ln>
        </p:spPr>
        <p:txBody>
          <a:bodyPr/>
          <a:lstStyle/>
          <a:p>
            <a:pPr algn="ctr"/>
            <a:endParaRPr lang="ja-JP" altLang="en-US" i="1">
              <a:solidFill>
                <a:srgbClr val="000000"/>
              </a:solidFill>
              <a:ea typeface="ＭＳ Ｐゴシック" pitchFamily="50" charset="-128"/>
            </a:endParaRPr>
          </a:p>
        </p:txBody>
      </p:sp>
      <p:sp>
        <p:nvSpPr>
          <p:cNvPr id="17420" name="Rectangle 7"/>
          <p:cNvSpPr>
            <a:spLocks noGrp="1" noChangeArrowheads="1"/>
          </p:cNvSpPr>
          <p:nvPr>
            <p:ph type="title"/>
          </p:nvPr>
        </p:nvSpPr>
        <p:spPr>
          <a:xfrm>
            <a:off x="0" y="0"/>
            <a:ext cx="2905246" cy="549275"/>
          </a:xfrm>
        </p:spPr>
        <p:txBody>
          <a:bodyPr/>
          <a:lstStyle/>
          <a:p>
            <a:pPr algn="l" eaLnBrk="1" hangingPunct="1"/>
            <a:r>
              <a:rPr lang="ja-JP" altLang="en-US" sz="2800" dirty="0">
                <a:solidFill>
                  <a:srgbClr val="0000FF"/>
                </a:solidFill>
              </a:rPr>
              <a:t>てこの原理</a:t>
            </a:r>
          </a:p>
        </p:txBody>
      </p:sp>
      <p:pic>
        <p:nvPicPr>
          <p:cNvPr id="266248" name="Picture 8" descr="animeanticlockwise"/>
          <p:cNvPicPr>
            <a:picLocks noGrp="1" noChangeAspect="1" noChangeArrowheads="1" noCrop="1"/>
          </p:cNvPicPr>
          <p:nvPr>
            <p:ph sz="quarter" idx="2"/>
          </p:nvPr>
        </p:nvPicPr>
        <p:blipFill>
          <a:blip r:embed="rId2">
            <a:extLst>
              <a:ext uri="{28A0092B-C50C-407E-A947-70E740481C1C}">
                <a14:useLocalDpi xmlns:a14="http://schemas.microsoft.com/office/drawing/2010/main" val="0"/>
              </a:ext>
            </a:extLst>
          </a:blip>
          <a:srcRect/>
          <a:stretch>
            <a:fillRect/>
          </a:stretch>
        </p:blipFill>
        <p:spPr>
          <a:xfrm rot="19041494">
            <a:off x="6300788" y="981075"/>
            <a:ext cx="762000" cy="762000"/>
          </a:xfrm>
          <a:noFill/>
        </p:spPr>
      </p:pic>
      <p:sp>
        <p:nvSpPr>
          <p:cNvPr id="17422" name="Rectangle 9"/>
          <p:cNvSpPr>
            <a:spLocks noChangeArrowheads="1"/>
          </p:cNvSpPr>
          <p:nvPr/>
        </p:nvSpPr>
        <p:spPr bwMode="auto">
          <a:xfrm>
            <a:off x="0" y="476250"/>
            <a:ext cx="432117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ea typeface="ＭＳ Ｐゴシック" pitchFamily="50" charset="-128"/>
              </a:rPr>
              <a:t>シーソーの支点から</a:t>
            </a:r>
            <a:r>
              <a:rPr lang="en-US" altLang="ja-JP" dirty="0">
                <a:solidFill>
                  <a:srgbClr val="000000"/>
                </a:solidFill>
                <a:ea typeface="ＭＳ Ｐゴシック" pitchFamily="50" charset="-128"/>
              </a:rPr>
              <a:t>1.0m</a:t>
            </a:r>
            <a:r>
              <a:rPr lang="ja-JP" altLang="en-US" dirty="0">
                <a:solidFill>
                  <a:srgbClr val="000000"/>
                </a:solidFill>
                <a:ea typeface="ＭＳ Ｐゴシック" pitchFamily="50" charset="-128"/>
              </a:rPr>
              <a:t>のところに</a:t>
            </a:r>
            <a:r>
              <a:rPr lang="en-US" altLang="ja-JP" dirty="0">
                <a:solidFill>
                  <a:srgbClr val="000000"/>
                </a:solidFill>
                <a:ea typeface="ＭＳ Ｐゴシック" pitchFamily="50" charset="-128"/>
              </a:rPr>
              <a:t>30kgw</a:t>
            </a:r>
            <a:r>
              <a:rPr lang="ja-JP" altLang="en-US" dirty="0">
                <a:solidFill>
                  <a:srgbClr val="000000"/>
                </a:solidFill>
                <a:ea typeface="ＭＳ Ｐゴシック" pitchFamily="50" charset="-128"/>
              </a:rPr>
              <a:t>の子どもが乗っている。</a:t>
            </a:r>
            <a:r>
              <a:rPr lang="en-US" altLang="ja-JP" dirty="0">
                <a:solidFill>
                  <a:srgbClr val="000000"/>
                </a:solidFill>
                <a:ea typeface="ＭＳ Ｐゴシック" pitchFamily="50" charset="-128"/>
              </a:rPr>
              <a:t>50kgw</a:t>
            </a:r>
            <a:r>
              <a:rPr lang="ja-JP" altLang="en-US" dirty="0">
                <a:solidFill>
                  <a:srgbClr val="000000"/>
                </a:solidFill>
                <a:ea typeface="ＭＳ Ｐゴシック" pitchFamily="50" charset="-128"/>
              </a:rPr>
              <a:t>の母親はどこに乗ったら釣合うか。 </a:t>
            </a:r>
          </a:p>
        </p:txBody>
      </p:sp>
      <p:sp>
        <p:nvSpPr>
          <p:cNvPr id="266250" name="Rectangle 10"/>
          <p:cNvSpPr>
            <a:spLocks noChangeArrowheads="1"/>
          </p:cNvSpPr>
          <p:nvPr/>
        </p:nvSpPr>
        <p:spPr bwMode="auto">
          <a:xfrm>
            <a:off x="900113" y="2924175"/>
            <a:ext cx="27320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en-US" altLang="ja-JP">
                <a:solidFill>
                  <a:srgbClr val="000000"/>
                </a:solidFill>
                <a:ea typeface="ＭＳ Ｐゴシック" pitchFamily="50" charset="-128"/>
              </a:rPr>
              <a:t>30kgw </a:t>
            </a:r>
            <a:r>
              <a:rPr lang="en-US" altLang="ja-JP">
                <a:solidFill>
                  <a:srgbClr val="000000"/>
                </a:solidFill>
                <a:latin typeface="Symbol" pitchFamily="18" charset="2"/>
                <a:ea typeface="ＭＳ Ｐゴシック" pitchFamily="50" charset="-128"/>
              </a:rPr>
              <a:t>×</a:t>
            </a:r>
            <a:r>
              <a:rPr lang="en-US" altLang="ja-JP">
                <a:solidFill>
                  <a:srgbClr val="000000"/>
                </a:solidFill>
                <a:ea typeface="ＭＳ Ｐゴシック" pitchFamily="50" charset="-128"/>
              </a:rPr>
              <a:t> 1.0m </a:t>
            </a:r>
            <a:r>
              <a:rPr lang="ja-JP" altLang="en-US">
                <a:solidFill>
                  <a:srgbClr val="000000"/>
                </a:solidFill>
                <a:ea typeface="ＭＳ Ｐゴシック" pitchFamily="50" charset="-128"/>
              </a:rPr>
              <a:t>　</a:t>
            </a:r>
          </a:p>
        </p:txBody>
      </p:sp>
      <p:sp>
        <p:nvSpPr>
          <p:cNvPr id="266251" name="Rectangle 11"/>
          <p:cNvSpPr>
            <a:spLocks noChangeArrowheads="1"/>
          </p:cNvSpPr>
          <p:nvPr/>
        </p:nvSpPr>
        <p:spPr bwMode="auto">
          <a:xfrm>
            <a:off x="604060" y="3533109"/>
            <a:ext cx="29514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ja-JP" altLang="en-US" dirty="0">
                <a:solidFill>
                  <a:srgbClr val="000000"/>
                </a:solidFill>
                <a:ea typeface="ＭＳ Ｐゴシック" pitchFamily="50" charset="-128"/>
              </a:rPr>
              <a:t>力</a:t>
            </a:r>
            <a:r>
              <a:rPr lang="en-US" altLang="ja-JP" dirty="0">
                <a:solidFill>
                  <a:srgbClr val="000000"/>
                </a:solidFill>
                <a:ea typeface="ＭＳ Ｐゴシック" pitchFamily="50" charset="-128"/>
              </a:rPr>
              <a:t>×</a:t>
            </a:r>
            <a:r>
              <a:rPr lang="ja-JP" altLang="en-US" dirty="0">
                <a:solidFill>
                  <a:srgbClr val="000000"/>
                </a:solidFill>
                <a:ea typeface="ＭＳ Ｐゴシック" pitchFamily="50" charset="-128"/>
              </a:rPr>
              <a:t>距離が釣合う</a:t>
            </a:r>
          </a:p>
        </p:txBody>
      </p:sp>
      <p:sp>
        <p:nvSpPr>
          <p:cNvPr id="266252" name="Rectangle 12"/>
          <p:cNvSpPr>
            <a:spLocks noChangeArrowheads="1"/>
          </p:cNvSpPr>
          <p:nvPr/>
        </p:nvSpPr>
        <p:spPr bwMode="auto">
          <a:xfrm>
            <a:off x="5651500" y="4185351"/>
            <a:ext cx="32527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en-US" altLang="ja-JP" dirty="0">
                <a:solidFill>
                  <a:srgbClr val="000000"/>
                </a:solidFill>
                <a:ea typeface="ＭＳ Ｐゴシック" pitchFamily="50" charset="-128"/>
              </a:rPr>
              <a:t>=</a:t>
            </a:r>
            <a:r>
              <a:rPr lang="ja-JP" altLang="en-US" dirty="0">
                <a:solidFill>
                  <a:srgbClr val="000000"/>
                </a:solidFill>
                <a:ea typeface="ＭＳ Ｐゴシック" pitchFamily="50" charset="-128"/>
              </a:rPr>
              <a:t>回転を引起す能率 </a:t>
            </a:r>
          </a:p>
        </p:txBody>
      </p:sp>
      <p:sp>
        <p:nvSpPr>
          <p:cNvPr id="266256" name="Rectangle 16"/>
          <p:cNvSpPr>
            <a:spLocks noChangeArrowheads="1"/>
          </p:cNvSpPr>
          <p:nvPr/>
        </p:nvSpPr>
        <p:spPr bwMode="auto">
          <a:xfrm>
            <a:off x="900113" y="2924175"/>
            <a:ext cx="2592387"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66257" name="Rectangle 17"/>
          <p:cNvSpPr>
            <a:spLocks noChangeArrowheads="1"/>
          </p:cNvSpPr>
          <p:nvPr/>
        </p:nvSpPr>
        <p:spPr bwMode="auto">
          <a:xfrm>
            <a:off x="323850" y="2298700"/>
            <a:ext cx="4856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支点から </a:t>
            </a:r>
            <a:r>
              <a:rPr lang="en-US" altLang="ja-JP" i="1" dirty="0">
                <a:solidFill>
                  <a:srgbClr val="000000"/>
                </a:solidFill>
                <a:ea typeface="ＭＳ Ｐゴシック" pitchFamily="50" charset="-128"/>
              </a:rPr>
              <a:t>x </a:t>
            </a:r>
            <a:r>
              <a:rPr lang="ja-JP" altLang="en-US" dirty="0">
                <a:solidFill>
                  <a:srgbClr val="000000"/>
                </a:solidFill>
                <a:ea typeface="ＭＳ Ｐゴシック" pitchFamily="50" charset="-128"/>
              </a:rPr>
              <a:t>の位置に乗るとする</a:t>
            </a:r>
          </a:p>
        </p:txBody>
      </p:sp>
      <p:sp>
        <p:nvSpPr>
          <p:cNvPr id="266259" name="Rectangle 19"/>
          <p:cNvSpPr>
            <a:spLocks noChangeArrowheads="1"/>
          </p:cNvSpPr>
          <p:nvPr/>
        </p:nvSpPr>
        <p:spPr bwMode="auto">
          <a:xfrm>
            <a:off x="3995738" y="2924175"/>
            <a:ext cx="2376487"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pic>
        <p:nvPicPr>
          <p:cNvPr id="266261" name="Picture 21" descr="animeanticlockwise"/>
          <p:cNvPicPr>
            <a:picLocks noGrp="1" noChangeAspect="1" noChangeArrowheads="1" noCrop="1"/>
          </p:cNvPicPr>
          <p:nvPr>
            <p:ph sz="half" idx="1"/>
          </p:nvPr>
        </p:nvPicPr>
        <p:blipFill>
          <a:blip r:embed="rId2">
            <a:extLst>
              <a:ext uri="{28A0092B-C50C-407E-A947-70E740481C1C}">
                <a14:useLocalDpi xmlns:a14="http://schemas.microsoft.com/office/drawing/2010/main" val="0"/>
              </a:ext>
            </a:extLst>
          </a:blip>
          <a:srcRect/>
          <a:stretch>
            <a:fillRect/>
          </a:stretch>
        </p:blipFill>
        <p:spPr>
          <a:xfrm rot="2669578" flipH="1">
            <a:off x="6659563" y="981075"/>
            <a:ext cx="749300" cy="762000"/>
          </a:xfrm>
          <a:noFill/>
        </p:spPr>
      </p:pic>
      <p:sp>
        <p:nvSpPr>
          <p:cNvPr id="266262" name="Line 22"/>
          <p:cNvSpPr>
            <a:spLocks noChangeShapeType="1"/>
          </p:cNvSpPr>
          <p:nvPr/>
        </p:nvSpPr>
        <p:spPr bwMode="auto">
          <a:xfrm flipH="1" flipV="1">
            <a:off x="5327650" y="1114425"/>
            <a:ext cx="0" cy="576263"/>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66263" name="Line 23"/>
          <p:cNvSpPr>
            <a:spLocks noChangeShapeType="1"/>
          </p:cNvSpPr>
          <p:nvPr/>
        </p:nvSpPr>
        <p:spPr bwMode="auto">
          <a:xfrm flipH="1" flipV="1">
            <a:off x="7896225" y="1150938"/>
            <a:ext cx="0" cy="874712"/>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7436" name="Line 24"/>
          <p:cNvSpPr>
            <a:spLocks noChangeShapeType="1"/>
          </p:cNvSpPr>
          <p:nvPr/>
        </p:nvSpPr>
        <p:spPr bwMode="auto">
          <a:xfrm>
            <a:off x="5292725" y="1125538"/>
            <a:ext cx="1511300" cy="0"/>
          </a:xfrm>
          <a:prstGeom prst="line">
            <a:avLst/>
          </a:prstGeom>
          <a:noFill/>
          <a:ln w="2857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7437" name="Line 25"/>
          <p:cNvSpPr>
            <a:spLocks noChangeShapeType="1"/>
          </p:cNvSpPr>
          <p:nvPr/>
        </p:nvSpPr>
        <p:spPr bwMode="auto">
          <a:xfrm>
            <a:off x="6875463" y="1125538"/>
            <a:ext cx="1017587" cy="0"/>
          </a:xfrm>
          <a:prstGeom prst="line">
            <a:avLst/>
          </a:prstGeom>
          <a:noFill/>
          <a:ln w="2857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7438" name="Rectangle 26"/>
          <p:cNvSpPr>
            <a:spLocks noChangeArrowheads="1"/>
          </p:cNvSpPr>
          <p:nvPr/>
        </p:nvSpPr>
        <p:spPr bwMode="auto">
          <a:xfrm>
            <a:off x="5508625" y="476250"/>
            <a:ext cx="904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ea typeface="ＭＳ Ｐゴシック" pitchFamily="50" charset="-128"/>
              </a:rPr>
              <a:t>1.0m</a:t>
            </a:r>
          </a:p>
        </p:txBody>
      </p:sp>
      <p:sp>
        <p:nvSpPr>
          <p:cNvPr id="17439" name="Rectangle 27"/>
          <p:cNvSpPr>
            <a:spLocks noChangeArrowheads="1"/>
          </p:cNvSpPr>
          <p:nvPr/>
        </p:nvSpPr>
        <p:spPr bwMode="auto">
          <a:xfrm>
            <a:off x="4660900" y="1628775"/>
            <a:ext cx="11525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ea typeface="ＭＳ Ｐゴシック" pitchFamily="50" charset="-128"/>
              </a:rPr>
              <a:t>30kgw</a:t>
            </a:r>
          </a:p>
        </p:txBody>
      </p:sp>
      <p:sp>
        <p:nvSpPr>
          <p:cNvPr id="17440" name="Rectangle 28"/>
          <p:cNvSpPr>
            <a:spLocks noChangeArrowheads="1"/>
          </p:cNvSpPr>
          <p:nvPr/>
        </p:nvSpPr>
        <p:spPr bwMode="auto">
          <a:xfrm>
            <a:off x="7132638" y="1881188"/>
            <a:ext cx="11525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ea typeface="ＭＳ Ｐゴシック" pitchFamily="50" charset="-128"/>
              </a:rPr>
              <a:t>50kgw</a:t>
            </a:r>
          </a:p>
        </p:txBody>
      </p:sp>
      <p:sp>
        <p:nvSpPr>
          <p:cNvPr id="266269" name="Rectangle 29"/>
          <p:cNvSpPr>
            <a:spLocks noChangeArrowheads="1"/>
          </p:cNvSpPr>
          <p:nvPr/>
        </p:nvSpPr>
        <p:spPr bwMode="auto">
          <a:xfrm>
            <a:off x="7097713" y="517525"/>
            <a:ext cx="3413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solidFill>
                  <a:srgbClr val="000000"/>
                </a:solidFill>
                <a:ea typeface="ＭＳ Ｐゴシック" pitchFamily="50" charset="-128"/>
              </a:rPr>
              <a:t>x</a:t>
            </a:r>
          </a:p>
        </p:txBody>
      </p:sp>
      <p:sp>
        <p:nvSpPr>
          <p:cNvPr id="266270" name="Rectangle 30"/>
          <p:cNvSpPr>
            <a:spLocks noChangeArrowheads="1"/>
          </p:cNvSpPr>
          <p:nvPr/>
        </p:nvSpPr>
        <p:spPr bwMode="auto">
          <a:xfrm>
            <a:off x="7092950" y="549275"/>
            <a:ext cx="3762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Bookman Old Style" pitchFamily="18" charset="0"/>
                <a:ea typeface="ＭＳ Ｐゴシック" pitchFamily="50" charset="-128"/>
              </a:rPr>
              <a:t>?</a:t>
            </a:r>
          </a:p>
        </p:txBody>
      </p:sp>
      <p:sp>
        <p:nvSpPr>
          <p:cNvPr id="266275" name="Rectangle 35"/>
          <p:cNvSpPr>
            <a:spLocks noChangeArrowheads="1"/>
          </p:cNvSpPr>
          <p:nvPr/>
        </p:nvSpPr>
        <p:spPr bwMode="auto">
          <a:xfrm>
            <a:off x="6516688" y="2205038"/>
            <a:ext cx="4016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solidFill>
                  <a:srgbClr val="000000"/>
                </a:solidFill>
                <a:ea typeface="ＭＳ Ｐゴシック" pitchFamily="50" charset="-128"/>
              </a:rPr>
              <a:t>F</a:t>
            </a:r>
          </a:p>
        </p:txBody>
      </p:sp>
      <p:sp>
        <p:nvSpPr>
          <p:cNvPr id="266277" name="Rectangle 37"/>
          <p:cNvSpPr>
            <a:spLocks noChangeArrowheads="1"/>
          </p:cNvSpPr>
          <p:nvPr/>
        </p:nvSpPr>
        <p:spPr bwMode="auto">
          <a:xfrm>
            <a:off x="6484938" y="2955925"/>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spcBef>
                <a:spcPct val="0"/>
              </a:spcBef>
            </a:pPr>
            <a:r>
              <a:rPr lang="en-US" altLang="ja-JP">
                <a:solidFill>
                  <a:srgbClr val="000000"/>
                </a:solidFill>
                <a:ea typeface="ＭＳ Ｐゴシック" pitchFamily="50" charset="-128"/>
              </a:rPr>
              <a:t>∴</a:t>
            </a:r>
          </a:p>
        </p:txBody>
      </p:sp>
      <p:sp>
        <p:nvSpPr>
          <p:cNvPr id="266278" name="Rectangle 38"/>
          <p:cNvSpPr>
            <a:spLocks noChangeArrowheads="1"/>
          </p:cNvSpPr>
          <p:nvPr/>
        </p:nvSpPr>
        <p:spPr bwMode="auto">
          <a:xfrm>
            <a:off x="7596188" y="2924175"/>
            <a:ext cx="107950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66281" name="Rectangle 41"/>
          <p:cNvSpPr>
            <a:spLocks noChangeArrowheads="1"/>
          </p:cNvSpPr>
          <p:nvPr/>
        </p:nvSpPr>
        <p:spPr bwMode="auto">
          <a:xfrm>
            <a:off x="3541713" y="2913063"/>
            <a:ext cx="615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a:solidFill>
                  <a:srgbClr val="000000"/>
                </a:solidFill>
                <a:latin typeface="Symbol" pitchFamily="18" charset="2"/>
                <a:ea typeface="ＭＳ Ｐゴシック" pitchFamily="50" charset="-128"/>
              </a:rPr>
              <a:t>=</a:t>
            </a:r>
            <a:r>
              <a:rPr lang="ja-JP" altLang="en-US">
                <a:solidFill>
                  <a:srgbClr val="000000"/>
                </a:solidFill>
                <a:latin typeface="Symbol" pitchFamily="18" charset="2"/>
                <a:ea typeface="ＭＳ Ｐゴシック" pitchFamily="50" charset="-128"/>
              </a:rPr>
              <a:t>　</a:t>
            </a:r>
          </a:p>
        </p:txBody>
      </p:sp>
      <p:sp>
        <p:nvSpPr>
          <p:cNvPr id="266282" name="Rectangle 42"/>
          <p:cNvSpPr>
            <a:spLocks noChangeArrowheads="1"/>
          </p:cNvSpPr>
          <p:nvPr/>
        </p:nvSpPr>
        <p:spPr bwMode="auto">
          <a:xfrm>
            <a:off x="5334000" y="1125538"/>
            <a:ext cx="1524000" cy="550862"/>
          </a:xfrm>
          <a:prstGeom prst="rect">
            <a:avLst/>
          </a:prstGeom>
          <a:solidFill>
            <a:schemeClr val="accent1">
              <a:alpha val="30196"/>
            </a:scheme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266283" name="Rectangle 43"/>
          <p:cNvSpPr>
            <a:spLocks noChangeArrowheads="1"/>
          </p:cNvSpPr>
          <p:nvPr/>
        </p:nvSpPr>
        <p:spPr bwMode="auto">
          <a:xfrm>
            <a:off x="6910388" y="1131888"/>
            <a:ext cx="996950" cy="844550"/>
          </a:xfrm>
          <a:prstGeom prst="rect">
            <a:avLst/>
          </a:prstGeom>
          <a:solidFill>
            <a:schemeClr val="accent1">
              <a:alpha val="30196"/>
            </a:scheme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266293" name="Line 53"/>
          <p:cNvSpPr>
            <a:spLocks noChangeShapeType="1"/>
          </p:cNvSpPr>
          <p:nvPr/>
        </p:nvSpPr>
        <p:spPr bwMode="auto">
          <a:xfrm flipH="1">
            <a:off x="2401888" y="2087563"/>
            <a:ext cx="2779712" cy="936625"/>
          </a:xfrm>
          <a:prstGeom prst="line">
            <a:avLst/>
          </a:prstGeom>
          <a:noFill/>
          <a:ln w="57150">
            <a:solidFill>
              <a:srgbClr val="3399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66294" name="Line 54"/>
          <p:cNvSpPr>
            <a:spLocks noChangeShapeType="1"/>
          </p:cNvSpPr>
          <p:nvPr/>
        </p:nvSpPr>
        <p:spPr bwMode="auto">
          <a:xfrm flipH="1">
            <a:off x="5519738" y="2219325"/>
            <a:ext cx="1703387" cy="679450"/>
          </a:xfrm>
          <a:prstGeom prst="line">
            <a:avLst/>
          </a:prstGeom>
          <a:noFill/>
          <a:ln w="57150">
            <a:solidFill>
              <a:srgbClr val="3399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66295" name="Rectangle 55"/>
          <p:cNvSpPr>
            <a:spLocks noChangeArrowheads="1"/>
          </p:cNvSpPr>
          <p:nvPr/>
        </p:nvSpPr>
        <p:spPr bwMode="auto">
          <a:xfrm>
            <a:off x="7596188" y="2924175"/>
            <a:ext cx="1082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a:solidFill>
                  <a:srgbClr val="000000"/>
                </a:solidFill>
                <a:ea typeface="ＭＳ Ｐゴシック" pitchFamily="50" charset="-128"/>
              </a:rPr>
              <a:t>0.60m</a:t>
            </a:r>
          </a:p>
        </p:txBody>
      </p:sp>
      <p:sp>
        <p:nvSpPr>
          <p:cNvPr id="266301" name="Rectangle 61"/>
          <p:cNvSpPr>
            <a:spLocks noChangeArrowheads="1"/>
          </p:cNvSpPr>
          <p:nvPr/>
        </p:nvSpPr>
        <p:spPr bwMode="auto">
          <a:xfrm>
            <a:off x="5930900" y="1670050"/>
            <a:ext cx="904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a:solidFill>
                  <a:srgbClr val="00CC99"/>
                </a:solidFill>
                <a:ea typeface="ＭＳ Ｐゴシック" pitchFamily="50" charset="-128"/>
              </a:rPr>
              <a:t>1.0m</a:t>
            </a:r>
          </a:p>
        </p:txBody>
      </p:sp>
      <p:sp>
        <p:nvSpPr>
          <p:cNvPr id="266302" name="Rectangle 62"/>
          <p:cNvSpPr>
            <a:spLocks noChangeArrowheads="1"/>
          </p:cNvSpPr>
          <p:nvPr/>
        </p:nvSpPr>
        <p:spPr bwMode="auto">
          <a:xfrm>
            <a:off x="5588000" y="168116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a:solidFill>
                  <a:srgbClr val="00CC99"/>
                </a:solidFill>
                <a:latin typeface="Symbol" pitchFamily="18" charset="2"/>
                <a:ea typeface="ＭＳ Ｐゴシック" pitchFamily="50" charset="-128"/>
              </a:rPr>
              <a:t>×</a:t>
            </a:r>
          </a:p>
        </p:txBody>
      </p:sp>
      <p:sp>
        <p:nvSpPr>
          <p:cNvPr id="266303" name="Rectangle 63"/>
          <p:cNvSpPr>
            <a:spLocks noChangeArrowheads="1"/>
          </p:cNvSpPr>
          <p:nvPr/>
        </p:nvSpPr>
        <p:spPr bwMode="auto">
          <a:xfrm>
            <a:off x="8380413" y="1917700"/>
            <a:ext cx="5191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a:solidFill>
                  <a:srgbClr val="00CC99"/>
                </a:solidFill>
                <a:ea typeface="ＭＳ Ｐゴシック" pitchFamily="50" charset="-128"/>
              </a:rPr>
              <a:t> </a:t>
            </a:r>
            <a:r>
              <a:rPr lang="en-US" altLang="ja-JP" i="1">
                <a:solidFill>
                  <a:srgbClr val="00CC99"/>
                </a:solidFill>
                <a:ea typeface="ＭＳ Ｐゴシック" pitchFamily="50" charset="-128"/>
              </a:rPr>
              <a:t>x </a:t>
            </a:r>
          </a:p>
        </p:txBody>
      </p:sp>
      <p:sp>
        <p:nvSpPr>
          <p:cNvPr id="266304" name="Rectangle 64"/>
          <p:cNvSpPr>
            <a:spLocks noChangeArrowheads="1"/>
          </p:cNvSpPr>
          <p:nvPr/>
        </p:nvSpPr>
        <p:spPr bwMode="auto">
          <a:xfrm>
            <a:off x="8064500" y="1916113"/>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a:solidFill>
                  <a:srgbClr val="00CC99"/>
                </a:solidFill>
                <a:ea typeface="ＭＳ Ｐゴシック" pitchFamily="50" charset="-128"/>
              </a:rPr>
              <a:t>×</a:t>
            </a:r>
          </a:p>
        </p:txBody>
      </p:sp>
      <p:sp>
        <p:nvSpPr>
          <p:cNvPr id="266306" name="Line 66"/>
          <p:cNvSpPr>
            <a:spLocks noChangeShapeType="1"/>
          </p:cNvSpPr>
          <p:nvPr/>
        </p:nvSpPr>
        <p:spPr bwMode="auto">
          <a:xfrm>
            <a:off x="6626225" y="1438275"/>
            <a:ext cx="463550" cy="0"/>
          </a:xfrm>
          <a:prstGeom prst="line">
            <a:avLst/>
          </a:prstGeom>
          <a:noFill/>
          <a:ln w="76200">
            <a:solidFill>
              <a:srgbClr val="0000FF"/>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66307" name="Line 67"/>
          <p:cNvSpPr>
            <a:spLocks noChangeShapeType="1"/>
          </p:cNvSpPr>
          <p:nvPr/>
        </p:nvSpPr>
        <p:spPr bwMode="auto">
          <a:xfrm>
            <a:off x="6613525" y="1290638"/>
            <a:ext cx="463550" cy="0"/>
          </a:xfrm>
          <a:prstGeom prst="line">
            <a:avLst/>
          </a:prstGeom>
          <a:noFill/>
          <a:ln w="76200">
            <a:solidFill>
              <a:srgbClr val="0000FF"/>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66308" name="Line 68"/>
          <p:cNvSpPr>
            <a:spLocks noChangeShapeType="1"/>
          </p:cNvSpPr>
          <p:nvPr/>
        </p:nvSpPr>
        <p:spPr bwMode="auto">
          <a:xfrm flipH="1">
            <a:off x="3871913" y="1687513"/>
            <a:ext cx="2736850" cy="1287462"/>
          </a:xfrm>
          <a:prstGeom prst="line">
            <a:avLst/>
          </a:prstGeom>
          <a:noFill/>
          <a:ln w="57150">
            <a:solidFill>
              <a:srgbClr val="3399FF"/>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66319" name="Line 79"/>
          <p:cNvSpPr>
            <a:spLocks noChangeShapeType="1"/>
          </p:cNvSpPr>
          <p:nvPr/>
        </p:nvSpPr>
        <p:spPr bwMode="auto">
          <a:xfrm>
            <a:off x="3278188" y="3403600"/>
            <a:ext cx="2555875" cy="295275"/>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66320" name="AutoShape 80"/>
          <p:cNvSpPr>
            <a:spLocks noChangeArrowheads="1"/>
          </p:cNvSpPr>
          <p:nvPr/>
        </p:nvSpPr>
        <p:spPr bwMode="auto">
          <a:xfrm>
            <a:off x="942975" y="2954338"/>
            <a:ext cx="2408238" cy="471487"/>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266321" name="Rectangle 81"/>
          <p:cNvSpPr>
            <a:spLocks noChangeArrowheads="1"/>
          </p:cNvSpPr>
          <p:nvPr/>
        </p:nvSpPr>
        <p:spPr bwMode="auto">
          <a:xfrm>
            <a:off x="6190768" y="3582525"/>
            <a:ext cx="22288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en-US" altLang="ja-JP">
                <a:solidFill>
                  <a:srgbClr val="00CC99"/>
                </a:solidFill>
                <a:ea typeface="ＭＳ Ｐゴシック" pitchFamily="50" charset="-128"/>
              </a:rPr>
              <a:t>30kgw×1.0m</a:t>
            </a:r>
          </a:p>
        </p:txBody>
      </p:sp>
      <p:sp>
        <p:nvSpPr>
          <p:cNvPr id="266322" name="Freeform 82"/>
          <p:cNvSpPr>
            <a:spLocks/>
          </p:cNvSpPr>
          <p:nvPr/>
        </p:nvSpPr>
        <p:spPr bwMode="auto">
          <a:xfrm>
            <a:off x="5937250" y="3316288"/>
            <a:ext cx="1077913" cy="177800"/>
          </a:xfrm>
          <a:custGeom>
            <a:avLst/>
            <a:gdLst>
              <a:gd name="T0" fmla="*/ 0 w 679"/>
              <a:gd name="T1" fmla="*/ 0 h 112"/>
              <a:gd name="T2" fmla="*/ 2147483647 w 679"/>
              <a:gd name="T3" fmla="*/ 2147483647 h 112"/>
              <a:gd name="T4" fmla="*/ 2147483647 w 679"/>
              <a:gd name="T5" fmla="*/ 2147483647 h 112"/>
              <a:gd name="T6" fmla="*/ 2147483647 w 679"/>
              <a:gd name="T7" fmla="*/ 2147483647 h 112"/>
              <a:gd name="T8" fmla="*/ 0 60000 65536"/>
              <a:gd name="T9" fmla="*/ 0 60000 65536"/>
              <a:gd name="T10" fmla="*/ 0 60000 65536"/>
              <a:gd name="T11" fmla="*/ 0 60000 65536"/>
              <a:gd name="T12" fmla="*/ 0 w 679"/>
              <a:gd name="T13" fmla="*/ 0 h 112"/>
              <a:gd name="T14" fmla="*/ 679 w 679"/>
              <a:gd name="T15" fmla="*/ 112 h 112"/>
            </a:gdLst>
            <a:ahLst/>
            <a:cxnLst>
              <a:cxn ang="T8">
                <a:pos x="T0" y="T1"/>
              </a:cxn>
              <a:cxn ang="T9">
                <a:pos x="T2" y="T3"/>
              </a:cxn>
              <a:cxn ang="T10">
                <a:pos x="T4" y="T5"/>
              </a:cxn>
              <a:cxn ang="T11">
                <a:pos x="T6" y="T7"/>
              </a:cxn>
            </a:cxnLst>
            <a:rect l="T12" t="T13" r="T14" b="T15"/>
            <a:pathLst>
              <a:path w="679" h="112">
                <a:moveTo>
                  <a:pt x="0" y="0"/>
                </a:moveTo>
                <a:lnTo>
                  <a:pt x="249" y="112"/>
                </a:lnTo>
                <a:lnTo>
                  <a:pt x="498" y="112"/>
                </a:lnTo>
                <a:lnTo>
                  <a:pt x="679" y="26"/>
                </a:lnTo>
              </a:path>
            </a:pathLst>
          </a:custGeom>
          <a:noFill/>
          <a:ln w="57150">
            <a:solidFill>
              <a:srgbClr val="FF9999"/>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a:lstStyle/>
          <a:p>
            <a:pPr algn="ctr"/>
            <a:endParaRPr lang="ja-JP" altLang="en-US" i="1">
              <a:solidFill>
                <a:srgbClr val="000000"/>
              </a:solidFill>
              <a:ea typeface="ＭＳ Ｐゴシック" pitchFamily="50" charset="-128"/>
            </a:endParaRPr>
          </a:p>
        </p:txBody>
      </p:sp>
      <p:sp>
        <p:nvSpPr>
          <p:cNvPr id="266323" name="AutoShape 83"/>
          <p:cNvSpPr>
            <a:spLocks noChangeArrowheads="1"/>
          </p:cNvSpPr>
          <p:nvPr/>
        </p:nvSpPr>
        <p:spPr bwMode="auto">
          <a:xfrm>
            <a:off x="5584825" y="2936875"/>
            <a:ext cx="442913" cy="471488"/>
          </a:xfrm>
          <a:prstGeom prst="roundRect">
            <a:avLst>
              <a:gd name="adj" fmla="val 36787"/>
            </a:avLst>
          </a:prstGeom>
          <a:noFill/>
          <a:ln w="28575"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266325" name="AutoShape 85"/>
          <p:cNvSpPr>
            <a:spLocks noChangeArrowheads="1"/>
          </p:cNvSpPr>
          <p:nvPr/>
        </p:nvSpPr>
        <p:spPr bwMode="auto">
          <a:xfrm>
            <a:off x="4135438" y="2925763"/>
            <a:ext cx="1098550" cy="471487"/>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266327" name="Line 87"/>
          <p:cNvSpPr>
            <a:spLocks noChangeShapeType="1"/>
          </p:cNvSpPr>
          <p:nvPr/>
        </p:nvSpPr>
        <p:spPr bwMode="auto">
          <a:xfrm>
            <a:off x="5073650" y="3414713"/>
            <a:ext cx="1230313" cy="631825"/>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66331" name="Rectangle 91"/>
          <p:cNvSpPr>
            <a:spLocks noChangeArrowheads="1"/>
          </p:cNvSpPr>
          <p:nvPr/>
        </p:nvSpPr>
        <p:spPr bwMode="auto">
          <a:xfrm>
            <a:off x="6782906" y="4022263"/>
            <a:ext cx="11525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en-US" altLang="ja-JP">
                <a:solidFill>
                  <a:srgbClr val="00CC99"/>
                </a:solidFill>
                <a:ea typeface="ＭＳ Ｐゴシック" pitchFamily="50" charset="-128"/>
              </a:rPr>
              <a:t>50kgw</a:t>
            </a:r>
            <a:endParaRPr lang="en-US" altLang="ja-JP">
              <a:solidFill>
                <a:srgbClr val="00CC99"/>
              </a:solidFill>
              <a:latin typeface="Century" pitchFamily="18" charset="0"/>
              <a:ea typeface="ＭＳ Ｐゴシック" pitchFamily="50" charset="-128"/>
            </a:endParaRPr>
          </a:p>
        </p:txBody>
      </p:sp>
      <p:sp>
        <p:nvSpPr>
          <p:cNvPr id="266332" name="Line 92"/>
          <p:cNvSpPr>
            <a:spLocks noChangeShapeType="1"/>
          </p:cNvSpPr>
          <p:nvPr/>
        </p:nvSpPr>
        <p:spPr bwMode="auto">
          <a:xfrm>
            <a:off x="6325706" y="4074650"/>
            <a:ext cx="1979612" cy="0"/>
          </a:xfrm>
          <a:prstGeom prst="line">
            <a:avLst/>
          </a:prstGeom>
          <a:noFill/>
          <a:ln w="19050">
            <a:solidFill>
              <a:srgbClr val="3399FF"/>
            </a:solidFill>
            <a:round/>
            <a:headEn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66333" name="Line 93"/>
          <p:cNvSpPr>
            <a:spLocks noChangeShapeType="1"/>
          </p:cNvSpPr>
          <p:nvPr/>
        </p:nvSpPr>
        <p:spPr bwMode="auto">
          <a:xfrm flipV="1">
            <a:off x="7793038" y="3367088"/>
            <a:ext cx="214312" cy="31750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66334" name="Rectangle 94"/>
          <p:cNvSpPr>
            <a:spLocks noChangeArrowheads="1"/>
          </p:cNvSpPr>
          <p:nvPr/>
        </p:nvSpPr>
        <p:spPr bwMode="auto">
          <a:xfrm rot="-5400000">
            <a:off x="6926263" y="3271838"/>
            <a:ext cx="3794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en-US" altLang="ja-JP" dirty="0">
                <a:solidFill>
                  <a:srgbClr val="0066FF"/>
                </a:solidFill>
                <a:latin typeface="Symbol" pitchFamily="18" charset="2"/>
                <a:ea typeface="ＭＳ Ｐゴシック" pitchFamily="50" charset="-128"/>
              </a:rPr>
              <a:t>=</a:t>
            </a:r>
            <a:endParaRPr lang="en-US" altLang="ja-JP" dirty="0">
              <a:solidFill>
                <a:srgbClr val="0066FF"/>
              </a:solidFill>
              <a:latin typeface="Century" pitchFamily="18" charset="0"/>
              <a:ea typeface="ＭＳ Ｐゴシック" pitchFamily="50" charset="-128"/>
            </a:endParaRPr>
          </a:p>
        </p:txBody>
      </p:sp>
      <p:sp>
        <p:nvSpPr>
          <p:cNvPr id="85" name="Rectangle 7"/>
          <p:cNvSpPr txBox="1">
            <a:spLocks noChangeArrowheads="1"/>
          </p:cNvSpPr>
          <p:nvPr/>
        </p:nvSpPr>
        <p:spPr bwMode="auto">
          <a:xfrm>
            <a:off x="3698337" y="3505327"/>
            <a:ext cx="200843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dirty="0">
                <a:solidFill>
                  <a:srgbClr val="3333CC"/>
                </a:solidFill>
              </a:rPr>
              <a:t>てこの原理</a:t>
            </a:r>
          </a:p>
        </p:txBody>
      </p:sp>
      <p:sp>
        <p:nvSpPr>
          <p:cNvPr id="88" name="AutoShape 63"/>
          <p:cNvSpPr>
            <a:spLocks noChangeArrowheads="1"/>
          </p:cNvSpPr>
          <p:nvPr/>
        </p:nvSpPr>
        <p:spPr bwMode="auto">
          <a:xfrm>
            <a:off x="604382" y="3518704"/>
            <a:ext cx="1533627" cy="534561"/>
          </a:xfrm>
          <a:prstGeom prst="roundRect">
            <a:avLst>
              <a:gd name="adj" fmla="val 50000"/>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89" name="AutoShape 64"/>
          <p:cNvSpPr>
            <a:spLocks noChangeArrowheads="1"/>
          </p:cNvSpPr>
          <p:nvPr/>
        </p:nvSpPr>
        <p:spPr bwMode="auto">
          <a:xfrm>
            <a:off x="1341912" y="4144489"/>
            <a:ext cx="4346369" cy="546263"/>
          </a:xfrm>
          <a:prstGeom prst="roundRect">
            <a:avLst>
              <a:gd name="adj" fmla="val 50000"/>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ja-JP" altLang="en-US" dirty="0">
                <a:solidFill>
                  <a:srgbClr val="000000"/>
                </a:solidFill>
                <a:ea typeface="ＭＳ Ｐゴシック" pitchFamily="50" charset="-128"/>
              </a:rPr>
              <a:t>トルク</a:t>
            </a:r>
            <a:r>
              <a:rPr lang="en-US" altLang="ja-JP" dirty="0">
                <a:solidFill>
                  <a:srgbClr val="000000"/>
                </a:solidFill>
                <a:ea typeface="ＭＳ Ｐゴシック" pitchFamily="50" charset="-128"/>
              </a:rPr>
              <a:t>(=</a:t>
            </a:r>
            <a:r>
              <a:rPr lang="ja-JP" altLang="en-US" dirty="0">
                <a:solidFill>
                  <a:srgbClr val="000000"/>
                </a:solidFill>
                <a:ea typeface="ＭＳ Ｐゴシック" pitchFamily="50" charset="-128"/>
              </a:rPr>
              <a:t>力のモーメント</a:t>
            </a:r>
            <a:r>
              <a:rPr lang="en-US" altLang="ja-JP" dirty="0">
                <a:solidFill>
                  <a:srgbClr val="000000"/>
                </a:solidFill>
                <a:ea typeface="ＭＳ Ｐゴシック" pitchFamily="50" charset="-128"/>
              </a:rPr>
              <a:t>)</a:t>
            </a:r>
            <a:endParaRPr lang="ja-JP" altLang="en-US" b="1" i="1" dirty="0">
              <a:solidFill>
                <a:srgbClr val="000000"/>
              </a:solidFill>
              <a:ea typeface="ＭＳ Ｐゴシック" pitchFamily="50" charset="-128"/>
            </a:endParaRPr>
          </a:p>
        </p:txBody>
      </p:sp>
      <p:sp>
        <p:nvSpPr>
          <p:cNvPr id="90" name="Rectangle 94"/>
          <p:cNvSpPr>
            <a:spLocks noChangeArrowheads="1"/>
          </p:cNvSpPr>
          <p:nvPr/>
        </p:nvSpPr>
        <p:spPr bwMode="auto">
          <a:xfrm rot="14427717">
            <a:off x="1188232" y="3789174"/>
            <a:ext cx="378150" cy="72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algn="ctr"/>
            <a:r>
              <a:rPr lang="en-US" altLang="ja-JP" sz="4000" dirty="0">
                <a:solidFill>
                  <a:srgbClr val="FF9966"/>
                </a:solidFill>
                <a:latin typeface="Symbol" pitchFamily="18" charset="2"/>
                <a:ea typeface="ＭＳ Ｐゴシック" pitchFamily="50" charset="-128"/>
              </a:rPr>
              <a:t>=</a:t>
            </a:r>
            <a:endParaRPr lang="en-US" altLang="ja-JP" sz="4000" dirty="0">
              <a:solidFill>
                <a:srgbClr val="FF9966"/>
              </a:solidFill>
              <a:latin typeface="Century" pitchFamily="18" charset="0"/>
              <a:ea typeface="ＭＳ Ｐゴシック" pitchFamily="50" charset="-128"/>
            </a:endParaRPr>
          </a:p>
        </p:txBody>
      </p:sp>
    </p:spTree>
    <p:extLst>
      <p:ext uri="{BB962C8B-B14F-4D97-AF65-F5344CB8AC3E}">
        <p14:creationId xmlns:p14="http://schemas.microsoft.com/office/powerpoint/2010/main" val="28836589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5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69"/>
                                        </p:tgtEl>
                                        <p:attrNameLst>
                                          <p:attrName>style.visibility</p:attrName>
                                        </p:attrNameLst>
                                      </p:cBhvr>
                                      <p:to>
                                        <p:strVal val="visible"/>
                                      </p:to>
                                    </p:set>
                                  </p:childTnLst>
                                </p:cTn>
                              </p:par>
                              <p:par>
                                <p:cTn id="11" presetID="1" presetClass="exit" presetSubtype="0" fill="hold" grpId="0" nodeType="withEffect">
                                  <p:stCondLst>
                                    <p:cond delay="0"/>
                                  </p:stCondLst>
                                  <p:childTnLst>
                                    <p:set>
                                      <p:cBhvr>
                                        <p:cTn id="12" dur="1" fill="hold">
                                          <p:stCondLst>
                                            <p:cond delay="0"/>
                                          </p:stCondLst>
                                        </p:cTn>
                                        <p:tgtEl>
                                          <p:spTgt spid="266270"/>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266263"/>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266246"/>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8" presetClass="emph" presetSubtype="0" fill="hold" grpId="0" nodeType="clickEffect">
                                  <p:stCondLst>
                                    <p:cond delay="0"/>
                                  </p:stCondLst>
                                  <p:childTnLst>
                                    <p:animRot by="-600000">
                                      <p:cBhvr>
                                        <p:cTn id="22" dur="500" fill="hold"/>
                                        <p:tgtEl>
                                          <p:spTgt spid="266243"/>
                                        </p:tgtEl>
                                        <p:attrNameLst>
                                          <p:attrName>r</p:attrName>
                                        </p:attrNameLst>
                                      </p:cBhvr>
                                    </p:animRot>
                                  </p:childTnLst>
                                </p:cTn>
                              </p:par>
                              <p:par>
                                <p:cTn id="23" presetID="42" presetClass="path" presetSubtype="0" fill="hold" grpId="0" nodeType="withEffect">
                                  <p:stCondLst>
                                    <p:cond delay="0"/>
                                  </p:stCondLst>
                                  <p:childTnLst>
                                    <p:animMotion origin="layout" path="M 2.77778E-7 1.2951E-6 L 2.77778E-7 0.04648 " pathEditMode="relative" rAng="0" ptsTypes="AA">
                                      <p:cBhvr>
                                        <p:cTn id="24" dur="500" fill="hold"/>
                                        <p:tgtEl>
                                          <p:spTgt spid="266245"/>
                                        </p:tgtEl>
                                        <p:attrNameLst>
                                          <p:attrName>ppt_x</p:attrName>
                                          <p:attrName>ppt_y</p:attrName>
                                        </p:attrNameLst>
                                      </p:cBhvr>
                                      <p:rCtr x="0" y="2313"/>
                                    </p:animMotion>
                                  </p:childTnLst>
                                </p:cTn>
                              </p:par>
                              <p:par>
                                <p:cTn id="25" presetID="1" presetClass="entr" presetSubtype="0" fill="hold" nodeType="withEffect">
                                  <p:stCondLst>
                                    <p:cond delay="0"/>
                                  </p:stCondLst>
                                  <p:childTnLst>
                                    <p:set>
                                      <p:cBhvr>
                                        <p:cTn id="26" dur="1" fill="hold">
                                          <p:stCondLst>
                                            <p:cond delay="0"/>
                                          </p:stCondLst>
                                        </p:cTn>
                                        <p:tgtEl>
                                          <p:spTgt spid="26624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629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6297"/>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266245"/>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266243"/>
                                        </p:tgtEl>
                                        <p:attrNameLst>
                                          <p:attrName>style.visibility</p:attrName>
                                        </p:attrNameLst>
                                      </p:cBhvr>
                                      <p:to>
                                        <p:strVal val="hidden"/>
                                      </p:to>
                                    </p:set>
                                  </p:childTnLst>
                                </p:cTn>
                              </p:par>
                            </p:childTnLst>
                          </p:cTn>
                        </p:par>
                        <p:par>
                          <p:cTn id="37" fill="hold" nodeType="afterGroup">
                            <p:stCondLst>
                              <p:cond delay="0"/>
                            </p:stCondLst>
                            <p:childTnLst>
                              <p:par>
                                <p:cTn id="38" presetID="1" presetClass="entr" presetSubtype="0" fill="hold" grpId="1" nodeType="afterEffect">
                                  <p:stCondLst>
                                    <p:cond delay="0"/>
                                  </p:stCondLst>
                                  <p:childTnLst>
                                    <p:set>
                                      <p:cBhvr>
                                        <p:cTn id="39" dur="1" fill="hold">
                                          <p:stCondLst>
                                            <p:cond delay="0"/>
                                          </p:stCondLst>
                                        </p:cTn>
                                        <p:tgtEl>
                                          <p:spTgt spid="266263"/>
                                        </p:tgtEl>
                                        <p:attrNameLst>
                                          <p:attrName>style.visibility</p:attrName>
                                        </p:attrNameLst>
                                      </p:cBhvr>
                                      <p:to>
                                        <p:strVal val="visible"/>
                                      </p:to>
                                    </p:set>
                                  </p:childTnLst>
                                </p:cTn>
                              </p:par>
                              <p:par>
                                <p:cTn id="40" presetID="1" presetClass="entr" presetSubtype="0" fill="hold" grpId="1" nodeType="withEffect">
                                  <p:stCondLst>
                                    <p:cond delay="0"/>
                                  </p:stCondLst>
                                  <p:childTnLst>
                                    <p:set>
                                      <p:cBhvr>
                                        <p:cTn id="41" dur="1" fill="hold">
                                          <p:stCondLst>
                                            <p:cond delay="0"/>
                                          </p:stCondLst>
                                        </p:cTn>
                                        <p:tgtEl>
                                          <p:spTgt spid="266246"/>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xit" presetSubtype="0" fill="hold" grpId="1" nodeType="clickEffect">
                                  <p:stCondLst>
                                    <p:cond delay="0"/>
                                  </p:stCondLst>
                                  <p:childTnLst>
                                    <p:set>
                                      <p:cBhvr>
                                        <p:cTn id="45" dur="1" fill="hold">
                                          <p:stCondLst>
                                            <p:cond delay="0"/>
                                          </p:stCondLst>
                                        </p:cTn>
                                        <p:tgtEl>
                                          <p:spTgt spid="266297"/>
                                        </p:tgtEl>
                                        <p:attrNameLst>
                                          <p:attrName>style.visibility</p:attrName>
                                        </p:attrNameLst>
                                      </p:cBhvr>
                                      <p:to>
                                        <p:strVal val="hidden"/>
                                      </p:to>
                                    </p:set>
                                  </p:childTnLst>
                                </p:cTn>
                              </p:par>
                              <p:par>
                                <p:cTn id="46" presetID="1" presetClass="exit" presetSubtype="0" fill="hold" grpId="0" nodeType="withEffect">
                                  <p:stCondLst>
                                    <p:cond delay="0"/>
                                  </p:stCondLst>
                                  <p:childTnLst>
                                    <p:set>
                                      <p:cBhvr>
                                        <p:cTn id="47" dur="1" fill="hold">
                                          <p:stCondLst>
                                            <p:cond delay="0"/>
                                          </p:stCondLst>
                                        </p:cTn>
                                        <p:tgtEl>
                                          <p:spTgt spid="266262"/>
                                        </p:tgtEl>
                                        <p:attrNameLst>
                                          <p:attrName>style.visibility</p:attrName>
                                        </p:attrNameLst>
                                      </p:cBhvr>
                                      <p:to>
                                        <p:strVal val="hidden"/>
                                      </p:to>
                                    </p:set>
                                  </p:childTnLst>
                                </p:cTn>
                              </p:par>
                              <p:par>
                                <p:cTn id="48" presetID="1" presetClass="exit" presetSubtype="0" fill="hold" nodeType="withEffect">
                                  <p:stCondLst>
                                    <p:cond delay="0"/>
                                  </p:stCondLst>
                                  <p:childTnLst>
                                    <p:set>
                                      <p:cBhvr>
                                        <p:cTn id="49" dur="1" fill="hold">
                                          <p:stCondLst>
                                            <p:cond delay="0"/>
                                          </p:stCondLst>
                                        </p:cTn>
                                        <p:tgtEl>
                                          <p:spTgt spid="266248"/>
                                        </p:tgtEl>
                                        <p:attrNameLst>
                                          <p:attrName>style.visibility</p:attrName>
                                        </p:attrNameLst>
                                      </p:cBhvr>
                                      <p:to>
                                        <p:strVal val="hidden"/>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8" presetClass="emph" presetSubtype="0" fill="hold" grpId="1" nodeType="clickEffect">
                                  <p:stCondLst>
                                    <p:cond delay="0"/>
                                  </p:stCondLst>
                                  <p:childTnLst>
                                    <p:animRot by="600000">
                                      <p:cBhvr>
                                        <p:cTn id="53" dur="500" fill="hold"/>
                                        <p:tgtEl>
                                          <p:spTgt spid="266296"/>
                                        </p:tgtEl>
                                        <p:attrNameLst>
                                          <p:attrName>r</p:attrName>
                                        </p:attrNameLst>
                                      </p:cBhvr>
                                    </p:animRot>
                                  </p:childTnLst>
                                </p:cTn>
                              </p:par>
                              <p:par>
                                <p:cTn id="54" presetID="42" presetClass="path" presetSubtype="0" fill="hold" grpId="2" nodeType="withEffect">
                                  <p:stCondLst>
                                    <p:cond delay="0"/>
                                  </p:stCondLst>
                                  <p:childTnLst>
                                    <p:animMotion origin="layout" path="M -3.88889E-6 -4.44444E-6 L -3.88889E-6 0.03033 " pathEditMode="relative" rAng="0" ptsTypes="AA">
                                      <p:cBhvr>
                                        <p:cTn id="55" dur="500" fill="hold"/>
                                        <p:tgtEl>
                                          <p:spTgt spid="266246"/>
                                        </p:tgtEl>
                                        <p:attrNameLst>
                                          <p:attrName>ppt_x</p:attrName>
                                          <p:attrName>ppt_y</p:attrName>
                                        </p:attrNameLst>
                                      </p:cBhvr>
                                      <p:rCtr x="0" y="1505"/>
                                    </p:animMotion>
                                  </p:childTnLst>
                                </p:cTn>
                              </p:par>
                              <p:par>
                                <p:cTn id="56" presetID="1" presetClass="entr" presetSubtype="0" fill="hold" nodeType="withEffect">
                                  <p:stCondLst>
                                    <p:cond delay="0"/>
                                  </p:stCondLst>
                                  <p:childTnLst>
                                    <p:set>
                                      <p:cBhvr>
                                        <p:cTn id="57" dur="1" fill="hold">
                                          <p:stCondLst>
                                            <p:cond delay="0"/>
                                          </p:stCondLst>
                                        </p:cTn>
                                        <p:tgtEl>
                                          <p:spTgt spid="266261"/>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xit" presetSubtype="0" fill="hold" grpId="2" nodeType="clickEffect">
                                  <p:stCondLst>
                                    <p:cond delay="0"/>
                                  </p:stCondLst>
                                  <p:childTnLst>
                                    <p:set>
                                      <p:cBhvr>
                                        <p:cTn id="61" dur="1" fill="hold">
                                          <p:stCondLst>
                                            <p:cond delay="0"/>
                                          </p:stCondLst>
                                        </p:cTn>
                                        <p:tgtEl>
                                          <p:spTgt spid="266296"/>
                                        </p:tgtEl>
                                        <p:attrNameLst>
                                          <p:attrName>style.visibility</p:attrName>
                                        </p:attrNameLst>
                                      </p:cBhvr>
                                      <p:to>
                                        <p:strVal val="hidden"/>
                                      </p:to>
                                    </p:set>
                                  </p:childTnLst>
                                </p:cTn>
                              </p:par>
                              <p:par>
                                <p:cTn id="62" presetID="1" presetClass="exit" presetSubtype="0" fill="hold" grpId="3" nodeType="withEffect">
                                  <p:stCondLst>
                                    <p:cond delay="0"/>
                                  </p:stCondLst>
                                  <p:childTnLst>
                                    <p:set>
                                      <p:cBhvr>
                                        <p:cTn id="63" dur="1" fill="hold">
                                          <p:stCondLst>
                                            <p:cond delay="0"/>
                                          </p:stCondLst>
                                        </p:cTn>
                                        <p:tgtEl>
                                          <p:spTgt spid="266246"/>
                                        </p:tgtEl>
                                        <p:attrNameLst>
                                          <p:attrName>style.visibility</p:attrName>
                                        </p:attrNameLst>
                                      </p:cBhvr>
                                      <p:to>
                                        <p:strVal val="hidden"/>
                                      </p:to>
                                    </p:set>
                                  </p:childTnLst>
                                </p:cTn>
                              </p:par>
                              <p:par>
                                <p:cTn id="64" presetID="1" presetClass="entr" presetSubtype="0" fill="hold" grpId="0" nodeType="withEffect">
                                  <p:stCondLst>
                                    <p:cond delay="0"/>
                                  </p:stCondLst>
                                  <p:childTnLst>
                                    <p:set>
                                      <p:cBhvr>
                                        <p:cTn id="65" dur="1" fill="hold">
                                          <p:stCondLst>
                                            <p:cond delay="0"/>
                                          </p:stCondLst>
                                        </p:cTn>
                                        <p:tgtEl>
                                          <p:spTgt spid="266299"/>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84"/>
                                        </p:tgtEl>
                                        <p:attrNameLst>
                                          <p:attrName>style.visibility</p:attrName>
                                        </p:attrNameLst>
                                      </p:cBhvr>
                                      <p:to>
                                        <p:strVal val="visible"/>
                                      </p:to>
                                    </p:set>
                                  </p:childTnLst>
                                </p:cTn>
                              </p:par>
                            </p:childTnLst>
                          </p:cTn>
                        </p:par>
                      </p:childTnLst>
                    </p:cTn>
                  </p:par>
                  <p:par>
                    <p:cTn id="68" fill="hold" nodeType="clickPar">
                      <p:stCondLst>
                        <p:cond delay="indefinite"/>
                      </p:stCondLst>
                      <p:childTnLst>
                        <p:par>
                          <p:cTn id="69" fill="hold" nodeType="withGroup">
                            <p:stCondLst>
                              <p:cond delay="0"/>
                            </p:stCondLst>
                            <p:childTnLst>
                              <p:par>
                                <p:cTn id="70" presetID="1" presetClass="entr" presetSubtype="0" fill="hold" grpId="2" nodeType="clickEffect">
                                  <p:stCondLst>
                                    <p:cond delay="0"/>
                                  </p:stCondLst>
                                  <p:childTnLst>
                                    <p:set>
                                      <p:cBhvr>
                                        <p:cTn id="71" dur="1" fill="hold">
                                          <p:stCondLst>
                                            <p:cond delay="0"/>
                                          </p:stCondLst>
                                        </p:cTn>
                                        <p:tgtEl>
                                          <p:spTgt spid="266297"/>
                                        </p:tgtEl>
                                        <p:attrNameLst>
                                          <p:attrName>style.visibility</p:attrName>
                                        </p:attrNameLst>
                                      </p:cBhvr>
                                      <p:to>
                                        <p:strVal val="visible"/>
                                      </p:to>
                                    </p:set>
                                  </p:childTnLst>
                                </p:cTn>
                              </p:par>
                              <p:par>
                                <p:cTn id="72" presetID="1" presetClass="entr" presetSubtype="0" fill="hold" grpId="1" nodeType="withEffect">
                                  <p:stCondLst>
                                    <p:cond delay="0"/>
                                  </p:stCondLst>
                                  <p:childTnLst>
                                    <p:set>
                                      <p:cBhvr>
                                        <p:cTn id="73" dur="1" fill="hold">
                                          <p:stCondLst>
                                            <p:cond delay="0"/>
                                          </p:stCondLst>
                                        </p:cTn>
                                        <p:tgtEl>
                                          <p:spTgt spid="266262"/>
                                        </p:tgtEl>
                                        <p:attrNameLst>
                                          <p:attrName>style.visibility</p:attrName>
                                        </p:attrNameLst>
                                      </p:cBhvr>
                                      <p:to>
                                        <p:strVal val="visible"/>
                                      </p:to>
                                    </p:set>
                                  </p:childTnLst>
                                </p:cTn>
                              </p:par>
                              <p:par>
                                <p:cTn id="74" presetID="1" presetClass="entr" presetSubtype="0" fill="hold" nodeType="withEffect">
                                  <p:stCondLst>
                                    <p:cond delay="0"/>
                                  </p:stCondLst>
                                  <p:childTnLst>
                                    <p:set>
                                      <p:cBhvr>
                                        <p:cTn id="75" dur="1" fill="hold">
                                          <p:stCondLst>
                                            <p:cond delay="0"/>
                                          </p:stCondLst>
                                        </p:cTn>
                                        <p:tgtEl>
                                          <p:spTgt spid="266248"/>
                                        </p:tgtEl>
                                        <p:attrNameLst>
                                          <p:attrName>style.visibility</p:attrName>
                                        </p:attrNameLst>
                                      </p:cBhvr>
                                      <p:to>
                                        <p:strVal val="visible"/>
                                      </p:to>
                                    </p:set>
                                  </p:childTnLst>
                                </p:cTn>
                              </p:par>
                            </p:childTnLst>
                          </p:cTn>
                        </p:par>
                      </p:childTnLst>
                    </p:cTn>
                  </p:par>
                  <p:par>
                    <p:cTn id="76" fill="hold" nodeType="clickPar">
                      <p:stCondLst>
                        <p:cond delay="indefinite"/>
                      </p:stCondLst>
                      <p:childTnLst>
                        <p:par>
                          <p:cTn id="77" fill="hold" nodeType="withGroup">
                            <p:stCondLst>
                              <p:cond delay="0"/>
                            </p:stCondLst>
                            <p:childTnLst>
                              <p:par>
                                <p:cTn id="78" presetID="1" presetClass="exit" presetSubtype="0" fill="hold" nodeType="clickEffect">
                                  <p:stCondLst>
                                    <p:cond delay="0"/>
                                  </p:stCondLst>
                                  <p:childTnLst>
                                    <p:set>
                                      <p:cBhvr>
                                        <p:cTn id="79" dur="1" fill="hold">
                                          <p:stCondLst>
                                            <p:cond delay="0"/>
                                          </p:stCondLst>
                                        </p:cTn>
                                        <p:tgtEl>
                                          <p:spTgt spid="266261"/>
                                        </p:tgtEl>
                                        <p:attrNameLst>
                                          <p:attrName>style.visibility</p:attrName>
                                        </p:attrNameLst>
                                      </p:cBhvr>
                                      <p:to>
                                        <p:strVal val="hidden"/>
                                      </p:to>
                                    </p:set>
                                  </p:childTnLst>
                                </p:cTn>
                              </p:par>
                              <p:par>
                                <p:cTn id="80" presetID="1" presetClass="entr" presetSubtype="0" fill="hold" grpId="0" nodeType="withEffect">
                                  <p:stCondLst>
                                    <p:cond delay="0"/>
                                  </p:stCondLst>
                                  <p:childTnLst>
                                    <p:set>
                                      <p:cBhvr>
                                        <p:cTn id="81" dur="1" fill="hold">
                                          <p:stCondLst>
                                            <p:cond delay="0"/>
                                          </p:stCondLst>
                                        </p:cTn>
                                        <p:tgtEl>
                                          <p:spTgt spid="266256"/>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266282"/>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266301"/>
                                        </p:tgtEl>
                                        <p:attrNameLst>
                                          <p:attrName>style.visibility</p:attrName>
                                        </p:attrNameLst>
                                      </p:cBhvr>
                                      <p:to>
                                        <p:strVal val="visible"/>
                                      </p:to>
                                    </p:set>
                                  </p:childTnLst>
                                </p:cTn>
                              </p:par>
                              <p:par>
                                <p:cTn id="88" presetID="64" presetClass="path" presetSubtype="0" fill="remove" grpId="1" nodeType="withEffect">
                                  <p:stCondLst>
                                    <p:cond delay="0"/>
                                  </p:stCondLst>
                                  <p:childTnLst>
                                    <p:animMotion origin="layout" path="M -2.77778E-7 0 L -0.03368 -0.16736 " pathEditMode="relative" rAng="0" ptsTypes="AA">
                                      <p:cBhvr>
                                        <p:cTn id="89" dur="500" spd="-100000" fill="hold"/>
                                        <p:tgtEl>
                                          <p:spTgt spid="266301"/>
                                        </p:tgtEl>
                                        <p:attrNameLst>
                                          <p:attrName>ppt_x</p:attrName>
                                          <p:attrName>ppt_y</p:attrName>
                                        </p:attrNameLst>
                                      </p:cBhvr>
                                      <p:rCtr x="-1684" y="-8380"/>
                                    </p:animMotion>
                                  </p:childTnLst>
                                </p:cTn>
                              </p:par>
                            </p:childTnLst>
                          </p:cTn>
                        </p:par>
                        <p:par>
                          <p:cTn id="90" fill="hold" nodeType="afterGroup">
                            <p:stCondLst>
                              <p:cond delay="500"/>
                            </p:stCondLst>
                            <p:childTnLst>
                              <p:par>
                                <p:cTn id="91" presetID="1" presetClass="entr" presetSubtype="0" fill="hold" grpId="0" nodeType="afterEffect">
                                  <p:stCondLst>
                                    <p:cond delay="0"/>
                                  </p:stCondLst>
                                  <p:childTnLst>
                                    <p:set>
                                      <p:cBhvr>
                                        <p:cTn id="92" dur="1" fill="hold">
                                          <p:stCondLst>
                                            <p:cond delay="0"/>
                                          </p:stCondLst>
                                        </p:cTn>
                                        <p:tgtEl>
                                          <p:spTgt spid="266302"/>
                                        </p:tgtEl>
                                        <p:attrNameLst>
                                          <p:attrName>style.visibility</p:attrName>
                                        </p:attrNameLst>
                                      </p:cBhvr>
                                      <p:to>
                                        <p:strVal val="visible"/>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1" fill="hold" grpId="0" nodeType="clickEffect">
                                  <p:stCondLst>
                                    <p:cond delay="0"/>
                                  </p:stCondLst>
                                  <p:childTnLst>
                                    <p:set>
                                      <p:cBhvr>
                                        <p:cTn id="96" dur="1" fill="hold">
                                          <p:stCondLst>
                                            <p:cond delay="0"/>
                                          </p:stCondLst>
                                        </p:cTn>
                                        <p:tgtEl>
                                          <p:spTgt spid="266293"/>
                                        </p:tgtEl>
                                        <p:attrNameLst>
                                          <p:attrName>style.visibility</p:attrName>
                                        </p:attrNameLst>
                                      </p:cBhvr>
                                      <p:to>
                                        <p:strVal val="visible"/>
                                      </p:to>
                                    </p:set>
                                    <p:animEffect transition="in" filter="wipe(up)">
                                      <p:cBhvr>
                                        <p:cTn id="97" dur="500"/>
                                        <p:tgtEl>
                                          <p:spTgt spid="266293"/>
                                        </p:tgtEl>
                                      </p:cBhvr>
                                    </p:animEffect>
                                  </p:childTnLst>
                                </p:cTn>
                              </p:par>
                              <p:par>
                                <p:cTn id="98" presetID="1" presetClass="entr" presetSubtype="0" fill="hold" grpId="0" nodeType="withEffect">
                                  <p:stCondLst>
                                    <p:cond delay="0"/>
                                  </p:stCondLst>
                                  <p:childTnLst>
                                    <p:set>
                                      <p:cBhvr>
                                        <p:cTn id="99" dur="1" fill="hold">
                                          <p:stCondLst>
                                            <p:cond delay="0"/>
                                          </p:stCondLst>
                                        </p:cTn>
                                        <p:tgtEl>
                                          <p:spTgt spid="266250"/>
                                        </p:tgtEl>
                                        <p:attrNameLst>
                                          <p:attrName>style.visibility</p:attrName>
                                        </p:attrNameLst>
                                      </p:cBhvr>
                                      <p:to>
                                        <p:strVal val="visible"/>
                                      </p:to>
                                    </p:set>
                                  </p:childTnLst>
                                </p:cTn>
                              </p:par>
                              <p:par>
                                <p:cTn id="100" presetID="64" presetClass="path" presetSubtype="0" fill="remove" grpId="1" nodeType="withEffect">
                                  <p:stCondLst>
                                    <p:cond delay="0"/>
                                  </p:stCondLst>
                                  <p:childTnLst>
                                    <p:animMotion origin="layout" path="M -3.05556E-6 -3.7037E-7 L 0.39896 -0.17801 " pathEditMode="relative" rAng="0" ptsTypes="AA">
                                      <p:cBhvr>
                                        <p:cTn id="101" dur="500" spd="-100000" fill="hold"/>
                                        <p:tgtEl>
                                          <p:spTgt spid="266250"/>
                                        </p:tgtEl>
                                        <p:attrNameLst>
                                          <p:attrName>ppt_x</p:attrName>
                                          <p:attrName>ppt_y</p:attrName>
                                        </p:attrNameLst>
                                      </p:cBhvr>
                                      <p:rCtr x="19948" y="-8912"/>
                                    </p:animMotion>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 presetClass="exit" presetSubtype="0" fill="hold" nodeType="clickEffect">
                                  <p:stCondLst>
                                    <p:cond delay="0"/>
                                  </p:stCondLst>
                                  <p:childTnLst>
                                    <p:set>
                                      <p:cBhvr>
                                        <p:cTn id="105" dur="1" fill="hold">
                                          <p:stCondLst>
                                            <p:cond delay="0"/>
                                          </p:stCondLst>
                                        </p:cTn>
                                        <p:tgtEl>
                                          <p:spTgt spid="266248"/>
                                        </p:tgtEl>
                                        <p:attrNameLst>
                                          <p:attrName>style.visibility</p:attrName>
                                        </p:attrNameLst>
                                      </p:cBhvr>
                                      <p:to>
                                        <p:strVal val="hidden"/>
                                      </p:to>
                                    </p:set>
                                  </p:childTnLst>
                                </p:cTn>
                              </p:par>
                              <p:par>
                                <p:cTn id="106" presetID="1" presetClass="exit" presetSubtype="0" fill="hold" grpId="1" nodeType="withEffect">
                                  <p:stCondLst>
                                    <p:cond delay="0"/>
                                  </p:stCondLst>
                                  <p:childTnLst>
                                    <p:set>
                                      <p:cBhvr>
                                        <p:cTn id="107" dur="1" fill="hold">
                                          <p:stCondLst>
                                            <p:cond delay="0"/>
                                          </p:stCondLst>
                                        </p:cTn>
                                        <p:tgtEl>
                                          <p:spTgt spid="266282"/>
                                        </p:tgtEl>
                                        <p:attrNameLst>
                                          <p:attrName>style.visibility</p:attrName>
                                        </p:attrNameLst>
                                      </p:cBhvr>
                                      <p:to>
                                        <p:strVal val="hidden"/>
                                      </p:to>
                                    </p:set>
                                  </p:childTnLst>
                                </p:cTn>
                              </p:par>
                              <p:par>
                                <p:cTn id="108" presetID="1" presetClass="exit" presetSubtype="0" fill="hold" grpId="1" nodeType="withEffect">
                                  <p:stCondLst>
                                    <p:cond delay="0"/>
                                  </p:stCondLst>
                                  <p:childTnLst>
                                    <p:set>
                                      <p:cBhvr>
                                        <p:cTn id="109" dur="1" fill="hold">
                                          <p:stCondLst>
                                            <p:cond delay="0"/>
                                          </p:stCondLst>
                                        </p:cTn>
                                        <p:tgtEl>
                                          <p:spTgt spid="266293"/>
                                        </p:tgtEl>
                                        <p:attrNameLst>
                                          <p:attrName>style.visibility</p:attrName>
                                        </p:attrNameLst>
                                      </p:cBhvr>
                                      <p:to>
                                        <p:strVal val="hidden"/>
                                      </p:to>
                                    </p:set>
                                  </p:childTnLst>
                                </p:cTn>
                              </p:par>
                              <p:par>
                                <p:cTn id="110" presetID="1" presetClass="exit" presetSubtype="0" fill="hold" grpId="2" nodeType="withEffect">
                                  <p:stCondLst>
                                    <p:cond delay="0"/>
                                  </p:stCondLst>
                                  <p:childTnLst>
                                    <p:set>
                                      <p:cBhvr>
                                        <p:cTn id="111" dur="1" fill="hold">
                                          <p:stCondLst>
                                            <p:cond delay="0"/>
                                          </p:stCondLst>
                                        </p:cTn>
                                        <p:tgtEl>
                                          <p:spTgt spid="266301"/>
                                        </p:tgtEl>
                                        <p:attrNameLst>
                                          <p:attrName>style.visibility</p:attrName>
                                        </p:attrNameLst>
                                      </p:cBhvr>
                                      <p:to>
                                        <p:strVal val="hidden"/>
                                      </p:to>
                                    </p:set>
                                  </p:childTnLst>
                                </p:cTn>
                              </p:par>
                              <p:par>
                                <p:cTn id="112" presetID="1" presetClass="exit" presetSubtype="0" fill="hold" grpId="1" nodeType="withEffect">
                                  <p:stCondLst>
                                    <p:cond delay="0"/>
                                  </p:stCondLst>
                                  <p:childTnLst>
                                    <p:set>
                                      <p:cBhvr>
                                        <p:cTn id="113" dur="1" fill="hold">
                                          <p:stCondLst>
                                            <p:cond delay="0"/>
                                          </p:stCondLst>
                                        </p:cTn>
                                        <p:tgtEl>
                                          <p:spTgt spid="266302"/>
                                        </p:tgtEl>
                                        <p:attrNameLst>
                                          <p:attrName>style.visibility</p:attrName>
                                        </p:attrNameLst>
                                      </p:cBhvr>
                                      <p:to>
                                        <p:strVal val="hidden"/>
                                      </p:to>
                                    </p:se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 presetClass="entr" presetSubtype="0" fill="hold" nodeType="clickEffect">
                                  <p:stCondLst>
                                    <p:cond delay="0"/>
                                  </p:stCondLst>
                                  <p:childTnLst>
                                    <p:set>
                                      <p:cBhvr>
                                        <p:cTn id="117" dur="1" fill="hold">
                                          <p:stCondLst>
                                            <p:cond delay="0"/>
                                          </p:stCondLst>
                                        </p:cTn>
                                        <p:tgtEl>
                                          <p:spTgt spid="266261"/>
                                        </p:tgtEl>
                                        <p:attrNameLst>
                                          <p:attrName>style.visibility</p:attrName>
                                        </p:attrNameLst>
                                      </p:cBhvr>
                                      <p:to>
                                        <p:strVal val="visible"/>
                                      </p:to>
                                    </p:set>
                                  </p:childTnLst>
                                </p:cTn>
                              </p:par>
                              <p:par>
                                <p:cTn id="118" presetID="1" presetClass="entr" presetSubtype="0" fill="hold" grpId="0" nodeType="withEffect">
                                  <p:stCondLst>
                                    <p:cond delay="0"/>
                                  </p:stCondLst>
                                  <p:childTnLst>
                                    <p:set>
                                      <p:cBhvr>
                                        <p:cTn id="119" dur="1" fill="hold">
                                          <p:stCondLst>
                                            <p:cond delay="0"/>
                                          </p:stCondLst>
                                        </p:cTn>
                                        <p:tgtEl>
                                          <p:spTgt spid="266259"/>
                                        </p:tgtEl>
                                        <p:attrNameLst>
                                          <p:attrName>style.visibility</p:attrName>
                                        </p:attrNameLst>
                                      </p:cBhvr>
                                      <p:to>
                                        <p:strVal val="visible"/>
                                      </p:to>
                                    </p:set>
                                  </p:childTnLst>
                                </p:cTn>
                              </p:par>
                              <p:par>
                                <p:cTn id="120" presetID="1" presetClass="entr" presetSubtype="0" fill="hold" grpId="0" nodeType="withEffect">
                                  <p:stCondLst>
                                    <p:cond delay="0"/>
                                  </p:stCondLst>
                                  <p:childTnLst>
                                    <p:set>
                                      <p:cBhvr>
                                        <p:cTn id="121" dur="1" fill="hold">
                                          <p:stCondLst>
                                            <p:cond delay="0"/>
                                          </p:stCondLst>
                                        </p:cTn>
                                        <p:tgtEl>
                                          <p:spTgt spid="266283"/>
                                        </p:tgtEl>
                                        <p:attrNameLst>
                                          <p:attrName>style.visibility</p:attrName>
                                        </p:attrNameLst>
                                      </p:cBhvr>
                                      <p:to>
                                        <p:strVal val="visible"/>
                                      </p:to>
                                    </p:se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266303"/>
                                        </p:tgtEl>
                                        <p:attrNameLst>
                                          <p:attrName>style.visibility</p:attrName>
                                        </p:attrNameLst>
                                      </p:cBhvr>
                                      <p:to>
                                        <p:strVal val="visible"/>
                                      </p:to>
                                    </p:set>
                                  </p:childTnLst>
                                </p:cTn>
                              </p:par>
                              <p:par>
                                <p:cTn id="126" presetID="64" presetClass="path" presetSubtype="0" fill="remove" grpId="1" nodeType="withEffect">
                                  <p:stCondLst>
                                    <p:cond delay="0"/>
                                  </p:stCondLst>
                                  <p:childTnLst>
                                    <p:animMotion origin="layout" path="M -1.66667E-6 -1.11111E-6 L -0.1493 -0.21805 " pathEditMode="relative" rAng="0" ptsTypes="AA">
                                      <p:cBhvr>
                                        <p:cTn id="127" dur="500" spd="-100000" fill="hold"/>
                                        <p:tgtEl>
                                          <p:spTgt spid="266303"/>
                                        </p:tgtEl>
                                        <p:attrNameLst>
                                          <p:attrName>ppt_x</p:attrName>
                                          <p:attrName>ppt_y</p:attrName>
                                        </p:attrNameLst>
                                      </p:cBhvr>
                                      <p:rCtr x="-7465" y="-10903"/>
                                    </p:animMotion>
                                  </p:childTnLst>
                                </p:cTn>
                              </p:par>
                            </p:childTnLst>
                          </p:cTn>
                        </p:par>
                        <p:par>
                          <p:cTn id="128" fill="hold" nodeType="afterGroup">
                            <p:stCondLst>
                              <p:cond delay="500"/>
                            </p:stCondLst>
                            <p:childTnLst>
                              <p:par>
                                <p:cTn id="129" presetID="1" presetClass="entr" presetSubtype="0" fill="hold" grpId="0" nodeType="afterEffect">
                                  <p:stCondLst>
                                    <p:cond delay="0"/>
                                  </p:stCondLst>
                                  <p:childTnLst>
                                    <p:set>
                                      <p:cBhvr>
                                        <p:cTn id="130" dur="1" fill="hold">
                                          <p:stCondLst>
                                            <p:cond delay="0"/>
                                          </p:stCondLst>
                                        </p:cTn>
                                        <p:tgtEl>
                                          <p:spTgt spid="266304"/>
                                        </p:tgtEl>
                                        <p:attrNameLst>
                                          <p:attrName>style.visibility</p:attrName>
                                        </p:attrNameLst>
                                      </p:cBhvr>
                                      <p:to>
                                        <p:strVal val="visible"/>
                                      </p:to>
                                    </p:se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22" presetClass="entr" presetSubtype="1" fill="hold" grpId="0" nodeType="clickEffect">
                                  <p:stCondLst>
                                    <p:cond delay="0"/>
                                  </p:stCondLst>
                                  <p:childTnLst>
                                    <p:set>
                                      <p:cBhvr>
                                        <p:cTn id="134" dur="1" fill="hold">
                                          <p:stCondLst>
                                            <p:cond delay="0"/>
                                          </p:stCondLst>
                                        </p:cTn>
                                        <p:tgtEl>
                                          <p:spTgt spid="266294"/>
                                        </p:tgtEl>
                                        <p:attrNameLst>
                                          <p:attrName>style.visibility</p:attrName>
                                        </p:attrNameLst>
                                      </p:cBhvr>
                                      <p:to>
                                        <p:strVal val="visible"/>
                                      </p:to>
                                    </p:set>
                                    <p:animEffect transition="in" filter="wipe(up)">
                                      <p:cBhvr>
                                        <p:cTn id="135" dur="500"/>
                                        <p:tgtEl>
                                          <p:spTgt spid="266294"/>
                                        </p:tgtEl>
                                      </p:cBhvr>
                                    </p:animEffect>
                                  </p:childTnLst>
                                </p:cTn>
                              </p:par>
                              <p:par>
                                <p:cTn id="136" presetID="1" presetClass="entr" presetSubtype="0" fill="hold" nodeType="withEffect">
                                  <p:stCondLst>
                                    <p:cond delay="0"/>
                                  </p:stCondLst>
                                  <p:childTnLst>
                                    <p:set>
                                      <p:cBhvr>
                                        <p:cTn id="137" dur="1" fill="hold">
                                          <p:stCondLst>
                                            <p:cond delay="0"/>
                                          </p:stCondLst>
                                        </p:cTn>
                                        <p:tgtEl>
                                          <p:spTgt spid="266242"/>
                                        </p:tgtEl>
                                        <p:attrNameLst>
                                          <p:attrName>style.visibility</p:attrName>
                                        </p:attrNameLst>
                                      </p:cBhvr>
                                      <p:to>
                                        <p:strVal val="visible"/>
                                      </p:to>
                                    </p:set>
                                  </p:childTnLst>
                                </p:cTn>
                              </p:par>
                              <p:par>
                                <p:cTn id="138" presetID="64" presetClass="path" presetSubtype="0" fill="remove" grpId="0" nodeType="withEffect">
                                  <p:stCondLst>
                                    <p:cond delay="0"/>
                                  </p:stCondLst>
                                  <p:childTnLst>
                                    <p:animMotion origin="layout" path="M 3.88889E-6 5.18039E-7 L 0.35347 -0.15426 " pathEditMode="relative" rAng="0" ptsTypes="AA">
                                      <p:cBhvr>
                                        <p:cTn id="139" dur="500" spd="-100000" fill="hold"/>
                                        <p:tgtEl>
                                          <p:spTgt spid="266242"/>
                                        </p:tgtEl>
                                        <p:attrNameLst>
                                          <p:attrName>ppt_x</p:attrName>
                                          <p:attrName>ppt_y</p:attrName>
                                        </p:attrNameLst>
                                      </p:cBhvr>
                                      <p:rCtr x="17674" y="-7724"/>
                                    </p:animMotion>
                                  </p:childTnLst>
                                </p:cTn>
                              </p:par>
                            </p:childTnLst>
                          </p:cTn>
                        </p:par>
                      </p:childTnLst>
                    </p:cTn>
                  </p:par>
                  <p:par>
                    <p:cTn id="140" fill="hold" nodeType="clickPar">
                      <p:stCondLst>
                        <p:cond delay="indefinite"/>
                      </p:stCondLst>
                      <p:childTnLst>
                        <p:par>
                          <p:cTn id="141" fill="hold" nodeType="withGroup">
                            <p:stCondLst>
                              <p:cond delay="0"/>
                            </p:stCondLst>
                            <p:childTnLst>
                              <p:par>
                                <p:cTn id="142" presetID="1" presetClass="entr" presetSubtype="0" fill="hold" nodeType="clickEffect">
                                  <p:stCondLst>
                                    <p:cond delay="0"/>
                                  </p:stCondLst>
                                  <p:childTnLst>
                                    <p:set>
                                      <p:cBhvr>
                                        <p:cTn id="143" dur="1" fill="hold">
                                          <p:stCondLst>
                                            <p:cond delay="0"/>
                                          </p:stCondLst>
                                        </p:cTn>
                                        <p:tgtEl>
                                          <p:spTgt spid="266248"/>
                                        </p:tgtEl>
                                        <p:attrNameLst>
                                          <p:attrName>style.visibility</p:attrName>
                                        </p:attrNameLst>
                                      </p:cBhvr>
                                      <p:to>
                                        <p:strVal val="visible"/>
                                      </p:to>
                                    </p:set>
                                  </p:childTnLst>
                                </p:cTn>
                              </p:par>
                              <p:par>
                                <p:cTn id="144" presetID="1" presetClass="entr" presetSubtype="0" fill="hold" grpId="2" nodeType="withEffect">
                                  <p:stCondLst>
                                    <p:cond delay="0"/>
                                  </p:stCondLst>
                                  <p:childTnLst>
                                    <p:set>
                                      <p:cBhvr>
                                        <p:cTn id="145" dur="1" fill="hold">
                                          <p:stCondLst>
                                            <p:cond delay="0"/>
                                          </p:stCondLst>
                                        </p:cTn>
                                        <p:tgtEl>
                                          <p:spTgt spid="266282"/>
                                        </p:tgtEl>
                                        <p:attrNameLst>
                                          <p:attrName>style.visibility</p:attrName>
                                        </p:attrNameLst>
                                      </p:cBhvr>
                                      <p:to>
                                        <p:strVal val="visible"/>
                                      </p:to>
                                    </p:set>
                                  </p:childTnLst>
                                </p:cTn>
                              </p:par>
                              <p:par>
                                <p:cTn id="146" presetID="1" presetClass="exit" presetSubtype="0" fill="hold" grpId="1" nodeType="withEffect">
                                  <p:stCondLst>
                                    <p:cond delay="0"/>
                                  </p:stCondLst>
                                  <p:childTnLst>
                                    <p:set>
                                      <p:cBhvr>
                                        <p:cTn id="147" dur="1" fill="hold">
                                          <p:stCondLst>
                                            <p:cond delay="0"/>
                                          </p:stCondLst>
                                        </p:cTn>
                                        <p:tgtEl>
                                          <p:spTgt spid="266294"/>
                                        </p:tgtEl>
                                        <p:attrNameLst>
                                          <p:attrName>style.visibility</p:attrName>
                                        </p:attrNameLst>
                                      </p:cBhvr>
                                      <p:to>
                                        <p:strVal val="hidden"/>
                                      </p:to>
                                    </p:se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1" presetClass="entr" presetSubtype="0" fill="hold" grpId="0" nodeType="clickEffect">
                                  <p:stCondLst>
                                    <p:cond delay="0"/>
                                  </p:stCondLst>
                                  <p:childTnLst>
                                    <p:set>
                                      <p:cBhvr>
                                        <p:cTn id="151" dur="1" fill="hold">
                                          <p:stCondLst>
                                            <p:cond delay="0"/>
                                          </p:stCondLst>
                                        </p:cTn>
                                        <p:tgtEl>
                                          <p:spTgt spid="266306"/>
                                        </p:tgtEl>
                                        <p:attrNameLst>
                                          <p:attrName>style.visibility</p:attrName>
                                        </p:attrNameLst>
                                      </p:cBhvr>
                                      <p:to>
                                        <p:strVal val="visible"/>
                                      </p:to>
                                    </p:set>
                                  </p:childTnLst>
                                </p:cTn>
                              </p:par>
                              <p:par>
                                <p:cTn id="152" presetID="1" presetClass="entr" presetSubtype="0" fill="hold" grpId="0" nodeType="withEffect">
                                  <p:stCondLst>
                                    <p:cond delay="0"/>
                                  </p:stCondLst>
                                  <p:childTnLst>
                                    <p:set>
                                      <p:cBhvr>
                                        <p:cTn id="153" dur="1" fill="hold">
                                          <p:stCondLst>
                                            <p:cond delay="0"/>
                                          </p:stCondLst>
                                        </p:cTn>
                                        <p:tgtEl>
                                          <p:spTgt spid="266307"/>
                                        </p:tgtEl>
                                        <p:attrNameLst>
                                          <p:attrName>style.visibility</p:attrName>
                                        </p:attrNameLst>
                                      </p:cBhvr>
                                      <p:to>
                                        <p:strVal val="visible"/>
                                      </p:to>
                                    </p:se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22" presetClass="entr" presetSubtype="1" fill="hold" grpId="0" nodeType="clickEffect">
                                  <p:stCondLst>
                                    <p:cond delay="0"/>
                                  </p:stCondLst>
                                  <p:childTnLst>
                                    <p:set>
                                      <p:cBhvr>
                                        <p:cTn id="157" dur="1" fill="hold">
                                          <p:stCondLst>
                                            <p:cond delay="0"/>
                                          </p:stCondLst>
                                        </p:cTn>
                                        <p:tgtEl>
                                          <p:spTgt spid="266308"/>
                                        </p:tgtEl>
                                        <p:attrNameLst>
                                          <p:attrName>style.visibility</p:attrName>
                                        </p:attrNameLst>
                                      </p:cBhvr>
                                      <p:to>
                                        <p:strVal val="visible"/>
                                      </p:to>
                                    </p:set>
                                    <p:animEffect transition="in" filter="wipe(up)">
                                      <p:cBhvr>
                                        <p:cTn id="158" dur="500"/>
                                        <p:tgtEl>
                                          <p:spTgt spid="266308"/>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266281"/>
                                        </p:tgtEl>
                                        <p:attrNameLst>
                                          <p:attrName>style.visibility</p:attrName>
                                        </p:attrNameLst>
                                      </p:cBhvr>
                                      <p:to>
                                        <p:strVal val="visible"/>
                                      </p:to>
                                    </p:set>
                                  </p:childTnLst>
                                </p:cTn>
                              </p:par>
                            </p:childTnLst>
                          </p:cTn>
                        </p:par>
                      </p:childTnLst>
                    </p:cTn>
                  </p:par>
                  <p:par>
                    <p:cTn id="163" fill="hold" nodeType="clickPar">
                      <p:stCondLst>
                        <p:cond delay="indefinite"/>
                      </p:stCondLst>
                      <p:childTnLst>
                        <p:par>
                          <p:cTn id="164" fill="hold" nodeType="withGroup">
                            <p:stCondLst>
                              <p:cond delay="0"/>
                            </p:stCondLst>
                            <p:childTnLst>
                              <p:par>
                                <p:cTn id="165" presetID="1" presetClass="exit" presetSubtype="0" fill="hold" grpId="1" nodeType="clickEffect">
                                  <p:stCondLst>
                                    <p:cond delay="0"/>
                                  </p:stCondLst>
                                  <p:childTnLst>
                                    <p:set>
                                      <p:cBhvr>
                                        <p:cTn id="166" dur="1" fill="hold">
                                          <p:stCondLst>
                                            <p:cond delay="0"/>
                                          </p:stCondLst>
                                        </p:cTn>
                                        <p:tgtEl>
                                          <p:spTgt spid="266306"/>
                                        </p:tgtEl>
                                        <p:attrNameLst>
                                          <p:attrName>style.visibility</p:attrName>
                                        </p:attrNameLst>
                                      </p:cBhvr>
                                      <p:to>
                                        <p:strVal val="hidden"/>
                                      </p:to>
                                    </p:set>
                                  </p:childTnLst>
                                </p:cTn>
                              </p:par>
                              <p:par>
                                <p:cTn id="167" presetID="1" presetClass="exit" presetSubtype="0" fill="hold" grpId="1" nodeType="withEffect">
                                  <p:stCondLst>
                                    <p:cond delay="0"/>
                                  </p:stCondLst>
                                  <p:childTnLst>
                                    <p:set>
                                      <p:cBhvr>
                                        <p:cTn id="168" dur="1" fill="hold">
                                          <p:stCondLst>
                                            <p:cond delay="0"/>
                                          </p:stCondLst>
                                        </p:cTn>
                                        <p:tgtEl>
                                          <p:spTgt spid="266307"/>
                                        </p:tgtEl>
                                        <p:attrNameLst>
                                          <p:attrName>style.visibility</p:attrName>
                                        </p:attrNameLst>
                                      </p:cBhvr>
                                      <p:to>
                                        <p:strVal val="hidden"/>
                                      </p:to>
                                    </p:set>
                                  </p:childTnLst>
                                </p:cTn>
                              </p:par>
                              <p:par>
                                <p:cTn id="169" presetID="1" presetClass="exit" presetSubtype="0" fill="hold" grpId="1" nodeType="withEffect">
                                  <p:stCondLst>
                                    <p:cond delay="0"/>
                                  </p:stCondLst>
                                  <p:childTnLst>
                                    <p:set>
                                      <p:cBhvr>
                                        <p:cTn id="170" dur="1" fill="hold">
                                          <p:stCondLst>
                                            <p:cond delay="0"/>
                                          </p:stCondLst>
                                        </p:cTn>
                                        <p:tgtEl>
                                          <p:spTgt spid="266308"/>
                                        </p:tgtEl>
                                        <p:attrNameLst>
                                          <p:attrName>style.visibility</p:attrName>
                                        </p:attrNameLst>
                                      </p:cBhvr>
                                      <p:to>
                                        <p:strVal val="hidden"/>
                                      </p:to>
                                    </p:set>
                                  </p:childTnLst>
                                </p:cTn>
                              </p:par>
                              <p:par>
                                <p:cTn id="171" presetID="1" presetClass="exit" presetSubtype="0" fill="hold" nodeType="withEffect">
                                  <p:stCondLst>
                                    <p:cond delay="0"/>
                                  </p:stCondLst>
                                  <p:childTnLst>
                                    <p:set>
                                      <p:cBhvr>
                                        <p:cTn id="172" dur="1" fill="hold">
                                          <p:stCondLst>
                                            <p:cond delay="0"/>
                                          </p:stCondLst>
                                        </p:cTn>
                                        <p:tgtEl>
                                          <p:spTgt spid="266248"/>
                                        </p:tgtEl>
                                        <p:attrNameLst>
                                          <p:attrName>style.visibility</p:attrName>
                                        </p:attrNameLst>
                                      </p:cBhvr>
                                      <p:to>
                                        <p:strVal val="hidden"/>
                                      </p:to>
                                    </p:set>
                                  </p:childTnLst>
                                </p:cTn>
                              </p:par>
                              <p:par>
                                <p:cTn id="173" presetID="1" presetClass="exit" presetSubtype="0" fill="hold" nodeType="withEffect">
                                  <p:stCondLst>
                                    <p:cond delay="0"/>
                                  </p:stCondLst>
                                  <p:childTnLst>
                                    <p:set>
                                      <p:cBhvr>
                                        <p:cTn id="174" dur="1" fill="hold">
                                          <p:stCondLst>
                                            <p:cond delay="0"/>
                                          </p:stCondLst>
                                        </p:cTn>
                                        <p:tgtEl>
                                          <p:spTgt spid="266261"/>
                                        </p:tgtEl>
                                        <p:attrNameLst>
                                          <p:attrName>style.visibility</p:attrName>
                                        </p:attrNameLst>
                                      </p:cBhvr>
                                      <p:to>
                                        <p:strVal val="hidden"/>
                                      </p:to>
                                    </p:set>
                                  </p:childTnLst>
                                </p:cTn>
                              </p:par>
                              <p:par>
                                <p:cTn id="175" presetID="1" presetClass="exit" presetSubtype="0" fill="hold" grpId="1" nodeType="withEffect">
                                  <p:stCondLst>
                                    <p:cond delay="0"/>
                                  </p:stCondLst>
                                  <p:childTnLst>
                                    <p:set>
                                      <p:cBhvr>
                                        <p:cTn id="176" dur="1" fill="hold">
                                          <p:stCondLst>
                                            <p:cond delay="0"/>
                                          </p:stCondLst>
                                        </p:cTn>
                                        <p:tgtEl>
                                          <p:spTgt spid="266304"/>
                                        </p:tgtEl>
                                        <p:attrNameLst>
                                          <p:attrName>style.visibility</p:attrName>
                                        </p:attrNameLst>
                                      </p:cBhvr>
                                      <p:to>
                                        <p:strVal val="hidden"/>
                                      </p:to>
                                    </p:set>
                                  </p:childTnLst>
                                </p:cTn>
                              </p:par>
                              <p:par>
                                <p:cTn id="177" presetID="1" presetClass="exit" presetSubtype="0" fill="hold" grpId="2" nodeType="withEffect">
                                  <p:stCondLst>
                                    <p:cond delay="0"/>
                                  </p:stCondLst>
                                  <p:childTnLst>
                                    <p:set>
                                      <p:cBhvr>
                                        <p:cTn id="178" dur="1" fill="hold">
                                          <p:stCondLst>
                                            <p:cond delay="0"/>
                                          </p:stCondLst>
                                        </p:cTn>
                                        <p:tgtEl>
                                          <p:spTgt spid="266303"/>
                                        </p:tgtEl>
                                        <p:attrNameLst>
                                          <p:attrName>style.visibility</p:attrName>
                                        </p:attrNameLst>
                                      </p:cBhvr>
                                      <p:to>
                                        <p:strVal val="hidden"/>
                                      </p:to>
                                    </p:set>
                                  </p:childTnLst>
                                </p:cTn>
                              </p:par>
                            </p:childTnLst>
                          </p:cTn>
                        </p:par>
                      </p:childTnLst>
                    </p:cTn>
                  </p:par>
                  <p:par>
                    <p:cTn id="179" fill="hold" nodeType="clickPar">
                      <p:stCondLst>
                        <p:cond delay="indefinite"/>
                      </p:stCondLst>
                      <p:childTnLst>
                        <p:par>
                          <p:cTn id="180" fill="hold" nodeType="withGroup">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266277"/>
                                        </p:tgtEl>
                                        <p:attrNameLst>
                                          <p:attrName>style.visibility</p:attrName>
                                        </p:attrNameLst>
                                      </p:cBhvr>
                                      <p:to>
                                        <p:strVal val="visible"/>
                                      </p:to>
                                    </p:set>
                                  </p:childTnLst>
                                </p:cTn>
                              </p:par>
                            </p:childTnLst>
                          </p:cTn>
                        </p:par>
                      </p:childTnLst>
                    </p:cTn>
                  </p:par>
                  <p:par>
                    <p:cTn id="183" fill="hold" nodeType="clickPar">
                      <p:stCondLst>
                        <p:cond delay="indefinite"/>
                      </p:stCondLst>
                      <p:childTnLst>
                        <p:par>
                          <p:cTn id="184" fill="hold" nodeType="withGroup">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266323"/>
                                        </p:tgtEl>
                                        <p:attrNameLst>
                                          <p:attrName>style.visibility</p:attrName>
                                        </p:attrNameLst>
                                      </p:cBhvr>
                                      <p:to>
                                        <p:strVal val="visible"/>
                                      </p:to>
                                    </p:set>
                                  </p:childTnLst>
                                </p:cTn>
                              </p:par>
                              <p:par>
                                <p:cTn id="187" presetID="35" presetClass="emph" presetSubtype="0" repeatCount="10000" fill="hold" grpId="1" nodeType="withEffect">
                                  <p:stCondLst>
                                    <p:cond delay="0"/>
                                  </p:stCondLst>
                                  <p:childTnLst>
                                    <p:anim calcmode="discrete" valueType="str">
                                      <p:cBhvr>
                                        <p:cTn id="188" dur="500" fill="hold"/>
                                        <p:tgtEl>
                                          <p:spTgt spid="266323"/>
                                        </p:tgtEl>
                                        <p:attrNameLst>
                                          <p:attrName>style.visibility</p:attrName>
                                        </p:attrNameLst>
                                      </p:cBhvr>
                                      <p:tavLst>
                                        <p:tav tm="0">
                                          <p:val>
                                            <p:strVal val="hidden"/>
                                          </p:val>
                                        </p:tav>
                                        <p:tav tm="50000">
                                          <p:val>
                                            <p:strVal val="visible"/>
                                          </p:val>
                                        </p:tav>
                                      </p:tavLst>
                                    </p:anim>
                                  </p:childTnLst>
                                </p:cTn>
                              </p:par>
                            </p:childTnLst>
                          </p:cTn>
                        </p:par>
                      </p:childTnLst>
                    </p:cTn>
                  </p:par>
                  <p:par>
                    <p:cTn id="189" fill="hold" nodeType="clickPar">
                      <p:stCondLst>
                        <p:cond delay="indefinite"/>
                      </p:stCondLst>
                      <p:childTnLst>
                        <p:par>
                          <p:cTn id="190" fill="hold" nodeType="withGroup">
                            <p:stCondLst>
                              <p:cond delay="0"/>
                            </p:stCondLst>
                            <p:childTnLst>
                              <p:par>
                                <p:cTn id="191" presetID="22" presetClass="entr" presetSubtype="8" fill="hold" grpId="0" nodeType="clickEffect">
                                  <p:stCondLst>
                                    <p:cond delay="0"/>
                                  </p:stCondLst>
                                  <p:childTnLst>
                                    <p:set>
                                      <p:cBhvr>
                                        <p:cTn id="192" dur="1" fill="hold">
                                          <p:stCondLst>
                                            <p:cond delay="0"/>
                                          </p:stCondLst>
                                        </p:cTn>
                                        <p:tgtEl>
                                          <p:spTgt spid="266322"/>
                                        </p:tgtEl>
                                        <p:attrNameLst>
                                          <p:attrName>style.visibility</p:attrName>
                                        </p:attrNameLst>
                                      </p:cBhvr>
                                      <p:to>
                                        <p:strVal val="visible"/>
                                      </p:to>
                                    </p:set>
                                    <p:animEffect transition="in" filter="wipe(left)">
                                      <p:cBhvr>
                                        <p:cTn id="193" dur="500"/>
                                        <p:tgtEl>
                                          <p:spTgt spid="266322"/>
                                        </p:tgtEl>
                                      </p:cBhvr>
                                    </p:animEffect>
                                  </p:childTnLst>
                                </p:cTn>
                              </p:par>
                              <p:par>
                                <p:cTn id="194" presetID="1" presetClass="entr" presetSubtype="0" fill="hold" nodeType="withEffect">
                                  <p:stCondLst>
                                    <p:cond delay="0"/>
                                  </p:stCondLst>
                                  <p:childTnLst>
                                    <p:set>
                                      <p:cBhvr>
                                        <p:cTn id="195" dur="1" fill="hold">
                                          <p:stCondLst>
                                            <p:cond delay="0"/>
                                          </p:stCondLst>
                                        </p:cTn>
                                        <p:tgtEl>
                                          <p:spTgt spid="266324"/>
                                        </p:tgtEl>
                                        <p:attrNameLst>
                                          <p:attrName>style.visibility</p:attrName>
                                        </p:attrNameLst>
                                      </p:cBhvr>
                                      <p:to>
                                        <p:strVal val="visible"/>
                                      </p:to>
                                    </p:set>
                                  </p:childTnLst>
                                </p:cTn>
                              </p:par>
                              <p:par>
                                <p:cTn id="196" presetID="37" presetClass="path" presetSubtype="0" fill="remove" nodeType="withEffect">
                                  <p:stCondLst>
                                    <p:cond delay="0"/>
                                  </p:stCondLst>
                                  <p:childTnLst>
                                    <p:animMotion origin="layout" path="M 8.33333E-7 1.01758E-7 L -0.04323 0.03839 C -0.05226 0.04695 -0.06597 0.05227 -0.07986 0.05227 C -0.09601 0.05227 -0.10903 0.04695 -0.11788 0.03839 L -0.16024 1.01758E-7 " pathEditMode="relative" rAng="0" ptsTypes="FffFF">
                                      <p:cBhvr>
                                        <p:cTn id="197" dur="500" spd="-100000" fill="hold"/>
                                        <p:tgtEl>
                                          <p:spTgt spid="266324"/>
                                        </p:tgtEl>
                                        <p:attrNameLst>
                                          <p:attrName>ppt_x</p:attrName>
                                          <p:attrName>ppt_y</p:attrName>
                                        </p:attrNameLst>
                                      </p:cBhvr>
                                      <p:rCtr x="-8021" y="2613"/>
                                    </p:animMotion>
                                  </p:childTnLst>
                                </p:cTn>
                              </p:par>
                            </p:childTnLst>
                          </p:cTn>
                        </p:par>
                        <p:par>
                          <p:cTn id="198" fill="hold" nodeType="afterGroup">
                            <p:stCondLst>
                              <p:cond delay="500"/>
                            </p:stCondLst>
                            <p:childTnLst>
                              <p:par>
                                <p:cTn id="199" presetID="1" presetClass="entr" presetSubtype="0" fill="hold" grpId="0" nodeType="afterEffect">
                                  <p:stCondLst>
                                    <p:cond delay="0"/>
                                  </p:stCondLst>
                                  <p:childTnLst>
                                    <p:set>
                                      <p:cBhvr>
                                        <p:cTn id="200" dur="1" fill="hold">
                                          <p:stCondLst>
                                            <p:cond delay="0"/>
                                          </p:stCondLst>
                                        </p:cTn>
                                        <p:tgtEl>
                                          <p:spTgt spid="266278"/>
                                        </p:tgtEl>
                                        <p:attrNameLst>
                                          <p:attrName>style.visibility</p:attrName>
                                        </p:attrNameLst>
                                      </p:cBhvr>
                                      <p:to>
                                        <p:strVal val="visible"/>
                                      </p:to>
                                    </p:set>
                                  </p:childTnLst>
                                </p:cTn>
                              </p:par>
                            </p:childTnLst>
                          </p:cTn>
                        </p:par>
                      </p:childTnLst>
                    </p:cTn>
                  </p:par>
                  <p:par>
                    <p:cTn id="201" fill="hold" nodeType="clickPar">
                      <p:stCondLst>
                        <p:cond delay="indefinite"/>
                      </p:stCondLst>
                      <p:childTnLst>
                        <p:par>
                          <p:cTn id="202" fill="hold" nodeType="withGroup">
                            <p:stCondLst>
                              <p:cond delay="0"/>
                            </p:stCondLst>
                            <p:childTnLst>
                              <p:par>
                                <p:cTn id="203" presetID="1" presetClass="exit" presetSubtype="0" fill="hold" grpId="1" nodeType="clickEffect">
                                  <p:stCondLst>
                                    <p:cond delay="0"/>
                                  </p:stCondLst>
                                  <p:childTnLst>
                                    <p:set>
                                      <p:cBhvr>
                                        <p:cTn id="204" dur="1" fill="hold">
                                          <p:stCondLst>
                                            <p:cond delay="0"/>
                                          </p:stCondLst>
                                        </p:cTn>
                                        <p:tgtEl>
                                          <p:spTgt spid="266322"/>
                                        </p:tgtEl>
                                        <p:attrNameLst>
                                          <p:attrName>style.visibility</p:attrName>
                                        </p:attrNameLst>
                                      </p:cBhvr>
                                      <p:to>
                                        <p:strVal val="hidden"/>
                                      </p:to>
                                    </p:set>
                                  </p:childTnLst>
                                </p:cTn>
                              </p:par>
                            </p:childTnLst>
                          </p:cTn>
                        </p:par>
                      </p:childTnLst>
                    </p:cTn>
                  </p:par>
                  <p:par>
                    <p:cTn id="205" fill="hold" nodeType="clickPar">
                      <p:stCondLst>
                        <p:cond delay="indefinite"/>
                      </p:stCondLst>
                      <p:childTnLst>
                        <p:par>
                          <p:cTn id="206" fill="hold" nodeType="withGroup">
                            <p:stCondLst>
                              <p:cond delay="0"/>
                            </p:stCondLst>
                            <p:childTnLst>
                              <p:par>
                                <p:cTn id="207" presetID="1" presetClass="entr" presetSubtype="0" fill="hold" grpId="0" nodeType="clickEffect">
                                  <p:stCondLst>
                                    <p:cond delay="0"/>
                                  </p:stCondLst>
                                  <p:childTnLst>
                                    <p:set>
                                      <p:cBhvr>
                                        <p:cTn id="208" dur="1" fill="hold">
                                          <p:stCondLst>
                                            <p:cond delay="0"/>
                                          </p:stCondLst>
                                        </p:cTn>
                                        <p:tgtEl>
                                          <p:spTgt spid="266320"/>
                                        </p:tgtEl>
                                        <p:attrNameLst>
                                          <p:attrName>style.visibility</p:attrName>
                                        </p:attrNameLst>
                                      </p:cBhvr>
                                      <p:to>
                                        <p:strVal val="visible"/>
                                      </p:to>
                                    </p:set>
                                  </p:childTnLst>
                                </p:cTn>
                              </p:par>
                              <p:par>
                                <p:cTn id="209" presetID="35" presetClass="emph" presetSubtype="0" repeatCount="10000" fill="hold" grpId="1" nodeType="withEffect">
                                  <p:stCondLst>
                                    <p:cond delay="0"/>
                                  </p:stCondLst>
                                  <p:childTnLst>
                                    <p:anim calcmode="discrete" valueType="str">
                                      <p:cBhvr>
                                        <p:cTn id="210" dur="500" fill="hold"/>
                                        <p:tgtEl>
                                          <p:spTgt spid="266320"/>
                                        </p:tgtEl>
                                        <p:attrNameLst>
                                          <p:attrName>style.visibility</p:attrName>
                                        </p:attrNameLst>
                                      </p:cBhvr>
                                      <p:tavLst>
                                        <p:tav tm="0">
                                          <p:val>
                                            <p:strVal val="hidden"/>
                                          </p:val>
                                        </p:tav>
                                        <p:tav tm="50000">
                                          <p:val>
                                            <p:strVal val="visible"/>
                                          </p:val>
                                        </p:tav>
                                      </p:tavLst>
                                    </p:anim>
                                  </p:childTnLst>
                                </p:cTn>
                              </p:par>
                              <p:par>
                                <p:cTn id="211" presetID="1" presetClass="entr" presetSubtype="0" fill="hold" grpId="0" nodeType="withEffect">
                                  <p:stCondLst>
                                    <p:cond delay="0"/>
                                  </p:stCondLst>
                                  <p:childTnLst>
                                    <p:set>
                                      <p:cBhvr>
                                        <p:cTn id="212" dur="1" fill="hold">
                                          <p:stCondLst>
                                            <p:cond delay="0"/>
                                          </p:stCondLst>
                                        </p:cTn>
                                        <p:tgtEl>
                                          <p:spTgt spid="266325"/>
                                        </p:tgtEl>
                                        <p:attrNameLst>
                                          <p:attrName>style.visibility</p:attrName>
                                        </p:attrNameLst>
                                      </p:cBhvr>
                                      <p:to>
                                        <p:strVal val="visible"/>
                                      </p:to>
                                    </p:set>
                                  </p:childTnLst>
                                </p:cTn>
                              </p:par>
                              <p:par>
                                <p:cTn id="213" presetID="35" presetClass="emph" presetSubtype="0" repeatCount="10000" fill="hold" grpId="1" nodeType="withEffect">
                                  <p:stCondLst>
                                    <p:cond delay="0"/>
                                  </p:stCondLst>
                                  <p:childTnLst>
                                    <p:anim calcmode="discrete" valueType="str">
                                      <p:cBhvr>
                                        <p:cTn id="214" dur="500" fill="hold"/>
                                        <p:tgtEl>
                                          <p:spTgt spid="266325"/>
                                        </p:tgtEl>
                                        <p:attrNameLst>
                                          <p:attrName>style.visibility</p:attrName>
                                        </p:attrNameLst>
                                      </p:cBhvr>
                                      <p:tavLst>
                                        <p:tav tm="0">
                                          <p:val>
                                            <p:strVal val="hidden"/>
                                          </p:val>
                                        </p:tav>
                                        <p:tav tm="50000">
                                          <p:val>
                                            <p:strVal val="visible"/>
                                          </p:val>
                                        </p:tav>
                                      </p:tavLst>
                                    </p:anim>
                                  </p:childTnLst>
                                </p:cTn>
                              </p:par>
                            </p:childTnLst>
                          </p:cTn>
                        </p:par>
                      </p:childTnLst>
                    </p:cTn>
                  </p:par>
                  <p:par>
                    <p:cTn id="215" fill="hold" nodeType="clickPar">
                      <p:stCondLst>
                        <p:cond delay="indefinite"/>
                      </p:stCondLst>
                      <p:childTnLst>
                        <p:par>
                          <p:cTn id="216" fill="hold" nodeType="withGroup">
                            <p:stCondLst>
                              <p:cond delay="0"/>
                            </p:stCondLst>
                            <p:childTnLst>
                              <p:par>
                                <p:cTn id="217" presetID="22" presetClass="entr" presetSubtype="8" fill="hold" grpId="0" nodeType="clickEffect">
                                  <p:stCondLst>
                                    <p:cond delay="0"/>
                                  </p:stCondLst>
                                  <p:childTnLst>
                                    <p:set>
                                      <p:cBhvr>
                                        <p:cTn id="218" dur="1" fill="hold">
                                          <p:stCondLst>
                                            <p:cond delay="0"/>
                                          </p:stCondLst>
                                        </p:cTn>
                                        <p:tgtEl>
                                          <p:spTgt spid="266319"/>
                                        </p:tgtEl>
                                        <p:attrNameLst>
                                          <p:attrName>style.visibility</p:attrName>
                                        </p:attrNameLst>
                                      </p:cBhvr>
                                      <p:to>
                                        <p:strVal val="visible"/>
                                      </p:to>
                                    </p:set>
                                    <p:animEffect transition="in" filter="wipe(left)">
                                      <p:cBhvr>
                                        <p:cTn id="219" dur="500"/>
                                        <p:tgtEl>
                                          <p:spTgt spid="266319"/>
                                        </p:tgtEl>
                                      </p:cBhvr>
                                    </p:animEffect>
                                  </p:childTnLst>
                                </p:cTn>
                              </p:par>
                              <p:par>
                                <p:cTn id="220" presetID="1" presetClass="entr" presetSubtype="0" fill="hold" nodeType="withEffect">
                                  <p:stCondLst>
                                    <p:cond delay="0"/>
                                  </p:stCondLst>
                                  <p:childTnLst>
                                    <p:set>
                                      <p:cBhvr>
                                        <p:cTn id="221" dur="1" fill="hold">
                                          <p:stCondLst>
                                            <p:cond delay="0"/>
                                          </p:stCondLst>
                                        </p:cTn>
                                        <p:tgtEl>
                                          <p:spTgt spid="266321"/>
                                        </p:tgtEl>
                                        <p:attrNameLst>
                                          <p:attrName>style.visibility</p:attrName>
                                        </p:attrNameLst>
                                      </p:cBhvr>
                                      <p:to>
                                        <p:strVal val="visible"/>
                                      </p:to>
                                    </p:set>
                                  </p:childTnLst>
                                </p:cTn>
                              </p:par>
                              <p:par>
                                <p:cTn id="222" presetID="42" presetClass="path" presetSubtype="0" fill="remove" nodeType="withEffect">
                                  <p:stCondLst>
                                    <p:cond delay="0"/>
                                  </p:stCondLst>
                                  <p:childTnLst>
                                    <p:animMotion origin="layout" path="M 0.00399 -0.00138 L -0.52205 -0.09759 " pathEditMode="relative" rAng="0" ptsTypes="AA">
                                      <p:cBhvr>
                                        <p:cTn id="223" dur="500" spd="-100000" fill="hold"/>
                                        <p:tgtEl>
                                          <p:spTgt spid="266321"/>
                                        </p:tgtEl>
                                        <p:attrNameLst>
                                          <p:attrName>ppt_x</p:attrName>
                                          <p:attrName>ppt_y</p:attrName>
                                        </p:attrNameLst>
                                      </p:cBhvr>
                                      <p:rCtr x="-26302" y="-4810"/>
                                    </p:animMotion>
                                  </p:childTnLst>
                                </p:cTn>
                              </p:par>
                              <p:par>
                                <p:cTn id="224" presetID="1" presetClass="entr" presetSubtype="0" fill="hold" grpId="0" nodeType="withEffect">
                                  <p:stCondLst>
                                    <p:cond delay="0"/>
                                  </p:stCondLst>
                                  <p:childTnLst>
                                    <p:set>
                                      <p:cBhvr>
                                        <p:cTn id="225" dur="1" fill="hold">
                                          <p:stCondLst>
                                            <p:cond delay="0"/>
                                          </p:stCondLst>
                                        </p:cTn>
                                        <p:tgtEl>
                                          <p:spTgt spid="266332"/>
                                        </p:tgtEl>
                                        <p:attrNameLst>
                                          <p:attrName>style.visibility</p:attrName>
                                        </p:attrNameLst>
                                      </p:cBhvr>
                                      <p:to>
                                        <p:strVal val="visible"/>
                                      </p:to>
                                    </p:set>
                                  </p:childTnLst>
                                </p:cTn>
                              </p:par>
                              <p:par>
                                <p:cTn id="226" presetID="1" presetClass="entr" presetSubtype="0" fill="hold" nodeType="withEffect">
                                  <p:stCondLst>
                                    <p:cond delay="0"/>
                                  </p:stCondLst>
                                  <p:childTnLst>
                                    <p:set>
                                      <p:cBhvr>
                                        <p:cTn id="227" dur="1" fill="hold">
                                          <p:stCondLst>
                                            <p:cond delay="0"/>
                                          </p:stCondLst>
                                        </p:cTn>
                                        <p:tgtEl>
                                          <p:spTgt spid="266334"/>
                                        </p:tgtEl>
                                        <p:attrNameLst>
                                          <p:attrName>style.visibility</p:attrName>
                                        </p:attrNameLst>
                                      </p:cBhvr>
                                      <p:to>
                                        <p:strVal val="visible"/>
                                      </p:to>
                                    </p:set>
                                  </p:childTnLst>
                                </p:cTn>
                              </p:par>
                            </p:childTnLst>
                          </p:cTn>
                        </p:par>
                      </p:childTnLst>
                    </p:cTn>
                  </p:par>
                  <p:par>
                    <p:cTn id="228" fill="hold" nodeType="clickPar">
                      <p:stCondLst>
                        <p:cond delay="indefinite"/>
                      </p:stCondLst>
                      <p:childTnLst>
                        <p:par>
                          <p:cTn id="229" fill="hold" nodeType="withGroup">
                            <p:stCondLst>
                              <p:cond delay="0"/>
                            </p:stCondLst>
                            <p:childTnLst>
                              <p:par>
                                <p:cTn id="230" presetID="22" presetClass="entr" presetSubtype="1" fill="hold" grpId="0" nodeType="clickEffect">
                                  <p:stCondLst>
                                    <p:cond delay="0"/>
                                  </p:stCondLst>
                                  <p:childTnLst>
                                    <p:set>
                                      <p:cBhvr>
                                        <p:cTn id="231" dur="1" fill="hold">
                                          <p:stCondLst>
                                            <p:cond delay="0"/>
                                          </p:stCondLst>
                                        </p:cTn>
                                        <p:tgtEl>
                                          <p:spTgt spid="266327"/>
                                        </p:tgtEl>
                                        <p:attrNameLst>
                                          <p:attrName>style.visibility</p:attrName>
                                        </p:attrNameLst>
                                      </p:cBhvr>
                                      <p:to>
                                        <p:strVal val="visible"/>
                                      </p:to>
                                    </p:set>
                                    <p:animEffect transition="in" filter="wipe(up)">
                                      <p:cBhvr>
                                        <p:cTn id="232" dur="500"/>
                                        <p:tgtEl>
                                          <p:spTgt spid="266327"/>
                                        </p:tgtEl>
                                      </p:cBhvr>
                                    </p:animEffect>
                                  </p:childTnLst>
                                </p:cTn>
                              </p:par>
                              <p:par>
                                <p:cTn id="233" presetID="1" presetClass="entr" presetSubtype="0" fill="hold" grpId="1" nodeType="withEffect">
                                  <p:stCondLst>
                                    <p:cond delay="0"/>
                                  </p:stCondLst>
                                  <p:childTnLst>
                                    <p:set>
                                      <p:cBhvr>
                                        <p:cTn id="234" dur="1" fill="hold">
                                          <p:stCondLst>
                                            <p:cond delay="0"/>
                                          </p:stCondLst>
                                        </p:cTn>
                                        <p:tgtEl>
                                          <p:spTgt spid="266331"/>
                                        </p:tgtEl>
                                        <p:attrNameLst>
                                          <p:attrName>style.visibility</p:attrName>
                                        </p:attrNameLst>
                                      </p:cBhvr>
                                      <p:to>
                                        <p:strVal val="visible"/>
                                      </p:to>
                                    </p:set>
                                  </p:childTnLst>
                                </p:cTn>
                              </p:par>
                              <p:par>
                                <p:cTn id="235" presetID="42" presetClass="path" presetSubtype="0" fill="remove" grpId="0" nodeType="withEffect">
                                  <p:stCondLst>
                                    <p:cond delay="0"/>
                                  </p:stCondLst>
                                  <p:childTnLst>
                                    <p:animMotion origin="layout" path="M -4.44444E-6 3.09898E-6 L -0.25451 -0.16559 " pathEditMode="relative" rAng="0" ptsTypes="AA">
                                      <p:cBhvr>
                                        <p:cTn id="236" dur="500" spd="-100000" fill="hold"/>
                                        <p:tgtEl>
                                          <p:spTgt spid="266331"/>
                                        </p:tgtEl>
                                        <p:attrNameLst>
                                          <p:attrName>ppt_x</p:attrName>
                                          <p:attrName>ppt_y</p:attrName>
                                        </p:attrNameLst>
                                      </p:cBhvr>
                                      <p:rCtr x="-12726" y="-8279"/>
                                    </p:animMotion>
                                  </p:childTnLst>
                                </p:cTn>
                              </p:par>
                            </p:childTnLst>
                          </p:cTn>
                        </p:par>
                      </p:childTnLst>
                    </p:cTn>
                  </p:par>
                  <p:par>
                    <p:cTn id="237" fill="hold" nodeType="clickPar">
                      <p:stCondLst>
                        <p:cond delay="indefinite"/>
                      </p:stCondLst>
                      <p:childTnLst>
                        <p:par>
                          <p:cTn id="238" fill="hold" nodeType="withGroup">
                            <p:stCondLst>
                              <p:cond delay="0"/>
                            </p:stCondLst>
                            <p:childTnLst>
                              <p:par>
                                <p:cTn id="239" presetID="1" presetClass="exit" presetSubtype="0" fill="hold" grpId="2" nodeType="clickEffect">
                                  <p:stCondLst>
                                    <p:cond delay="0"/>
                                  </p:stCondLst>
                                  <p:childTnLst>
                                    <p:set>
                                      <p:cBhvr>
                                        <p:cTn id="240" dur="1" fill="hold">
                                          <p:stCondLst>
                                            <p:cond delay="0"/>
                                          </p:stCondLst>
                                        </p:cTn>
                                        <p:tgtEl>
                                          <p:spTgt spid="266323"/>
                                        </p:tgtEl>
                                        <p:attrNameLst>
                                          <p:attrName>style.visibility</p:attrName>
                                        </p:attrNameLst>
                                      </p:cBhvr>
                                      <p:to>
                                        <p:strVal val="hidden"/>
                                      </p:to>
                                    </p:set>
                                  </p:childTnLst>
                                </p:cTn>
                              </p:par>
                              <p:par>
                                <p:cTn id="241" presetID="1" presetClass="exit" presetSubtype="0" fill="hold" grpId="2" nodeType="withEffect">
                                  <p:stCondLst>
                                    <p:cond delay="0"/>
                                  </p:stCondLst>
                                  <p:childTnLst>
                                    <p:set>
                                      <p:cBhvr>
                                        <p:cTn id="242" dur="1" fill="hold">
                                          <p:stCondLst>
                                            <p:cond delay="0"/>
                                          </p:stCondLst>
                                        </p:cTn>
                                        <p:tgtEl>
                                          <p:spTgt spid="266320"/>
                                        </p:tgtEl>
                                        <p:attrNameLst>
                                          <p:attrName>style.visibility</p:attrName>
                                        </p:attrNameLst>
                                      </p:cBhvr>
                                      <p:to>
                                        <p:strVal val="hidden"/>
                                      </p:to>
                                    </p:set>
                                  </p:childTnLst>
                                </p:cTn>
                              </p:par>
                              <p:par>
                                <p:cTn id="243" presetID="1" presetClass="exit" presetSubtype="0" fill="hold" grpId="1" nodeType="withEffect">
                                  <p:stCondLst>
                                    <p:cond delay="0"/>
                                  </p:stCondLst>
                                  <p:childTnLst>
                                    <p:set>
                                      <p:cBhvr>
                                        <p:cTn id="244" dur="1" fill="hold">
                                          <p:stCondLst>
                                            <p:cond delay="0"/>
                                          </p:stCondLst>
                                        </p:cTn>
                                        <p:tgtEl>
                                          <p:spTgt spid="266319"/>
                                        </p:tgtEl>
                                        <p:attrNameLst>
                                          <p:attrName>style.visibility</p:attrName>
                                        </p:attrNameLst>
                                      </p:cBhvr>
                                      <p:to>
                                        <p:strVal val="hidden"/>
                                      </p:to>
                                    </p:set>
                                  </p:childTnLst>
                                </p:cTn>
                              </p:par>
                              <p:par>
                                <p:cTn id="245" presetID="1" presetClass="exit" presetSubtype="0" fill="hold" grpId="2" nodeType="withEffect">
                                  <p:stCondLst>
                                    <p:cond delay="0"/>
                                  </p:stCondLst>
                                  <p:childTnLst>
                                    <p:set>
                                      <p:cBhvr>
                                        <p:cTn id="246" dur="1" fill="hold">
                                          <p:stCondLst>
                                            <p:cond delay="0"/>
                                          </p:stCondLst>
                                        </p:cTn>
                                        <p:tgtEl>
                                          <p:spTgt spid="266325"/>
                                        </p:tgtEl>
                                        <p:attrNameLst>
                                          <p:attrName>style.visibility</p:attrName>
                                        </p:attrNameLst>
                                      </p:cBhvr>
                                      <p:to>
                                        <p:strVal val="hidden"/>
                                      </p:to>
                                    </p:set>
                                  </p:childTnLst>
                                </p:cTn>
                              </p:par>
                              <p:par>
                                <p:cTn id="247" presetID="1" presetClass="exit" presetSubtype="0" fill="hold" grpId="1" nodeType="withEffect">
                                  <p:stCondLst>
                                    <p:cond delay="0"/>
                                  </p:stCondLst>
                                  <p:childTnLst>
                                    <p:set>
                                      <p:cBhvr>
                                        <p:cTn id="248" dur="1" fill="hold">
                                          <p:stCondLst>
                                            <p:cond delay="0"/>
                                          </p:stCondLst>
                                        </p:cTn>
                                        <p:tgtEl>
                                          <p:spTgt spid="266327"/>
                                        </p:tgtEl>
                                        <p:attrNameLst>
                                          <p:attrName>style.visibility</p:attrName>
                                        </p:attrNameLst>
                                      </p:cBhvr>
                                      <p:to>
                                        <p:strVal val="hidden"/>
                                      </p:to>
                                    </p:set>
                                  </p:childTnLst>
                                </p:cTn>
                              </p:par>
                            </p:childTnLst>
                          </p:cTn>
                        </p:par>
                      </p:childTnLst>
                    </p:cTn>
                  </p:par>
                  <p:par>
                    <p:cTn id="249" fill="hold" nodeType="clickPar">
                      <p:stCondLst>
                        <p:cond delay="indefinite"/>
                      </p:stCondLst>
                      <p:childTnLst>
                        <p:par>
                          <p:cTn id="250" fill="hold" nodeType="withGroup">
                            <p:stCondLst>
                              <p:cond delay="0"/>
                            </p:stCondLst>
                            <p:childTnLst>
                              <p:par>
                                <p:cTn id="251" presetID="22" presetClass="entr" presetSubtype="4" fill="hold" grpId="0" nodeType="clickEffect">
                                  <p:stCondLst>
                                    <p:cond delay="0"/>
                                  </p:stCondLst>
                                  <p:childTnLst>
                                    <p:set>
                                      <p:cBhvr>
                                        <p:cTn id="252" dur="1" fill="hold">
                                          <p:stCondLst>
                                            <p:cond delay="0"/>
                                          </p:stCondLst>
                                        </p:cTn>
                                        <p:tgtEl>
                                          <p:spTgt spid="266333"/>
                                        </p:tgtEl>
                                        <p:attrNameLst>
                                          <p:attrName>style.visibility</p:attrName>
                                        </p:attrNameLst>
                                      </p:cBhvr>
                                      <p:to>
                                        <p:strVal val="visible"/>
                                      </p:to>
                                    </p:set>
                                    <p:animEffect transition="in" filter="wipe(down)">
                                      <p:cBhvr>
                                        <p:cTn id="253" dur="500"/>
                                        <p:tgtEl>
                                          <p:spTgt spid="266333"/>
                                        </p:tgtEl>
                                      </p:cBhvr>
                                    </p:animEffect>
                                  </p:childTnLst>
                                </p:cTn>
                              </p:par>
                            </p:childTnLst>
                          </p:cTn>
                        </p:par>
                      </p:childTnLst>
                    </p:cTn>
                  </p:par>
                  <p:par>
                    <p:cTn id="254" fill="hold" nodeType="clickPar">
                      <p:stCondLst>
                        <p:cond delay="indefinite"/>
                      </p:stCondLst>
                      <p:childTnLst>
                        <p:par>
                          <p:cTn id="255" fill="hold" nodeType="withGroup">
                            <p:stCondLst>
                              <p:cond delay="0"/>
                            </p:stCondLst>
                            <p:childTnLst>
                              <p:par>
                                <p:cTn id="256" presetID="1" presetClass="entr" presetSubtype="0" fill="hold" grpId="0" nodeType="clickEffect">
                                  <p:stCondLst>
                                    <p:cond delay="0"/>
                                  </p:stCondLst>
                                  <p:childTnLst>
                                    <p:set>
                                      <p:cBhvr>
                                        <p:cTn id="257" dur="1" fill="hold">
                                          <p:stCondLst>
                                            <p:cond delay="0"/>
                                          </p:stCondLst>
                                        </p:cTn>
                                        <p:tgtEl>
                                          <p:spTgt spid="266295"/>
                                        </p:tgtEl>
                                        <p:attrNameLst>
                                          <p:attrName>style.visibility</p:attrName>
                                        </p:attrNameLst>
                                      </p:cBhvr>
                                      <p:to>
                                        <p:strVal val="visible"/>
                                      </p:to>
                                    </p:set>
                                  </p:childTnLst>
                                </p:cTn>
                              </p:par>
                            </p:childTnLst>
                          </p:cTn>
                        </p:par>
                      </p:childTnLst>
                    </p:cTn>
                  </p:par>
                  <p:par>
                    <p:cTn id="258" fill="hold" nodeType="clickPar">
                      <p:stCondLst>
                        <p:cond delay="indefinite"/>
                      </p:stCondLst>
                      <p:childTnLst>
                        <p:par>
                          <p:cTn id="259" fill="hold" nodeType="withGroup">
                            <p:stCondLst>
                              <p:cond delay="0"/>
                            </p:stCondLst>
                            <p:childTnLst>
                              <p:par>
                                <p:cTn id="260" presetID="1" presetClass="exit" presetSubtype="0" fill="hold" grpId="1" nodeType="clickEffect">
                                  <p:stCondLst>
                                    <p:cond delay="0"/>
                                  </p:stCondLst>
                                  <p:childTnLst>
                                    <p:set>
                                      <p:cBhvr>
                                        <p:cTn id="261" dur="1" fill="hold">
                                          <p:stCondLst>
                                            <p:cond delay="0"/>
                                          </p:stCondLst>
                                        </p:cTn>
                                        <p:tgtEl>
                                          <p:spTgt spid="266333"/>
                                        </p:tgtEl>
                                        <p:attrNameLst>
                                          <p:attrName>style.visibility</p:attrName>
                                        </p:attrNameLst>
                                      </p:cBhvr>
                                      <p:to>
                                        <p:strVal val="hidden"/>
                                      </p:to>
                                    </p:set>
                                  </p:childTnLst>
                                </p:cTn>
                              </p:par>
                              <p:par>
                                <p:cTn id="262" presetID="1" presetClass="exit" presetSubtype="0" fill="hold" grpId="0" nodeType="withEffect">
                                  <p:stCondLst>
                                    <p:cond delay="0"/>
                                  </p:stCondLst>
                                  <p:childTnLst>
                                    <p:set>
                                      <p:cBhvr>
                                        <p:cTn id="263" dur="1" fill="hold">
                                          <p:stCondLst>
                                            <p:cond delay="0"/>
                                          </p:stCondLst>
                                        </p:cTn>
                                        <p:tgtEl>
                                          <p:spTgt spid="266321"/>
                                        </p:tgtEl>
                                        <p:attrNameLst>
                                          <p:attrName>style.visibility</p:attrName>
                                        </p:attrNameLst>
                                      </p:cBhvr>
                                      <p:to>
                                        <p:strVal val="hidden"/>
                                      </p:to>
                                    </p:set>
                                  </p:childTnLst>
                                </p:cTn>
                              </p:par>
                              <p:par>
                                <p:cTn id="264" presetID="1" presetClass="exit" presetSubtype="0" fill="hold" grpId="2" nodeType="withEffect">
                                  <p:stCondLst>
                                    <p:cond delay="0"/>
                                  </p:stCondLst>
                                  <p:childTnLst>
                                    <p:set>
                                      <p:cBhvr>
                                        <p:cTn id="265" dur="1" fill="hold">
                                          <p:stCondLst>
                                            <p:cond delay="0"/>
                                          </p:stCondLst>
                                        </p:cTn>
                                        <p:tgtEl>
                                          <p:spTgt spid="266331"/>
                                        </p:tgtEl>
                                        <p:attrNameLst>
                                          <p:attrName>style.visibility</p:attrName>
                                        </p:attrNameLst>
                                      </p:cBhvr>
                                      <p:to>
                                        <p:strVal val="hidden"/>
                                      </p:to>
                                    </p:set>
                                  </p:childTnLst>
                                </p:cTn>
                              </p:par>
                              <p:par>
                                <p:cTn id="266" presetID="1" presetClass="exit" presetSubtype="0" fill="hold" grpId="1" nodeType="withEffect">
                                  <p:stCondLst>
                                    <p:cond delay="0"/>
                                  </p:stCondLst>
                                  <p:childTnLst>
                                    <p:set>
                                      <p:cBhvr>
                                        <p:cTn id="267" dur="1" fill="hold">
                                          <p:stCondLst>
                                            <p:cond delay="0"/>
                                          </p:stCondLst>
                                        </p:cTn>
                                        <p:tgtEl>
                                          <p:spTgt spid="266332"/>
                                        </p:tgtEl>
                                        <p:attrNameLst>
                                          <p:attrName>style.visibility</p:attrName>
                                        </p:attrNameLst>
                                      </p:cBhvr>
                                      <p:to>
                                        <p:strVal val="hidden"/>
                                      </p:to>
                                    </p:set>
                                  </p:childTnLst>
                                </p:cTn>
                              </p:par>
                              <p:par>
                                <p:cTn id="268" presetID="1" presetClass="exit" presetSubtype="0" fill="hold" grpId="0" nodeType="withEffect">
                                  <p:stCondLst>
                                    <p:cond delay="0"/>
                                  </p:stCondLst>
                                  <p:childTnLst>
                                    <p:set>
                                      <p:cBhvr>
                                        <p:cTn id="269" dur="1" fill="hold">
                                          <p:stCondLst>
                                            <p:cond delay="0"/>
                                          </p:stCondLst>
                                        </p:cTn>
                                        <p:tgtEl>
                                          <p:spTgt spid="266334"/>
                                        </p:tgtEl>
                                        <p:attrNameLst>
                                          <p:attrName>style.visibility</p:attrName>
                                        </p:attrNameLst>
                                      </p:cBhvr>
                                      <p:to>
                                        <p:strVal val="hidden"/>
                                      </p:to>
                                    </p:set>
                                  </p:childTnLst>
                                </p:cTn>
                              </p:par>
                            </p:childTnLst>
                          </p:cTn>
                        </p:par>
                      </p:childTnLst>
                    </p:cTn>
                  </p:par>
                  <p:par>
                    <p:cTn id="270" fill="hold">
                      <p:stCondLst>
                        <p:cond delay="indefinite"/>
                      </p:stCondLst>
                      <p:childTnLst>
                        <p:par>
                          <p:cTn id="271" fill="hold">
                            <p:stCondLst>
                              <p:cond delay="0"/>
                            </p:stCondLst>
                            <p:childTnLst>
                              <p:par>
                                <p:cTn id="272" presetID="1" presetClass="entr" presetSubtype="0" fill="hold" grpId="0" nodeType="clickEffect">
                                  <p:stCondLst>
                                    <p:cond delay="0"/>
                                  </p:stCondLst>
                                  <p:childTnLst>
                                    <p:set>
                                      <p:cBhvr>
                                        <p:cTn id="273" dur="1" fill="hold">
                                          <p:stCondLst>
                                            <p:cond delay="0"/>
                                          </p:stCondLst>
                                        </p:cTn>
                                        <p:tgtEl>
                                          <p:spTgt spid="266251"/>
                                        </p:tgtEl>
                                        <p:attrNameLst>
                                          <p:attrName>style.visibility</p:attrName>
                                        </p:attrNameLst>
                                      </p:cBhvr>
                                      <p:to>
                                        <p:strVal val="visible"/>
                                      </p:to>
                                    </p:set>
                                  </p:childTnLst>
                                </p:cTn>
                              </p:par>
                            </p:childTnLst>
                          </p:cTn>
                        </p:par>
                      </p:childTnLst>
                    </p:cTn>
                  </p:par>
                  <p:par>
                    <p:cTn id="274" fill="hold" nodeType="clickPar">
                      <p:stCondLst>
                        <p:cond delay="indefinite"/>
                      </p:stCondLst>
                      <p:childTnLst>
                        <p:par>
                          <p:cTn id="275" fill="hold" nodeType="withGroup">
                            <p:stCondLst>
                              <p:cond delay="0"/>
                            </p:stCondLst>
                            <p:childTnLst>
                              <p:par>
                                <p:cTn id="276" presetID="1" presetClass="entr" presetSubtype="0" fill="hold" grpId="0" nodeType="clickEffect">
                                  <p:stCondLst>
                                    <p:cond delay="0"/>
                                  </p:stCondLst>
                                  <p:childTnLst>
                                    <p:set>
                                      <p:cBhvr>
                                        <p:cTn id="277" dur="1" fill="hold">
                                          <p:stCondLst>
                                            <p:cond delay="0"/>
                                          </p:stCondLst>
                                        </p:cTn>
                                        <p:tgtEl>
                                          <p:spTgt spid="85"/>
                                        </p:tgtEl>
                                        <p:attrNameLst>
                                          <p:attrName>style.visibility</p:attrName>
                                        </p:attrNameLst>
                                      </p:cBhvr>
                                      <p:to>
                                        <p:strVal val="visible"/>
                                      </p:to>
                                    </p:set>
                                  </p:childTnLst>
                                </p:cTn>
                              </p:par>
                            </p:childTnLst>
                          </p:cTn>
                        </p:par>
                      </p:childTnLst>
                    </p:cTn>
                  </p:par>
                  <p:par>
                    <p:cTn id="278" fill="hold">
                      <p:stCondLst>
                        <p:cond delay="indefinite"/>
                      </p:stCondLst>
                      <p:childTnLst>
                        <p:par>
                          <p:cTn id="279" fill="hold">
                            <p:stCondLst>
                              <p:cond delay="0"/>
                            </p:stCondLst>
                            <p:childTnLst>
                              <p:par>
                                <p:cTn id="280" presetID="1" presetClass="entr" presetSubtype="0" fill="hold" grpId="0" nodeType="clickEffect">
                                  <p:stCondLst>
                                    <p:cond delay="0"/>
                                  </p:stCondLst>
                                  <p:childTnLst>
                                    <p:set>
                                      <p:cBhvr>
                                        <p:cTn id="281" dur="1" fill="hold">
                                          <p:stCondLst>
                                            <p:cond delay="0"/>
                                          </p:stCondLst>
                                        </p:cTn>
                                        <p:tgtEl>
                                          <p:spTgt spid="88"/>
                                        </p:tgtEl>
                                        <p:attrNameLst>
                                          <p:attrName>style.visibility</p:attrName>
                                        </p:attrNameLst>
                                      </p:cBhvr>
                                      <p:to>
                                        <p:strVal val="visible"/>
                                      </p:to>
                                    </p:set>
                                  </p:childTnLst>
                                </p:cTn>
                              </p:par>
                              <p:par>
                                <p:cTn id="282" presetID="1" presetClass="entr" presetSubtype="0" fill="hold" grpId="0" nodeType="withEffect">
                                  <p:stCondLst>
                                    <p:cond delay="0"/>
                                  </p:stCondLst>
                                  <p:childTnLst>
                                    <p:set>
                                      <p:cBhvr>
                                        <p:cTn id="283" dur="1" fill="hold">
                                          <p:stCondLst>
                                            <p:cond delay="0"/>
                                          </p:stCondLst>
                                        </p:cTn>
                                        <p:tgtEl>
                                          <p:spTgt spid="89"/>
                                        </p:tgtEl>
                                        <p:attrNameLst>
                                          <p:attrName>style.visibility</p:attrName>
                                        </p:attrNameLst>
                                      </p:cBhvr>
                                      <p:to>
                                        <p:strVal val="visible"/>
                                      </p:to>
                                    </p:set>
                                  </p:childTnLst>
                                </p:cTn>
                              </p:par>
                              <p:par>
                                <p:cTn id="284" presetID="1" presetClass="entr" presetSubtype="0" fill="hold" nodeType="withEffect">
                                  <p:stCondLst>
                                    <p:cond delay="0"/>
                                  </p:stCondLst>
                                  <p:childTnLst>
                                    <p:set>
                                      <p:cBhvr>
                                        <p:cTn id="285" dur="1" fill="hold">
                                          <p:stCondLst>
                                            <p:cond delay="0"/>
                                          </p:stCondLst>
                                        </p:cTn>
                                        <p:tgtEl>
                                          <p:spTgt spid="90"/>
                                        </p:tgtEl>
                                        <p:attrNameLst>
                                          <p:attrName>style.visibility</p:attrName>
                                        </p:attrNameLst>
                                      </p:cBhvr>
                                      <p:to>
                                        <p:strVal val="visible"/>
                                      </p:to>
                                    </p:set>
                                  </p:childTnLst>
                                </p:cTn>
                              </p:par>
                            </p:childTnLst>
                          </p:cTn>
                        </p:par>
                      </p:childTnLst>
                    </p:cTn>
                  </p:par>
                  <p:par>
                    <p:cTn id="286" fill="hold" nodeType="clickPar">
                      <p:stCondLst>
                        <p:cond delay="indefinite"/>
                      </p:stCondLst>
                      <p:childTnLst>
                        <p:par>
                          <p:cTn id="287" fill="hold" nodeType="withGroup">
                            <p:stCondLst>
                              <p:cond delay="0"/>
                            </p:stCondLst>
                            <p:childTnLst>
                              <p:par>
                                <p:cTn id="288" presetID="1" presetClass="entr" presetSubtype="0" fill="hold" grpId="0" nodeType="clickEffect">
                                  <p:stCondLst>
                                    <p:cond delay="0"/>
                                  </p:stCondLst>
                                  <p:childTnLst>
                                    <p:set>
                                      <p:cBhvr>
                                        <p:cTn id="289" dur="1" fill="hold">
                                          <p:stCondLst>
                                            <p:cond delay="0"/>
                                          </p:stCondLst>
                                        </p:cTn>
                                        <p:tgtEl>
                                          <p:spTgt spid="266252"/>
                                        </p:tgtEl>
                                        <p:attrNameLst>
                                          <p:attrName>style.visibility</p:attrName>
                                        </p:attrNameLst>
                                      </p:cBhvr>
                                      <p:to>
                                        <p:strVal val="visible"/>
                                      </p:to>
                                    </p:set>
                                  </p:childTnLst>
                                </p:cTn>
                              </p:par>
                              <p:par>
                                <p:cTn id="290" presetID="1" presetClass="exit" presetSubtype="0" fill="hold" grpId="3" nodeType="withEffect">
                                  <p:stCondLst>
                                    <p:cond delay="0"/>
                                  </p:stCondLst>
                                  <p:childTnLst>
                                    <p:set>
                                      <p:cBhvr>
                                        <p:cTn id="291" dur="1" fill="hold">
                                          <p:stCondLst>
                                            <p:cond delay="0"/>
                                          </p:stCondLst>
                                        </p:cTn>
                                        <p:tgtEl>
                                          <p:spTgt spid="266282"/>
                                        </p:tgtEl>
                                        <p:attrNameLst>
                                          <p:attrName>style.visibility</p:attrName>
                                        </p:attrNameLst>
                                      </p:cBhvr>
                                      <p:to>
                                        <p:strVal val="hidden"/>
                                      </p:to>
                                    </p:set>
                                  </p:childTnLst>
                                </p:cTn>
                              </p:par>
                              <p:par>
                                <p:cTn id="292" presetID="1" presetClass="exit" presetSubtype="0" fill="hold" grpId="1" nodeType="withEffect">
                                  <p:stCondLst>
                                    <p:cond delay="0"/>
                                  </p:stCondLst>
                                  <p:childTnLst>
                                    <p:set>
                                      <p:cBhvr>
                                        <p:cTn id="293" dur="1" fill="hold">
                                          <p:stCondLst>
                                            <p:cond delay="0"/>
                                          </p:stCondLst>
                                        </p:cTn>
                                        <p:tgtEl>
                                          <p:spTgt spid="266283"/>
                                        </p:tgtEl>
                                        <p:attrNameLst>
                                          <p:attrName>style.visibility</p:attrName>
                                        </p:attrNameLst>
                                      </p:cBhvr>
                                      <p:to>
                                        <p:strVal val="hidden"/>
                                      </p:to>
                                    </p:set>
                                  </p:childTnLst>
                                </p:cTn>
                              </p:par>
                              <p:par>
                                <p:cTn id="294" presetID="1" presetClass="entr" presetSubtype="0" fill="hold" grpId="0" nodeType="withEffect">
                                  <p:stCondLst>
                                    <p:cond delay="0"/>
                                  </p:stCondLst>
                                  <p:childTnLst>
                                    <p:set>
                                      <p:cBhvr>
                                        <p:cTn id="295" dur="1" fill="hold">
                                          <p:stCondLst>
                                            <p:cond delay="0"/>
                                          </p:stCondLst>
                                        </p:cTn>
                                        <p:tgtEl>
                                          <p:spTgt spid="2662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9" grpId="0" animBg="1"/>
      <p:bldP spid="84" grpId="0" animBg="1"/>
      <p:bldP spid="266296" grpId="0" animBg="1"/>
      <p:bldP spid="266296" grpId="1" animBg="1"/>
      <p:bldP spid="266296" grpId="2" animBg="1"/>
      <p:bldP spid="266297" grpId="0" animBg="1"/>
      <p:bldP spid="266297" grpId="1" animBg="1"/>
      <p:bldP spid="266297" grpId="2" animBg="1"/>
      <p:bldP spid="266242" grpId="0"/>
      <p:bldP spid="266243" grpId="0" animBg="1"/>
      <p:bldP spid="266243" grpId="1" animBg="1"/>
      <p:bldP spid="266245" grpId="0" animBg="1"/>
      <p:bldP spid="266245" grpId="1" animBg="1"/>
      <p:bldP spid="266246" grpId="0" animBg="1"/>
      <p:bldP spid="266246" grpId="1" animBg="1"/>
      <p:bldP spid="266246" grpId="2" animBg="1"/>
      <p:bldP spid="266246" grpId="3" animBg="1"/>
      <p:bldP spid="266250" grpId="0"/>
      <p:bldP spid="266250" grpId="1"/>
      <p:bldP spid="266251" grpId="0"/>
      <p:bldP spid="266252" grpId="0"/>
      <p:bldP spid="266256" grpId="0" animBg="1"/>
      <p:bldP spid="266257" grpId="0"/>
      <p:bldP spid="266259" grpId="0" animBg="1"/>
      <p:bldP spid="266262" grpId="0" animBg="1"/>
      <p:bldP spid="266262" grpId="1" animBg="1"/>
      <p:bldP spid="266263" grpId="0" animBg="1"/>
      <p:bldP spid="266263" grpId="1" animBg="1"/>
      <p:bldP spid="266269" grpId="0"/>
      <p:bldP spid="266270" grpId="0"/>
      <p:bldP spid="266275" grpId="0"/>
      <p:bldP spid="266277" grpId="0"/>
      <p:bldP spid="266278" grpId="0" animBg="1"/>
      <p:bldP spid="266281" grpId="0"/>
      <p:bldP spid="266282" grpId="0" animBg="1"/>
      <p:bldP spid="266282" grpId="1" animBg="1"/>
      <p:bldP spid="266282" grpId="2" animBg="1"/>
      <p:bldP spid="266282" grpId="3" animBg="1"/>
      <p:bldP spid="266283" grpId="0" animBg="1"/>
      <p:bldP spid="266283" grpId="1" animBg="1"/>
      <p:bldP spid="266293" grpId="0" animBg="1"/>
      <p:bldP spid="266293" grpId="1" animBg="1"/>
      <p:bldP spid="266294" grpId="0" animBg="1"/>
      <p:bldP spid="266294" grpId="1" animBg="1"/>
      <p:bldP spid="266295" grpId="0"/>
      <p:bldP spid="266301" grpId="0"/>
      <p:bldP spid="266301" grpId="1"/>
      <p:bldP spid="266301" grpId="2"/>
      <p:bldP spid="266302" grpId="0"/>
      <p:bldP spid="266302" grpId="1"/>
      <p:bldP spid="266303" grpId="0"/>
      <p:bldP spid="266303" grpId="1"/>
      <p:bldP spid="266303" grpId="2"/>
      <p:bldP spid="266304" grpId="0"/>
      <p:bldP spid="266304" grpId="1"/>
      <p:bldP spid="266306" grpId="0" animBg="1"/>
      <p:bldP spid="266306" grpId="1" animBg="1"/>
      <p:bldP spid="266307" grpId="0" animBg="1"/>
      <p:bldP spid="266307" grpId="1" animBg="1"/>
      <p:bldP spid="266308" grpId="0" animBg="1"/>
      <p:bldP spid="266308" grpId="1" animBg="1"/>
      <p:bldP spid="266319" grpId="0" animBg="1"/>
      <p:bldP spid="266319" grpId="1" animBg="1"/>
      <p:bldP spid="266320" grpId="0" animBg="1"/>
      <p:bldP spid="266320" grpId="1" animBg="1"/>
      <p:bldP spid="266320" grpId="2" animBg="1"/>
      <p:bldP spid="266321" grpId="0"/>
      <p:bldP spid="266322" grpId="0" animBg="1"/>
      <p:bldP spid="266322" grpId="1" animBg="1"/>
      <p:bldP spid="266323" grpId="0" animBg="1"/>
      <p:bldP spid="266323" grpId="1" animBg="1"/>
      <p:bldP spid="266323" grpId="2" animBg="1"/>
      <p:bldP spid="266325" grpId="0" animBg="1"/>
      <p:bldP spid="266325" grpId="1" animBg="1"/>
      <p:bldP spid="266325" grpId="2" animBg="1"/>
      <p:bldP spid="266327" grpId="0" animBg="1"/>
      <p:bldP spid="266327" grpId="1" animBg="1"/>
      <p:bldP spid="266331" grpId="0"/>
      <p:bldP spid="266331" grpId="1"/>
      <p:bldP spid="266331" grpId="2"/>
      <p:bldP spid="266332" grpId="0" animBg="1"/>
      <p:bldP spid="266332" grpId="1" animBg="1"/>
      <p:bldP spid="266333" grpId="0" animBg="1"/>
      <p:bldP spid="266333" grpId="1" animBg="1"/>
      <p:bldP spid="266334" grpId="0"/>
      <p:bldP spid="85" grpId="0"/>
      <p:bldP spid="88" grpId="0" animBg="1"/>
      <p:bldP spid="8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99" name="Oval 71"/>
          <p:cNvSpPr>
            <a:spLocks noChangeArrowheads="1"/>
          </p:cNvSpPr>
          <p:nvPr/>
        </p:nvSpPr>
        <p:spPr bwMode="auto">
          <a:xfrm>
            <a:off x="4867275" y="534988"/>
            <a:ext cx="3459163" cy="1168400"/>
          </a:xfrm>
          <a:prstGeom prst="ellipse">
            <a:avLst/>
          </a:prstGeom>
          <a:gradFill rotWithShape="1">
            <a:gsLst>
              <a:gs pos="0">
                <a:srgbClr val="FFEFDF"/>
              </a:gs>
              <a:gs pos="100000">
                <a:srgbClr val="FFCC99"/>
              </a:gs>
            </a:gsLst>
            <a:path path="shape">
              <a:fillToRect l="50000" t="50000" r="50000" b="50000"/>
            </a:path>
          </a:gradFill>
          <a:ln>
            <a:noFill/>
          </a:ln>
          <a:extLst>
            <a:ext uri="{91240B29-F687-4F45-9708-019B960494DF}">
              <a14:hiddenLine xmlns:a14="http://schemas.microsoft.com/office/drawing/2010/main" w="28575" algn="ctr">
                <a:solidFill>
                  <a:srgbClr val="000000"/>
                </a:solidFill>
                <a:round/>
                <a:headEnd/>
                <a:tailEnd/>
              </a14:hiddenLine>
            </a:ext>
          </a:extLst>
        </p:spPr>
        <p:txBody>
          <a:bodyPr wrap="none" anchor="ctr"/>
          <a:lstStyle/>
          <a:p>
            <a:pPr algn="ctr"/>
            <a:endParaRPr lang="ja-JP" altLang="en-US" i="1">
              <a:solidFill>
                <a:srgbClr val="000000"/>
              </a:solidFill>
              <a:ea typeface="ＭＳ Ｐゴシック" pitchFamily="50" charset="-128"/>
            </a:endParaRPr>
          </a:p>
        </p:txBody>
      </p:sp>
      <p:grpSp>
        <p:nvGrpSpPr>
          <p:cNvPr id="73" name="グループ化 72"/>
          <p:cNvGrpSpPr/>
          <p:nvPr/>
        </p:nvGrpSpPr>
        <p:grpSpPr>
          <a:xfrm>
            <a:off x="4789488" y="367651"/>
            <a:ext cx="4103687" cy="1478612"/>
            <a:chOff x="4789488" y="367651"/>
            <a:chExt cx="4103687" cy="1478612"/>
          </a:xfrm>
        </p:grpSpPr>
        <p:sp>
          <p:nvSpPr>
            <p:cNvPr id="74" name="Freeform 59"/>
            <p:cNvSpPr>
              <a:spLocks/>
            </p:cNvSpPr>
            <p:nvPr/>
          </p:nvSpPr>
          <p:spPr bwMode="auto">
            <a:xfrm>
              <a:off x="4789488" y="1273175"/>
              <a:ext cx="4103687" cy="198438"/>
            </a:xfrm>
            <a:custGeom>
              <a:avLst/>
              <a:gdLst>
                <a:gd name="T0" fmla="*/ 2147483647 w 3161"/>
                <a:gd name="T1" fmla="*/ 2147483647 h 151"/>
                <a:gd name="T2" fmla="*/ 2147483647 w 3161"/>
                <a:gd name="T3" fmla="*/ 2147483647 h 151"/>
                <a:gd name="T4" fmla="*/ 2147483647 w 3161"/>
                <a:gd name="T5" fmla="*/ 2147483647 h 151"/>
                <a:gd name="T6" fmla="*/ 2147483647 w 3161"/>
                <a:gd name="T7" fmla="*/ 2147483647 h 151"/>
                <a:gd name="T8" fmla="*/ 2147483647 w 3161"/>
                <a:gd name="T9" fmla="*/ 2147483647 h 151"/>
                <a:gd name="T10" fmla="*/ 2147483647 w 3161"/>
                <a:gd name="T11" fmla="*/ 2147483647 h 151"/>
                <a:gd name="T12" fmla="*/ 2147483647 w 3161"/>
                <a:gd name="T13" fmla="*/ 2147483647 h 151"/>
                <a:gd name="T14" fmla="*/ 0 60000 65536"/>
                <a:gd name="T15" fmla="*/ 0 60000 65536"/>
                <a:gd name="T16" fmla="*/ 0 60000 65536"/>
                <a:gd name="T17" fmla="*/ 0 60000 65536"/>
                <a:gd name="T18" fmla="*/ 0 60000 65536"/>
                <a:gd name="T19" fmla="*/ 0 60000 65536"/>
                <a:gd name="T20" fmla="*/ 0 60000 65536"/>
                <a:gd name="T21" fmla="*/ 0 w 3161"/>
                <a:gd name="T22" fmla="*/ 0 h 151"/>
                <a:gd name="T23" fmla="*/ 3161 w 3161"/>
                <a:gd name="T24" fmla="*/ 151 h 1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61" h="151">
                  <a:moveTo>
                    <a:pt x="283" y="5"/>
                  </a:moveTo>
                  <a:cubicBezTo>
                    <a:pt x="531" y="7"/>
                    <a:pt x="1200" y="22"/>
                    <a:pt x="1636" y="30"/>
                  </a:cubicBezTo>
                  <a:cubicBezTo>
                    <a:pt x="2072" y="38"/>
                    <a:pt x="2714" y="36"/>
                    <a:pt x="2900" y="55"/>
                  </a:cubicBezTo>
                  <a:cubicBezTo>
                    <a:pt x="3086" y="74"/>
                    <a:pt x="3161" y="135"/>
                    <a:pt x="2750" y="143"/>
                  </a:cubicBezTo>
                  <a:cubicBezTo>
                    <a:pt x="2339" y="151"/>
                    <a:pt x="868" y="126"/>
                    <a:pt x="434" y="105"/>
                  </a:cubicBezTo>
                  <a:cubicBezTo>
                    <a:pt x="0" y="84"/>
                    <a:pt x="165" y="34"/>
                    <a:pt x="146" y="17"/>
                  </a:cubicBezTo>
                  <a:cubicBezTo>
                    <a:pt x="127" y="0"/>
                    <a:pt x="35" y="3"/>
                    <a:pt x="283" y="5"/>
                  </a:cubicBezTo>
                  <a:close/>
                </a:path>
              </a:pathLst>
            </a:custGeom>
            <a:solidFill>
              <a:srgbClr val="FFCC66"/>
            </a:solidFill>
            <a:ln w="9525">
              <a:solidFill>
                <a:srgbClr val="000000"/>
              </a:solidFill>
              <a:round/>
              <a:headEnd/>
              <a:tailEnd/>
            </a:ln>
          </p:spPr>
          <p:txBody>
            <a:bodyPr/>
            <a:lstStyle/>
            <a:p>
              <a:pPr algn="ctr"/>
              <a:endParaRPr lang="ja-JP" altLang="en-US" i="1">
                <a:solidFill>
                  <a:srgbClr val="000000"/>
                </a:solidFill>
                <a:ea typeface="ＭＳ Ｐゴシック" pitchFamily="50" charset="-128"/>
              </a:endParaRPr>
            </a:p>
          </p:txBody>
        </p:sp>
        <p:sp>
          <p:nvSpPr>
            <p:cNvPr id="75" name="Freeform 6"/>
            <p:cNvSpPr>
              <a:spLocks/>
            </p:cNvSpPr>
            <p:nvPr/>
          </p:nvSpPr>
          <p:spPr bwMode="auto">
            <a:xfrm>
              <a:off x="7563313" y="367651"/>
              <a:ext cx="636812" cy="1431949"/>
            </a:xfrm>
            <a:custGeom>
              <a:avLst/>
              <a:gdLst>
                <a:gd name="T0" fmla="*/ 2147483647 w 522"/>
                <a:gd name="T1" fmla="*/ 2147483647 h 1122"/>
                <a:gd name="T2" fmla="*/ 2147483647 w 522"/>
                <a:gd name="T3" fmla="*/ 2147483647 h 1122"/>
                <a:gd name="T4" fmla="*/ 2147483647 w 522"/>
                <a:gd name="T5" fmla="*/ 2147483647 h 1122"/>
                <a:gd name="T6" fmla="*/ 2147483647 w 522"/>
                <a:gd name="T7" fmla="*/ 2147483647 h 1122"/>
                <a:gd name="T8" fmla="*/ 2147483647 w 522"/>
                <a:gd name="T9" fmla="*/ 2147483647 h 1122"/>
                <a:gd name="T10" fmla="*/ 2147483647 w 522"/>
                <a:gd name="T11" fmla="*/ 2147483647 h 1122"/>
                <a:gd name="T12" fmla="*/ 2147483647 w 522"/>
                <a:gd name="T13" fmla="*/ 2147483647 h 1122"/>
                <a:gd name="T14" fmla="*/ 2147483647 w 522"/>
                <a:gd name="T15" fmla="*/ 2147483647 h 1122"/>
                <a:gd name="T16" fmla="*/ 2147483647 w 522"/>
                <a:gd name="T17" fmla="*/ 2147483647 h 1122"/>
                <a:gd name="T18" fmla="*/ 2147483647 w 522"/>
                <a:gd name="T19" fmla="*/ 2147483647 h 1122"/>
                <a:gd name="T20" fmla="*/ 2147483647 w 522"/>
                <a:gd name="T21" fmla="*/ 2147483647 h 1122"/>
                <a:gd name="T22" fmla="*/ 2147483647 w 522"/>
                <a:gd name="T23" fmla="*/ 2147483647 h 1122"/>
                <a:gd name="T24" fmla="*/ 2147483647 w 522"/>
                <a:gd name="T25" fmla="*/ 2147483647 h 1122"/>
                <a:gd name="T26" fmla="*/ 2147483647 w 522"/>
                <a:gd name="T27" fmla="*/ 2147483647 h 1122"/>
                <a:gd name="T28" fmla="*/ 2147483647 w 522"/>
                <a:gd name="T29" fmla="*/ 2147483647 h 1122"/>
                <a:gd name="T30" fmla="*/ 2147483647 w 522"/>
                <a:gd name="T31" fmla="*/ 2147483647 h 1122"/>
                <a:gd name="T32" fmla="*/ 2147483647 w 522"/>
                <a:gd name="T33" fmla="*/ 2147483647 h 1122"/>
                <a:gd name="T34" fmla="*/ 2147483647 w 522"/>
                <a:gd name="T35" fmla="*/ 2147483647 h 1122"/>
                <a:gd name="T36" fmla="*/ 2147483647 w 522"/>
                <a:gd name="T37" fmla="*/ 2147483647 h 11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22"/>
                <a:gd name="T58" fmla="*/ 0 h 1122"/>
                <a:gd name="T59" fmla="*/ 522 w 522"/>
                <a:gd name="T60" fmla="*/ 1122 h 1122"/>
                <a:gd name="connsiteX0" fmla="*/ 7733 w 9502"/>
                <a:gd name="connsiteY0" fmla="*/ 6513 h 9702"/>
                <a:gd name="connsiteX1" fmla="*/ 9235 w 9502"/>
                <a:gd name="connsiteY1" fmla="*/ 6251 h 9702"/>
                <a:gd name="connsiteX2" fmla="*/ 9380 w 9502"/>
                <a:gd name="connsiteY2" fmla="*/ 3857 h 9702"/>
                <a:gd name="connsiteX3" fmla="*/ 7733 w 9502"/>
                <a:gd name="connsiteY3" fmla="*/ 2538 h 9702"/>
                <a:gd name="connsiteX4" fmla="*/ 7886 w 9502"/>
                <a:gd name="connsiteY4" fmla="*/ 1406 h 9702"/>
                <a:gd name="connsiteX5" fmla="*/ 6449 w 9502"/>
                <a:gd name="connsiteY5" fmla="*/ 292 h 9702"/>
                <a:gd name="connsiteX6" fmla="*/ 3806 w 9502"/>
                <a:gd name="connsiteY6" fmla="*/ 69 h 9702"/>
                <a:gd name="connsiteX7" fmla="*/ 1411 w 9502"/>
                <a:gd name="connsiteY7" fmla="*/ 1299 h 9702"/>
                <a:gd name="connsiteX8" fmla="*/ 3365 w 9502"/>
                <a:gd name="connsiteY8" fmla="*/ 2975 h 9702"/>
                <a:gd name="connsiteX9" fmla="*/ 5281 w 9502"/>
                <a:gd name="connsiteY9" fmla="*/ 3126 h 9702"/>
                <a:gd name="connsiteX10" fmla="*/ 89 w 9502"/>
                <a:gd name="connsiteY10" fmla="*/ 6513 h 9702"/>
                <a:gd name="connsiteX11" fmla="*/ 2273 w 9502"/>
                <a:gd name="connsiteY11" fmla="*/ 6362 h 9702"/>
                <a:gd name="connsiteX12" fmla="*/ 5817 w 9502"/>
                <a:gd name="connsiteY12" fmla="*/ 4009 h 9702"/>
                <a:gd name="connsiteX13" fmla="*/ 5281 w 9502"/>
                <a:gd name="connsiteY13" fmla="*/ 5346 h 9702"/>
                <a:gd name="connsiteX14" fmla="*/ 3097 w 9502"/>
                <a:gd name="connsiteY14" fmla="*/ 5925 h 9702"/>
                <a:gd name="connsiteX15" fmla="*/ 6219 w 9502"/>
                <a:gd name="connsiteY15" fmla="*/ 9330 h 9702"/>
                <a:gd name="connsiteX16" fmla="*/ 7177 w 9502"/>
                <a:gd name="connsiteY16" fmla="*/ 9330 h 9702"/>
                <a:gd name="connsiteX17" fmla="*/ 5817 w 9502"/>
                <a:gd name="connsiteY17" fmla="*/ 6807 h 9702"/>
                <a:gd name="connsiteX18" fmla="*/ 7733 w 9502"/>
                <a:gd name="connsiteY18" fmla="*/ 6513 h 9702"/>
                <a:gd name="connsiteX0" fmla="*/ 8138 w 10001"/>
                <a:gd name="connsiteY0" fmla="*/ 6713 h 10000"/>
                <a:gd name="connsiteX1" fmla="*/ 9719 w 10001"/>
                <a:gd name="connsiteY1" fmla="*/ 6353 h 10000"/>
                <a:gd name="connsiteX2" fmla="*/ 9872 w 10001"/>
                <a:gd name="connsiteY2" fmla="*/ 3975 h 10000"/>
                <a:gd name="connsiteX3" fmla="*/ 8138 w 10001"/>
                <a:gd name="connsiteY3" fmla="*/ 2616 h 10000"/>
                <a:gd name="connsiteX4" fmla="*/ 8299 w 10001"/>
                <a:gd name="connsiteY4" fmla="*/ 1449 h 10000"/>
                <a:gd name="connsiteX5" fmla="*/ 6787 w 10001"/>
                <a:gd name="connsiteY5" fmla="*/ 301 h 10000"/>
                <a:gd name="connsiteX6" fmla="*/ 4005 w 10001"/>
                <a:gd name="connsiteY6" fmla="*/ 71 h 10000"/>
                <a:gd name="connsiteX7" fmla="*/ 1485 w 10001"/>
                <a:gd name="connsiteY7" fmla="*/ 1339 h 10000"/>
                <a:gd name="connsiteX8" fmla="*/ 3541 w 10001"/>
                <a:gd name="connsiteY8" fmla="*/ 3066 h 10000"/>
                <a:gd name="connsiteX9" fmla="*/ 5558 w 10001"/>
                <a:gd name="connsiteY9" fmla="*/ 3222 h 10000"/>
                <a:gd name="connsiteX10" fmla="*/ 94 w 10001"/>
                <a:gd name="connsiteY10" fmla="*/ 6713 h 10000"/>
                <a:gd name="connsiteX11" fmla="*/ 2392 w 10001"/>
                <a:gd name="connsiteY11" fmla="*/ 6557 h 10000"/>
                <a:gd name="connsiteX12" fmla="*/ 6122 w 10001"/>
                <a:gd name="connsiteY12" fmla="*/ 4132 h 10000"/>
                <a:gd name="connsiteX13" fmla="*/ 5558 w 10001"/>
                <a:gd name="connsiteY13" fmla="*/ 5510 h 10000"/>
                <a:gd name="connsiteX14" fmla="*/ 3259 w 10001"/>
                <a:gd name="connsiteY14" fmla="*/ 6107 h 10000"/>
                <a:gd name="connsiteX15" fmla="*/ 6545 w 10001"/>
                <a:gd name="connsiteY15" fmla="*/ 9617 h 10000"/>
                <a:gd name="connsiteX16" fmla="*/ 7553 w 10001"/>
                <a:gd name="connsiteY16" fmla="*/ 9617 h 10000"/>
                <a:gd name="connsiteX17" fmla="*/ 6122 w 10001"/>
                <a:gd name="connsiteY17" fmla="*/ 7016 h 10000"/>
                <a:gd name="connsiteX18" fmla="*/ 8138 w 10001"/>
                <a:gd name="connsiteY18" fmla="*/ 6713 h 10000"/>
                <a:gd name="connsiteX0" fmla="*/ 8138 w 10001"/>
                <a:gd name="connsiteY0" fmla="*/ 6713 h 10000"/>
                <a:gd name="connsiteX1" fmla="*/ 9719 w 10001"/>
                <a:gd name="connsiteY1" fmla="*/ 6353 h 10000"/>
                <a:gd name="connsiteX2" fmla="*/ 9872 w 10001"/>
                <a:gd name="connsiteY2" fmla="*/ 3975 h 10000"/>
                <a:gd name="connsiteX3" fmla="*/ 8138 w 10001"/>
                <a:gd name="connsiteY3" fmla="*/ 2616 h 10000"/>
                <a:gd name="connsiteX4" fmla="*/ 8299 w 10001"/>
                <a:gd name="connsiteY4" fmla="*/ 1449 h 10000"/>
                <a:gd name="connsiteX5" fmla="*/ 6787 w 10001"/>
                <a:gd name="connsiteY5" fmla="*/ 301 h 10000"/>
                <a:gd name="connsiteX6" fmla="*/ 4005 w 10001"/>
                <a:gd name="connsiteY6" fmla="*/ 71 h 10000"/>
                <a:gd name="connsiteX7" fmla="*/ 1485 w 10001"/>
                <a:gd name="connsiteY7" fmla="*/ 1339 h 10000"/>
                <a:gd name="connsiteX8" fmla="*/ 3541 w 10001"/>
                <a:gd name="connsiteY8" fmla="*/ 2864 h 10000"/>
                <a:gd name="connsiteX9" fmla="*/ 5558 w 10001"/>
                <a:gd name="connsiteY9" fmla="*/ 3222 h 10000"/>
                <a:gd name="connsiteX10" fmla="*/ 94 w 10001"/>
                <a:gd name="connsiteY10" fmla="*/ 6713 h 10000"/>
                <a:gd name="connsiteX11" fmla="*/ 2392 w 10001"/>
                <a:gd name="connsiteY11" fmla="*/ 6557 h 10000"/>
                <a:gd name="connsiteX12" fmla="*/ 6122 w 10001"/>
                <a:gd name="connsiteY12" fmla="*/ 4132 h 10000"/>
                <a:gd name="connsiteX13" fmla="*/ 5558 w 10001"/>
                <a:gd name="connsiteY13" fmla="*/ 5510 h 10000"/>
                <a:gd name="connsiteX14" fmla="*/ 3259 w 10001"/>
                <a:gd name="connsiteY14" fmla="*/ 6107 h 10000"/>
                <a:gd name="connsiteX15" fmla="*/ 6545 w 10001"/>
                <a:gd name="connsiteY15" fmla="*/ 9617 h 10000"/>
                <a:gd name="connsiteX16" fmla="*/ 7553 w 10001"/>
                <a:gd name="connsiteY16" fmla="*/ 9617 h 10000"/>
                <a:gd name="connsiteX17" fmla="*/ 6122 w 10001"/>
                <a:gd name="connsiteY17" fmla="*/ 7016 h 10000"/>
                <a:gd name="connsiteX18" fmla="*/ 8138 w 10001"/>
                <a:gd name="connsiteY18" fmla="*/ 6713 h 10000"/>
                <a:gd name="connsiteX0" fmla="*/ 8138 w 10001"/>
                <a:gd name="connsiteY0" fmla="*/ 6713 h 10000"/>
                <a:gd name="connsiteX1" fmla="*/ 9719 w 10001"/>
                <a:gd name="connsiteY1" fmla="*/ 6353 h 10000"/>
                <a:gd name="connsiteX2" fmla="*/ 9872 w 10001"/>
                <a:gd name="connsiteY2" fmla="*/ 3975 h 10000"/>
                <a:gd name="connsiteX3" fmla="*/ 8138 w 10001"/>
                <a:gd name="connsiteY3" fmla="*/ 2616 h 10000"/>
                <a:gd name="connsiteX4" fmla="*/ 8299 w 10001"/>
                <a:gd name="connsiteY4" fmla="*/ 1449 h 10000"/>
                <a:gd name="connsiteX5" fmla="*/ 6787 w 10001"/>
                <a:gd name="connsiteY5" fmla="*/ 301 h 10000"/>
                <a:gd name="connsiteX6" fmla="*/ 4005 w 10001"/>
                <a:gd name="connsiteY6" fmla="*/ 71 h 10000"/>
                <a:gd name="connsiteX7" fmla="*/ 1983 w 10001"/>
                <a:gd name="connsiteY7" fmla="*/ 1339 h 10000"/>
                <a:gd name="connsiteX8" fmla="*/ 3541 w 10001"/>
                <a:gd name="connsiteY8" fmla="*/ 2864 h 10000"/>
                <a:gd name="connsiteX9" fmla="*/ 5558 w 10001"/>
                <a:gd name="connsiteY9" fmla="*/ 3222 h 10000"/>
                <a:gd name="connsiteX10" fmla="*/ 94 w 10001"/>
                <a:gd name="connsiteY10" fmla="*/ 6713 h 10000"/>
                <a:gd name="connsiteX11" fmla="*/ 2392 w 10001"/>
                <a:gd name="connsiteY11" fmla="*/ 6557 h 10000"/>
                <a:gd name="connsiteX12" fmla="*/ 6122 w 10001"/>
                <a:gd name="connsiteY12" fmla="*/ 4132 h 10000"/>
                <a:gd name="connsiteX13" fmla="*/ 5558 w 10001"/>
                <a:gd name="connsiteY13" fmla="*/ 5510 h 10000"/>
                <a:gd name="connsiteX14" fmla="*/ 3259 w 10001"/>
                <a:gd name="connsiteY14" fmla="*/ 6107 h 10000"/>
                <a:gd name="connsiteX15" fmla="*/ 6545 w 10001"/>
                <a:gd name="connsiteY15" fmla="*/ 9617 h 10000"/>
                <a:gd name="connsiteX16" fmla="*/ 7553 w 10001"/>
                <a:gd name="connsiteY16" fmla="*/ 9617 h 10000"/>
                <a:gd name="connsiteX17" fmla="*/ 6122 w 10001"/>
                <a:gd name="connsiteY17" fmla="*/ 7016 h 10000"/>
                <a:gd name="connsiteX18" fmla="*/ 8138 w 10001"/>
                <a:gd name="connsiteY18" fmla="*/ 6713 h 10000"/>
                <a:gd name="connsiteX0" fmla="*/ 8138 w 10001"/>
                <a:gd name="connsiteY0" fmla="*/ 6713 h 10000"/>
                <a:gd name="connsiteX1" fmla="*/ 9719 w 10001"/>
                <a:gd name="connsiteY1" fmla="*/ 6353 h 10000"/>
                <a:gd name="connsiteX2" fmla="*/ 9872 w 10001"/>
                <a:gd name="connsiteY2" fmla="*/ 3975 h 10000"/>
                <a:gd name="connsiteX3" fmla="*/ 8138 w 10001"/>
                <a:gd name="connsiteY3" fmla="*/ 2616 h 10000"/>
                <a:gd name="connsiteX4" fmla="*/ 8299 w 10001"/>
                <a:gd name="connsiteY4" fmla="*/ 1449 h 10000"/>
                <a:gd name="connsiteX5" fmla="*/ 6787 w 10001"/>
                <a:gd name="connsiteY5" fmla="*/ 301 h 10000"/>
                <a:gd name="connsiteX6" fmla="*/ 4005 w 10001"/>
                <a:gd name="connsiteY6" fmla="*/ 71 h 10000"/>
                <a:gd name="connsiteX7" fmla="*/ 1983 w 10001"/>
                <a:gd name="connsiteY7" fmla="*/ 1339 h 10000"/>
                <a:gd name="connsiteX8" fmla="*/ 3193 w 10001"/>
                <a:gd name="connsiteY8" fmla="*/ 2684 h 10000"/>
                <a:gd name="connsiteX9" fmla="*/ 5558 w 10001"/>
                <a:gd name="connsiteY9" fmla="*/ 3222 h 10000"/>
                <a:gd name="connsiteX10" fmla="*/ 94 w 10001"/>
                <a:gd name="connsiteY10" fmla="*/ 6713 h 10000"/>
                <a:gd name="connsiteX11" fmla="*/ 2392 w 10001"/>
                <a:gd name="connsiteY11" fmla="*/ 6557 h 10000"/>
                <a:gd name="connsiteX12" fmla="*/ 6122 w 10001"/>
                <a:gd name="connsiteY12" fmla="*/ 4132 h 10000"/>
                <a:gd name="connsiteX13" fmla="*/ 5558 w 10001"/>
                <a:gd name="connsiteY13" fmla="*/ 5510 h 10000"/>
                <a:gd name="connsiteX14" fmla="*/ 3259 w 10001"/>
                <a:gd name="connsiteY14" fmla="*/ 6107 h 10000"/>
                <a:gd name="connsiteX15" fmla="*/ 6545 w 10001"/>
                <a:gd name="connsiteY15" fmla="*/ 9617 h 10000"/>
                <a:gd name="connsiteX16" fmla="*/ 7553 w 10001"/>
                <a:gd name="connsiteY16" fmla="*/ 9617 h 10000"/>
                <a:gd name="connsiteX17" fmla="*/ 6122 w 10001"/>
                <a:gd name="connsiteY17" fmla="*/ 7016 h 10000"/>
                <a:gd name="connsiteX18" fmla="*/ 8138 w 10001"/>
                <a:gd name="connsiteY18" fmla="*/ 6713 h 10000"/>
                <a:gd name="connsiteX0" fmla="*/ 8138 w 10001"/>
                <a:gd name="connsiteY0" fmla="*/ 6705 h 9992"/>
                <a:gd name="connsiteX1" fmla="*/ 9719 w 10001"/>
                <a:gd name="connsiteY1" fmla="*/ 6345 h 9992"/>
                <a:gd name="connsiteX2" fmla="*/ 9872 w 10001"/>
                <a:gd name="connsiteY2" fmla="*/ 3967 h 9992"/>
                <a:gd name="connsiteX3" fmla="*/ 8138 w 10001"/>
                <a:gd name="connsiteY3" fmla="*/ 2608 h 9992"/>
                <a:gd name="connsiteX4" fmla="*/ 8299 w 10001"/>
                <a:gd name="connsiteY4" fmla="*/ 1441 h 9992"/>
                <a:gd name="connsiteX5" fmla="*/ 6787 w 10001"/>
                <a:gd name="connsiteY5" fmla="*/ 293 h 9992"/>
                <a:gd name="connsiteX6" fmla="*/ 4005 w 10001"/>
                <a:gd name="connsiteY6" fmla="*/ 63 h 9992"/>
                <a:gd name="connsiteX7" fmla="*/ 2381 w 10001"/>
                <a:gd name="connsiteY7" fmla="*/ 1219 h 9992"/>
                <a:gd name="connsiteX8" fmla="*/ 3193 w 10001"/>
                <a:gd name="connsiteY8" fmla="*/ 2676 h 9992"/>
                <a:gd name="connsiteX9" fmla="*/ 5558 w 10001"/>
                <a:gd name="connsiteY9" fmla="*/ 3214 h 9992"/>
                <a:gd name="connsiteX10" fmla="*/ 94 w 10001"/>
                <a:gd name="connsiteY10" fmla="*/ 6705 h 9992"/>
                <a:gd name="connsiteX11" fmla="*/ 2392 w 10001"/>
                <a:gd name="connsiteY11" fmla="*/ 6549 h 9992"/>
                <a:gd name="connsiteX12" fmla="*/ 6122 w 10001"/>
                <a:gd name="connsiteY12" fmla="*/ 4124 h 9992"/>
                <a:gd name="connsiteX13" fmla="*/ 5558 w 10001"/>
                <a:gd name="connsiteY13" fmla="*/ 5502 h 9992"/>
                <a:gd name="connsiteX14" fmla="*/ 3259 w 10001"/>
                <a:gd name="connsiteY14" fmla="*/ 6099 h 9992"/>
                <a:gd name="connsiteX15" fmla="*/ 6545 w 10001"/>
                <a:gd name="connsiteY15" fmla="*/ 9609 h 9992"/>
                <a:gd name="connsiteX16" fmla="*/ 7553 w 10001"/>
                <a:gd name="connsiteY16" fmla="*/ 9609 h 9992"/>
                <a:gd name="connsiteX17" fmla="*/ 6122 w 10001"/>
                <a:gd name="connsiteY17" fmla="*/ 7008 h 9992"/>
                <a:gd name="connsiteX18" fmla="*/ 8138 w 10001"/>
                <a:gd name="connsiteY18" fmla="*/ 6705 h 9992"/>
                <a:gd name="connsiteX0" fmla="*/ 8137 w 10000"/>
                <a:gd name="connsiteY0" fmla="*/ 6710 h 10000"/>
                <a:gd name="connsiteX1" fmla="*/ 9718 w 10000"/>
                <a:gd name="connsiteY1" fmla="*/ 6350 h 10000"/>
                <a:gd name="connsiteX2" fmla="*/ 9871 w 10000"/>
                <a:gd name="connsiteY2" fmla="*/ 3970 h 10000"/>
                <a:gd name="connsiteX3" fmla="*/ 8137 w 10000"/>
                <a:gd name="connsiteY3" fmla="*/ 2610 h 10000"/>
                <a:gd name="connsiteX4" fmla="*/ 8298 w 10000"/>
                <a:gd name="connsiteY4" fmla="*/ 1442 h 10000"/>
                <a:gd name="connsiteX5" fmla="*/ 6786 w 10000"/>
                <a:gd name="connsiteY5" fmla="*/ 293 h 10000"/>
                <a:gd name="connsiteX6" fmla="*/ 4005 w 10000"/>
                <a:gd name="connsiteY6" fmla="*/ 63 h 10000"/>
                <a:gd name="connsiteX7" fmla="*/ 2381 w 10000"/>
                <a:gd name="connsiteY7" fmla="*/ 1220 h 10000"/>
                <a:gd name="connsiteX8" fmla="*/ 3541 w 10000"/>
                <a:gd name="connsiteY8" fmla="*/ 2678 h 10000"/>
                <a:gd name="connsiteX9" fmla="*/ 5557 w 10000"/>
                <a:gd name="connsiteY9" fmla="*/ 3217 h 10000"/>
                <a:gd name="connsiteX10" fmla="*/ 94 w 10000"/>
                <a:gd name="connsiteY10" fmla="*/ 6710 h 10000"/>
                <a:gd name="connsiteX11" fmla="*/ 2392 w 10000"/>
                <a:gd name="connsiteY11" fmla="*/ 6554 h 10000"/>
                <a:gd name="connsiteX12" fmla="*/ 6121 w 10000"/>
                <a:gd name="connsiteY12" fmla="*/ 4127 h 10000"/>
                <a:gd name="connsiteX13" fmla="*/ 5557 w 10000"/>
                <a:gd name="connsiteY13" fmla="*/ 5506 h 10000"/>
                <a:gd name="connsiteX14" fmla="*/ 3259 w 10000"/>
                <a:gd name="connsiteY14" fmla="*/ 6104 h 10000"/>
                <a:gd name="connsiteX15" fmla="*/ 6544 w 10000"/>
                <a:gd name="connsiteY15" fmla="*/ 9617 h 10000"/>
                <a:gd name="connsiteX16" fmla="*/ 7552 w 10000"/>
                <a:gd name="connsiteY16" fmla="*/ 9617 h 10000"/>
                <a:gd name="connsiteX17" fmla="*/ 6121 w 10000"/>
                <a:gd name="connsiteY17" fmla="*/ 7014 h 10000"/>
                <a:gd name="connsiteX18" fmla="*/ 8137 w 10000"/>
                <a:gd name="connsiteY18" fmla="*/ 6710 h 10000"/>
                <a:gd name="connsiteX0" fmla="*/ 8137 w 10000"/>
                <a:gd name="connsiteY0" fmla="*/ 6710 h 10000"/>
                <a:gd name="connsiteX1" fmla="*/ 9718 w 10000"/>
                <a:gd name="connsiteY1" fmla="*/ 6350 h 10000"/>
                <a:gd name="connsiteX2" fmla="*/ 9871 w 10000"/>
                <a:gd name="connsiteY2" fmla="*/ 3970 h 10000"/>
                <a:gd name="connsiteX3" fmla="*/ 8137 w 10000"/>
                <a:gd name="connsiteY3" fmla="*/ 2610 h 10000"/>
                <a:gd name="connsiteX4" fmla="*/ 8298 w 10000"/>
                <a:gd name="connsiteY4" fmla="*/ 1442 h 10000"/>
                <a:gd name="connsiteX5" fmla="*/ 7333 w 10000"/>
                <a:gd name="connsiteY5" fmla="*/ 293 h 10000"/>
                <a:gd name="connsiteX6" fmla="*/ 4005 w 10000"/>
                <a:gd name="connsiteY6" fmla="*/ 63 h 10000"/>
                <a:gd name="connsiteX7" fmla="*/ 2381 w 10000"/>
                <a:gd name="connsiteY7" fmla="*/ 1220 h 10000"/>
                <a:gd name="connsiteX8" fmla="*/ 3541 w 10000"/>
                <a:gd name="connsiteY8" fmla="*/ 2678 h 10000"/>
                <a:gd name="connsiteX9" fmla="*/ 5557 w 10000"/>
                <a:gd name="connsiteY9" fmla="*/ 3217 h 10000"/>
                <a:gd name="connsiteX10" fmla="*/ 94 w 10000"/>
                <a:gd name="connsiteY10" fmla="*/ 6710 h 10000"/>
                <a:gd name="connsiteX11" fmla="*/ 2392 w 10000"/>
                <a:gd name="connsiteY11" fmla="*/ 6554 h 10000"/>
                <a:gd name="connsiteX12" fmla="*/ 6121 w 10000"/>
                <a:gd name="connsiteY12" fmla="*/ 4127 h 10000"/>
                <a:gd name="connsiteX13" fmla="*/ 5557 w 10000"/>
                <a:gd name="connsiteY13" fmla="*/ 5506 h 10000"/>
                <a:gd name="connsiteX14" fmla="*/ 3259 w 10000"/>
                <a:gd name="connsiteY14" fmla="*/ 6104 h 10000"/>
                <a:gd name="connsiteX15" fmla="*/ 6544 w 10000"/>
                <a:gd name="connsiteY15" fmla="*/ 9617 h 10000"/>
                <a:gd name="connsiteX16" fmla="*/ 7552 w 10000"/>
                <a:gd name="connsiteY16" fmla="*/ 9617 h 10000"/>
                <a:gd name="connsiteX17" fmla="*/ 6121 w 10000"/>
                <a:gd name="connsiteY17" fmla="*/ 7014 h 10000"/>
                <a:gd name="connsiteX18" fmla="*/ 8137 w 10000"/>
                <a:gd name="connsiteY18" fmla="*/ 6710 h 10000"/>
                <a:gd name="connsiteX0" fmla="*/ 8137 w 10000"/>
                <a:gd name="connsiteY0" fmla="*/ 6698 h 9988"/>
                <a:gd name="connsiteX1" fmla="*/ 9718 w 10000"/>
                <a:gd name="connsiteY1" fmla="*/ 6338 h 9988"/>
                <a:gd name="connsiteX2" fmla="*/ 9871 w 10000"/>
                <a:gd name="connsiteY2" fmla="*/ 3958 h 9988"/>
                <a:gd name="connsiteX3" fmla="*/ 8137 w 10000"/>
                <a:gd name="connsiteY3" fmla="*/ 2598 h 9988"/>
                <a:gd name="connsiteX4" fmla="*/ 8298 w 10000"/>
                <a:gd name="connsiteY4" fmla="*/ 1430 h 9988"/>
                <a:gd name="connsiteX5" fmla="*/ 7333 w 10000"/>
                <a:gd name="connsiteY5" fmla="*/ 281 h 9988"/>
                <a:gd name="connsiteX6" fmla="*/ 4005 w 10000"/>
                <a:gd name="connsiteY6" fmla="*/ 51 h 9988"/>
                <a:gd name="connsiteX7" fmla="*/ 2431 w 10000"/>
                <a:gd name="connsiteY7" fmla="*/ 1050 h 9988"/>
                <a:gd name="connsiteX8" fmla="*/ 3541 w 10000"/>
                <a:gd name="connsiteY8" fmla="*/ 2666 h 9988"/>
                <a:gd name="connsiteX9" fmla="*/ 5557 w 10000"/>
                <a:gd name="connsiteY9" fmla="*/ 3205 h 9988"/>
                <a:gd name="connsiteX10" fmla="*/ 94 w 10000"/>
                <a:gd name="connsiteY10" fmla="*/ 6698 h 9988"/>
                <a:gd name="connsiteX11" fmla="*/ 2392 w 10000"/>
                <a:gd name="connsiteY11" fmla="*/ 6542 h 9988"/>
                <a:gd name="connsiteX12" fmla="*/ 6121 w 10000"/>
                <a:gd name="connsiteY12" fmla="*/ 4115 h 9988"/>
                <a:gd name="connsiteX13" fmla="*/ 5557 w 10000"/>
                <a:gd name="connsiteY13" fmla="*/ 5494 h 9988"/>
                <a:gd name="connsiteX14" fmla="*/ 3259 w 10000"/>
                <a:gd name="connsiteY14" fmla="*/ 6092 h 9988"/>
                <a:gd name="connsiteX15" fmla="*/ 6544 w 10000"/>
                <a:gd name="connsiteY15" fmla="*/ 9605 h 9988"/>
                <a:gd name="connsiteX16" fmla="*/ 7552 w 10000"/>
                <a:gd name="connsiteY16" fmla="*/ 9605 h 9988"/>
                <a:gd name="connsiteX17" fmla="*/ 6121 w 10000"/>
                <a:gd name="connsiteY17" fmla="*/ 7002 h 9988"/>
                <a:gd name="connsiteX18" fmla="*/ 8137 w 10000"/>
                <a:gd name="connsiteY18" fmla="*/ 6698 h 9988"/>
                <a:gd name="connsiteX0" fmla="*/ 8137 w 10000"/>
                <a:gd name="connsiteY0" fmla="*/ 6706 h 10000"/>
                <a:gd name="connsiteX1" fmla="*/ 9718 w 10000"/>
                <a:gd name="connsiteY1" fmla="*/ 6346 h 10000"/>
                <a:gd name="connsiteX2" fmla="*/ 9871 w 10000"/>
                <a:gd name="connsiteY2" fmla="*/ 3963 h 10000"/>
                <a:gd name="connsiteX3" fmla="*/ 8137 w 10000"/>
                <a:gd name="connsiteY3" fmla="*/ 2601 h 10000"/>
                <a:gd name="connsiteX4" fmla="*/ 8298 w 10000"/>
                <a:gd name="connsiteY4" fmla="*/ 1432 h 10000"/>
                <a:gd name="connsiteX5" fmla="*/ 7333 w 10000"/>
                <a:gd name="connsiteY5" fmla="*/ 281 h 10000"/>
                <a:gd name="connsiteX6" fmla="*/ 4005 w 10000"/>
                <a:gd name="connsiteY6" fmla="*/ 51 h 10000"/>
                <a:gd name="connsiteX7" fmla="*/ 2431 w 10000"/>
                <a:gd name="connsiteY7" fmla="*/ 1051 h 10000"/>
                <a:gd name="connsiteX8" fmla="*/ 3342 w 10000"/>
                <a:gd name="connsiteY8" fmla="*/ 2669 h 10000"/>
                <a:gd name="connsiteX9" fmla="*/ 5557 w 10000"/>
                <a:gd name="connsiteY9" fmla="*/ 3209 h 10000"/>
                <a:gd name="connsiteX10" fmla="*/ 94 w 10000"/>
                <a:gd name="connsiteY10" fmla="*/ 6706 h 10000"/>
                <a:gd name="connsiteX11" fmla="*/ 2392 w 10000"/>
                <a:gd name="connsiteY11" fmla="*/ 6550 h 10000"/>
                <a:gd name="connsiteX12" fmla="*/ 6121 w 10000"/>
                <a:gd name="connsiteY12" fmla="*/ 4120 h 10000"/>
                <a:gd name="connsiteX13" fmla="*/ 5557 w 10000"/>
                <a:gd name="connsiteY13" fmla="*/ 5501 h 10000"/>
                <a:gd name="connsiteX14" fmla="*/ 3259 w 10000"/>
                <a:gd name="connsiteY14" fmla="*/ 6099 h 10000"/>
                <a:gd name="connsiteX15" fmla="*/ 6544 w 10000"/>
                <a:gd name="connsiteY15" fmla="*/ 9617 h 10000"/>
                <a:gd name="connsiteX16" fmla="*/ 7552 w 10000"/>
                <a:gd name="connsiteY16" fmla="*/ 9617 h 10000"/>
                <a:gd name="connsiteX17" fmla="*/ 6121 w 10000"/>
                <a:gd name="connsiteY17" fmla="*/ 7010 h 10000"/>
                <a:gd name="connsiteX18" fmla="*/ 8137 w 10000"/>
                <a:gd name="connsiteY18" fmla="*/ 6706 h 10000"/>
                <a:gd name="connsiteX0" fmla="*/ 8137 w 10000"/>
                <a:gd name="connsiteY0" fmla="*/ 6706 h 10000"/>
                <a:gd name="connsiteX1" fmla="*/ 9718 w 10000"/>
                <a:gd name="connsiteY1" fmla="*/ 6346 h 10000"/>
                <a:gd name="connsiteX2" fmla="*/ 9871 w 10000"/>
                <a:gd name="connsiteY2" fmla="*/ 3963 h 10000"/>
                <a:gd name="connsiteX3" fmla="*/ 8137 w 10000"/>
                <a:gd name="connsiteY3" fmla="*/ 2601 h 10000"/>
                <a:gd name="connsiteX4" fmla="*/ 9199 w 10000"/>
                <a:gd name="connsiteY4" fmla="*/ 1432 h 10000"/>
                <a:gd name="connsiteX5" fmla="*/ 7333 w 10000"/>
                <a:gd name="connsiteY5" fmla="*/ 281 h 10000"/>
                <a:gd name="connsiteX6" fmla="*/ 4005 w 10000"/>
                <a:gd name="connsiteY6" fmla="*/ 51 h 10000"/>
                <a:gd name="connsiteX7" fmla="*/ 2431 w 10000"/>
                <a:gd name="connsiteY7" fmla="*/ 1051 h 10000"/>
                <a:gd name="connsiteX8" fmla="*/ 3342 w 10000"/>
                <a:gd name="connsiteY8" fmla="*/ 2669 h 10000"/>
                <a:gd name="connsiteX9" fmla="*/ 5557 w 10000"/>
                <a:gd name="connsiteY9" fmla="*/ 3209 h 10000"/>
                <a:gd name="connsiteX10" fmla="*/ 94 w 10000"/>
                <a:gd name="connsiteY10" fmla="*/ 6706 h 10000"/>
                <a:gd name="connsiteX11" fmla="*/ 2392 w 10000"/>
                <a:gd name="connsiteY11" fmla="*/ 6550 h 10000"/>
                <a:gd name="connsiteX12" fmla="*/ 6121 w 10000"/>
                <a:gd name="connsiteY12" fmla="*/ 4120 h 10000"/>
                <a:gd name="connsiteX13" fmla="*/ 5557 w 10000"/>
                <a:gd name="connsiteY13" fmla="*/ 5501 h 10000"/>
                <a:gd name="connsiteX14" fmla="*/ 3259 w 10000"/>
                <a:gd name="connsiteY14" fmla="*/ 6099 h 10000"/>
                <a:gd name="connsiteX15" fmla="*/ 6544 w 10000"/>
                <a:gd name="connsiteY15" fmla="*/ 9617 h 10000"/>
                <a:gd name="connsiteX16" fmla="*/ 7552 w 10000"/>
                <a:gd name="connsiteY16" fmla="*/ 9617 h 10000"/>
                <a:gd name="connsiteX17" fmla="*/ 6121 w 10000"/>
                <a:gd name="connsiteY17" fmla="*/ 7010 h 10000"/>
                <a:gd name="connsiteX18" fmla="*/ 8137 w 10000"/>
                <a:gd name="connsiteY18" fmla="*/ 6706 h 10000"/>
                <a:gd name="connsiteX0" fmla="*/ 8137 w 10000"/>
                <a:gd name="connsiteY0" fmla="*/ 6767 h 10061"/>
                <a:gd name="connsiteX1" fmla="*/ 9718 w 10000"/>
                <a:gd name="connsiteY1" fmla="*/ 6407 h 10061"/>
                <a:gd name="connsiteX2" fmla="*/ 9871 w 10000"/>
                <a:gd name="connsiteY2" fmla="*/ 4024 h 10061"/>
                <a:gd name="connsiteX3" fmla="*/ 8137 w 10000"/>
                <a:gd name="connsiteY3" fmla="*/ 2662 h 10061"/>
                <a:gd name="connsiteX4" fmla="*/ 9199 w 10000"/>
                <a:gd name="connsiteY4" fmla="*/ 1493 h 10061"/>
                <a:gd name="connsiteX5" fmla="*/ 7873 w 10000"/>
                <a:gd name="connsiteY5" fmla="*/ 179 h 10061"/>
                <a:gd name="connsiteX6" fmla="*/ 4005 w 10000"/>
                <a:gd name="connsiteY6" fmla="*/ 112 h 10061"/>
                <a:gd name="connsiteX7" fmla="*/ 2431 w 10000"/>
                <a:gd name="connsiteY7" fmla="*/ 1112 h 10061"/>
                <a:gd name="connsiteX8" fmla="*/ 3342 w 10000"/>
                <a:gd name="connsiteY8" fmla="*/ 2730 h 10061"/>
                <a:gd name="connsiteX9" fmla="*/ 5557 w 10000"/>
                <a:gd name="connsiteY9" fmla="*/ 3270 h 10061"/>
                <a:gd name="connsiteX10" fmla="*/ 94 w 10000"/>
                <a:gd name="connsiteY10" fmla="*/ 6767 h 10061"/>
                <a:gd name="connsiteX11" fmla="*/ 2392 w 10000"/>
                <a:gd name="connsiteY11" fmla="*/ 6611 h 10061"/>
                <a:gd name="connsiteX12" fmla="*/ 6121 w 10000"/>
                <a:gd name="connsiteY12" fmla="*/ 4181 h 10061"/>
                <a:gd name="connsiteX13" fmla="*/ 5557 w 10000"/>
                <a:gd name="connsiteY13" fmla="*/ 5562 h 10061"/>
                <a:gd name="connsiteX14" fmla="*/ 3259 w 10000"/>
                <a:gd name="connsiteY14" fmla="*/ 6160 h 10061"/>
                <a:gd name="connsiteX15" fmla="*/ 6544 w 10000"/>
                <a:gd name="connsiteY15" fmla="*/ 9678 h 10061"/>
                <a:gd name="connsiteX16" fmla="*/ 7552 w 10000"/>
                <a:gd name="connsiteY16" fmla="*/ 9678 h 10061"/>
                <a:gd name="connsiteX17" fmla="*/ 6121 w 10000"/>
                <a:gd name="connsiteY17" fmla="*/ 7071 h 10061"/>
                <a:gd name="connsiteX18" fmla="*/ 8137 w 10000"/>
                <a:gd name="connsiteY18" fmla="*/ 6767 h 10061"/>
                <a:gd name="connsiteX0" fmla="*/ 8137 w 10000"/>
                <a:gd name="connsiteY0" fmla="*/ 6767 h 10061"/>
                <a:gd name="connsiteX1" fmla="*/ 9718 w 10000"/>
                <a:gd name="connsiteY1" fmla="*/ 6407 h 10061"/>
                <a:gd name="connsiteX2" fmla="*/ 9871 w 10000"/>
                <a:gd name="connsiteY2" fmla="*/ 4024 h 10061"/>
                <a:gd name="connsiteX3" fmla="*/ 8137 w 10000"/>
                <a:gd name="connsiteY3" fmla="*/ 2662 h 10061"/>
                <a:gd name="connsiteX4" fmla="*/ 9199 w 10000"/>
                <a:gd name="connsiteY4" fmla="*/ 1493 h 10061"/>
                <a:gd name="connsiteX5" fmla="*/ 7873 w 10000"/>
                <a:gd name="connsiteY5" fmla="*/ 179 h 10061"/>
                <a:gd name="connsiteX6" fmla="*/ 4005 w 10000"/>
                <a:gd name="connsiteY6" fmla="*/ 112 h 10061"/>
                <a:gd name="connsiteX7" fmla="*/ 2431 w 10000"/>
                <a:gd name="connsiteY7" fmla="*/ 1112 h 10061"/>
                <a:gd name="connsiteX8" fmla="*/ 3287 w 10000"/>
                <a:gd name="connsiteY8" fmla="*/ 2554 h 10061"/>
                <a:gd name="connsiteX9" fmla="*/ 5557 w 10000"/>
                <a:gd name="connsiteY9" fmla="*/ 3270 h 10061"/>
                <a:gd name="connsiteX10" fmla="*/ 94 w 10000"/>
                <a:gd name="connsiteY10" fmla="*/ 6767 h 10061"/>
                <a:gd name="connsiteX11" fmla="*/ 2392 w 10000"/>
                <a:gd name="connsiteY11" fmla="*/ 6611 h 10061"/>
                <a:gd name="connsiteX12" fmla="*/ 6121 w 10000"/>
                <a:gd name="connsiteY12" fmla="*/ 4181 h 10061"/>
                <a:gd name="connsiteX13" fmla="*/ 5557 w 10000"/>
                <a:gd name="connsiteY13" fmla="*/ 5562 h 10061"/>
                <a:gd name="connsiteX14" fmla="*/ 3259 w 10000"/>
                <a:gd name="connsiteY14" fmla="*/ 6160 h 10061"/>
                <a:gd name="connsiteX15" fmla="*/ 6544 w 10000"/>
                <a:gd name="connsiteY15" fmla="*/ 9678 h 10061"/>
                <a:gd name="connsiteX16" fmla="*/ 7552 w 10000"/>
                <a:gd name="connsiteY16" fmla="*/ 9678 h 10061"/>
                <a:gd name="connsiteX17" fmla="*/ 6121 w 10000"/>
                <a:gd name="connsiteY17" fmla="*/ 7071 h 10061"/>
                <a:gd name="connsiteX18" fmla="*/ 8137 w 10000"/>
                <a:gd name="connsiteY18" fmla="*/ 6767 h 10061"/>
                <a:gd name="connsiteX0" fmla="*/ 8137 w 10000"/>
                <a:gd name="connsiteY0" fmla="*/ 6785 h 10079"/>
                <a:gd name="connsiteX1" fmla="*/ 9718 w 10000"/>
                <a:gd name="connsiteY1" fmla="*/ 6425 h 10079"/>
                <a:gd name="connsiteX2" fmla="*/ 9871 w 10000"/>
                <a:gd name="connsiteY2" fmla="*/ 4042 h 10079"/>
                <a:gd name="connsiteX3" fmla="*/ 8137 w 10000"/>
                <a:gd name="connsiteY3" fmla="*/ 2680 h 10079"/>
                <a:gd name="connsiteX4" fmla="*/ 9144 w 10000"/>
                <a:gd name="connsiteY4" fmla="*/ 1812 h 10079"/>
                <a:gd name="connsiteX5" fmla="*/ 7873 w 10000"/>
                <a:gd name="connsiteY5" fmla="*/ 197 h 10079"/>
                <a:gd name="connsiteX6" fmla="*/ 4005 w 10000"/>
                <a:gd name="connsiteY6" fmla="*/ 130 h 10079"/>
                <a:gd name="connsiteX7" fmla="*/ 2431 w 10000"/>
                <a:gd name="connsiteY7" fmla="*/ 1130 h 10079"/>
                <a:gd name="connsiteX8" fmla="*/ 3287 w 10000"/>
                <a:gd name="connsiteY8" fmla="*/ 2572 h 10079"/>
                <a:gd name="connsiteX9" fmla="*/ 5557 w 10000"/>
                <a:gd name="connsiteY9" fmla="*/ 3288 h 10079"/>
                <a:gd name="connsiteX10" fmla="*/ 94 w 10000"/>
                <a:gd name="connsiteY10" fmla="*/ 6785 h 10079"/>
                <a:gd name="connsiteX11" fmla="*/ 2392 w 10000"/>
                <a:gd name="connsiteY11" fmla="*/ 6629 h 10079"/>
                <a:gd name="connsiteX12" fmla="*/ 6121 w 10000"/>
                <a:gd name="connsiteY12" fmla="*/ 4199 h 10079"/>
                <a:gd name="connsiteX13" fmla="*/ 5557 w 10000"/>
                <a:gd name="connsiteY13" fmla="*/ 5580 h 10079"/>
                <a:gd name="connsiteX14" fmla="*/ 3259 w 10000"/>
                <a:gd name="connsiteY14" fmla="*/ 6178 h 10079"/>
                <a:gd name="connsiteX15" fmla="*/ 6544 w 10000"/>
                <a:gd name="connsiteY15" fmla="*/ 9696 h 10079"/>
                <a:gd name="connsiteX16" fmla="*/ 7552 w 10000"/>
                <a:gd name="connsiteY16" fmla="*/ 9696 h 10079"/>
                <a:gd name="connsiteX17" fmla="*/ 6121 w 10000"/>
                <a:gd name="connsiteY17" fmla="*/ 7089 h 10079"/>
                <a:gd name="connsiteX18" fmla="*/ 8137 w 10000"/>
                <a:gd name="connsiteY18" fmla="*/ 6785 h 10079"/>
                <a:gd name="connsiteX0" fmla="*/ 8137 w 10000"/>
                <a:gd name="connsiteY0" fmla="*/ 6799 h 10093"/>
                <a:gd name="connsiteX1" fmla="*/ 9718 w 10000"/>
                <a:gd name="connsiteY1" fmla="*/ 6439 h 10093"/>
                <a:gd name="connsiteX2" fmla="*/ 9871 w 10000"/>
                <a:gd name="connsiteY2" fmla="*/ 4056 h 10093"/>
                <a:gd name="connsiteX3" fmla="*/ 8137 w 10000"/>
                <a:gd name="connsiteY3" fmla="*/ 2694 h 10093"/>
                <a:gd name="connsiteX4" fmla="*/ 9144 w 10000"/>
                <a:gd name="connsiteY4" fmla="*/ 2052 h 10093"/>
                <a:gd name="connsiteX5" fmla="*/ 7873 w 10000"/>
                <a:gd name="connsiteY5" fmla="*/ 211 h 10093"/>
                <a:gd name="connsiteX6" fmla="*/ 4005 w 10000"/>
                <a:gd name="connsiteY6" fmla="*/ 144 h 10093"/>
                <a:gd name="connsiteX7" fmla="*/ 2431 w 10000"/>
                <a:gd name="connsiteY7" fmla="*/ 1144 h 10093"/>
                <a:gd name="connsiteX8" fmla="*/ 3287 w 10000"/>
                <a:gd name="connsiteY8" fmla="*/ 2586 h 10093"/>
                <a:gd name="connsiteX9" fmla="*/ 5557 w 10000"/>
                <a:gd name="connsiteY9" fmla="*/ 3302 h 10093"/>
                <a:gd name="connsiteX10" fmla="*/ 94 w 10000"/>
                <a:gd name="connsiteY10" fmla="*/ 6799 h 10093"/>
                <a:gd name="connsiteX11" fmla="*/ 2392 w 10000"/>
                <a:gd name="connsiteY11" fmla="*/ 6643 h 10093"/>
                <a:gd name="connsiteX12" fmla="*/ 6121 w 10000"/>
                <a:gd name="connsiteY12" fmla="*/ 4213 h 10093"/>
                <a:gd name="connsiteX13" fmla="*/ 5557 w 10000"/>
                <a:gd name="connsiteY13" fmla="*/ 5594 h 10093"/>
                <a:gd name="connsiteX14" fmla="*/ 3259 w 10000"/>
                <a:gd name="connsiteY14" fmla="*/ 6192 h 10093"/>
                <a:gd name="connsiteX15" fmla="*/ 6544 w 10000"/>
                <a:gd name="connsiteY15" fmla="*/ 9710 h 10093"/>
                <a:gd name="connsiteX16" fmla="*/ 7552 w 10000"/>
                <a:gd name="connsiteY16" fmla="*/ 9710 h 10093"/>
                <a:gd name="connsiteX17" fmla="*/ 6121 w 10000"/>
                <a:gd name="connsiteY17" fmla="*/ 7103 h 10093"/>
                <a:gd name="connsiteX18" fmla="*/ 8137 w 10000"/>
                <a:gd name="connsiteY18" fmla="*/ 6799 h 10093"/>
                <a:gd name="connsiteX0" fmla="*/ 8137 w 10000"/>
                <a:gd name="connsiteY0" fmla="*/ 6799 h 10093"/>
                <a:gd name="connsiteX1" fmla="*/ 9718 w 10000"/>
                <a:gd name="connsiteY1" fmla="*/ 6439 h 10093"/>
                <a:gd name="connsiteX2" fmla="*/ 9871 w 10000"/>
                <a:gd name="connsiteY2" fmla="*/ 4056 h 10093"/>
                <a:gd name="connsiteX3" fmla="*/ 8635 w 10000"/>
                <a:gd name="connsiteY3" fmla="*/ 2694 h 10093"/>
                <a:gd name="connsiteX4" fmla="*/ 9144 w 10000"/>
                <a:gd name="connsiteY4" fmla="*/ 2052 h 10093"/>
                <a:gd name="connsiteX5" fmla="*/ 7873 w 10000"/>
                <a:gd name="connsiteY5" fmla="*/ 211 h 10093"/>
                <a:gd name="connsiteX6" fmla="*/ 4005 w 10000"/>
                <a:gd name="connsiteY6" fmla="*/ 144 h 10093"/>
                <a:gd name="connsiteX7" fmla="*/ 2431 w 10000"/>
                <a:gd name="connsiteY7" fmla="*/ 1144 h 10093"/>
                <a:gd name="connsiteX8" fmla="*/ 3287 w 10000"/>
                <a:gd name="connsiteY8" fmla="*/ 2586 h 10093"/>
                <a:gd name="connsiteX9" fmla="*/ 5557 w 10000"/>
                <a:gd name="connsiteY9" fmla="*/ 3302 h 10093"/>
                <a:gd name="connsiteX10" fmla="*/ 94 w 10000"/>
                <a:gd name="connsiteY10" fmla="*/ 6799 h 10093"/>
                <a:gd name="connsiteX11" fmla="*/ 2392 w 10000"/>
                <a:gd name="connsiteY11" fmla="*/ 6643 h 10093"/>
                <a:gd name="connsiteX12" fmla="*/ 6121 w 10000"/>
                <a:gd name="connsiteY12" fmla="*/ 4213 h 10093"/>
                <a:gd name="connsiteX13" fmla="*/ 5557 w 10000"/>
                <a:gd name="connsiteY13" fmla="*/ 5594 h 10093"/>
                <a:gd name="connsiteX14" fmla="*/ 3259 w 10000"/>
                <a:gd name="connsiteY14" fmla="*/ 6192 h 10093"/>
                <a:gd name="connsiteX15" fmla="*/ 6544 w 10000"/>
                <a:gd name="connsiteY15" fmla="*/ 9710 h 10093"/>
                <a:gd name="connsiteX16" fmla="*/ 7552 w 10000"/>
                <a:gd name="connsiteY16" fmla="*/ 9710 h 10093"/>
                <a:gd name="connsiteX17" fmla="*/ 6121 w 10000"/>
                <a:gd name="connsiteY17" fmla="*/ 7103 h 10093"/>
                <a:gd name="connsiteX18" fmla="*/ 8137 w 10000"/>
                <a:gd name="connsiteY18" fmla="*/ 6799 h 10093"/>
                <a:gd name="connsiteX0" fmla="*/ 8137 w 9909"/>
                <a:gd name="connsiteY0" fmla="*/ 6799 h 10093"/>
                <a:gd name="connsiteX1" fmla="*/ 9718 w 9909"/>
                <a:gd name="connsiteY1" fmla="*/ 6439 h 10093"/>
                <a:gd name="connsiteX2" fmla="*/ 9705 w 9909"/>
                <a:gd name="connsiteY2" fmla="*/ 4181 h 10093"/>
                <a:gd name="connsiteX3" fmla="*/ 8635 w 9909"/>
                <a:gd name="connsiteY3" fmla="*/ 2694 h 10093"/>
                <a:gd name="connsiteX4" fmla="*/ 9144 w 9909"/>
                <a:gd name="connsiteY4" fmla="*/ 2052 h 10093"/>
                <a:gd name="connsiteX5" fmla="*/ 7873 w 9909"/>
                <a:gd name="connsiteY5" fmla="*/ 211 h 10093"/>
                <a:gd name="connsiteX6" fmla="*/ 4005 w 9909"/>
                <a:gd name="connsiteY6" fmla="*/ 144 h 10093"/>
                <a:gd name="connsiteX7" fmla="*/ 2431 w 9909"/>
                <a:gd name="connsiteY7" fmla="*/ 1144 h 10093"/>
                <a:gd name="connsiteX8" fmla="*/ 3287 w 9909"/>
                <a:gd name="connsiteY8" fmla="*/ 2586 h 10093"/>
                <a:gd name="connsiteX9" fmla="*/ 5557 w 9909"/>
                <a:gd name="connsiteY9" fmla="*/ 3302 h 10093"/>
                <a:gd name="connsiteX10" fmla="*/ 94 w 9909"/>
                <a:gd name="connsiteY10" fmla="*/ 6799 h 10093"/>
                <a:gd name="connsiteX11" fmla="*/ 2392 w 9909"/>
                <a:gd name="connsiteY11" fmla="*/ 6643 h 10093"/>
                <a:gd name="connsiteX12" fmla="*/ 6121 w 9909"/>
                <a:gd name="connsiteY12" fmla="*/ 4213 h 10093"/>
                <a:gd name="connsiteX13" fmla="*/ 5557 w 9909"/>
                <a:gd name="connsiteY13" fmla="*/ 5594 h 10093"/>
                <a:gd name="connsiteX14" fmla="*/ 3259 w 9909"/>
                <a:gd name="connsiteY14" fmla="*/ 6192 h 10093"/>
                <a:gd name="connsiteX15" fmla="*/ 6544 w 9909"/>
                <a:gd name="connsiteY15" fmla="*/ 9710 h 10093"/>
                <a:gd name="connsiteX16" fmla="*/ 7552 w 9909"/>
                <a:gd name="connsiteY16" fmla="*/ 9710 h 10093"/>
                <a:gd name="connsiteX17" fmla="*/ 6121 w 9909"/>
                <a:gd name="connsiteY17" fmla="*/ 7103 h 10093"/>
                <a:gd name="connsiteX18" fmla="*/ 8137 w 9909"/>
                <a:gd name="connsiteY18" fmla="*/ 6799 h 1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909" h="10093">
                  <a:moveTo>
                    <a:pt x="8137" y="6799"/>
                  </a:moveTo>
                  <a:cubicBezTo>
                    <a:pt x="8721" y="6754"/>
                    <a:pt x="9416" y="6908"/>
                    <a:pt x="9718" y="6439"/>
                  </a:cubicBezTo>
                  <a:cubicBezTo>
                    <a:pt x="10020" y="5979"/>
                    <a:pt x="9927" y="4864"/>
                    <a:pt x="9705" y="4181"/>
                  </a:cubicBezTo>
                  <a:cubicBezTo>
                    <a:pt x="9463" y="3501"/>
                    <a:pt x="8728" y="3049"/>
                    <a:pt x="8635" y="2694"/>
                  </a:cubicBezTo>
                  <a:cubicBezTo>
                    <a:pt x="8542" y="2339"/>
                    <a:pt x="9271" y="2466"/>
                    <a:pt x="9144" y="2052"/>
                  </a:cubicBezTo>
                  <a:cubicBezTo>
                    <a:pt x="9017" y="1638"/>
                    <a:pt x="8729" y="529"/>
                    <a:pt x="7873" y="211"/>
                  </a:cubicBezTo>
                  <a:cubicBezTo>
                    <a:pt x="7017" y="-107"/>
                    <a:pt x="4912" y="-12"/>
                    <a:pt x="4005" y="144"/>
                  </a:cubicBezTo>
                  <a:cubicBezTo>
                    <a:pt x="3098" y="300"/>
                    <a:pt x="2551" y="737"/>
                    <a:pt x="2431" y="1144"/>
                  </a:cubicBezTo>
                  <a:cubicBezTo>
                    <a:pt x="2311" y="1551"/>
                    <a:pt x="2766" y="2227"/>
                    <a:pt x="3287" y="2586"/>
                  </a:cubicBezTo>
                  <a:cubicBezTo>
                    <a:pt x="3808" y="2946"/>
                    <a:pt x="6121" y="2694"/>
                    <a:pt x="5557" y="3302"/>
                  </a:cubicBezTo>
                  <a:cubicBezTo>
                    <a:pt x="4973" y="3910"/>
                    <a:pt x="618" y="6247"/>
                    <a:pt x="94" y="6799"/>
                  </a:cubicBezTo>
                  <a:cubicBezTo>
                    <a:pt x="-430" y="7362"/>
                    <a:pt x="1384" y="7076"/>
                    <a:pt x="2392" y="6643"/>
                  </a:cubicBezTo>
                  <a:cubicBezTo>
                    <a:pt x="3400" y="6220"/>
                    <a:pt x="5597" y="4387"/>
                    <a:pt x="6121" y="4213"/>
                  </a:cubicBezTo>
                  <a:cubicBezTo>
                    <a:pt x="6645" y="4047"/>
                    <a:pt x="6040" y="5262"/>
                    <a:pt x="5557" y="5594"/>
                  </a:cubicBezTo>
                  <a:cubicBezTo>
                    <a:pt x="5073" y="5917"/>
                    <a:pt x="3097" y="5511"/>
                    <a:pt x="3259" y="6192"/>
                  </a:cubicBezTo>
                  <a:cubicBezTo>
                    <a:pt x="3420" y="6872"/>
                    <a:pt x="5839" y="9119"/>
                    <a:pt x="6544" y="9710"/>
                  </a:cubicBezTo>
                  <a:cubicBezTo>
                    <a:pt x="7250" y="10297"/>
                    <a:pt x="7633" y="10140"/>
                    <a:pt x="7552" y="9710"/>
                  </a:cubicBezTo>
                  <a:cubicBezTo>
                    <a:pt x="7472" y="9276"/>
                    <a:pt x="6020" y="7592"/>
                    <a:pt x="6121" y="7103"/>
                  </a:cubicBezTo>
                  <a:cubicBezTo>
                    <a:pt x="6222" y="6616"/>
                    <a:pt x="7572" y="6855"/>
                    <a:pt x="8137" y="6799"/>
                  </a:cubicBezTo>
                  <a:close/>
                </a:path>
              </a:pathLst>
            </a:custGeom>
            <a:solidFill>
              <a:srgbClr val="FF9966"/>
            </a:solidFill>
            <a:ln w="9525">
              <a:solidFill>
                <a:srgbClr val="FF6600"/>
              </a:solidFill>
              <a:round/>
              <a:headEnd/>
              <a:tailEnd/>
            </a:ln>
          </p:spPr>
          <p:txBody>
            <a:bodyPr/>
            <a:lstStyle/>
            <a:p>
              <a:pPr algn="ctr"/>
              <a:endParaRPr lang="ja-JP" altLang="en-US" i="1">
                <a:solidFill>
                  <a:srgbClr val="000000"/>
                </a:solidFill>
                <a:ea typeface="ＭＳ Ｐゴシック" pitchFamily="50" charset="-128"/>
              </a:endParaRPr>
            </a:p>
          </p:txBody>
        </p:sp>
        <p:sp>
          <p:nvSpPr>
            <p:cNvPr id="76" name="Freeform 57"/>
            <p:cNvSpPr>
              <a:spLocks/>
            </p:cNvSpPr>
            <p:nvPr/>
          </p:nvSpPr>
          <p:spPr bwMode="auto">
            <a:xfrm>
              <a:off x="4984750" y="488950"/>
              <a:ext cx="566738" cy="1079500"/>
            </a:xfrm>
            <a:custGeom>
              <a:avLst/>
              <a:gdLst>
                <a:gd name="T0" fmla="*/ 2147483647 w 357"/>
                <a:gd name="T1" fmla="*/ 2147483647 h 680"/>
                <a:gd name="T2" fmla="*/ 2147483647 w 357"/>
                <a:gd name="T3" fmla="*/ 2147483647 h 680"/>
                <a:gd name="T4" fmla="*/ 2147483647 w 357"/>
                <a:gd name="T5" fmla="*/ 2147483647 h 680"/>
                <a:gd name="T6" fmla="*/ 2147483647 w 357"/>
                <a:gd name="T7" fmla="*/ 2147483647 h 680"/>
                <a:gd name="T8" fmla="*/ 2147483647 w 357"/>
                <a:gd name="T9" fmla="*/ 2147483647 h 680"/>
                <a:gd name="T10" fmla="*/ 2147483647 w 357"/>
                <a:gd name="T11" fmla="*/ 2147483647 h 680"/>
                <a:gd name="T12" fmla="*/ 2147483647 w 357"/>
                <a:gd name="T13" fmla="*/ 2147483647 h 680"/>
                <a:gd name="T14" fmla="*/ 2147483647 w 357"/>
                <a:gd name="T15" fmla="*/ 2147483647 h 680"/>
                <a:gd name="T16" fmla="*/ 2147483647 w 357"/>
                <a:gd name="T17" fmla="*/ 2147483647 h 680"/>
                <a:gd name="T18" fmla="*/ 2147483647 w 357"/>
                <a:gd name="T19" fmla="*/ 2147483647 h 680"/>
                <a:gd name="T20" fmla="*/ 2147483647 w 357"/>
                <a:gd name="T21" fmla="*/ 2147483647 h 680"/>
                <a:gd name="T22" fmla="*/ 2147483647 w 357"/>
                <a:gd name="T23" fmla="*/ 2147483647 h 680"/>
                <a:gd name="T24" fmla="*/ 2147483647 w 357"/>
                <a:gd name="T25" fmla="*/ 2147483647 h 680"/>
                <a:gd name="T26" fmla="*/ 2147483647 w 357"/>
                <a:gd name="T27" fmla="*/ 2147483647 h 680"/>
                <a:gd name="T28" fmla="*/ 2147483647 w 357"/>
                <a:gd name="T29" fmla="*/ 2147483647 h 680"/>
                <a:gd name="T30" fmla="*/ 2147483647 w 357"/>
                <a:gd name="T31" fmla="*/ 2147483647 h 680"/>
                <a:gd name="T32" fmla="*/ 2147483647 w 357"/>
                <a:gd name="T33" fmla="*/ 2147483647 h 680"/>
                <a:gd name="T34" fmla="*/ 2147483647 w 357"/>
                <a:gd name="T35" fmla="*/ 2147483647 h 680"/>
                <a:gd name="T36" fmla="*/ 2147483647 w 357"/>
                <a:gd name="T37" fmla="*/ 2147483647 h 68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57"/>
                <a:gd name="T58" fmla="*/ 0 h 680"/>
                <a:gd name="T59" fmla="*/ 357 w 357"/>
                <a:gd name="T60" fmla="*/ 680 h 68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57" h="680">
                  <a:moveTo>
                    <a:pt x="103" y="497"/>
                  </a:moveTo>
                  <a:cubicBezTo>
                    <a:pt x="84" y="488"/>
                    <a:pt x="73" y="497"/>
                    <a:pt x="62" y="465"/>
                  </a:cubicBezTo>
                  <a:cubicBezTo>
                    <a:pt x="51" y="434"/>
                    <a:pt x="35" y="352"/>
                    <a:pt x="42" y="311"/>
                  </a:cubicBezTo>
                  <a:cubicBezTo>
                    <a:pt x="48" y="270"/>
                    <a:pt x="104" y="242"/>
                    <a:pt x="103" y="219"/>
                  </a:cubicBezTo>
                  <a:cubicBezTo>
                    <a:pt x="102" y="196"/>
                    <a:pt x="50" y="194"/>
                    <a:pt x="35" y="173"/>
                  </a:cubicBezTo>
                  <a:cubicBezTo>
                    <a:pt x="20" y="152"/>
                    <a:pt x="0" y="118"/>
                    <a:pt x="11" y="92"/>
                  </a:cubicBezTo>
                  <a:cubicBezTo>
                    <a:pt x="22" y="66"/>
                    <a:pt x="64" y="30"/>
                    <a:pt x="100" y="19"/>
                  </a:cubicBezTo>
                  <a:cubicBezTo>
                    <a:pt x="136" y="8"/>
                    <a:pt x="204" y="0"/>
                    <a:pt x="230" y="27"/>
                  </a:cubicBezTo>
                  <a:cubicBezTo>
                    <a:pt x="256" y="54"/>
                    <a:pt x="260" y="142"/>
                    <a:pt x="254" y="181"/>
                  </a:cubicBezTo>
                  <a:cubicBezTo>
                    <a:pt x="248" y="220"/>
                    <a:pt x="181" y="213"/>
                    <a:pt x="195" y="260"/>
                  </a:cubicBezTo>
                  <a:cubicBezTo>
                    <a:pt x="209" y="307"/>
                    <a:pt x="319" y="429"/>
                    <a:pt x="338" y="465"/>
                  </a:cubicBezTo>
                  <a:cubicBezTo>
                    <a:pt x="357" y="502"/>
                    <a:pt x="335" y="500"/>
                    <a:pt x="308" y="476"/>
                  </a:cubicBezTo>
                  <a:cubicBezTo>
                    <a:pt x="281" y="452"/>
                    <a:pt x="194" y="332"/>
                    <a:pt x="175" y="321"/>
                  </a:cubicBezTo>
                  <a:cubicBezTo>
                    <a:pt x="156" y="311"/>
                    <a:pt x="185" y="389"/>
                    <a:pt x="195" y="414"/>
                  </a:cubicBezTo>
                  <a:cubicBezTo>
                    <a:pt x="206" y="440"/>
                    <a:pt x="216" y="437"/>
                    <a:pt x="236" y="476"/>
                  </a:cubicBezTo>
                  <a:cubicBezTo>
                    <a:pt x="256" y="515"/>
                    <a:pt x="315" y="622"/>
                    <a:pt x="318" y="651"/>
                  </a:cubicBezTo>
                  <a:cubicBezTo>
                    <a:pt x="321" y="680"/>
                    <a:pt x="280" y="673"/>
                    <a:pt x="256" y="651"/>
                  </a:cubicBezTo>
                  <a:cubicBezTo>
                    <a:pt x="233" y="629"/>
                    <a:pt x="200" y="543"/>
                    <a:pt x="175" y="517"/>
                  </a:cubicBezTo>
                  <a:cubicBezTo>
                    <a:pt x="149" y="492"/>
                    <a:pt x="123" y="500"/>
                    <a:pt x="103" y="497"/>
                  </a:cubicBezTo>
                  <a:close/>
                </a:path>
              </a:pathLst>
            </a:custGeom>
            <a:solidFill>
              <a:srgbClr val="FF9966"/>
            </a:solidFill>
            <a:ln w="9525">
              <a:solidFill>
                <a:srgbClr val="FF6600"/>
              </a:solidFill>
              <a:round/>
              <a:headEnd/>
              <a:tailEnd/>
            </a:ln>
          </p:spPr>
          <p:txBody>
            <a:bodyPr/>
            <a:lstStyle/>
            <a:p>
              <a:pPr algn="ctr"/>
              <a:endParaRPr lang="ja-JP" altLang="en-US" i="1">
                <a:solidFill>
                  <a:srgbClr val="000000"/>
                </a:solidFill>
                <a:ea typeface="ＭＳ Ｐゴシック" pitchFamily="50" charset="-128"/>
              </a:endParaRPr>
            </a:p>
          </p:txBody>
        </p:sp>
        <p:sp>
          <p:nvSpPr>
            <p:cNvPr id="77" name="Freeform 4"/>
            <p:cNvSpPr>
              <a:spLocks/>
            </p:cNvSpPr>
            <p:nvPr/>
          </p:nvSpPr>
          <p:spPr bwMode="auto">
            <a:xfrm>
              <a:off x="6662738" y="1200150"/>
              <a:ext cx="358775" cy="646113"/>
            </a:xfrm>
            <a:custGeom>
              <a:avLst/>
              <a:gdLst>
                <a:gd name="T0" fmla="*/ 2147483647 w 276"/>
                <a:gd name="T1" fmla="*/ 2147483647 h 495"/>
                <a:gd name="T2" fmla="*/ 2147483647 w 276"/>
                <a:gd name="T3" fmla="*/ 2147483647 h 495"/>
                <a:gd name="T4" fmla="*/ 2147483647 w 276"/>
                <a:gd name="T5" fmla="*/ 2147483647 h 495"/>
                <a:gd name="T6" fmla="*/ 2147483647 w 276"/>
                <a:gd name="T7" fmla="*/ 2147483647 h 495"/>
                <a:gd name="T8" fmla="*/ 2147483647 w 276"/>
                <a:gd name="T9" fmla="*/ 2147483647 h 495"/>
                <a:gd name="T10" fmla="*/ 0 60000 65536"/>
                <a:gd name="T11" fmla="*/ 0 60000 65536"/>
                <a:gd name="T12" fmla="*/ 0 60000 65536"/>
                <a:gd name="T13" fmla="*/ 0 60000 65536"/>
                <a:gd name="T14" fmla="*/ 0 60000 65536"/>
                <a:gd name="T15" fmla="*/ 0 w 276"/>
                <a:gd name="T16" fmla="*/ 0 h 495"/>
                <a:gd name="T17" fmla="*/ 276 w 276"/>
                <a:gd name="T18" fmla="*/ 495 h 495"/>
              </a:gdLst>
              <a:ahLst/>
              <a:cxnLst>
                <a:cxn ang="T10">
                  <a:pos x="T0" y="T1"/>
                </a:cxn>
                <a:cxn ang="T11">
                  <a:pos x="T2" y="T3"/>
                </a:cxn>
                <a:cxn ang="T12">
                  <a:pos x="T4" y="T5"/>
                </a:cxn>
                <a:cxn ang="T13">
                  <a:pos x="T6" y="T7"/>
                </a:cxn>
                <a:cxn ang="T14">
                  <a:pos x="T8" y="T9"/>
                </a:cxn>
              </a:cxnLst>
              <a:rect l="T15" t="T16" r="T17" b="T18"/>
              <a:pathLst>
                <a:path w="276" h="495">
                  <a:moveTo>
                    <a:pt x="29" y="495"/>
                  </a:moveTo>
                  <a:cubicBezTo>
                    <a:pt x="27" y="438"/>
                    <a:pt x="0" y="221"/>
                    <a:pt x="18" y="140"/>
                  </a:cubicBezTo>
                  <a:cubicBezTo>
                    <a:pt x="36" y="59"/>
                    <a:pt x="97" y="10"/>
                    <a:pt x="136" y="5"/>
                  </a:cubicBezTo>
                  <a:cubicBezTo>
                    <a:pt x="176" y="0"/>
                    <a:pt x="232" y="26"/>
                    <a:pt x="254" y="108"/>
                  </a:cubicBezTo>
                  <a:cubicBezTo>
                    <a:pt x="276" y="190"/>
                    <a:pt x="264" y="415"/>
                    <a:pt x="267" y="495"/>
                  </a:cubicBezTo>
                </a:path>
              </a:pathLst>
            </a:custGeom>
            <a:solidFill>
              <a:srgbClr val="FFCC66"/>
            </a:solidFill>
            <a:ln w="19050" cmpd="sng">
              <a:solidFill>
                <a:srgbClr val="000000"/>
              </a:solidFill>
              <a:round/>
              <a:headEnd/>
              <a:tailEnd/>
            </a:ln>
          </p:spPr>
          <p:txBody>
            <a:bodyPr/>
            <a:lstStyle/>
            <a:p>
              <a:pPr algn="ctr"/>
              <a:endParaRPr lang="ja-JP" altLang="en-US" i="1">
                <a:solidFill>
                  <a:srgbClr val="000000"/>
                </a:solidFill>
                <a:ea typeface="ＭＳ Ｐゴシック" pitchFamily="50" charset="-128"/>
              </a:endParaRPr>
            </a:p>
          </p:txBody>
        </p:sp>
      </p:grpSp>
      <p:sp>
        <p:nvSpPr>
          <p:cNvPr id="18435" name="Rectangle 6"/>
          <p:cNvSpPr>
            <a:spLocks noChangeArrowheads="1"/>
          </p:cNvSpPr>
          <p:nvPr/>
        </p:nvSpPr>
        <p:spPr bwMode="auto">
          <a:xfrm>
            <a:off x="4143375" y="2897188"/>
            <a:ext cx="22367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pPr>
              <a:spcBef>
                <a:spcPct val="0"/>
              </a:spcBef>
            </a:pPr>
            <a:r>
              <a:rPr lang="en-US" altLang="ja-JP" dirty="0">
                <a:solidFill>
                  <a:srgbClr val="000000"/>
                </a:solidFill>
                <a:ea typeface="ＭＳ Ｐゴシック" pitchFamily="50" charset="-128"/>
              </a:rPr>
              <a:t>50kgw × </a:t>
            </a:r>
            <a:r>
              <a:rPr lang="en-US" altLang="ja-JP" i="1" dirty="0">
                <a:solidFill>
                  <a:srgbClr val="000000"/>
                </a:solidFill>
                <a:ea typeface="ＭＳ Ｐゴシック" pitchFamily="50" charset="-128"/>
              </a:rPr>
              <a:t>x</a:t>
            </a:r>
            <a:r>
              <a:rPr lang="en-US" altLang="ja-JP" dirty="0">
                <a:solidFill>
                  <a:srgbClr val="000000"/>
                </a:solidFill>
                <a:ea typeface="ＭＳ Ｐゴシック" pitchFamily="50" charset="-128"/>
              </a:rPr>
              <a:t> </a:t>
            </a:r>
            <a:r>
              <a:rPr lang="ja-JP" altLang="en-US" i="1" dirty="0">
                <a:solidFill>
                  <a:srgbClr val="000000"/>
                </a:solidFill>
                <a:ea typeface="ＭＳ Ｐゴシック" pitchFamily="50" charset="-128"/>
              </a:rPr>
              <a:t>　　</a:t>
            </a:r>
            <a:r>
              <a:rPr lang="ja-JP" altLang="en-US" dirty="0">
                <a:solidFill>
                  <a:srgbClr val="000000"/>
                </a:solidFill>
                <a:ea typeface="ＭＳ Ｐゴシック" pitchFamily="50" charset="-128"/>
              </a:rPr>
              <a:t>　</a:t>
            </a:r>
          </a:p>
        </p:txBody>
      </p:sp>
      <p:sp>
        <p:nvSpPr>
          <p:cNvPr id="18439" name="Rectangle 14"/>
          <p:cNvSpPr>
            <a:spLocks noChangeArrowheads="1"/>
          </p:cNvSpPr>
          <p:nvPr/>
        </p:nvSpPr>
        <p:spPr bwMode="auto">
          <a:xfrm>
            <a:off x="900113" y="2924175"/>
            <a:ext cx="27320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en-US" altLang="ja-JP">
                <a:solidFill>
                  <a:srgbClr val="000000"/>
                </a:solidFill>
                <a:ea typeface="ＭＳ Ｐゴシック" pitchFamily="50" charset="-128"/>
              </a:rPr>
              <a:t>30kgw </a:t>
            </a:r>
            <a:r>
              <a:rPr lang="en-US" altLang="ja-JP">
                <a:solidFill>
                  <a:srgbClr val="000000"/>
                </a:solidFill>
                <a:latin typeface="Symbol" pitchFamily="18" charset="2"/>
                <a:ea typeface="ＭＳ Ｐゴシック" pitchFamily="50" charset="-128"/>
              </a:rPr>
              <a:t>×</a:t>
            </a:r>
            <a:r>
              <a:rPr lang="en-US" altLang="ja-JP">
                <a:solidFill>
                  <a:srgbClr val="000000"/>
                </a:solidFill>
                <a:ea typeface="ＭＳ Ｐゴシック" pitchFamily="50" charset="-128"/>
              </a:rPr>
              <a:t> 1.0m </a:t>
            </a:r>
            <a:r>
              <a:rPr lang="ja-JP" altLang="en-US">
                <a:solidFill>
                  <a:srgbClr val="000000"/>
                </a:solidFill>
                <a:ea typeface="ＭＳ Ｐゴシック" pitchFamily="50" charset="-128"/>
              </a:rPr>
              <a:t>　</a:t>
            </a:r>
          </a:p>
        </p:txBody>
      </p:sp>
      <p:sp>
        <p:nvSpPr>
          <p:cNvPr id="18444" name="Rectangle 20"/>
          <p:cNvSpPr>
            <a:spLocks noChangeArrowheads="1"/>
          </p:cNvSpPr>
          <p:nvPr/>
        </p:nvSpPr>
        <p:spPr bwMode="auto">
          <a:xfrm>
            <a:off x="900113" y="2924175"/>
            <a:ext cx="2592387"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8445" name="Rectangle 21"/>
          <p:cNvSpPr>
            <a:spLocks noChangeArrowheads="1"/>
          </p:cNvSpPr>
          <p:nvPr/>
        </p:nvSpPr>
        <p:spPr bwMode="auto">
          <a:xfrm>
            <a:off x="323850" y="2298700"/>
            <a:ext cx="4856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ea typeface="ＭＳ Ｐゴシック" pitchFamily="50" charset="-128"/>
              </a:rPr>
              <a:t>支点から </a:t>
            </a:r>
            <a:r>
              <a:rPr lang="en-US" altLang="ja-JP" i="1">
                <a:solidFill>
                  <a:srgbClr val="000000"/>
                </a:solidFill>
                <a:ea typeface="ＭＳ Ｐゴシック" pitchFamily="50" charset="-128"/>
              </a:rPr>
              <a:t>x </a:t>
            </a:r>
            <a:r>
              <a:rPr lang="ja-JP" altLang="en-US">
                <a:solidFill>
                  <a:srgbClr val="000000"/>
                </a:solidFill>
                <a:ea typeface="ＭＳ Ｐゴシック" pitchFamily="50" charset="-128"/>
              </a:rPr>
              <a:t>の位置に乗るとする</a:t>
            </a:r>
          </a:p>
        </p:txBody>
      </p:sp>
      <p:sp>
        <p:nvSpPr>
          <p:cNvPr id="18446" name="Rectangle 22"/>
          <p:cNvSpPr>
            <a:spLocks noChangeArrowheads="1"/>
          </p:cNvSpPr>
          <p:nvPr/>
        </p:nvSpPr>
        <p:spPr bwMode="auto">
          <a:xfrm>
            <a:off x="3995738" y="2924175"/>
            <a:ext cx="2376487"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8447" name="Line 25"/>
          <p:cNvSpPr>
            <a:spLocks noChangeShapeType="1"/>
          </p:cNvSpPr>
          <p:nvPr/>
        </p:nvSpPr>
        <p:spPr bwMode="auto">
          <a:xfrm flipH="1" flipV="1">
            <a:off x="5327650" y="1114425"/>
            <a:ext cx="0" cy="576263"/>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8448" name="Line 26"/>
          <p:cNvSpPr>
            <a:spLocks noChangeShapeType="1"/>
          </p:cNvSpPr>
          <p:nvPr/>
        </p:nvSpPr>
        <p:spPr bwMode="auto">
          <a:xfrm flipH="1" flipV="1">
            <a:off x="7896225" y="1150938"/>
            <a:ext cx="0" cy="874712"/>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8449" name="Line 27"/>
          <p:cNvSpPr>
            <a:spLocks noChangeShapeType="1"/>
          </p:cNvSpPr>
          <p:nvPr/>
        </p:nvSpPr>
        <p:spPr bwMode="auto">
          <a:xfrm>
            <a:off x="5292725" y="1125538"/>
            <a:ext cx="1511300" cy="0"/>
          </a:xfrm>
          <a:prstGeom prst="line">
            <a:avLst/>
          </a:prstGeom>
          <a:noFill/>
          <a:ln w="2857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8450" name="Line 28"/>
          <p:cNvSpPr>
            <a:spLocks noChangeShapeType="1"/>
          </p:cNvSpPr>
          <p:nvPr/>
        </p:nvSpPr>
        <p:spPr bwMode="auto">
          <a:xfrm>
            <a:off x="6875463" y="1125538"/>
            <a:ext cx="1017587" cy="0"/>
          </a:xfrm>
          <a:prstGeom prst="line">
            <a:avLst/>
          </a:prstGeom>
          <a:noFill/>
          <a:ln w="2857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8451" name="Rectangle 29"/>
          <p:cNvSpPr>
            <a:spLocks noChangeArrowheads="1"/>
          </p:cNvSpPr>
          <p:nvPr/>
        </p:nvSpPr>
        <p:spPr bwMode="auto">
          <a:xfrm>
            <a:off x="5508625" y="476250"/>
            <a:ext cx="904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ea typeface="ＭＳ Ｐゴシック" pitchFamily="50" charset="-128"/>
              </a:rPr>
              <a:t>1.0m</a:t>
            </a:r>
          </a:p>
        </p:txBody>
      </p:sp>
      <p:sp>
        <p:nvSpPr>
          <p:cNvPr id="18452" name="Rectangle 30"/>
          <p:cNvSpPr>
            <a:spLocks noChangeArrowheads="1"/>
          </p:cNvSpPr>
          <p:nvPr/>
        </p:nvSpPr>
        <p:spPr bwMode="auto">
          <a:xfrm>
            <a:off x="4660900" y="1628775"/>
            <a:ext cx="11525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ea typeface="ＭＳ Ｐゴシック" pitchFamily="50" charset="-128"/>
              </a:rPr>
              <a:t>30kgw</a:t>
            </a:r>
          </a:p>
        </p:txBody>
      </p:sp>
      <p:sp>
        <p:nvSpPr>
          <p:cNvPr id="18453" name="Rectangle 31"/>
          <p:cNvSpPr>
            <a:spLocks noChangeArrowheads="1"/>
          </p:cNvSpPr>
          <p:nvPr/>
        </p:nvSpPr>
        <p:spPr bwMode="auto">
          <a:xfrm>
            <a:off x="7132638" y="1881188"/>
            <a:ext cx="11525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ea typeface="ＭＳ Ｐゴシック" pitchFamily="50" charset="-128"/>
              </a:rPr>
              <a:t>50kgw</a:t>
            </a:r>
          </a:p>
        </p:txBody>
      </p:sp>
      <p:sp>
        <p:nvSpPr>
          <p:cNvPr id="18454" name="Rectangle 32"/>
          <p:cNvSpPr>
            <a:spLocks noChangeArrowheads="1"/>
          </p:cNvSpPr>
          <p:nvPr/>
        </p:nvSpPr>
        <p:spPr bwMode="auto">
          <a:xfrm>
            <a:off x="7097713" y="517525"/>
            <a:ext cx="3413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solidFill>
                  <a:srgbClr val="000000"/>
                </a:solidFill>
                <a:ea typeface="ＭＳ Ｐゴシック" pitchFamily="50" charset="-128"/>
              </a:rPr>
              <a:t>x</a:t>
            </a:r>
          </a:p>
        </p:txBody>
      </p:sp>
      <p:sp>
        <p:nvSpPr>
          <p:cNvPr id="18456" name="Line 36"/>
          <p:cNvSpPr>
            <a:spLocks noChangeShapeType="1"/>
          </p:cNvSpPr>
          <p:nvPr/>
        </p:nvSpPr>
        <p:spPr bwMode="auto">
          <a:xfrm flipH="1" flipV="1">
            <a:off x="6877050" y="476250"/>
            <a:ext cx="0" cy="936625"/>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8457" name="Rectangle 38"/>
          <p:cNvSpPr>
            <a:spLocks noChangeArrowheads="1"/>
          </p:cNvSpPr>
          <p:nvPr/>
        </p:nvSpPr>
        <p:spPr bwMode="auto">
          <a:xfrm>
            <a:off x="6443663" y="188913"/>
            <a:ext cx="4016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a:solidFill>
                  <a:srgbClr val="000000"/>
                </a:solidFill>
                <a:ea typeface="ＭＳ Ｐゴシック" pitchFamily="50" charset="-128"/>
              </a:rPr>
              <a:t>F</a:t>
            </a:r>
          </a:p>
        </p:txBody>
      </p:sp>
      <p:sp>
        <p:nvSpPr>
          <p:cNvPr id="18458" name="Rectangle 40"/>
          <p:cNvSpPr>
            <a:spLocks noChangeArrowheads="1"/>
          </p:cNvSpPr>
          <p:nvPr/>
        </p:nvSpPr>
        <p:spPr bwMode="auto">
          <a:xfrm>
            <a:off x="7596188" y="2924175"/>
            <a:ext cx="107950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8461" name="Rectangle 43"/>
          <p:cNvSpPr>
            <a:spLocks noChangeArrowheads="1"/>
          </p:cNvSpPr>
          <p:nvPr/>
        </p:nvSpPr>
        <p:spPr bwMode="auto">
          <a:xfrm>
            <a:off x="3541713" y="2913063"/>
            <a:ext cx="615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a:solidFill>
                  <a:srgbClr val="000000"/>
                </a:solidFill>
                <a:latin typeface="Symbol" pitchFamily="18" charset="2"/>
                <a:ea typeface="ＭＳ Ｐゴシック" pitchFamily="50" charset="-128"/>
              </a:rPr>
              <a:t>=</a:t>
            </a:r>
            <a:r>
              <a:rPr lang="ja-JP" altLang="en-US">
                <a:solidFill>
                  <a:srgbClr val="000000"/>
                </a:solidFill>
                <a:latin typeface="Symbol" pitchFamily="18" charset="2"/>
                <a:ea typeface="ＭＳ Ｐゴシック" pitchFamily="50" charset="-128"/>
              </a:rPr>
              <a:t>　</a:t>
            </a:r>
          </a:p>
        </p:txBody>
      </p:sp>
      <p:sp>
        <p:nvSpPr>
          <p:cNvPr id="18465" name="Rectangle 51"/>
          <p:cNvSpPr>
            <a:spLocks noChangeArrowheads="1"/>
          </p:cNvSpPr>
          <p:nvPr/>
        </p:nvSpPr>
        <p:spPr bwMode="auto">
          <a:xfrm>
            <a:off x="7596188" y="2924175"/>
            <a:ext cx="1082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a:solidFill>
                  <a:srgbClr val="000000"/>
                </a:solidFill>
                <a:ea typeface="ＭＳ Ｐゴシック" pitchFamily="50" charset="-128"/>
              </a:rPr>
              <a:t>0.60m</a:t>
            </a:r>
          </a:p>
        </p:txBody>
      </p:sp>
      <p:sp>
        <p:nvSpPr>
          <p:cNvPr id="18468" name="Rectangle 74"/>
          <p:cNvSpPr>
            <a:spLocks noChangeArrowheads="1"/>
          </p:cNvSpPr>
          <p:nvPr/>
        </p:nvSpPr>
        <p:spPr bwMode="auto">
          <a:xfrm>
            <a:off x="6915150" y="2935288"/>
            <a:ext cx="6778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en-US" altLang="ja-JP" i="1">
                <a:solidFill>
                  <a:srgbClr val="000000"/>
                </a:solidFill>
                <a:latin typeface="Bookman Old Style" pitchFamily="18" charset="0"/>
                <a:ea typeface="ＭＳ Ｐゴシック" pitchFamily="50" charset="-128"/>
              </a:rPr>
              <a:t>x </a:t>
            </a:r>
            <a:r>
              <a:rPr lang="en-US" altLang="ja-JP">
                <a:solidFill>
                  <a:srgbClr val="000000"/>
                </a:solidFill>
                <a:latin typeface="Symbol" pitchFamily="18" charset="2"/>
                <a:ea typeface="ＭＳ Ｐゴシック" pitchFamily="50" charset="-128"/>
              </a:rPr>
              <a:t>=</a:t>
            </a:r>
            <a:endParaRPr lang="en-US" altLang="ja-JP">
              <a:solidFill>
                <a:srgbClr val="000000"/>
              </a:solidFill>
              <a:latin typeface="Century" pitchFamily="18" charset="0"/>
              <a:ea typeface="ＭＳ Ｐゴシック" pitchFamily="50" charset="-128"/>
            </a:endParaRPr>
          </a:p>
        </p:txBody>
      </p:sp>
      <p:sp>
        <p:nvSpPr>
          <p:cNvPr id="18469" name="Rectangle 75"/>
          <p:cNvSpPr>
            <a:spLocks noChangeArrowheads="1"/>
          </p:cNvSpPr>
          <p:nvPr/>
        </p:nvSpPr>
        <p:spPr bwMode="auto">
          <a:xfrm>
            <a:off x="6484938" y="2955925"/>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spcBef>
                <a:spcPct val="0"/>
              </a:spcBef>
            </a:pPr>
            <a:r>
              <a:rPr lang="en-US" altLang="ja-JP">
                <a:solidFill>
                  <a:srgbClr val="000000"/>
                </a:solidFill>
                <a:ea typeface="ＭＳ Ｐゴシック" pitchFamily="50" charset="-128"/>
              </a:rPr>
              <a:t>∴</a:t>
            </a:r>
          </a:p>
        </p:txBody>
      </p:sp>
      <p:sp>
        <p:nvSpPr>
          <p:cNvPr id="79" name="Rectangle 7"/>
          <p:cNvSpPr>
            <a:spLocks noGrp="1" noChangeArrowheads="1"/>
          </p:cNvSpPr>
          <p:nvPr>
            <p:ph type="title"/>
          </p:nvPr>
        </p:nvSpPr>
        <p:spPr>
          <a:xfrm>
            <a:off x="0" y="0"/>
            <a:ext cx="3779838" cy="549275"/>
          </a:xfrm>
        </p:spPr>
        <p:txBody>
          <a:bodyPr/>
          <a:lstStyle/>
          <a:p>
            <a:pPr algn="l" eaLnBrk="1" hangingPunct="1"/>
            <a:r>
              <a:rPr lang="ja-JP" altLang="en-US" sz="2800" dirty="0">
                <a:solidFill>
                  <a:srgbClr val="0000FF"/>
                </a:solidFill>
              </a:rPr>
              <a:t>シーソー</a:t>
            </a:r>
          </a:p>
        </p:txBody>
      </p:sp>
      <p:sp>
        <p:nvSpPr>
          <p:cNvPr id="49" name="Rectangle 11"/>
          <p:cNvSpPr>
            <a:spLocks noChangeArrowheads="1"/>
          </p:cNvSpPr>
          <p:nvPr/>
        </p:nvSpPr>
        <p:spPr bwMode="auto">
          <a:xfrm>
            <a:off x="604060" y="3533109"/>
            <a:ext cx="29514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ja-JP" altLang="en-US" dirty="0">
                <a:solidFill>
                  <a:srgbClr val="000000"/>
                </a:solidFill>
                <a:ea typeface="ＭＳ Ｐゴシック" pitchFamily="50" charset="-128"/>
              </a:rPr>
              <a:t>力</a:t>
            </a:r>
            <a:r>
              <a:rPr lang="en-US" altLang="ja-JP" dirty="0">
                <a:solidFill>
                  <a:srgbClr val="000000"/>
                </a:solidFill>
                <a:ea typeface="ＭＳ Ｐゴシック" pitchFamily="50" charset="-128"/>
              </a:rPr>
              <a:t>×</a:t>
            </a:r>
            <a:r>
              <a:rPr lang="ja-JP" altLang="en-US" dirty="0">
                <a:solidFill>
                  <a:srgbClr val="000000"/>
                </a:solidFill>
                <a:ea typeface="ＭＳ Ｐゴシック" pitchFamily="50" charset="-128"/>
              </a:rPr>
              <a:t>距離が釣合う</a:t>
            </a:r>
          </a:p>
        </p:txBody>
      </p:sp>
      <p:sp>
        <p:nvSpPr>
          <p:cNvPr id="50" name="Rectangle 12"/>
          <p:cNvSpPr>
            <a:spLocks noChangeArrowheads="1"/>
          </p:cNvSpPr>
          <p:nvPr/>
        </p:nvSpPr>
        <p:spPr bwMode="auto">
          <a:xfrm>
            <a:off x="5651500" y="4173776"/>
            <a:ext cx="32527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en-US" altLang="ja-JP" dirty="0">
                <a:solidFill>
                  <a:srgbClr val="000000"/>
                </a:solidFill>
                <a:ea typeface="ＭＳ Ｐゴシック" pitchFamily="50" charset="-128"/>
              </a:rPr>
              <a:t>=</a:t>
            </a:r>
            <a:r>
              <a:rPr lang="ja-JP" altLang="en-US" dirty="0">
                <a:solidFill>
                  <a:srgbClr val="000000"/>
                </a:solidFill>
                <a:ea typeface="ＭＳ Ｐゴシック" pitchFamily="50" charset="-128"/>
              </a:rPr>
              <a:t>回転を引起す能率 </a:t>
            </a:r>
          </a:p>
        </p:txBody>
      </p:sp>
      <p:sp>
        <p:nvSpPr>
          <p:cNvPr id="52" name="Rectangle 7"/>
          <p:cNvSpPr txBox="1">
            <a:spLocks noChangeArrowheads="1"/>
          </p:cNvSpPr>
          <p:nvPr/>
        </p:nvSpPr>
        <p:spPr bwMode="auto">
          <a:xfrm>
            <a:off x="3698337" y="3505327"/>
            <a:ext cx="200843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dirty="0">
                <a:solidFill>
                  <a:srgbClr val="3333CC"/>
                </a:solidFill>
              </a:rPr>
              <a:t>てこの原理</a:t>
            </a:r>
          </a:p>
        </p:txBody>
      </p:sp>
      <p:sp>
        <p:nvSpPr>
          <p:cNvPr id="56" name="AutoShape 63"/>
          <p:cNvSpPr>
            <a:spLocks noChangeArrowheads="1"/>
          </p:cNvSpPr>
          <p:nvPr/>
        </p:nvSpPr>
        <p:spPr bwMode="auto">
          <a:xfrm>
            <a:off x="604382" y="3518704"/>
            <a:ext cx="1533627" cy="534561"/>
          </a:xfrm>
          <a:prstGeom prst="roundRect">
            <a:avLst>
              <a:gd name="adj" fmla="val 50000"/>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57" name="AutoShape 64"/>
          <p:cNvSpPr>
            <a:spLocks noChangeArrowheads="1"/>
          </p:cNvSpPr>
          <p:nvPr/>
        </p:nvSpPr>
        <p:spPr bwMode="auto">
          <a:xfrm>
            <a:off x="1341912" y="4144489"/>
            <a:ext cx="4346369" cy="546263"/>
          </a:xfrm>
          <a:prstGeom prst="roundRect">
            <a:avLst>
              <a:gd name="adj" fmla="val 50000"/>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ja-JP" altLang="en-US" dirty="0">
                <a:solidFill>
                  <a:srgbClr val="000000"/>
                </a:solidFill>
                <a:ea typeface="ＭＳ Ｐゴシック" pitchFamily="50" charset="-128"/>
              </a:rPr>
              <a:t>トルク</a:t>
            </a:r>
            <a:r>
              <a:rPr lang="en-US" altLang="ja-JP" dirty="0">
                <a:solidFill>
                  <a:srgbClr val="000000"/>
                </a:solidFill>
                <a:ea typeface="ＭＳ Ｐゴシック" pitchFamily="50" charset="-128"/>
              </a:rPr>
              <a:t>(=</a:t>
            </a:r>
            <a:r>
              <a:rPr lang="ja-JP" altLang="en-US" dirty="0">
                <a:solidFill>
                  <a:srgbClr val="000000"/>
                </a:solidFill>
                <a:ea typeface="ＭＳ Ｐゴシック" pitchFamily="50" charset="-128"/>
              </a:rPr>
              <a:t>力のモーメント</a:t>
            </a:r>
            <a:r>
              <a:rPr lang="en-US" altLang="ja-JP" dirty="0">
                <a:solidFill>
                  <a:srgbClr val="000000"/>
                </a:solidFill>
                <a:ea typeface="ＭＳ Ｐゴシック" pitchFamily="50" charset="-128"/>
              </a:rPr>
              <a:t>)</a:t>
            </a:r>
            <a:endParaRPr lang="ja-JP" altLang="en-US" b="1" i="1" dirty="0">
              <a:solidFill>
                <a:srgbClr val="000000"/>
              </a:solidFill>
              <a:ea typeface="ＭＳ Ｐゴシック" pitchFamily="50" charset="-128"/>
            </a:endParaRPr>
          </a:p>
        </p:txBody>
      </p:sp>
    </p:spTree>
    <p:extLst>
      <p:ext uri="{BB962C8B-B14F-4D97-AF65-F5344CB8AC3E}">
        <p14:creationId xmlns:p14="http://schemas.microsoft.com/office/powerpoint/2010/main" val="550000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4199"/>
                                        </p:tgtEl>
                                        <p:attrNameLst>
                                          <p:attrName>style.visibility</p:attrName>
                                        </p:attrNameLst>
                                      </p:cBhvr>
                                      <p:to>
                                        <p:strVal val="visible"/>
                                      </p:to>
                                    </p:set>
                                    <p:animEffect transition="in" filter="blinds(horizontal)">
                                      <p:cBhvr>
                                        <p:cTn id="7" dur="500"/>
                                        <p:tgtEl>
                                          <p:spTgt spid="30419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nodeType="clickEffect">
                                  <p:stCondLst>
                                    <p:cond delay="0"/>
                                  </p:stCondLst>
                                  <p:childTnLst>
                                    <p:animEffect transition="out" filter="blinds(horizontal)">
                                      <p:cBhvr>
                                        <p:cTn id="11" dur="500"/>
                                        <p:tgtEl>
                                          <p:spTgt spid="73"/>
                                        </p:tgtEl>
                                      </p:cBhvr>
                                    </p:animEffect>
                                    <p:set>
                                      <p:cBhvr>
                                        <p:cTn id="12" dur="1" fill="hold">
                                          <p:stCondLst>
                                            <p:cond delay="499"/>
                                          </p:stCondLst>
                                        </p:cTn>
                                        <p:tgtEl>
                                          <p:spTgt spid="7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9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282" name="Oval 226"/>
          <p:cNvSpPr>
            <a:spLocks noChangeArrowheads="1"/>
          </p:cNvSpPr>
          <p:nvPr/>
        </p:nvSpPr>
        <p:spPr bwMode="auto">
          <a:xfrm>
            <a:off x="4867275" y="534988"/>
            <a:ext cx="3459163" cy="1168400"/>
          </a:xfrm>
          <a:prstGeom prst="ellipse">
            <a:avLst/>
          </a:prstGeom>
          <a:gradFill rotWithShape="1">
            <a:gsLst>
              <a:gs pos="0">
                <a:srgbClr val="FFEFDF"/>
              </a:gs>
              <a:gs pos="100000">
                <a:srgbClr val="FFCC99"/>
              </a:gs>
            </a:gsLst>
            <a:path path="shape">
              <a:fillToRect l="50000" t="50000" r="50000" b="50000"/>
            </a:path>
          </a:gradFill>
          <a:ln>
            <a:noFill/>
          </a:ln>
          <a:extLst>
            <a:ext uri="{91240B29-F687-4F45-9708-019B960494DF}">
              <a14:hiddenLine xmlns:a14="http://schemas.microsoft.com/office/drawing/2010/main" w="28575" algn="ctr">
                <a:solidFill>
                  <a:srgbClr val="000000"/>
                </a:solidFill>
                <a:round/>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301281" name="Oval 225"/>
          <p:cNvSpPr>
            <a:spLocks noChangeArrowheads="1"/>
          </p:cNvSpPr>
          <p:nvPr/>
        </p:nvSpPr>
        <p:spPr bwMode="auto">
          <a:xfrm>
            <a:off x="1309688" y="1968500"/>
            <a:ext cx="2952750" cy="1168400"/>
          </a:xfrm>
          <a:prstGeom prst="ellipse">
            <a:avLst/>
          </a:prstGeom>
          <a:gradFill rotWithShape="1">
            <a:gsLst>
              <a:gs pos="0">
                <a:srgbClr val="FFEFDF"/>
              </a:gs>
              <a:gs pos="100000">
                <a:srgbClr val="FFCC99"/>
              </a:gs>
            </a:gsLst>
            <a:path path="shape">
              <a:fillToRect l="50000" t="50000" r="50000" b="50000"/>
            </a:path>
          </a:gradFill>
          <a:ln>
            <a:noFill/>
          </a:ln>
          <a:extLst>
            <a:ext uri="{91240B29-F687-4F45-9708-019B960494DF}">
              <a14:hiddenLine xmlns:a14="http://schemas.microsoft.com/office/drawing/2010/main" w="28575" algn="ctr">
                <a:solidFill>
                  <a:srgbClr val="000000"/>
                </a:solidFill>
                <a:round/>
                <a:headEnd/>
                <a:tailEnd/>
              </a14:hiddenLine>
            </a:ext>
          </a:extLst>
        </p:spPr>
        <p:txBody>
          <a:bodyPr wrap="none" anchor="ctr"/>
          <a:lstStyle/>
          <a:p>
            <a:pPr algn="ctr"/>
            <a:endParaRPr lang="ja-JP" altLang="en-US" i="1">
              <a:solidFill>
                <a:srgbClr val="000000"/>
              </a:solidFill>
              <a:ea typeface="ＭＳ Ｐゴシック" pitchFamily="50" charset="-128"/>
            </a:endParaRPr>
          </a:p>
        </p:txBody>
      </p:sp>
      <p:grpSp>
        <p:nvGrpSpPr>
          <p:cNvPr id="2" name="Group 232"/>
          <p:cNvGrpSpPr>
            <a:grpSpLocks/>
          </p:cNvGrpSpPr>
          <p:nvPr/>
        </p:nvGrpSpPr>
        <p:grpSpPr bwMode="auto">
          <a:xfrm>
            <a:off x="1185863" y="2060575"/>
            <a:ext cx="5270500" cy="915988"/>
            <a:chOff x="747" y="1298"/>
            <a:chExt cx="3320" cy="577"/>
          </a:xfrm>
        </p:grpSpPr>
        <p:sp>
          <p:nvSpPr>
            <p:cNvPr id="19480" name="Rectangle 230"/>
            <p:cNvSpPr>
              <a:spLocks noChangeArrowheads="1"/>
            </p:cNvSpPr>
            <p:nvPr/>
          </p:nvSpPr>
          <p:spPr bwMode="auto">
            <a:xfrm>
              <a:off x="747" y="1307"/>
              <a:ext cx="3320" cy="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grpSp>
          <p:nvGrpSpPr>
            <p:cNvPr id="19481" name="Group 175"/>
            <p:cNvGrpSpPr>
              <a:grpSpLocks/>
            </p:cNvGrpSpPr>
            <p:nvPr/>
          </p:nvGrpSpPr>
          <p:grpSpPr bwMode="auto">
            <a:xfrm>
              <a:off x="769" y="1298"/>
              <a:ext cx="1819" cy="577"/>
              <a:chOff x="769" y="1298"/>
              <a:chExt cx="1819" cy="577"/>
            </a:xfrm>
          </p:grpSpPr>
          <p:sp>
            <p:nvSpPr>
              <p:cNvPr id="19482" name="Freeform 57"/>
              <p:cNvSpPr>
                <a:spLocks/>
              </p:cNvSpPr>
              <p:nvPr/>
            </p:nvSpPr>
            <p:spPr bwMode="auto">
              <a:xfrm>
                <a:off x="769" y="1298"/>
                <a:ext cx="1760" cy="577"/>
              </a:xfrm>
              <a:custGeom>
                <a:avLst/>
                <a:gdLst>
                  <a:gd name="T0" fmla="*/ 47 w 2521"/>
                  <a:gd name="T1" fmla="*/ 7 h 871"/>
                  <a:gd name="T2" fmla="*/ 47 w 2521"/>
                  <a:gd name="T3" fmla="*/ 9 h 871"/>
                  <a:gd name="T4" fmla="*/ 38 w 2521"/>
                  <a:gd name="T5" fmla="*/ 9 h 871"/>
                  <a:gd name="T6" fmla="*/ 30 w 2521"/>
                  <a:gd name="T7" fmla="*/ 7 h 871"/>
                  <a:gd name="T8" fmla="*/ 5 w 2521"/>
                  <a:gd name="T9" fmla="*/ 7 h 871"/>
                  <a:gd name="T10" fmla="*/ 4 w 2521"/>
                  <a:gd name="T11" fmla="*/ 3 h 871"/>
                  <a:gd name="T12" fmla="*/ 30 w 2521"/>
                  <a:gd name="T13" fmla="*/ 3 h 871"/>
                  <a:gd name="T14" fmla="*/ 38 w 2521"/>
                  <a:gd name="T15" fmla="*/ 1 h 871"/>
                  <a:gd name="T16" fmla="*/ 46 w 2521"/>
                  <a:gd name="T17" fmla="*/ 1 h 871"/>
                  <a:gd name="T18" fmla="*/ 47 w 2521"/>
                  <a:gd name="T19" fmla="*/ 2 h 8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21"/>
                  <a:gd name="T31" fmla="*/ 0 h 871"/>
                  <a:gd name="T32" fmla="*/ 2521 w 2521"/>
                  <a:gd name="T33" fmla="*/ 871 h 87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21" h="871">
                    <a:moveTo>
                      <a:pt x="2478" y="662"/>
                    </a:moveTo>
                    <a:cubicBezTo>
                      <a:pt x="2473" y="689"/>
                      <a:pt x="2521" y="796"/>
                      <a:pt x="2442" y="826"/>
                    </a:cubicBezTo>
                    <a:cubicBezTo>
                      <a:pt x="2363" y="856"/>
                      <a:pt x="2143" y="871"/>
                      <a:pt x="2001" y="840"/>
                    </a:cubicBezTo>
                    <a:cubicBezTo>
                      <a:pt x="1859" y="809"/>
                      <a:pt x="1883" y="682"/>
                      <a:pt x="1589" y="641"/>
                    </a:cubicBezTo>
                    <a:cubicBezTo>
                      <a:pt x="1295" y="600"/>
                      <a:pt x="465" y="651"/>
                      <a:pt x="238" y="591"/>
                    </a:cubicBezTo>
                    <a:cubicBezTo>
                      <a:pt x="11" y="531"/>
                      <a:pt x="0" y="339"/>
                      <a:pt x="225" y="282"/>
                    </a:cubicBezTo>
                    <a:cubicBezTo>
                      <a:pt x="450" y="225"/>
                      <a:pt x="1295" y="287"/>
                      <a:pt x="1590" y="246"/>
                    </a:cubicBezTo>
                    <a:cubicBezTo>
                      <a:pt x="1885" y="205"/>
                      <a:pt x="1857" y="66"/>
                      <a:pt x="1996" y="33"/>
                    </a:cubicBezTo>
                    <a:cubicBezTo>
                      <a:pt x="2135" y="0"/>
                      <a:pt x="2344" y="17"/>
                      <a:pt x="2422" y="47"/>
                    </a:cubicBezTo>
                    <a:cubicBezTo>
                      <a:pt x="2500" y="77"/>
                      <a:pt x="2456" y="177"/>
                      <a:pt x="2465" y="211"/>
                    </a:cubicBezTo>
                  </a:path>
                </a:pathLst>
              </a:custGeom>
              <a:solidFill>
                <a:srgbClr val="DDDDDD"/>
              </a:solidFill>
              <a:ln w="12700" cap="flat" cmpd="sng">
                <a:solidFill>
                  <a:schemeClr val="folHlink"/>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19483" name="AutoShape 55"/>
              <p:cNvSpPr>
                <a:spLocks noChangeArrowheads="1"/>
              </p:cNvSpPr>
              <p:nvPr/>
            </p:nvSpPr>
            <p:spPr bwMode="auto">
              <a:xfrm>
                <a:off x="2231" y="1435"/>
                <a:ext cx="357" cy="306"/>
              </a:xfrm>
              <a:prstGeom prst="hexagon">
                <a:avLst>
                  <a:gd name="adj" fmla="val 29167"/>
                  <a:gd name="vf" fmla="val 115470"/>
                </a:avLst>
              </a:prstGeom>
              <a:solidFill>
                <a:schemeClr val="hlink"/>
              </a:solidFill>
              <a:ln w="28575" algn="ctr">
                <a:solidFill>
                  <a:schemeClr val="bg2"/>
                </a:solidFill>
                <a:miter lim="800000"/>
                <a:headEnd/>
                <a:tailEnd/>
              </a:ln>
            </p:spPr>
            <p:txBody>
              <a:bodyPr wrap="none" anchor="ctr"/>
              <a:lstStyle/>
              <a:p>
                <a:pPr algn="ctr"/>
                <a:endParaRPr lang="ja-JP" altLang="en-US" i="1">
                  <a:solidFill>
                    <a:srgbClr val="000000"/>
                  </a:solidFill>
                  <a:ea typeface="ＭＳ Ｐゴシック" pitchFamily="50" charset="-128"/>
                </a:endParaRPr>
              </a:p>
            </p:txBody>
          </p:sp>
        </p:grpSp>
      </p:grpSp>
      <p:grpSp>
        <p:nvGrpSpPr>
          <p:cNvPr id="4" name="Group 65"/>
          <p:cNvGrpSpPr>
            <a:grpSpLocks/>
          </p:cNvGrpSpPr>
          <p:nvPr/>
        </p:nvGrpSpPr>
        <p:grpSpPr bwMode="auto">
          <a:xfrm>
            <a:off x="788988" y="2108200"/>
            <a:ext cx="1725612" cy="1603375"/>
            <a:chOff x="1222" y="590"/>
            <a:chExt cx="1087" cy="982"/>
          </a:xfrm>
          <a:solidFill>
            <a:srgbClr val="FFF0E6"/>
          </a:solidFill>
        </p:grpSpPr>
        <p:sp>
          <p:nvSpPr>
            <p:cNvPr id="19476" name="Freeform 59"/>
            <p:cNvSpPr>
              <a:spLocks/>
            </p:cNvSpPr>
            <p:nvPr/>
          </p:nvSpPr>
          <p:spPr bwMode="auto">
            <a:xfrm>
              <a:off x="1222" y="590"/>
              <a:ext cx="1087" cy="982"/>
            </a:xfrm>
            <a:custGeom>
              <a:avLst/>
              <a:gdLst>
                <a:gd name="T0" fmla="*/ 0 w 1087"/>
                <a:gd name="T1" fmla="*/ 893 h 982"/>
                <a:gd name="T2" fmla="*/ 279 w 1087"/>
                <a:gd name="T3" fmla="*/ 549 h 982"/>
                <a:gd name="T4" fmla="*/ 422 w 1087"/>
                <a:gd name="T5" fmla="*/ 152 h 982"/>
                <a:gd name="T6" fmla="*/ 491 w 1087"/>
                <a:gd name="T7" fmla="*/ 87 h 982"/>
                <a:gd name="T8" fmla="*/ 551 w 1087"/>
                <a:gd name="T9" fmla="*/ 77 h 982"/>
                <a:gd name="T10" fmla="*/ 646 w 1087"/>
                <a:gd name="T11" fmla="*/ 30 h 982"/>
                <a:gd name="T12" fmla="*/ 730 w 1087"/>
                <a:gd name="T13" fmla="*/ 30 h 982"/>
                <a:gd name="T14" fmla="*/ 820 w 1087"/>
                <a:gd name="T15" fmla="*/ 2 h 982"/>
                <a:gd name="T16" fmla="*/ 919 w 1087"/>
                <a:gd name="T17" fmla="*/ 40 h 982"/>
                <a:gd name="T18" fmla="*/ 978 w 1087"/>
                <a:gd name="T19" fmla="*/ 30 h 982"/>
                <a:gd name="T20" fmla="*/ 1067 w 1087"/>
                <a:gd name="T21" fmla="*/ 87 h 982"/>
                <a:gd name="T22" fmla="*/ 1043 w 1087"/>
                <a:gd name="T23" fmla="*/ 219 h 982"/>
                <a:gd name="T24" fmla="*/ 993 w 1087"/>
                <a:gd name="T25" fmla="*/ 299 h 982"/>
                <a:gd name="T26" fmla="*/ 993 w 1087"/>
                <a:gd name="T27" fmla="*/ 379 h 982"/>
                <a:gd name="T28" fmla="*/ 1003 w 1087"/>
                <a:gd name="T29" fmla="*/ 379 h 982"/>
                <a:gd name="T30" fmla="*/ 1075 w 1087"/>
                <a:gd name="T31" fmla="*/ 377 h 982"/>
                <a:gd name="T32" fmla="*/ 1068 w 1087"/>
                <a:gd name="T33" fmla="*/ 413 h 982"/>
                <a:gd name="T34" fmla="*/ 961 w 1087"/>
                <a:gd name="T35" fmla="*/ 562 h 982"/>
                <a:gd name="T36" fmla="*/ 748 w 1087"/>
                <a:gd name="T37" fmla="*/ 662 h 982"/>
                <a:gd name="T38" fmla="*/ 452 w 1087"/>
                <a:gd name="T39" fmla="*/ 982 h 98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87"/>
                <a:gd name="T61" fmla="*/ 0 h 982"/>
                <a:gd name="T62" fmla="*/ 1087 w 1087"/>
                <a:gd name="T63" fmla="*/ 982 h 98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87" h="982">
                  <a:moveTo>
                    <a:pt x="0" y="893"/>
                  </a:moveTo>
                  <a:cubicBezTo>
                    <a:pt x="104" y="783"/>
                    <a:pt x="208" y="672"/>
                    <a:pt x="279" y="549"/>
                  </a:cubicBezTo>
                  <a:cubicBezTo>
                    <a:pt x="349" y="425"/>
                    <a:pt x="387" y="229"/>
                    <a:pt x="422" y="152"/>
                  </a:cubicBezTo>
                  <a:cubicBezTo>
                    <a:pt x="458" y="76"/>
                    <a:pt x="470" y="99"/>
                    <a:pt x="491" y="87"/>
                  </a:cubicBezTo>
                  <a:cubicBezTo>
                    <a:pt x="513" y="74"/>
                    <a:pt x="526" y="86"/>
                    <a:pt x="551" y="77"/>
                  </a:cubicBezTo>
                  <a:cubicBezTo>
                    <a:pt x="577" y="68"/>
                    <a:pt x="616" y="38"/>
                    <a:pt x="646" y="30"/>
                  </a:cubicBezTo>
                  <a:cubicBezTo>
                    <a:pt x="676" y="22"/>
                    <a:pt x="702" y="34"/>
                    <a:pt x="730" y="30"/>
                  </a:cubicBezTo>
                  <a:cubicBezTo>
                    <a:pt x="759" y="25"/>
                    <a:pt x="788" y="0"/>
                    <a:pt x="820" y="2"/>
                  </a:cubicBezTo>
                  <a:cubicBezTo>
                    <a:pt x="851" y="4"/>
                    <a:pt x="892" y="35"/>
                    <a:pt x="919" y="40"/>
                  </a:cubicBezTo>
                  <a:cubicBezTo>
                    <a:pt x="945" y="44"/>
                    <a:pt x="954" y="22"/>
                    <a:pt x="978" y="30"/>
                  </a:cubicBezTo>
                  <a:cubicBezTo>
                    <a:pt x="1002" y="38"/>
                    <a:pt x="1057" y="56"/>
                    <a:pt x="1067" y="87"/>
                  </a:cubicBezTo>
                  <a:cubicBezTo>
                    <a:pt x="1078" y="118"/>
                    <a:pt x="1055" y="184"/>
                    <a:pt x="1043" y="219"/>
                  </a:cubicBezTo>
                  <a:cubicBezTo>
                    <a:pt x="1030" y="254"/>
                    <a:pt x="1002" y="272"/>
                    <a:pt x="993" y="299"/>
                  </a:cubicBezTo>
                  <a:cubicBezTo>
                    <a:pt x="985" y="325"/>
                    <a:pt x="992" y="366"/>
                    <a:pt x="993" y="379"/>
                  </a:cubicBezTo>
                  <a:cubicBezTo>
                    <a:pt x="995" y="392"/>
                    <a:pt x="989" y="379"/>
                    <a:pt x="1003" y="379"/>
                  </a:cubicBezTo>
                  <a:cubicBezTo>
                    <a:pt x="1017" y="379"/>
                    <a:pt x="1064" y="371"/>
                    <a:pt x="1075" y="377"/>
                  </a:cubicBezTo>
                  <a:cubicBezTo>
                    <a:pt x="1086" y="383"/>
                    <a:pt x="1087" y="382"/>
                    <a:pt x="1068" y="413"/>
                  </a:cubicBezTo>
                  <a:cubicBezTo>
                    <a:pt x="1049" y="444"/>
                    <a:pt x="1014" y="520"/>
                    <a:pt x="961" y="562"/>
                  </a:cubicBezTo>
                  <a:cubicBezTo>
                    <a:pt x="908" y="604"/>
                    <a:pt x="833" y="592"/>
                    <a:pt x="748" y="662"/>
                  </a:cubicBezTo>
                  <a:cubicBezTo>
                    <a:pt x="663" y="732"/>
                    <a:pt x="514" y="915"/>
                    <a:pt x="452" y="982"/>
                  </a:cubicBezTo>
                </a:path>
              </a:pathLst>
            </a:custGeom>
            <a:grp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19477" name="Freeform 60"/>
            <p:cNvSpPr>
              <a:spLocks/>
            </p:cNvSpPr>
            <p:nvPr/>
          </p:nvSpPr>
          <p:spPr bwMode="auto">
            <a:xfrm>
              <a:off x="1739" y="667"/>
              <a:ext cx="34" cy="38"/>
            </a:xfrm>
            <a:custGeom>
              <a:avLst/>
              <a:gdLst>
                <a:gd name="T0" fmla="*/ 1 w 50"/>
                <a:gd name="T1" fmla="*/ 0 h 57"/>
                <a:gd name="T2" fmla="*/ 0 w 50"/>
                <a:gd name="T3" fmla="*/ 1 h 57"/>
                <a:gd name="T4" fmla="*/ 0 60000 65536"/>
                <a:gd name="T5" fmla="*/ 0 60000 65536"/>
                <a:gd name="T6" fmla="*/ 0 w 50"/>
                <a:gd name="T7" fmla="*/ 0 h 57"/>
                <a:gd name="T8" fmla="*/ 50 w 50"/>
                <a:gd name="T9" fmla="*/ 57 h 57"/>
              </a:gdLst>
              <a:ahLst/>
              <a:cxnLst>
                <a:cxn ang="T4">
                  <a:pos x="T0" y="T1"/>
                </a:cxn>
                <a:cxn ang="T5">
                  <a:pos x="T2" y="T3"/>
                </a:cxn>
              </a:cxnLst>
              <a:rect l="T6" t="T7" r="T8" b="T9"/>
              <a:pathLst>
                <a:path w="50" h="57">
                  <a:moveTo>
                    <a:pt x="50" y="0"/>
                  </a:moveTo>
                  <a:cubicBezTo>
                    <a:pt x="28" y="25"/>
                    <a:pt x="6" y="51"/>
                    <a:pt x="0" y="57"/>
                  </a:cubicBezTo>
                </a:path>
              </a:pathLst>
            </a:custGeom>
            <a:grp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19478" name="Freeform 61"/>
            <p:cNvSpPr>
              <a:spLocks/>
            </p:cNvSpPr>
            <p:nvPr/>
          </p:nvSpPr>
          <p:spPr bwMode="auto">
            <a:xfrm>
              <a:off x="1917" y="620"/>
              <a:ext cx="39" cy="47"/>
            </a:xfrm>
            <a:custGeom>
              <a:avLst/>
              <a:gdLst>
                <a:gd name="T0" fmla="*/ 1 w 55"/>
                <a:gd name="T1" fmla="*/ 0 h 71"/>
                <a:gd name="T2" fmla="*/ 0 w 55"/>
                <a:gd name="T3" fmla="*/ 1 h 71"/>
                <a:gd name="T4" fmla="*/ 0 60000 65536"/>
                <a:gd name="T5" fmla="*/ 0 60000 65536"/>
                <a:gd name="T6" fmla="*/ 0 w 55"/>
                <a:gd name="T7" fmla="*/ 0 h 71"/>
                <a:gd name="T8" fmla="*/ 55 w 55"/>
                <a:gd name="T9" fmla="*/ 71 h 71"/>
              </a:gdLst>
              <a:ahLst/>
              <a:cxnLst>
                <a:cxn ang="T4">
                  <a:pos x="T0" y="T1"/>
                </a:cxn>
                <a:cxn ang="T5">
                  <a:pos x="T2" y="T3"/>
                </a:cxn>
              </a:cxnLst>
              <a:rect l="T6" t="T7" r="T8" b="T9"/>
              <a:pathLst>
                <a:path w="55" h="71">
                  <a:moveTo>
                    <a:pt x="55" y="0"/>
                  </a:moveTo>
                  <a:cubicBezTo>
                    <a:pt x="46" y="12"/>
                    <a:pt x="11" y="57"/>
                    <a:pt x="0" y="71"/>
                  </a:cubicBezTo>
                </a:path>
              </a:pathLst>
            </a:custGeom>
            <a:grp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19479" name="Freeform 62"/>
            <p:cNvSpPr>
              <a:spLocks/>
            </p:cNvSpPr>
            <p:nvPr/>
          </p:nvSpPr>
          <p:spPr bwMode="auto">
            <a:xfrm>
              <a:off x="2106" y="630"/>
              <a:ext cx="44" cy="47"/>
            </a:xfrm>
            <a:custGeom>
              <a:avLst/>
              <a:gdLst>
                <a:gd name="T0" fmla="*/ 1 w 64"/>
                <a:gd name="T1" fmla="*/ 0 h 71"/>
                <a:gd name="T2" fmla="*/ 0 w 64"/>
                <a:gd name="T3" fmla="*/ 1 h 71"/>
                <a:gd name="T4" fmla="*/ 0 60000 65536"/>
                <a:gd name="T5" fmla="*/ 0 60000 65536"/>
                <a:gd name="T6" fmla="*/ 0 w 64"/>
                <a:gd name="T7" fmla="*/ 0 h 71"/>
                <a:gd name="T8" fmla="*/ 64 w 64"/>
                <a:gd name="T9" fmla="*/ 71 h 71"/>
              </a:gdLst>
              <a:ahLst/>
              <a:cxnLst>
                <a:cxn ang="T4">
                  <a:pos x="T0" y="T1"/>
                </a:cxn>
                <a:cxn ang="T5">
                  <a:pos x="T2" y="T3"/>
                </a:cxn>
              </a:cxnLst>
              <a:rect l="T6" t="T7" r="T8" b="T9"/>
              <a:pathLst>
                <a:path w="64" h="71">
                  <a:moveTo>
                    <a:pt x="64" y="0"/>
                  </a:moveTo>
                  <a:cubicBezTo>
                    <a:pt x="53" y="13"/>
                    <a:pt x="13" y="56"/>
                    <a:pt x="0" y="71"/>
                  </a:cubicBezTo>
                </a:path>
              </a:pathLst>
            </a:custGeom>
            <a:grp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grpSp>
      <p:sp>
        <p:nvSpPr>
          <p:cNvPr id="19462" name="Rectangle 72"/>
          <p:cNvSpPr>
            <a:spLocks noGrp="1" noChangeArrowheads="1"/>
          </p:cNvSpPr>
          <p:nvPr>
            <p:ph type="title" sz="quarter"/>
          </p:nvPr>
        </p:nvSpPr>
        <p:spPr>
          <a:xfrm>
            <a:off x="0" y="0"/>
            <a:ext cx="4659313" cy="496888"/>
          </a:xfrm>
          <a:noFill/>
        </p:spPr>
        <p:txBody>
          <a:bodyPr/>
          <a:lstStyle/>
          <a:p>
            <a:pPr algn="l" eaLnBrk="1" hangingPunct="1"/>
            <a:r>
              <a:rPr lang="ja-JP" altLang="en-US" sz="2800" dirty="0">
                <a:solidFill>
                  <a:srgbClr val="0000FF"/>
                </a:solidFill>
              </a:rPr>
              <a:t>トルク</a:t>
            </a:r>
            <a:r>
              <a:rPr lang="en-US" altLang="ja-JP" sz="2800" dirty="0">
                <a:solidFill>
                  <a:schemeClr val="accent2"/>
                </a:solidFill>
              </a:rPr>
              <a:t>(</a:t>
            </a:r>
            <a:r>
              <a:rPr lang="ja-JP" altLang="en-US" sz="2800" dirty="0">
                <a:solidFill>
                  <a:schemeClr val="accent2"/>
                </a:solidFill>
              </a:rPr>
              <a:t>力のモーメント</a:t>
            </a:r>
            <a:r>
              <a:rPr lang="en-US" altLang="ja-JP" sz="2800" dirty="0">
                <a:solidFill>
                  <a:schemeClr val="accent2"/>
                </a:solidFill>
              </a:rPr>
              <a:t>)</a:t>
            </a:r>
            <a:r>
              <a:rPr lang="en-US" altLang="ja-JP" sz="2800" dirty="0">
                <a:solidFill>
                  <a:schemeClr val="tx1"/>
                </a:solidFill>
              </a:rPr>
              <a:t> </a:t>
            </a:r>
          </a:p>
        </p:txBody>
      </p:sp>
      <p:sp>
        <p:nvSpPr>
          <p:cNvPr id="301129" name="Rectangle 73"/>
          <p:cNvSpPr>
            <a:spLocks noChangeArrowheads="1"/>
          </p:cNvSpPr>
          <p:nvPr/>
        </p:nvSpPr>
        <p:spPr bwMode="auto">
          <a:xfrm>
            <a:off x="3644900" y="0"/>
            <a:ext cx="30527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ja-JP" altLang="en-US">
                <a:solidFill>
                  <a:srgbClr val="000000"/>
                </a:solidFill>
                <a:ea typeface="ＭＳ Ｐゴシック" pitchFamily="50" charset="-128"/>
              </a:rPr>
              <a:t>回転を引起す能率 </a:t>
            </a:r>
          </a:p>
        </p:txBody>
      </p:sp>
      <p:sp>
        <p:nvSpPr>
          <p:cNvPr id="301131" name="Rectangle 75"/>
          <p:cNvSpPr>
            <a:spLocks noChangeArrowheads="1"/>
          </p:cNvSpPr>
          <p:nvPr/>
        </p:nvSpPr>
        <p:spPr bwMode="auto">
          <a:xfrm>
            <a:off x="42862" y="908384"/>
            <a:ext cx="18637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ea typeface="ＭＳ Ｐゴシック" pitchFamily="50" charset="-128"/>
              </a:rPr>
              <a:t>トルク</a:t>
            </a:r>
            <a:endParaRPr lang="en-US" altLang="ja-JP">
              <a:solidFill>
                <a:srgbClr val="000000"/>
              </a:solidFill>
              <a:latin typeface="Symbol" pitchFamily="18" charset="2"/>
              <a:ea typeface="ＭＳ 明朝" charset="-128"/>
            </a:endParaRPr>
          </a:p>
        </p:txBody>
      </p:sp>
      <p:sp>
        <p:nvSpPr>
          <p:cNvPr id="301124" name="Line 68"/>
          <p:cNvSpPr>
            <a:spLocks noChangeShapeType="1"/>
          </p:cNvSpPr>
          <p:nvPr/>
        </p:nvSpPr>
        <p:spPr bwMode="auto">
          <a:xfrm flipV="1">
            <a:off x="1284288" y="2536825"/>
            <a:ext cx="631825" cy="995363"/>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1214" name="AutoShape 158"/>
          <p:cNvSpPr>
            <a:spLocks noChangeArrowheads="1"/>
          </p:cNvSpPr>
          <p:nvPr/>
        </p:nvSpPr>
        <p:spPr bwMode="auto">
          <a:xfrm>
            <a:off x="203200" y="2652713"/>
            <a:ext cx="903288" cy="622300"/>
          </a:xfrm>
          <a:prstGeom prst="wedgeEllipseCallout">
            <a:avLst>
              <a:gd name="adj1" fmla="val 87963"/>
              <a:gd name="adj2" fmla="val 35204"/>
            </a:avLst>
          </a:prstGeom>
          <a:solidFill>
            <a:srgbClr val="FFF0DC"/>
          </a:solidFill>
          <a:ln w="12700" algn="ctr">
            <a:solidFill>
              <a:srgbClr val="FFE6C8"/>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a:solidFill>
                  <a:srgbClr val="990033"/>
                </a:solidFill>
                <a:ea typeface="ＭＳ Ｐゴシック" pitchFamily="50" charset="-128"/>
              </a:rPr>
              <a:t>力</a:t>
            </a:r>
            <a:r>
              <a:rPr lang="en-US" altLang="ja-JP" b="1" i="1">
                <a:solidFill>
                  <a:srgbClr val="FFFFCC"/>
                </a:solidFill>
                <a:latin typeface="Bookman Old Style" pitchFamily="18" charset="0"/>
                <a:ea typeface="ＭＳ Ｐゴシック" pitchFamily="50" charset="-128"/>
              </a:rPr>
              <a:t>F</a:t>
            </a:r>
          </a:p>
        </p:txBody>
      </p:sp>
      <p:sp>
        <p:nvSpPr>
          <p:cNvPr id="301274" name="Rectangle 218"/>
          <p:cNvSpPr>
            <a:spLocks noChangeArrowheads="1"/>
          </p:cNvSpPr>
          <p:nvPr/>
        </p:nvSpPr>
        <p:spPr bwMode="auto">
          <a:xfrm>
            <a:off x="619125" y="2716213"/>
            <a:ext cx="419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a:solidFill>
                  <a:srgbClr val="990033"/>
                </a:solidFill>
                <a:latin typeface="Bookman Old Style" pitchFamily="18" charset="0"/>
                <a:ea typeface="ＭＳ Ｐゴシック" pitchFamily="50" charset="-128"/>
              </a:rPr>
              <a:t>F</a:t>
            </a:r>
          </a:p>
        </p:txBody>
      </p:sp>
      <p:sp>
        <p:nvSpPr>
          <p:cNvPr id="27" name="Rectangle 15"/>
          <p:cNvSpPr>
            <a:spLocks noChangeArrowheads="1"/>
          </p:cNvSpPr>
          <p:nvPr/>
        </p:nvSpPr>
        <p:spPr bwMode="auto">
          <a:xfrm>
            <a:off x="-21431" y="1455277"/>
            <a:ext cx="162083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ja-JP" altLang="en-US" dirty="0">
                <a:solidFill>
                  <a:srgbClr val="0070C0"/>
                </a:solidFill>
                <a:ea typeface="ＭＳ Ｐゴシック" pitchFamily="50" charset="-128"/>
              </a:rPr>
              <a:t>力</a:t>
            </a:r>
            <a:r>
              <a:rPr lang="en-US" altLang="ja-JP" dirty="0">
                <a:solidFill>
                  <a:srgbClr val="0070C0"/>
                </a:solidFill>
                <a:ea typeface="ＭＳ Ｐゴシック" pitchFamily="50" charset="-128"/>
              </a:rPr>
              <a:t>×</a:t>
            </a:r>
            <a:r>
              <a:rPr lang="ja-JP" altLang="en-US" dirty="0">
                <a:solidFill>
                  <a:srgbClr val="0070C0"/>
                </a:solidFill>
                <a:ea typeface="ＭＳ Ｐゴシック" pitchFamily="50" charset="-128"/>
              </a:rPr>
              <a:t>距離</a:t>
            </a:r>
          </a:p>
        </p:txBody>
      </p:sp>
      <p:sp>
        <p:nvSpPr>
          <p:cNvPr id="29" name="Rectangle 15"/>
          <p:cNvSpPr>
            <a:spLocks noChangeArrowheads="1"/>
          </p:cNvSpPr>
          <p:nvPr/>
        </p:nvSpPr>
        <p:spPr bwMode="auto">
          <a:xfrm rot="5400000">
            <a:off x="111918" y="1193340"/>
            <a:ext cx="3857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en-US" altLang="ja-JP">
                <a:solidFill>
                  <a:srgbClr val="0070C0"/>
                </a:solidFill>
                <a:ea typeface="ＭＳ Ｐゴシック" pitchFamily="50" charset="-128"/>
              </a:rPr>
              <a:t>=</a:t>
            </a:r>
            <a:endParaRPr lang="ja-JP" altLang="en-US">
              <a:solidFill>
                <a:srgbClr val="0070C0"/>
              </a:solidFill>
              <a:ea typeface="ＭＳ Ｐゴシック" pitchFamily="50" charset="-128"/>
            </a:endParaRPr>
          </a:p>
        </p:txBody>
      </p:sp>
      <p:sp>
        <p:nvSpPr>
          <p:cNvPr id="57" name="Rectangle 11"/>
          <p:cNvSpPr>
            <a:spLocks noChangeArrowheads="1"/>
          </p:cNvSpPr>
          <p:nvPr/>
        </p:nvSpPr>
        <p:spPr bwMode="auto">
          <a:xfrm>
            <a:off x="604060" y="3533109"/>
            <a:ext cx="29514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ja-JP" altLang="en-US" dirty="0">
                <a:solidFill>
                  <a:srgbClr val="000000"/>
                </a:solidFill>
                <a:ea typeface="ＭＳ Ｐゴシック" pitchFamily="50" charset="-128"/>
              </a:rPr>
              <a:t>力</a:t>
            </a:r>
            <a:r>
              <a:rPr lang="en-US" altLang="ja-JP" dirty="0">
                <a:solidFill>
                  <a:srgbClr val="000000"/>
                </a:solidFill>
                <a:ea typeface="ＭＳ Ｐゴシック" pitchFamily="50" charset="-128"/>
              </a:rPr>
              <a:t>×</a:t>
            </a:r>
            <a:r>
              <a:rPr lang="ja-JP" altLang="en-US" dirty="0">
                <a:solidFill>
                  <a:srgbClr val="000000"/>
                </a:solidFill>
                <a:ea typeface="ＭＳ Ｐゴシック" pitchFamily="50" charset="-128"/>
              </a:rPr>
              <a:t>距離が釣合う</a:t>
            </a:r>
          </a:p>
        </p:txBody>
      </p:sp>
      <p:sp>
        <p:nvSpPr>
          <p:cNvPr id="58" name="Rectangle 12"/>
          <p:cNvSpPr>
            <a:spLocks noChangeArrowheads="1"/>
          </p:cNvSpPr>
          <p:nvPr/>
        </p:nvSpPr>
        <p:spPr bwMode="auto">
          <a:xfrm>
            <a:off x="5651500" y="4173776"/>
            <a:ext cx="32527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en-US" altLang="ja-JP" dirty="0">
                <a:solidFill>
                  <a:srgbClr val="000000"/>
                </a:solidFill>
                <a:ea typeface="ＭＳ Ｐゴシック" pitchFamily="50" charset="-128"/>
              </a:rPr>
              <a:t>=</a:t>
            </a:r>
            <a:r>
              <a:rPr lang="ja-JP" altLang="en-US" dirty="0">
                <a:solidFill>
                  <a:srgbClr val="000000"/>
                </a:solidFill>
                <a:ea typeface="ＭＳ Ｐゴシック" pitchFamily="50" charset="-128"/>
              </a:rPr>
              <a:t>回転を引起す能率 </a:t>
            </a:r>
          </a:p>
        </p:txBody>
      </p:sp>
      <p:sp>
        <p:nvSpPr>
          <p:cNvPr id="59" name="Rectangle 7"/>
          <p:cNvSpPr txBox="1">
            <a:spLocks noChangeArrowheads="1"/>
          </p:cNvSpPr>
          <p:nvPr/>
        </p:nvSpPr>
        <p:spPr bwMode="auto">
          <a:xfrm>
            <a:off x="3698337" y="3505327"/>
            <a:ext cx="200843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dirty="0">
                <a:solidFill>
                  <a:srgbClr val="3333CC"/>
                </a:solidFill>
              </a:rPr>
              <a:t>てこの原理</a:t>
            </a:r>
          </a:p>
        </p:txBody>
      </p:sp>
      <p:sp>
        <p:nvSpPr>
          <p:cNvPr id="60" name="AutoShape 63"/>
          <p:cNvSpPr>
            <a:spLocks noChangeArrowheads="1"/>
          </p:cNvSpPr>
          <p:nvPr/>
        </p:nvSpPr>
        <p:spPr bwMode="auto">
          <a:xfrm>
            <a:off x="604382" y="3518704"/>
            <a:ext cx="1533627" cy="534561"/>
          </a:xfrm>
          <a:prstGeom prst="roundRect">
            <a:avLst>
              <a:gd name="adj" fmla="val 50000"/>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61" name="AutoShape 64"/>
          <p:cNvSpPr>
            <a:spLocks noChangeArrowheads="1"/>
          </p:cNvSpPr>
          <p:nvPr/>
        </p:nvSpPr>
        <p:spPr bwMode="auto">
          <a:xfrm>
            <a:off x="1341912" y="4144489"/>
            <a:ext cx="4346369" cy="546263"/>
          </a:xfrm>
          <a:prstGeom prst="roundRect">
            <a:avLst>
              <a:gd name="adj" fmla="val 50000"/>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ja-JP" altLang="en-US" dirty="0">
                <a:solidFill>
                  <a:srgbClr val="000000"/>
                </a:solidFill>
                <a:ea typeface="ＭＳ Ｐゴシック" pitchFamily="50" charset="-128"/>
              </a:rPr>
              <a:t>トルク</a:t>
            </a:r>
            <a:r>
              <a:rPr lang="en-US" altLang="ja-JP" dirty="0">
                <a:solidFill>
                  <a:srgbClr val="000000"/>
                </a:solidFill>
                <a:ea typeface="ＭＳ Ｐゴシック" pitchFamily="50" charset="-128"/>
              </a:rPr>
              <a:t>(=</a:t>
            </a:r>
            <a:r>
              <a:rPr lang="ja-JP" altLang="en-US" dirty="0">
                <a:solidFill>
                  <a:srgbClr val="000000"/>
                </a:solidFill>
                <a:ea typeface="ＭＳ Ｐゴシック" pitchFamily="50" charset="-128"/>
              </a:rPr>
              <a:t>力のモーメント</a:t>
            </a:r>
            <a:r>
              <a:rPr lang="en-US" altLang="ja-JP" dirty="0">
                <a:solidFill>
                  <a:srgbClr val="000000"/>
                </a:solidFill>
                <a:ea typeface="ＭＳ Ｐゴシック" pitchFamily="50" charset="-128"/>
              </a:rPr>
              <a:t>)</a:t>
            </a:r>
            <a:endParaRPr lang="ja-JP" altLang="en-US" b="1" i="1" dirty="0">
              <a:solidFill>
                <a:srgbClr val="000000"/>
              </a:solidFill>
              <a:ea typeface="ＭＳ Ｐゴシック" pitchFamily="50" charset="-128"/>
            </a:endParaRPr>
          </a:p>
        </p:txBody>
      </p:sp>
    </p:spTree>
    <p:extLst>
      <p:ext uri="{BB962C8B-B14F-4D97-AF65-F5344CB8AC3E}">
        <p14:creationId xmlns:p14="http://schemas.microsoft.com/office/powerpoint/2010/main" val="80136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62"/>
                                        </p:tgtEl>
                                        <p:attrNameLst>
                                          <p:attrName>style.visibility</p:attrName>
                                        </p:attrNameLst>
                                      </p:cBhvr>
                                      <p:to>
                                        <p:strVal val="visible"/>
                                      </p:to>
                                    </p:set>
                                  </p:childTnLst>
                                </p:cTn>
                              </p:par>
                              <p:par>
                                <p:cTn id="7" presetID="64" presetClass="path" presetSubtype="0" fill="remove" grpId="1" nodeType="withEffect">
                                  <p:stCondLst>
                                    <p:cond delay="0"/>
                                  </p:stCondLst>
                                  <p:childTnLst>
                                    <p:animMotion origin="layout" path="M 0.19982 0.60083 L 2.5E-6 2.29417E-6 " pathEditMode="relative" rAng="0" ptsTypes="AA">
                                      <p:cBhvr>
                                        <p:cTn id="8" dur="500" fill="hold"/>
                                        <p:tgtEl>
                                          <p:spTgt spid="19462"/>
                                        </p:tgtEl>
                                        <p:attrNameLst>
                                          <p:attrName>ppt_x</p:attrName>
                                          <p:attrName>ppt_y</p:attrName>
                                        </p:attrNameLst>
                                      </p:cBhvr>
                                      <p:rCtr x="-10000" y="-30042"/>
                                    </p:animMotion>
                                  </p:childTnLst>
                                </p:cTn>
                              </p:par>
                              <p:par>
                                <p:cTn id="9" presetID="1" presetClass="exit" presetSubtype="0" fill="hold" grpId="0" nodeType="withEffect">
                                  <p:stCondLst>
                                    <p:cond delay="0"/>
                                  </p:stCondLst>
                                  <p:childTnLst>
                                    <p:set>
                                      <p:cBhvr>
                                        <p:cTn id="10" dur="1" fill="hold">
                                          <p:stCondLst>
                                            <p:cond delay="0"/>
                                          </p:stCondLst>
                                        </p:cTn>
                                        <p:tgtEl>
                                          <p:spTgt spid="6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1129"/>
                                        </p:tgtEl>
                                        <p:attrNameLst>
                                          <p:attrName>style.visibility</p:attrName>
                                        </p:attrNameLst>
                                      </p:cBhvr>
                                      <p:to>
                                        <p:strVal val="visible"/>
                                      </p:to>
                                    </p:set>
                                  </p:childTnLst>
                                </p:cTn>
                              </p:par>
                              <p:par>
                                <p:cTn id="15" presetID="64" presetClass="path" presetSubtype="0" fill="remove" grpId="1" nodeType="withEffect">
                                  <p:stCondLst>
                                    <p:cond delay="0"/>
                                  </p:stCondLst>
                                  <p:childTnLst>
                                    <p:animMotion origin="layout" path="M 0.23333 0.60139 L -1.38889E-6 -1.48148E-6 " pathEditMode="relative" rAng="0" ptsTypes="AA">
                                      <p:cBhvr>
                                        <p:cTn id="16" dur="500" fill="hold"/>
                                        <p:tgtEl>
                                          <p:spTgt spid="301129"/>
                                        </p:tgtEl>
                                        <p:attrNameLst>
                                          <p:attrName>ppt_x</p:attrName>
                                          <p:attrName>ppt_y</p:attrName>
                                        </p:attrNameLst>
                                      </p:cBhvr>
                                      <p:rCtr x="-11667" y="-30069"/>
                                    </p:animMotion>
                                  </p:childTnLst>
                                </p:cTn>
                              </p:par>
                              <p:par>
                                <p:cTn id="17" presetID="1" presetClass="exit" presetSubtype="0" fill="hold" grpId="0" nodeType="withEffect">
                                  <p:stCondLst>
                                    <p:cond delay="0"/>
                                  </p:stCondLst>
                                  <p:childTnLst>
                                    <p:set>
                                      <p:cBhvr>
                                        <p:cTn id="18" dur="1" fill="hold">
                                          <p:stCondLst>
                                            <p:cond delay="0"/>
                                          </p:stCondLst>
                                        </p:cTn>
                                        <p:tgtEl>
                                          <p:spTgt spid="58"/>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113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par>
                                <p:cTn id="27" presetID="64" presetClass="path" presetSubtype="0" fill="remove" grpId="1" nodeType="withEffect">
                                  <p:stCondLst>
                                    <p:cond delay="0"/>
                                  </p:stCondLst>
                                  <p:childTnLst>
                                    <p:animMotion origin="layout" path="M 0.05816 0.30255 L -4.72222E-6 -1.48148E-6 " pathEditMode="relative" rAng="0" ptsTypes="AA">
                                      <p:cBhvr>
                                        <p:cTn id="28" dur="500" fill="hold"/>
                                        <p:tgtEl>
                                          <p:spTgt spid="27"/>
                                        </p:tgtEl>
                                        <p:attrNameLst>
                                          <p:attrName>ppt_x</p:attrName>
                                          <p:attrName>ppt_y</p:attrName>
                                        </p:attrNameLst>
                                      </p:cBhvr>
                                      <p:rCtr x="-2917" y="-15139"/>
                                    </p:animMotion>
                                  </p:childTnLst>
                                </p:cTn>
                              </p:par>
                            </p:childTnLst>
                          </p:cTn>
                        </p:par>
                        <p:par>
                          <p:cTn id="29" fill="hold">
                            <p:stCondLst>
                              <p:cond delay="500"/>
                            </p:stCondLst>
                            <p:childTnLst>
                              <p:par>
                                <p:cTn id="30" presetID="1" presetClass="entr" presetSubtype="0" fill="hold" grpId="0" nodeType="afterEffect">
                                  <p:stCondLst>
                                    <p:cond delay="0"/>
                                  </p:stCondLst>
                                  <p:childTnLst>
                                    <p:set>
                                      <p:cBhvr>
                                        <p:cTn id="31" dur="1" fill="hold">
                                          <p:stCondLst>
                                            <p:cond delay="0"/>
                                          </p:stCondLst>
                                        </p:cTn>
                                        <p:tgtEl>
                                          <p:spTgt spid="29"/>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grpId="0" nodeType="clickEffect">
                                  <p:stCondLst>
                                    <p:cond delay="0"/>
                                  </p:stCondLst>
                                  <p:childTnLst>
                                    <p:set>
                                      <p:cBhvr>
                                        <p:cTn id="35" dur="1" fill="hold">
                                          <p:stCondLst>
                                            <p:cond delay="0"/>
                                          </p:stCondLst>
                                        </p:cTn>
                                        <p:tgtEl>
                                          <p:spTgt spid="57"/>
                                        </p:tgtEl>
                                        <p:attrNameLst>
                                          <p:attrName>style.visibility</p:attrName>
                                        </p:attrNameLst>
                                      </p:cBhvr>
                                      <p:to>
                                        <p:strVal val="hidden"/>
                                      </p:to>
                                    </p:set>
                                  </p:childTnLst>
                                </p:cTn>
                              </p:par>
                              <p:par>
                                <p:cTn id="36" presetID="1" presetClass="exit" presetSubtype="0" fill="hold" grpId="0" nodeType="withEffect">
                                  <p:stCondLst>
                                    <p:cond delay="0"/>
                                  </p:stCondLst>
                                  <p:childTnLst>
                                    <p:set>
                                      <p:cBhvr>
                                        <p:cTn id="37" dur="1" fill="hold">
                                          <p:stCondLst>
                                            <p:cond delay="0"/>
                                          </p:stCondLst>
                                        </p:cTn>
                                        <p:tgtEl>
                                          <p:spTgt spid="59"/>
                                        </p:tgtEl>
                                        <p:attrNameLst>
                                          <p:attrName>style.visibility</p:attrName>
                                        </p:attrNameLst>
                                      </p:cBhvr>
                                      <p:to>
                                        <p:strVal val="hidden"/>
                                      </p:to>
                                    </p:set>
                                  </p:childTnLst>
                                </p:cTn>
                              </p:par>
                              <p:par>
                                <p:cTn id="38" presetID="1" presetClass="exit" presetSubtype="0" fill="hold" grpId="0" nodeType="withEffect">
                                  <p:stCondLst>
                                    <p:cond delay="0"/>
                                  </p:stCondLst>
                                  <p:childTnLst>
                                    <p:set>
                                      <p:cBhvr>
                                        <p:cTn id="39" dur="1" fill="hold">
                                          <p:stCondLst>
                                            <p:cond delay="0"/>
                                          </p:stCondLst>
                                        </p:cTn>
                                        <p:tgtEl>
                                          <p:spTgt spid="60"/>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35" presetClass="path" presetSubtype="0" fill="hold" grpId="0" nodeType="clickEffect">
                                  <p:stCondLst>
                                    <p:cond delay="0"/>
                                  </p:stCondLst>
                                  <p:childTnLst>
                                    <p:animMotion origin="layout" path="M -3.88889E-6 2.59259E-6 L -0.41145 0.2125 " pathEditMode="relative" rAng="0" ptsTypes="AA">
                                      <p:cBhvr>
                                        <p:cTn id="43" dur="500" fill="hold"/>
                                        <p:tgtEl>
                                          <p:spTgt spid="301282"/>
                                        </p:tgtEl>
                                        <p:attrNameLst>
                                          <p:attrName>ppt_x</p:attrName>
                                          <p:attrName>ppt_y</p:attrName>
                                        </p:attrNameLst>
                                      </p:cBhvr>
                                      <p:rCtr x="-20573" y="10625"/>
                                    </p:animMotion>
                                  </p:childTnLst>
                                  <p:subTnLst>
                                    <p:set>
                                      <p:cBhvr override="childStyle">
                                        <p:cTn dur="1" fill="hold" display="0" masterRel="sameClick" afterEffect="1">
                                          <p:stCondLst>
                                            <p:cond evt="end" delay="0">
                                              <p:tn val="42"/>
                                            </p:cond>
                                          </p:stCondLst>
                                        </p:cTn>
                                        <p:tgtEl>
                                          <p:spTgt spid="301282"/>
                                        </p:tgtEl>
                                        <p:attrNameLst>
                                          <p:attrName>style.visibility</p:attrName>
                                        </p:attrNameLst>
                                      </p:cBhvr>
                                      <p:to>
                                        <p:strVal val="hidden"/>
                                      </p:to>
                                    </p:set>
                                  </p:subTnLst>
                                </p:cTn>
                              </p:par>
                              <p:par>
                                <p:cTn id="44" presetID="6" presetClass="emph" presetSubtype="0" fill="hold" grpId="1" nodeType="withEffect">
                                  <p:stCondLst>
                                    <p:cond delay="0"/>
                                  </p:stCondLst>
                                  <p:childTnLst>
                                    <p:animScale>
                                      <p:cBhvr>
                                        <p:cTn id="45" dur="500" fill="hold"/>
                                        <p:tgtEl>
                                          <p:spTgt spid="301282"/>
                                        </p:tgtEl>
                                      </p:cBhvr>
                                      <p:by x="80000" y="100000"/>
                                    </p:animScale>
                                  </p:childTnLst>
                                  <p:subTnLst>
                                    <p:set>
                                      <p:cBhvr override="childStyle">
                                        <p:cTn dur="1" fill="hold" display="0" masterRel="sameClick" afterEffect="1">
                                          <p:stCondLst>
                                            <p:cond evt="end" delay="0">
                                              <p:tn val="44"/>
                                            </p:cond>
                                          </p:stCondLst>
                                        </p:cTn>
                                        <p:tgtEl>
                                          <p:spTgt spid="301282"/>
                                        </p:tgtEl>
                                        <p:attrNameLst>
                                          <p:attrName>style.visibility</p:attrName>
                                        </p:attrNameLst>
                                      </p:cBhvr>
                                      <p:to>
                                        <p:strVal val="hidden"/>
                                      </p:to>
                                    </p:set>
                                  </p:subTnLst>
                                </p:cTn>
                              </p:par>
                            </p:childTnLst>
                          </p:cTn>
                        </p:par>
                        <p:par>
                          <p:cTn id="46" fill="hold" nodeType="afterGroup">
                            <p:stCondLst>
                              <p:cond delay="500"/>
                            </p:stCondLst>
                            <p:childTnLst>
                              <p:par>
                                <p:cTn id="47" presetID="1" presetClass="entr" presetSubtype="0" fill="hold" grpId="0" nodeType="afterEffect">
                                  <p:stCondLst>
                                    <p:cond delay="0"/>
                                  </p:stCondLst>
                                  <p:childTnLst>
                                    <p:set>
                                      <p:cBhvr>
                                        <p:cTn id="48" dur="1" fill="hold">
                                          <p:stCondLst>
                                            <p:cond delay="0"/>
                                          </p:stCondLst>
                                        </p:cTn>
                                        <p:tgtEl>
                                          <p:spTgt spid="301281"/>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0" presetClass="exit" presetSubtype="0" fill="hold" grpId="1" nodeType="clickEffect">
                                  <p:stCondLst>
                                    <p:cond delay="0"/>
                                  </p:stCondLst>
                                  <p:childTnLst>
                                    <p:animEffect transition="out" filter="fade">
                                      <p:cBhvr>
                                        <p:cTn id="52" dur="1000"/>
                                        <p:tgtEl>
                                          <p:spTgt spid="301281"/>
                                        </p:tgtEl>
                                      </p:cBhvr>
                                    </p:animEffect>
                                    <p:set>
                                      <p:cBhvr>
                                        <p:cTn id="53" dur="1" fill="hold">
                                          <p:stCondLst>
                                            <p:cond delay="999"/>
                                          </p:stCondLst>
                                        </p:cTn>
                                        <p:tgtEl>
                                          <p:spTgt spid="301281"/>
                                        </p:tgtEl>
                                        <p:attrNameLst>
                                          <p:attrName>style.visibility</p:attrName>
                                        </p:attrNameLst>
                                      </p:cBhvr>
                                      <p:to>
                                        <p:strVal val="hidden"/>
                                      </p:to>
                                    </p:set>
                                  </p:childTnLst>
                                </p:cTn>
                              </p:par>
                              <p:par>
                                <p:cTn id="54" presetID="10" presetClass="entr" presetSubtype="0" fill="hold" nodeType="withEffect">
                                  <p:stCondLst>
                                    <p:cond delay="0"/>
                                  </p:stCondLst>
                                  <p:childTnLst>
                                    <p:set>
                                      <p:cBhvr>
                                        <p:cTn id="55" dur="1" fill="hold">
                                          <p:stCondLst>
                                            <p:cond delay="0"/>
                                          </p:stCondLst>
                                        </p:cTn>
                                        <p:tgtEl>
                                          <p:spTgt spid="2"/>
                                        </p:tgtEl>
                                        <p:attrNameLst>
                                          <p:attrName>style.visibility</p:attrName>
                                        </p:attrNameLst>
                                      </p:cBhvr>
                                      <p:to>
                                        <p:strVal val="visible"/>
                                      </p:to>
                                    </p:set>
                                    <p:animEffect transition="in" filter="fade">
                                      <p:cBhvr>
                                        <p:cTn id="56" dur="500"/>
                                        <p:tgtEl>
                                          <p:spTgt spid="2"/>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nodeType="clickEffect">
                                  <p:stCondLst>
                                    <p:cond delay="0"/>
                                  </p:stCondLst>
                                  <p:childTnLst>
                                    <p:set>
                                      <p:cBhvr>
                                        <p:cTn id="60" dur="1" fill="hold">
                                          <p:stCondLst>
                                            <p:cond delay="0"/>
                                          </p:stCondLst>
                                        </p:cTn>
                                        <p:tgtEl>
                                          <p:spTgt spid="4"/>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0112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01214"/>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01274"/>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8" presetClass="emph" presetSubtype="0" fill="hold" nodeType="clickEffect">
                                  <p:stCondLst>
                                    <p:cond delay="0"/>
                                  </p:stCondLst>
                                  <p:childTnLst>
                                    <p:animRot by="-1200000">
                                      <p:cBhvr>
                                        <p:cTn id="74" dur="500" fill="hold"/>
                                        <p:tgtEl>
                                          <p:spTgt spid="2"/>
                                        </p:tgtEl>
                                        <p:attrNameLst>
                                          <p:attrName>r</p:attrName>
                                        </p:attrNameLst>
                                      </p:cBhvr>
                                    </p:animRot>
                                  </p:childTnLst>
                                </p:cTn>
                              </p:par>
                              <p:par>
                                <p:cTn id="75" presetID="42" presetClass="path" presetSubtype="0" fill="hold" nodeType="withEffect">
                                  <p:stCondLst>
                                    <p:cond delay="0"/>
                                  </p:stCondLst>
                                  <p:childTnLst>
                                    <p:animMotion origin="layout" path="M 4.44444E-6 -3.04348E-6 L 4.44444E-6 0.0747 " pathEditMode="relative" rAng="0" ptsTypes="AA">
                                      <p:cBhvr>
                                        <p:cTn id="76" dur="500" fill="hold"/>
                                        <p:tgtEl>
                                          <p:spTgt spid="4"/>
                                        </p:tgtEl>
                                        <p:attrNameLst>
                                          <p:attrName>ppt_x</p:attrName>
                                          <p:attrName>ppt_y</p:attrName>
                                        </p:attrNameLst>
                                      </p:cBhvr>
                                      <p:rCtr x="0" y="3723"/>
                                    </p:animMotion>
                                  </p:childTnLst>
                                </p:cTn>
                              </p:par>
                              <p:par>
                                <p:cTn id="77" presetID="42" presetClass="path" presetSubtype="0" fill="hold" grpId="1" nodeType="withEffect">
                                  <p:stCondLst>
                                    <p:cond delay="0"/>
                                  </p:stCondLst>
                                  <p:childTnLst>
                                    <p:animMotion origin="layout" path="M 0 -1.11111E-6 L -0.00104 0.075 " pathEditMode="relative" rAng="0" ptsTypes="AA">
                                      <p:cBhvr>
                                        <p:cTn id="78" dur="500" fill="hold"/>
                                        <p:tgtEl>
                                          <p:spTgt spid="301124"/>
                                        </p:tgtEl>
                                        <p:attrNameLst>
                                          <p:attrName>ppt_x</p:attrName>
                                          <p:attrName>ppt_y</p:attrName>
                                        </p:attrNameLst>
                                      </p:cBhvr>
                                      <p:rCtr x="-52" y="375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282" grpId="0" animBg="1"/>
      <p:bldP spid="301282" grpId="1" animBg="1"/>
      <p:bldP spid="301281" grpId="0" animBg="1"/>
      <p:bldP spid="301281" grpId="1" animBg="1"/>
      <p:bldP spid="19462" grpId="0"/>
      <p:bldP spid="19462" grpId="1"/>
      <p:bldP spid="301129" grpId="0"/>
      <p:bldP spid="301129" grpId="1"/>
      <p:bldP spid="301131" grpId="0"/>
      <p:bldP spid="301124" grpId="0" animBg="1"/>
      <p:bldP spid="301124" grpId="1" animBg="1"/>
      <p:bldP spid="301214" grpId="0" animBg="1"/>
      <p:bldP spid="301274" grpId="0"/>
      <p:bldP spid="27" grpId="0"/>
      <p:bldP spid="27" grpId="1"/>
      <p:bldP spid="29" grpId="0"/>
      <p:bldP spid="57" grpId="0"/>
      <p:bldP spid="58" grpId="0"/>
      <p:bldP spid="59" grpId="0"/>
      <p:bldP spid="60" grpId="0" animBg="1"/>
      <p:bldP spid="6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4"/>
          <p:cNvGrpSpPr>
            <a:grpSpLocks/>
          </p:cNvGrpSpPr>
          <p:nvPr/>
        </p:nvGrpSpPr>
        <p:grpSpPr bwMode="auto">
          <a:xfrm>
            <a:off x="1220788" y="2060575"/>
            <a:ext cx="2887662" cy="915988"/>
            <a:chOff x="769" y="1298"/>
            <a:chExt cx="1819" cy="577"/>
          </a:xfrm>
        </p:grpSpPr>
        <p:sp>
          <p:nvSpPr>
            <p:cNvPr id="20572" name="Freeform 5"/>
            <p:cNvSpPr>
              <a:spLocks/>
            </p:cNvSpPr>
            <p:nvPr/>
          </p:nvSpPr>
          <p:spPr bwMode="auto">
            <a:xfrm>
              <a:off x="769" y="1298"/>
              <a:ext cx="1760" cy="577"/>
            </a:xfrm>
            <a:custGeom>
              <a:avLst/>
              <a:gdLst>
                <a:gd name="T0" fmla="*/ 47 w 2521"/>
                <a:gd name="T1" fmla="*/ 7 h 871"/>
                <a:gd name="T2" fmla="*/ 47 w 2521"/>
                <a:gd name="T3" fmla="*/ 9 h 871"/>
                <a:gd name="T4" fmla="*/ 38 w 2521"/>
                <a:gd name="T5" fmla="*/ 9 h 871"/>
                <a:gd name="T6" fmla="*/ 30 w 2521"/>
                <a:gd name="T7" fmla="*/ 7 h 871"/>
                <a:gd name="T8" fmla="*/ 5 w 2521"/>
                <a:gd name="T9" fmla="*/ 7 h 871"/>
                <a:gd name="T10" fmla="*/ 4 w 2521"/>
                <a:gd name="T11" fmla="*/ 3 h 871"/>
                <a:gd name="T12" fmla="*/ 30 w 2521"/>
                <a:gd name="T13" fmla="*/ 3 h 871"/>
                <a:gd name="T14" fmla="*/ 38 w 2521"/>
                <a:gd name="T15" fmla="*/ 1 h 871"/>
                <a:gd name="T16" fmla="*/ 46 w 2521"/>
                <a:gd name="T17" fmla="*/ 1 h 871"/>
                <a:gd name="T18" fmla="*/ 47 w 2521"/>
                <a:gd name="T19" fmla="*/ 2 h 8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21"/>
                <a:gd name="T31" fmla="*/ 0 h 871"/>
                <a:gd name="T32" fmla="*/ 2521 w 2521"/>
                <a:gd name="T33" fmla="*/ 871 h 87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21" h="871">
                  <a:moveTo>
                    <a:pt x="2478" y="662"/>
                  </a:moveTo>
                  <a:cubicBezTo>
                    <a:pt x="2473" y="689"/>
                    <a:pt x="2521" y="796"/>
                    <a:pt x="2442" y="826"/>
                  </a:cubicBezTo>
                  <a:cubicBezTo>
                    <a:pt x="2363" y="856"/>
                    <a:pt x="2143" y="871"/>
                    <a:pt x="2001" y="840"/>
                  </a:cubicBezTo>
                  <a:cubicBezTo>
                    <a:pt x="1859" y="809"/>
                    <a:pt x="1883" y="682"/>
                    <a:pt x="1589" y="641"/>
                  </a:cubicBezTo>
                  <a:cubicBezTo>
                    <a:pt x="1295" y="600"/>
                    <a:pt x="465" y="651"/>
                    <a:pt x="238" y="591"/>
                  </a:cubicBezTo>
                  <a:cubicBezTo>
                    <a:pt x="11" y="531"/>
                    <a:pt x="0" y="339"/>
                    <a:pt x="225" y="282"/>
                  </a:cubicBezTo>
                  <a:cubicBezTo>
                    <a:pt x="450" y="225"/>
                    <a:pt x="1295" y="287"/>
                    <a:pt x="1590" y="246"/>
                  </a:cubicBezTo>
                  <a:cubicBezTo>
                    <a:pt x="1885" y="205"/>
                    <a:pt x="1857" y="66"/>
                    <a:pt x="1996" y="33"/>
                  </a:cubicBezTo>
                  <a:cubicBezTo>
                    <a:pt x="2135" y="0"/>
                    <a:pt x="2344" y="17"/>
                    <a:pt x="2422" y="47"/>
                  </a:cubicBezTo>
                  <a:cubicBezTo>
                    <a:pt x="2500" y="77"/>
                    <a:pt x="2456" y="177"/>
                    <a:pt x="2465" y="211"/>
                  </a:cubicBezTo>
                </a:path>
              </a:pathLst>
            </a:custGeom>
            <a:solidFill>
              <a:srgbClr val="DDDDDD"/>
            </a:solidFill>
            <a:ln w="12700" cap="flat" cmpd="sng">
              <a:solidFill>
                <a:schemeClr val="folHlink"/>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20573" name="AutoShape 6"/>
            <p:cNvSpPr>
              <a:spLocks noChangeArrowheads="1"/>
            </p:cNvSpPr>
            <p:nvPr/>
          </p:nvSpPr>
          <p:spPr bwMode="auto">
            <a:xfrm>
              <a:off x="2231" y="1435"/>
              <a:ext cx="357" cy="306"/>
            </a:xfrm>
            <a:prstGeom prst="hexagon">
              <a:avLst>
                <a:gd name="adj" fmla="val 29167"/>
                <a:gd name="vf" fmla="val 115470"/>
              </a:avLst>
            </a:prstGeom>
            <a:solidFill>
              <a:schemeClr val="hlink"/>
            </a:solidFill>
            <a:ln w="28575" algn="ctr">
              <a:solidFill>
                <a:schemeClr val="bg2"/>
              </a:solidFill>
              <a:miter lim="800000"/>
              <a:headEnd/>
              <a:tailEnd/>
            </a:ln>
          </p:spPr>
          <p:txBody>
            <a:bodyPr wrap="none" anchor="ctr"/>
            <a:lstStyle/>
            <a:p>
              <a:pPr algn="ctr"/>
              <a:endParaRPr lang="ja-JP" altLang="en-US" i="1">
                <a:solidFill>
                  <a:srgbClr val="000000"/>
                </a:solidFill>
                <a:ea typeface="ＭＳ Ｐゴシック" pitchFamily="50" charset="-128"/>
              </a:endParaRPr>
            </a:p>
          </p:txBody>
        </p:sp>
      </p:grpSp>
      <p:grpSp>
        <p:nvGrpSpPr>
          <p:cNvPr id="20483" name="Group 7"/>
          <p:cNvGrpSpPr>
            <a:grpSpLocks/>
          </p:cNvGrpSpPr>
          <p:nvPr/>
        </p:nvGrpSpPr>
        <p:grpSpPr bwMode="auto">
          <a:xfrm>
            <a:off x="788988" y="2108200"/>
            <a:ext cx="1725612" cy="1603375"/>
            <a:chOff x="1222" y="590"/>
            <a:chExt cx="1087" cy="982"/>
          </a:xfrm>
          <a:solidFill>
            <a:srgbClr val="FFF0E6"/>
          </a:solidFill>
        </p:grpSpPr>
        <p:sp>
          <p:nvSpPr>
            <p:cNvPr id="20568" name="Freeform 8"/>
            <p:cNvSpPr>
              <a:spLocks/>
            </p:cNvSpPr>
            <p:nvPr/>
          </p:nvSpPr>
          <p:spPr bwMode="auto">
            <a:xfrm>
              <a:off x="1222" y="590"/>
              <a:ext cx="1087" cy="982"/>
            </a:xfrm>
            <a:custGeom>
              <a:avLst/>
              <a:gdLst>
                <a:gd name="T0" fmla="*/ 0 w 1087"/>
                <a:gd name="T1" fmla="*/ 893 h 982"/>
                <a:gd name="T2" fmla="*/ 279 w 1087"/>
                <a:gd name="T3" fmla="*/ 549 h 982"/>
                <a:gd name="T4" fmla="*/ 422 w 1087"/>
                <a:gd name="T5" fmla="*/ 152 h 982"/>
                <a:gd name="T6" fmla="*/ 491 w 1087"/>
                <a:gd name="T7" fmla="*/ 87 h 982"/>
                <a:gd name="T8" fmla="*/ 551 w 1087"/>
                <a:gd name="T9" fmla="*/ 77 h 982"/>
                <a:gd name="T10" fmla="*/ 646 w 1087"/>
                <a:gd name="T11" fmla="*/ 30 h 982"/>
                <a:gd name="T12" fmla="*/ 730 w 1087"/>
                <a:gd name="T13" fmla="*/ 30 h 982"/>
                <a:gd name="T14" fmla="*/ 820 w 1087"/>
                <a:gd name="T15" fmla="*/ 2 h 982"/>
                <a:gd name="T16" fmla="*/ 919 w 1087"/>
                <a:gd name="T17" fmla="*/ 40 h 982"/>
                <a:gd name="T18" fmla="*/ 978 w 1087"/>
                <a:gd name="T19" fmla="*/ 30 h 982"/>
                <a:gd name="T20" fmla="*/ 1067 w 1087"/>
                <a:gd name="T21" fmla="*/ 87 h 982"/>
                <a:gd name="T22" fmla="*/ 1043 w 1087"/>
                <a:gd name="T23" fmla="*/ 219 h 982"/>
                <a:gd name="T24" fmla="*/ 993 w 1087"/>
                <a:gd name="T25" fmla="*/ 299 h 982"/>
                <a:gd name="T26" fmla="*/ 993 w 1087"/>
                <a:gd name="T27" fmla="*/ 379 h 982"/>
                <a:gd name="T28" fmla="*/ 1003 w 1087"/>
                <a:gd name="T29" fmla="*/ 379 h 982"/>
                <a:gd name="T30" fmla="*/ 1075 w 1087"/>
                <a:gd name="T31" fmla="*/ 377 h 982"/>
                <a:gd name="T32" fmla="*/ 1068 w 1087"/>
                <a:gd name="T33" fmla="*/ 413 h 982"/>
                <a:gd name="T34" fmla="*/ 961 w 1087"/>
                <a:gd name="T35" fmla="*/ 562 h 982"/>
                <a:gd name="T36" fmla="*/ 748 w 1087"/>
                <a:gd name="T37" fmla="*/ 662 h 982"/>
                <a:gd name="T38" fmla="*/ 452 w 1087"/>
                <a:gd name="T39" fmla="*/ 982 h 98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87"/>
                <a:gd name="T61" fmla="*/ 0 h 982"/>
                <a:gd name="T62" fmla="*/ 1087 w 1087"/>
                <a:gd name="T63" fmla="*/ 982 h 98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87" h="982">
                  <a:moveTo>
                    <a:pt x="0" y="893"/>
                  </a:moveTo>
                  <a:cubicBezTo>
                    <a:pt x="104" y="783"/>
                    <a:pt x="208" y="672"/>
                    <a:pt x="279" y="549"/>
                  </a:cubicBezTo>
                  <a:cubicBezTo>
                    <a:pt x="349" y="425"/>
                    <a:pt x="387" y="229"/>
                    <a:pt x="422" y="152"/>
                  </a:cubicBezTo>
                  <a:cubicBezTo>
                    <a:pt x="458" y="76"/>
                    <a:pt x="470" y="99"/>
                    <a:pt x="491" y="87"/>
                  </a:cubicBezTo>
                  <a:cubicBezTo>
                    <a:pt x="513" y="74"/>
                    <a:pt x="526" y="86"/>
                    <a:pt x="551" y="77"/>
                  </a:cubicBezTo>
                  <a:cubicBezTo>
                    <a:pt x="577" y="68"/>
                    <a:pt x="616" y="38"/>
                    <a:pt x="646" y="30"/>
                  </a:cubicBezTo>
                  <a:cubicBezTo>
                    <a:pt x="676" y="22"/>
                    <a:pt x="702" y="34"/>
                    <a:pt x="730" y="30"/>
                  </a:cubicBezTo>
                  <a:cubicBezTo>
                    <a:pt x="759" y="25"/>
                    <a:pt x="788" y="0"/>
                    <a:pt x="820" y="2"/>
                  </a:cubicBezTo>
                  <a:cubicBezTo>
                    <a:pt x="851" y="4"/>
                    <a:pt x="892" y="35"/>
                    <a:pt x="919" y="40"/>
                  </a:cubicBezTo>
                  <a:cubicBezTo>
                    <a:pt x="945" y="44"/>
                    <a:pt x="954" y="22"/>
                    <a:pt x="978" y="30"/>
                  </a:cubicBezTo>
                  <a:cubicBezTo>
                    <a:pt x="1002" y="38"/>
                    <a:pt x="1057" y="56"/>
                    <a:pt x="1067" y="87"/>
                  </a:cubicBezTo>
                  <a:cubicBezTo>
                    <a:pt x="1078" y="118"/>
                    <a:pt x="1055" y="184"/>
                    <a:pt x="1043" y="219"/>
                  </a:cubicBezTo>
                  <a:cubicBezTo>
                    <a:pt x="1030" y="254"/>
                    <a:pt x="1002" y="272"/>
                    <a:pt x="993" y="299"/>
                  </a:cubicBezTo>
                  <a:cubicBezTo>
                    <a:pt x="985" y="325"/>
                    <a:pt x="992" y="366"/>
                    <a:pt x="993" y="379"/>
                  </a:cubicBezTo>
                  <a:cubicBezTo>
                    <a:pt x="995" y="392"/>
                    <a:pt x="989" y="379"/>
                    <a:pt x="1003" y="379"/>
                  </a:cubicBezTo>
                  <a:cubicBezTo>
                    <a:pt x="1017" y="379"/>
                    <a:pt x="1064" y="371"/>
                    <a:pt x="1075" y="377"/>
                  </a:cubicBezTo>
                  <a:cubicBezTo>
                    <a:pt x="1086" y="383"/>
                    <a:pt x="1087" y="382"/>
                    <a:pt x="1068" y="413"/>
                  </a:cubicBezTo>
                  <a:cubicBezTo>
                    <a:pt x="1049" y="444"/>
                    <a:pt x="1014" y="520"/>
                    <a:pt x="961" y="562"/>
                  </a:cubicBezTo>
                  <a:cubicBezTo>
                    <a:pt x="908" y="604"/>
                    <a:pt x="833" y="592"/>
                    <a:pt x="748" y="662"/>
                  </a:cubicBezTo>
                  <a:cubicBezTo>
                    <a:pt x="663" y="732"/>
                    <a:pt x="514" y="915"/>
                    <a:pt x="452" y="982"/>
                  </a:cubicBezTo>
                </a:path>
              </a:pathLst>
            </a:custGeom>
            <a:grp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20569" name="Freeform 9"/>
            <p:cNvSpPr>
              <a:spLocks/>
            </p:cNvSpPr>
            <p:nvPr/>
          </p:nvSpPr>
          <p:spPr bwMode="auto">
            <a:xfrm>
              <a:off x="1739" y="667"/>
              <a:ext cx="34" cy="38"/>
            </a:xfrm>
            <a:custGeom>
              <a:avLst/>
              <a:gdLst>
                <a:gd name="T0" fmla="*/ 1 w 50"/>
                <a:gd name="T1" fmla="*/ 0 h 57"/>
                <a:gd name="T2" fmla="*/ 0 w 50"/>
                <a:gd name="T3" fmla="*/ 1 h 57"/>
                <a:gd name="T4" fmla="*/ 0 60000 65536"/>
                <a:gd name="T5" fmla="*/ 0 60000 65536"/>
                <a:gd name="T6" fmla="*/ 0 w 50"/>
                <a:gd name="T7" fmla="*/ 0 h 57"/>
                <a:gd name="T8" fmla="*/ 50 w 50"/>
                <a:gd name="T9" fmla="*/ 57 h 57"/>
              </a:gdLst>
              <a:ahLst/>
              <a:cxnLst>
                <a:cxn ang="T4">
                  <a:pos x="T0" y="T1"/>
                </a:cxn>
                <a:cxn ang="T5">
                  <a:pos x="T2" y="T3"/>
                </a:cxn>
              </a:cxnLst>
              <a:rect l="T6" t="T7" r="T8" b="T9"/>
              <a:pathLst>
                <a:path w="50" h="57">
                  <a:moveTo>
                    <a:pt x="50" y="0"/>
                  </a:moveTo>
                  <a:cubicBezTo>
                    <a:pt x="28" y="25"/>
                    <a:pt x="6" y="51"/>
                    <a:pt x="0" y="57"/>
                  </a:cubicBezTo>
                </a:path>
              </a:pathLst>
            </a:custGeom>
            <a:grp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20570" name="Freeform 10"/>
            <p:cNvSpPr>
              <a:spLocks/>
            </p:cNvSpPr>
            <p:nvPr/>
          </p:nvSpPr>
          <p:spPr bwMode="auto">
            <a:xfrm>
              <a:off x="1917" y="620"/>
              <a:ext cx="39" cy="47"/>
            </a:xfrm>
            <a:custGeom>
              <a:avLst/>
              <a:gdLst>
                <a:gd name="T0" fmla="*/ 1 w 55"/>
                <a:gd name="T1" fmla="*/ 0 h 71"/>
                <a:gd name="T2" fmla="*/ 0 w 55"/>
                <a:gd name="T3" fmla="*/ 1 h 71"/>
                <a:gd name="T4" fmla="*/ 0 60000 65536"/>
                <a:gd name="T5" fmla="*/ 0 60000 65536"/>
                <a:gd name="T6" fmla="*/ 0 w 55"/>
                <a:gd name="T7" fmla="*/ 0 h 71"/>
                <a:gd name="T8" fmla="*/ 55 w 55"/>
                <a:gd name="T9" fmla="*/ 71 h 71"/>
              </a:gdLst>
              <a:ahLst/>
              <a:cxnLst>
                <a:cxn ang="T4">
                  <a:pos x="T0" y="T1"/>
                </a:cxn>
                <a:cxn ang="T5">
                  <a:pos x="T2" y="T3"/>
                </a:cxn>
              </a:cxnLst>
              <a:rect l="T6" t="T7" r="T8" b="T9"/>
              <a:pathLst>
                <a:path w="55" h="71">
                  <a:moveTo>
                    <a:pt x="55" y="0"/>
                  </a:moveTo>
                  <a:cubicBezTo>
                    <a:pt x="46" y="12"/>
                    <a:pt x="11" y="57"/>
                    <a:pt x="0" y="71"/>
                  </a:cubicBezTo>
                </a:path>
              </a:pathLst>
            </a:custGeom>
            <a:grp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20571" name="Freeform 11"/>
            <p:cNvSpPr>
              <a:spLocks/>
            </p:cNvSpPr>
            <p:nvPr/>
          </p:nvSpPr>
          <p:spPr bwMode="auto">
            <a:xfrm>
              <a:off x="2106" y="630"/>
              <a:ext cx="44" cy="47"/>
            </a:xfrm>
            <a:custGeom>
              <a:avLst/>
              <a:gdLst>
                <a:gd name="T0" fmla="*/ 1 w 64"/>
                <a:gd name="T1" fmla="*/ 0 h 71"/>
                <a:gd name="T2" fmla="*/ 0 w 64"/>
                <a:gd name="T3" fmla="*/ 1 h 71"/>
                <a:gd name="T4" fmla="*/ 0 60000 65536"/>
                <a:gd name="T5" fmla="*/ 0 60000 65536"/>
                <a:gd name="T6" fmla="*/ 0 w 64"/>
                <a:gd name="T7" fmla="*/ 0 h 71"/>
                <a:gd name="T8" fmla="*/ 64 w 64"/>
                <a:gd name="T9" fmla="*/ 71 h 71"/>
              </a:gdLst>
              <a:ahLst/>
              <a:cxnLst>
                <a:cxn ang="T4">
                  <a:pos x="T0" y="T1"/>
                </a:cxn>
                <a:cxn ang="T5">
                  <a:pos x="T2" y="T3"/>
                </a:cxn>
              </a:cxnLst>
              <a:rect l="T6" t="T7" r="T8" b="T9"/>
              <a:pathLst>
                <a:path w="64" h="71">
                  <a:moveTo>
                    <a:pt x="64" y="0"/>
                  </a:moveTo>
                  <a:cubicBezTo>
                    <a:pt x="53" y="13"/>
                    <a:pt x="13" y="56"/>
                    <a:pt x="0" y="71"/>
                  </a:cubicBezTo>
                </a:path>
              </a:pathLst>
            </a:custGeom>
            <a:grp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grpSp>
      <p:sp>
        <p:nvSpPr>
          <p:cNvPr id="20484" name="Rectangle 12"/>
          <p:cNvSpPr>
            <a:spLocks noGrp="1" noChangeArrowheads="1"/>
          </p:cNvSpPr>
          <p:nvPr>
            <p:ph type="title" sz="quarter"/>
          </p:nvPr>
        </p:nvSpPr>
        <p:spPr>
          <a:xfrm>
            <a:off x="0" y="0"/>
            <a:ext cx="4659313" cy="496888"/>
          </a:xfrm>
          <a:noFill/>
        </p:spPr>
        <p:txBody>
          <a:bodyPr/>
          <a:lstStyle/>
          <a:p>
            <a:pPr algn="l" eaLnBrk="1" hangingPunct="1"/>
            <a:r>
              <a:rPr lang="ja-JP" altLang="en-US" sz="2800" dirty="0">
                <a:solidFill>
                  <a:srgbClr val="0000FF"/>
                </a:solidFill>
              </a:rPr>
              <a:t>トルク</a:t>
            </a:r>
            <a:r>
              <a:rPr lang="en-US" altLang="ja-JP" sz="2800" dirty="0">
                <a:solidFill>
                  <a:schemeClr val="accent2"/>
                </a:solidFill>
              </a:rPr>
              <a:t>(</a:t>
            </a:r>
            <a:r>
              <a:rPr lang="ja-JP" altLang="en-US" sz="2800" dirty="0">
                <a:solidFill>
                  <a:schemeClr val="accent2"/>
                </a:solidFill>
              </a:rPr>
              <a:t>力のモーメント</a:t>
            </a:r>
            <a:r>
              <a:rPr lang="en-US" altLang="ja-JP" sz="2800" dirty="0">
                <a:solidFill>
                  <a:schemeClr val="accent2"/>
                </a:solidFill>
              </a:rPr>
              <a:t>)</a:t>
            </a:r>
            <a:r>
              <a:rPr lang="en-US" altLang="ja-JP" sz="2800" dirty="0">
                <a:solidFill>
                  <a:schemeClr val="tx1"/>
                </a:solidFill>
              </a:rPr>
              <a:t> </a:t>
            </a:r>
          </a:p>
        </p:txBody>
      </p:sp>
      <p:sp>
        <p:nvSpPr>
          <p:cNvPr id="20485" name="Rectangle 13"/>
          <p:cNvSpPr>
            <a:spLocks noChangeArrowheads="1"/>
          </p:cNvSpPr>
          <p:nvPr/>
        </p:nvSpPr>
        <p:spPr bwMode="auto">
          <a:xfrm>
            <a:off x="3644900" y="0"/>
            <a:ext cx="30527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ja-JP" altLang="en-US" dirty="0">
                <a:solidFill>
                  <a:srgbClr val="000000"/>
                </a:solidFill>
                <a:ea typeface="ＭＳ Ｐゴシック" pitchFamily="50" charset="-128"/>
              </a:rPr>
              <a:t>回転を引起す能率 </a:t>
            </a:r>
          </a:p>
        </p:txBody>
      </p:sp>
      <p:sp>
        <p:nvSpPr>
          <p:cNvPr id="305178" name="AutoShape 26"/>
          <p:cNvSpPr>
            <a:spLocks noChangeArrowheads="1"/>
          </p:cNvSpPr>
          <p:nvPr/>
        </p:nvSpPr>
        <p:spPr bwMode="auto">
          <a:xfrm>
            <a:off x="4313239" y="2131620"/>
            <a:ext cx="757526" cy="403761"/>
          </a:xfrm>
          <a:prstGeom prst="wedgeEllipseCallout">
            <a:avLst>
              <a:gd name="adj1" fmla="val -110944"/>
              <a:gd name="adj2" fmla="val 40457"/>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a:solidFill>
                  <a:srgbClr val="990033"/>
                </a:solidFill>
                <a:ea typeface="ＭＳ Ｐゴシック" pitchFamily="50" charset="-128"/>
              </a:rPr>
              <a:t>支点</a:t>
            </a:r>
            <a:endParaRPr lang="ja-JP" altLang="en-US" sz="2400" i="1">
              <a:solidFill>
                <a:srgbClr val="990033"/>
              </a:solidFill>
              <a:ea typeface="ＭＳ Ｐゴシック" pitchFamily="50" charset="-128"/>
            </a:endParaRPr>
          </a:p>
        </p:txBody>
      </p:sp>
      <p:sp>
        <p:nvSpPr>
          <p:cNvPr id="305179" name="AutoShape 27"/>
          <p:cNvSpPr>
            <a:spLocks noChangeArrowheads="1"/>
          </p:cNvSpPr>
          <p:nvPr/>
        </p:nvSpPr>
        <p:spPr bwMode="auto">
          <a:xfrm>
            <a:off x="238124" y="2006930"/>
            <a:ext cx="1139413" cy="433058"/>
          </a:xfrm>
          <a:prstGeom prst="wedgeEllipseCallout">
            <a:avLst>
              <a:gd name="adj1" fmla="val 91560"/>
              <a:gd name="adj2" fmla="val 60949"/>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作用点</a:t>
            </a:r>
          </a:p>
        </p:txBody>
      </p:sp>
      <p:sp>
        <p:nvSpPr>
          <p:cNvPr id="305181" name="AutoShape 29"/>
          <p:cNvSpPr>
            <a:spLocks noChangeArrowheads="1"/>
          </p:cNvSpPr>
          <p:nvPr/>
        </p:nvSpPr>
        <p:spPr bwMode="auto">
          <a:xfrm>
            <a:off x="1870364" y="1561605"/>
            <a:ext cx="1805049" cy="421574"/>
          </a:xfrm>
          <a:prstGeom prst="wedgeEllipseCallout">
            <a:avLst>
              <a:gd name="adj1" fmla="val -2298"/>
              <a:gd name="adj2" fmla="val 133633"/>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動径ベクトル</a:t>
            </a:r>
            <a:endParaRPr lang="ja-JP" altLang="en-US" sz="2400" b="1" i="1" dirty="0">
              <a:solidFill>
                <a:srgbClr val="990033"/>
              </a:solidFill>
              <a:latin typeface="Bookman Old Style" pitchFamily="18" charset="0"/>
              <a:ea typeface="ＭＳ Ｐゴシック" pitchFamily="50" charset="-128"/>
            </a:endParaRPr>
          </a:p>
        </p:txBody>
      </p:sp>
      <p:sp>
        <p:nvSpPr>
          <p:cNvPr id="305194" name="AutoShape 42"/>
          <p:cNvSpPr>
            <a:spLocks noChangeArrowheads="1"/>
          </p:cNvSpPr>
          <p:nvPr/>
        </p:nvSpPr>
        <p:spPr bwMode="auto">
          <a:xfrm>
            <a:off x="1301750" y="2530475"/>
            <a:ext cx="2540000" cy="1004888"/>
          </a:xfrm>
          <a:prstGeom prst="parallelogram">
            <a:avLst>
              <a:gd name="adj" fmla="val 63191"/>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305195" name="Rectangle 43"/>
          <p:cNvSpPr>
            <a:spLocks noChangeArrowheads="1"/>
          </p:cNvSpPr>
          <p:nvPr/>
        </p:nvSpPr>
        <p:spPr bwMode="auto">
          <a:xfrm>
            <a:off x="1944688" y="2517775"/>
            <a:ext cx="1898650" cy="1004888"/>
          </a:xfrm>
          <a:prstGeom prst="rect">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305208" name="AutoShape 56"/>
          <p:cNvSpPr>
            <a:spLocks noChangeArrowheads="1"/>
          </p:cNvSpPr>
          <p:nvPr/>
        </p:nvSpPr>
        <p:spPr bwMode="auto">
          <a:xfrm>
            <a:off x="5960138" y="2530475"/>
            <a:ext cx="2540000" cy="1004888"/>
          </a:xfrm>
          <a:prstGeom prst="parallelogram">
            <a:avLst>
              <a:gd name="adj" fmla="val 63191"/>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pic>
        <p:nvPicPr>
          <p:cNvPr id="305209" name="Picture 57" descr="animeanticlockwise"/>
          <p:cNvPicPr>
            <a:picLocks noGrp="1" noChangeAspect="1" noChangeArrowheads="1" noCrop="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3278188" y="1955800"/>
            <a:ext cx="1090612" cy="1090613"/>
          </a:xfrm>
          <a:noFill/>
        </p:spPr>
      </p:pic>
      <p:sp>
        <p:nvSpPr>
          <p:cNvPr id="305210" name="Rectangle 58"/>
          <p:cNvSpPr>
            <a:spLocks noChangeArrowheads="1"/>
          </p:cNvSpPr>
          <p:nvPr/>
        </p:nvSpPr>
        <p:spPr bwMode="auto">
          <a:xfrm>
            <a:off x="7259638" y="202565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305211" name="Line 59"/>
          <p:cNvSpPr>
            <a:spLocks noChangeShapeType="1"/>
          </p:cNvSpPr>
          <p:nvPr/>
        </p:nvSpPr>
        <p:spPr bwMode="auto">
          <a:xfrm flipH="1">
            <a:off x="5702300" y="1349375"/>
            <a:ext cx="1625600" cy="25765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12" name="Rectangle 60"/>
          <p:cNvSpPr>
            <a:spLocks noChangeArrowheads="1"/>
          </p:cNvSpPr>
          <p:nvPr/>
        </p:nvSpPr>
        <p:spPr bwMode="auto">
          <a:xfrm>
            <a:off x="7493000" y="1501775"/>
            <a:ext cx="568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305213" name="Rectangle 61"/>
          <p:cNvSpPr>
            <a:spLocks noChangeArrowheads="1"/>
          </p:cNvSpPr>
          <p:nvPr/>
        </p:nvSpPr>
        <p:spPr bwMode="auto">
          <a:xfrm rot="1929329">
            <a:off x="7031038" y="1714500"/>
            <a:ext cx="288925" cy="298450"/>
          </a:xfrm>
          <a:prstGeom prst="rect">
            <a:avLst/>
          </a:prstGeom>
          <a:noFill/>
          <a:ln w="317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305214" name="Line 62"/>
          <p:cNvSpPr>
            <a:spLocks noChangeShapeType="1"/>
          </p:cNvSpPr>
          <p:nvPr/>
        </p:nvSpPr>
        <p:spPr bwMode="auto">
          <a:xfrm>
            <a:off x="7140575" y="1668463"/>
            <a:ext cx="1368425" cy="858837"/>
          </a:xfrm>
          <a:prstGeom prst="line">
            <a:avLst/>
          </a:prstGeom>
          <a:noFill/>
          <a:ln w="2857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15" name="AutoShape 63"/>
          <p:cNvSpPr>
            <a:spLocks noChangeArrowheads="1"/>
          </p:cNvSpPr>
          <p:nvPr/>
        </p:nvSpPr>
        <p:spPr bwMode="auto">
          <a:xfrm>
            <a:off x="5580174" y="1564801"/>
            <a:ext cx="1062843" cy="433449"/>
          </a:xfrm>
          <a:prstGeom prst="wedgeEllipseCallout">
            <a:avLst>
              <a:gd name="adj1" fmla="val 63868"/>
              <a:gd name="adj2" fmla="val 84065"/>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作用線</a:t>
            </a:r>
          </a:p>
        </p:txBody>
      </p:sp>
      <p:sp>
        <p:nvSpPr>
          <p:cNvPr id="305216" name="AutoShape 64"/>
          <p:cNvSpPr>
            <a:spLocks noChangeArrowheads="1"/>
          </p:cNvSpPr>
          <p:nvPr/>
        </p:nvSpPr>
        <p:spPr bwMode="auto">
          <a:xfrm>
            <a:off x="7475538" y="816740"/>
            <a:ext cx="1625600" cy="654278"/>
          </a:xfrm>
          <a:prstGeom prst="wedgeEllipseCallout">
            <a:avLst>
              <a:gd name="adj1" fmla="val -37893"/>
              <a:gd name="adj2" fmla="val 84690"/>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lnSpc>
                <a:spcPct val="85000"/>
              </a:lnSpc>
              <a:spcBef>
                <a:spcPct val="0"/>
              </a:spcBef>
            </a:pPr>
            <a:r>
              <a:rPr lang="ja-JP" altLang="en-US" sz="2400">
                <a:solidFill>
                  <a:srgbClr val="990033"/>
                </a:solidFill>
                <a:ea typeface="ＭＳ Ｐゴシック" pitchFamily="50" charset="-128"/>
              </a:rPr>
              <a:t>作用線と</a:t>
            </a:r>
          </a:p>
          <a:p>
            <a:pPr algn="ctr">
              <a:lnSpc>
                <a:spcPct val="85000"/>
              </a:lnSpc>
              <a:spcBef>
                <a:spcPct val="0"/>
              </a:spcBef>
            </a:pPr>
            <a:r>
              <a:rPr lang="ja-JP" altLang="en-US" sz="2400">
                <a:solidFill>
                  <a:srgbClr val="990033"/>
                </a:solidFill>
                <a:ea typeface="ＭＳ Ｐゴシック" pitchFamily="50" charset="-128"/>
              </a:rPr>
              <a:t>支点の距離</a:t>
            </a:r>
          </a:p>
        </p:txBody>
      </p:sp>
      <p:sp>
        <p:nvSpPr>
          <p:cNvPr id="305217" name="Rectangle 65"/>
          <p:cNvSpPr>
            <a:spLocks noChangeArrowheads="1"/>
          </p:cNvSpPr>
          <p:nvPr/>
        </p:nvSpPr>
        <p:spPr bwMode="auto">
          <a:xfrm>
            <a:off x="2633663" y="20177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305218" name="AutoShape 66"/>
          <p:cNvSpPr>
            <a:spLocks noChangeArrowheads="1"/>
          </p:cNvSpPr>
          <p:nvPr/>
        </p:nvSpPr>
        <p:spPr bwMode="auto">
          <a:xfrm>
            <a:off x="5023261" y="2802577"/>
            <a:ext cx="789708" cy="380010"/>
          </a:xfrm>
          <a:prstGeom prst="wedgeEllipseCallout">
            <a:avLst>
              <a:gd name="adj1" fmla="val 96296"/>
              <a:gd name="adj2" fmla="val 41454"/>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力  </a:t>
            </a:r>
            <a:r>
              <a:rPr lang="en-US" altLang="ja-JP" sz="2400" b="1" i="1" dirty="0">
                <a:solidFill>
                  <a:srgbClr val="FFFFCC"/>
                </a:solidFill>
                <a:latin typeface="Bookman Old Style" pitchFamily="18" charset="0"/>
                <a:ea typeface="ＭＳ Ｐゴシック" pitchFamily="50" charset="-128"/>
              </a:rPr>
              <a:t>F</a:t>
            </a:r>
          </a:p>
        </p:txBody>
      </p:sp>
      <p:sp>
        <p:nvSpPr>
          <p:cNvPr id="305220" name="Rectangle 68"/>
          <p:cNvSpPr>
            <a:spLocks noChangeArrowheads="1"/>
          </p:cNvSpPr>
          <p:nvPr/>
        </p:nvSpPr>
        <p:spPr bwMode="auto">
          <a:xfrm>
            <a:off x="6674478" y="3003054"/>
            <a:ext cx="4427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N</a:t>
            </a:r>
            <a:endParaRPr lang="en-US" altLang="ja-JP" dirty="0">
              <a:solidFill>
                <a:srgbClr val="000000"/>
              </a:solidFill>
              <a:ea typeface="ＭＳ 明朝" charset="-128"/>
            </a:endParaRPr>
          </a:p>
        </p:txBody>
      </p:sp>
      <p:sp>
        <p:nvSpPr>
          <p:cNvPr id="305221" name="Rectangle 69"/>
          <p:cNvSpPr>
            <a:spLocks noChangeArrowheads="1"/>
          </p:cNvSpPr>
          <p:nvPr/>
        </p:nvSpPr>
        <p:spPr bwMode="auto">
          <a:xfrm>
            <a:off x="2788716" y="2847297"/>
            <a:ext cx="463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p>
        </p:txBody>
      </p:sp>
      <p:sp>
        <p:nvSpPr>
          <p:cNvPr id="305222" name="Rectangle 70"/>
          <p:cNvSpPr>
            <a:spLocks noChangeArrowheads="1"/>
          </p:cNvSpPr>
          <p:nvPr/>
        </p:nvSpPr>
        <p:spPr bwMode="auto">
          <a:xfrm>
            <a:off x="2958346" y="2846694"/>
            <a:ext cx="71445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F</a:t>
            </a:r>
            <a:r>
              <a:rPr lang="en-US" altLang="ja-JP" baseline="-25000" dirty="0">
                <a:solidFill>
                  <a:srgbClr val="000000"/>
                </a:solidFill>
                <a:latin typeface="Bookman Old Style" pitchFamily="18" charset="0"/>
                <a:ea typeface="ＭＳ Ｐゴシック" pitchFamily="50" charset="-128"/>
              </a:rPr>
              <a:t>⊥</a:t>
            </a:r>
          </a:p>
        </p:txBody>
      </p:sp>
      <p:sp>
        <p:nvSpPr>
          <p:cNvPr id="305223" name="Rectangle 71"/>
          <p:cNvSpPr>
            <a:spLocks noChangeArrowheads="1"/>
          </p:cNvSpPr>
          <p:nvPr/>
        </p:nvSpPr>
        <p:spPr bwMode="auto">
          <a:xfrm>
            <a:off x="2360048" y="920348"/>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305225" name="Rectangle 73"/>
          <p:cNvSpPr>
            <a:spLocks noChangeArrowheads="1"/>
          </p:cNvSpPr>
          <p:nvPr/>
        </p:nvSpPr>
        <p:spPr bwMode="auto">
          <a:xfrm>
            <a:off x="3944373" y="920348"/>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20522" name="Rectangle 74"/>
          <p:cNvSpPr>
            <a:spLocks noChangeArrowheads="1"/>
          </p:cNvSpPr>
          <p:nvPr/>
        </p:nvSpPr>
        <p:spPr bwMode="auto">
          <a:xfrm>
            <a:off x="1648848" y="948923"/>
            <a:ext cx="749300"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27" name="Rectangle 75"/>
          <p:cNvSpPr>
            <a:spLocks noChangeArrowheads="1"/>
          </p:cNvSpPr>
          <p:nvPr/>
        </p:nvSpPr>
        <p:spPr bwMode="auto">
          <a:xfrm>
            <a:off x="2687073" y="948923"/>
            <a:ext cx="130333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28" name="Rectangle 76"/>
          <p:cNvSpPr>
            <a:spLocks noChangeArrowheads="1"/>
          </p:cNvSpPr>
          <p:nvPr/>
        </p:nvSpPr>
        <p:spPr bwMode="auto">
          <a:xfrm>
            <a:off x="2660332" y="931243"/>
            <a:ext cx="16032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305231" name="Line 79"/>
          <p:cNvSpPr>
            <a:spLocks noChangeShapeType="1"/>
          </p:cNvSpPr>
          <p:nvPr/>
        </p:nvSpPr>
        <p:spPr bwMode="auto">
          <a:xfrm flipV="1">
            <a:off x="1870075" y="2513013"/>
            <a:ext cx="1965325" cy="12700"/>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0528" name="Line 80"/>
          <p:cNvSpPr>
            <a:spLocks noChangeShapeType="1"/>
          </p:cNvSpPr>
          <p:nvPr/>
        </p:nvSpPr>
        <p:spPr bwMode="auto">
          <a:xfrm flipV="1">
            <a:off x="1284288" y="2536825"/>
            <a:ext cx="631825" cy="995363"/>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33" name="Line 81"/>
          <p:cNvSpPr>
            <a:spLocks noChangeShapeType="1"/>
          </p:cNvSpPr>
          <p:nvPr/>
        </p:nvSpPr>
        <p:spPr bwMode="auto">
          <a:xfrm flipH="1" flipV="1">
            <a:off x="1941513" y="2527300"/>
            <a:ext cx="0" cy="998538"/>
          </a:xfrm>
          <a:prstGeom prst="line">
            <a:avLst/>
          </a:prstGeom>
          <a:noFill/>
          <a:ln w="76200">
            <a:solidFill>
              <a:srgbClr val="FF0000"/>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34" name="Rectangle 82"/>
          <p:cNvSpPr>
            <a:spLocks noChangeArrowheads="1"/>
          </p:cNvSpPr>
          <p:nvPr/>
        </p:nvSpPr>
        <p:spPr bwMode="auto">
          <a:xfrm>
            <a:off x="1976662" y="3219516"/>
            <a:ext cx="6429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ea typeface="ＭＳ Ｐゴシック" pitchFamily="50" charset="-128"/>
              </a:rPr>
              <a:t>F</a:t>
            </a:r>
            <a:r>
              <a:rPr lang="en-US" altLang="ja-JP" baseline="-25000" dirty="0">
                <a:solidFill>
                  <a:srgbClr val="000000"/>
                </a:solidFill>
                <a:latin typeface="Bookman Old Style" pitchFamily="18" charset="0"/>
                <a:ea typeface="ＭＳ Ｐゴシック" pitchFamily="50" charset="-128"/>
              </a:rPr>
              <a:t>⊥</a:t>
            </a:r>
          </a:p>
        </p:txBody>
      </p:sp>
      <p:sp>
        <p:nvSpPr>
          <p:cNvPr id="305235" name="Rectangle 83"/>
          <p:cNvSpPr>
            <a:spLocks noChangeArrowheads="1"/>
          </p:cNvSpPr>
          <p:nvPr/>
        </p:nvSpPr>
        <p:spPr bwMode="auto">
          <a:xfrm>
            <a:off x="3317188" y="2445193"/>
            <a:ext cx="369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CC99">
                    <a:lumMod val="75000"/>
                  </a:srgbClr>
                </a:solidFill>
                <a:latin typeface="Symbol" pitchFamily="18" charset="2"/>
                <a:ea typeface="ＭＳ Ｐゴシック" pitchFamily="50" charset="-128"/>
              </a:rPr>
              <a:t>q</a:t>
            </a:r>
          </a:p>
        </p:txBody>
      </p:sp>
      <p:sp>
        <p:nvSpPr>
          <p:cNvPr id="305236" name="AutoShape 84"/>
          <p:cNvSpPr>
            <a:spLocks noChangeArrowheads="1"/>
          </p:cNvSpPr>
          <p:nvPr/>
        </p:nvSpPr>
        <p:spPr bwMode="auto">
          <a:xfrm>
            <a:off x="203200" y="2796639"/>
            <a:ext cx="903288" cy="374073"/>
          </a:xfrm>
          <a:prstGeom prst="wedgeEllipseCallout">
            <a:avLst>
              <a:gd name="adj1" fmla="val 87963"/>
              <a:gd name="adj2" fmla="val 35204"/>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力 </a:t>
            </a:r>
            <a:r>
              <a:rPr lang="en-US" altLang="ja-JP" sz="2400" b="1" i="1" dirty="0">
                <a:solidFill>
                  <a:srgbClr val="FFFFCC"/>
                </a:solidFill>
                <a:latin typeface="Bookman Old Style" pitchFamily="18" charset="0"/>
                <a:ea typeface="ＭＳ Ｐゴシック" pitchFamily="50" charset="-128"/>
              </a:rPr>
              <a:t>F</a:t>
            </a:r>
          </a:p>
        </p:txBody>
      </p:sp>
      <p:sp>
        <p:nvSpPr>
          <p:cNvPr id="305237" name="Rectangle 85"/>
          <p:cNvSpPr>
            <a:spLocks noChangeArrowheads="1"/>
          </p:cNvSpPr>
          <p:nvPr/>
        </p:nvSpPr>
        <p:spPr bwMode="auto">
          <a:xfrm>
            <a:off x="2246682" y="2842628"/>
            <a:ext cx="4427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N</a:t>
            </a:r>
            <a:endParaRPr lang="en-US" altLang="ja-JP" dirty="0">
              <a:solidFill>
                <a:srgbClr val="000000"/>
              </a:solidFill>
              <a:ea typeface="ＭＳ 明朝" charset="-128"/>
            </a:endParaRPr>
          </a:p>
        </p:txBody>
      </p:sp>
      <p:sp>
        <p:nvSpPr>
          <p:cNvPr id="305238" name="Rectangle 86"/>
          <p:cNvSpPr>
            <a:spLocks noChangeArrowheads="1"/>
          </p:cNvSpPr>
          <p:nvPr/>
        </p:nvSpPr>
        <p:spPr bwMode="auto">
          <a:xfrm>
            <a:off x="619125" y="2716213"/>
            <a:ext cx="419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F</a:t>
            </a:r>
          </a:p>
        </p:txBody>
      </p:sp>
      <p:sp>
        <p:nvSpPr>
          <p:cNvPr id="305239" name="Rectangle 87"/>
          <p:cNvSpPr>
            <a:spLocks noChangeArrowheads="1"/>
          </p:cNvSpPr>
          <p:nvPr/>
        </p:nvSpPr>
        <p:spPr bwMode="auto">
          <a:xfrm>
            <a:off x="5290787" y="2741551"/>
            <a:ext cx="4191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F</a:t>
            </a:r>
          </a:p>
        </p:txBody>
      </p:sp>
      <p:sp>
        <p:nvSpPr>
          <p:cNvPr id="305240" name="Rectangle 88"/>
          <p:cNvSpPr>
            <a:spLocks noChangeArrowheads="1"/>
          </p:cNvSpPr>
          <p:nvPr/>
        </p:nvSpPr>
        <p:spPr bwMode="auto">
          <a:xfrm>
            <a:off x="7235277" y="3014930"/>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305241" name="Rectangle 89"/>
          <p:cNvSpPr>
            <a:spLocks noChangeArrowheads="1"/>
          </p:cNvSpPr>
          <p:nvPr/>
        </p:nvSpPr>
        <p:spPr bwMode="auto">
          <a:xfrm>
            <a:off x="7546167" y="3005405"/>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305242" name="Rectangle 90"/>
          <p:cNvSpPr>
            <a:spLocks noChangeArrowheads="1"/>
          </p:cNvSpPr>
          <p:nvPr/>
        </p:nvSpPr>
        <p:spPr bwMode="auto">
          <a:xfrm>
            <a:off x="4290448" y="948923"/>
            <a:ext cx="938212"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0541" name="正方形/長方形 90"/>
          <p:cNvSpPr>
            <a:spLocks noChangeArrowheads="1"/>
          </p:cNvSpPr>
          <p:nvPr/>
        </p:nvSpPr>
        <p:spPr bwMode="auto">
          <a:xfrm>
            <a:off x="877323" y="917173"/>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N</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95" name="Rectangle 71"/>
          <p:cNvSpPr>
            <a:spLocks noChangeArrowheads="1"/>
          </p:cNvSpPr>
          <p:nvPr/>
        </p:nvSpPr>
        <p:spPr bwMode="auto">
          <a:xfrm>
            <a:off x="2547015" y="2842147"/>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98" name="Rectangle 70"/>
          <p:cNvSpPr>
            <a:spLocks noChangeArrowheads="1"/>
          </p:cNvSpPr>
          <p:nvPr/>
        </p:nvSpPr>
        <p:spPr bwMode="auto">
          <a:xfrm>
            <a:off x="1670490" y="938273"/>
            <a:ext cx="9922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en-US" altLang="ja-JP" baseline="-25000" dirty="0">
                <a:solidFill>
                  <a:srgbClr val="000000"/>
                </a:solidFill>
                <a:latin typeface="Bookman Old Style" pitchFamily="18" charset="0"/>
                <a:ea typeface="ＭＳ Ｐゴシック" pitchFamily="50" charset="-128"/>
              </a:rPr>
              <a:t>⊥</a:t>
            </a:r>
          </a:p>
        </p:txBody>
      </p:sp>
      <p:sp>
        <p:nvSpPr>
          <p:cNvPr id="105" name="Rectangle 73"/>
          <p:cNvSpPr>
            <a:spLocks noChangeArrowheads="1"/>
          </p:cNvSpPr>
          <p:nvPr/>
        </p:nvSpPr>
        <p:spPr bwMode="auto">
          <a:xfrm>
            <a:off x="6990324" y="2992178"/>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06" name="Rectangle 88"/>
          <p:cNvSpPr>
            <a:spLocks noChangeArrowheads="1"/>
          </p:cNvSpPr>
          <p:nvPr/>
        </p:nvSpPr>
        <p:spPr bwMode="auto">
          <a:xfrm>
            <a:off x="4345548" y="941447"/>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a:solidFill>
                  <a:srgbClr val="000000"/>
                </a:solidFill>
                <a:latin typeface="Bookman Old Style" pitchFamily="18" charset="0"/>
                <a:ea typeface="ＭＳ Ｐゴシック" pitchFamily="50" charset="-128"/>
              </a:rPr>
              <a:t>r</a:t>
            </a:r>
            <a:r>
              <a:rPr lang="en-US" altLang="ja-JP" baseline="-25000">
                <a:solidFill>
                  <a:srgbClr val="000000"/>
                </a:solidFill>
                <a:latin typeface="Bookman Old Style" pitchFamily="18" charset="0"/>
                <a:ea typeface="ＭＳ Ｐゴシック" pitchFamily="50" charset="-128"/>
              </a:rPr>
              <a:t>⊥</a:t>
            </a:r>
          </a:p>
        </p:txBody>
      </p:sp>
      <p:sp>
        <p:nvSpPr>
          <p:cNvPr id="107" name="Rectangle 89"/>
          <p:cNvSpPr>
            <a:spLocks noChangeArrowheads="1"/>
          </p:cNvSpPr>
          <p:nvPr/>
        </p:nvSpPr>
        <p:spPr bwMode="auto">
          <a:xfrm>
            <a:off x="4656438" y="93192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305180" name="AutoShape 28"/>
          <p:cNvSpPr>
            <a:spLocks noChangeArrowheads="1"/>
          </p:cNvSpPr>
          <p:nvPr/>
        </p:nvSpPr>
        <p:spPr bwMode="auto">
          <a:xfrm>
            <a:off x="100940" y="3634451"/>
            <a:ext cx="2468640" cy="504100"/>
          </a:xfrm>
          <a:prstGeom prst="wedgeEllipseCallout">
            <a:avLst>
              <a:gd name="adj1" fmla="val 20563"/>
              <a:gd name="adj2" fmla="val -95332"/>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lnSpc>
                <a:spcPct val="85000"/>
              </a:lnSpc>
              <a:spcBef>
                <a:spcPct val="0"/>
              </a:spcBef>
            </a:pPr>
            <a:r>
              <a:rPr lang="ja-JP" altLang="en-US" sz="2400" dirty="0">
                <a:solidFill>
                  <a:srgbClr val="990033"/>
                </a:solidFill>
                <a:ea typeface="ＭＳ Ｐゴシック" pitchFamily="50" charset="-128"/>
              </a:rPr>
              <a:t>力の動径垂直成分</a:t>
            </a:r>
            <a:endParaRPr lang="ja-JP" altLang="en-US" sz="2400" baseline="-25000" dirty="0">
              <a:solidFill>
                <a:srgbClr val="990033"/>
              </a:solidFill>
              <a:latin typeface="Bookman Old Style" pitchFamily="18" charset="0"/>
              <a:ea typeface="ＭＳ Ｐゴシック" pitchFamily="50" charset="-128"/>
            </a:endParaRPr>
          </a:p>
        </p:txBody>
      </p:sp>
      <p:sp>
        <p:nvSpPr>
          <p:cNvPr id="108" name="AutoShape 28"/>
          <p:cNvSpPr>
            <a:spLocks noChangeArrowheads="1"/>
          </p:cNvSpPr>
          <p:nvPr/>
        </p:nvSpPr>
        <p:spPr bwMode="auto">
          <a:xfrm>
            <a:off x="1041723" y="4051139"/>
            <a:ext cx="4074288" cy="519975"/>
          </a:xfrm>
          <a:prstGeom prst="wedgeEllipseCallout">
            <a:avLst>
              <a:gd name="adj1" fmla="val -4499"/>
              <a:gd name="adj2" fmla="val -160274"/>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lnSpc>
                <a:spcPct val="85000"/>
              </a:lnSpc>
              <a:spcBef>
                <a:spcPct val="0"/>
              </a:spcBef>
            </a:pPr>
            <a:r>
              <a:rPr lang="ja-JP" altLang="en-US" sz="2400" dirty="0">
                <a:solidFill>
                  <a:srgbClr val="990033"/>
                </a:solidFill>
                <a:ea typeface="ＭＳ Ｐゴシック" pitchFamily="50" charset="-128"/>
              </a:rPr>
              <a:t>回転に効くのは垂直成分だけ</a:t>
            </a:r>
            <a:endParaRPr lang="ja-JP" altLang="en-US" sz="2400" baseline="-25000" dirty="0">
              <a:solidFill>
                <a:srgbClr val="990033"/>
              </a:solidFill>
              <a:latin typeface="Bookman Old Style" pitchFamily="18" charset="0"/>
              <a:ea typeface="ＭＳ Ｐゴシック" pitchFamily="50" charset="-128"/>
            </a:endParaRPr>
          </a:p>
        </p:txBody>
      </p:sp>
      <p:sp>
        <p:nvSpPr>
          <p:cNvPr id="109" name="AutoShape 28"/>
          <p:cNvSpPr>
            <a:spLocks noChangeArrowheads="1"/>
          </p:cNvSpPr>
          <p:nvPr/>
        </p:nvSpPr>
        <p:spPr bwMode="auto">
          <a:xfrm>
            <a:off x="1713054" y="4027990"/>
            <a:ext cx="2303361" cy="519975"/>
          </a:xfrm>
          <a:prstGeom prst="wedgeEllipseCallout">
            <a:avLst>
              <a:gd name="adj1" fmla="val -4499"/>
              <a:gd name="adj2" fmla="val -160274"/>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lnSpc>
                <a:spcPct val="85000"/>
              </a:lnSpc>
              <a:spcBef>
                <a:spcPct val="0"/>
              </a:spcBef>
            </a:pPr>
            <a:r>
              <a:rPr lang="ja-JP" altLang="en-US" sz="2400" dirty="0">
                <a:solidFill>
                  <a:srgbClr val="990033"/>
                </a:solidFill>
                <a:ea typeface="ＭＳ Ｐゴシック" pitchFamily="50" charset="-128"/>
              </a:rPr>
              <a:t>面積変わらない</a:t>
            </a:r>
            <a:endParaRPr lang="ja-JP" altLang="en-US" sz="2400" baseline="-25000" dirty="0">
              <a:solidFill>
                <a:srgbClr val="990033"/>
              </a:solidFill>
              <a:latin typeface="Bookman Old Style" pitchFamily="18" charset="0"/>
              <a:ea typeface="ＭＳ Ｐゴシック" pitchFamily="50" charset="-128"/>
            </a:endParaRPr>
          </a:p>
        </p:txBody>
      </p:sp>
      <p:sp>
        <p:nvSpPr>
          <p:cNvPr id="110" name="Rectangle 71"/>
          <p:cNvSpPr>
            <a:spLocks noChangeArrowheads="1"/>
          </p:cNvSpPr>
          <p:nvPr/>
        </p:nvSpPr>
        <p:spPr bwMode="auto">
          <a:xfrm>
            <a:off x="3440102" y="285441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CC99">
                    <a:lumMod val="50000"/>
                  </a:srgbClr>
                </a:solidFill>
                <a:latin typeface="Symbol" pitchFamily="18" charset="2"/>
                <a:ea typeface="ＭＳ 明朝" charset="-128"/>
              </a:rPr>
              <a:t>=</a:t>
            </a:r>
          </a:p>
        </p:txBody>
      </p:sp>
      <p:sp>
        <p:nvSpPr>
          <p:cNvPr id="112" name="Rectangle 77"/>
          <p:cNvSpPr>
            <a:spLocks noChangeArrowheads="1"/>
          </p:cNvSpPr>
          <p:nvPr/>
        </p:nvSpPr>
        <p:spPr bwMode="auto">
          <a:xfrm>
            <a:off x="3646606" y="2846391"/>
            <a:ext cx="4762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Bookman Old Style" pitchFamily="18" charset="0"/>
                <a:ea typeface="ＭＳ Ｐゴシック" pitchFamily="50" charset="-128"/>
              </a:rPr>
              <a:t>r</a:t>
            </a:r>
            <a:endParaRPr lang="en-US" altLang="ja-JP" baseline="-25000" dirty="0">
              <a:solidFill>
                <a:srgbClr val="00CC99">
                  <a:lumMod val="75000"/>
                </a:srgbClr>
              </a:solidFill>
              <a:latin typeface="Bookman Old Style" pitchFamily="18" charset="0"/>
              <a:ea typeface="ＭＳ Ｐゴシック" pitchFamily="50" charset="-128"/>
            </a:endParaRPr>
          </a:p>
        </p:txBody>
      </p:sp>
      <p:sp>
        <p:nvSpPr>
          <p:cNvPr id="113" name="Rectangle 78"/>
          <p:cNvSpPr>
            <a:spLocks noChangeArrowheads="1"/>
          </p:cNvSpPr>
          <p:nvPr/>
        </p:nvSpPr>
        <p:spPr bwMode="auto">
          <a:xfrm>
            <a:off x="3847956" y="2842749"/>
            <a:ext cx="135970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CC99">
                    <a:lumMod val="75000"/>
                  </a:srgbClr>
                </a:solidFill>
                <a:latin typeface="Bookman Old Style" pitchFamily="18" charset="0"/>
                <a:ea typeface="ＭＳ Ｐゴシック" pitchFamily="50" charset="-128"/>
              </a:rPr>
              <a:t>F</a:t>
            </a:r>
            <a:r>
              <a:rPr lang="ja-JP" altLang="en-US" i="1" baseline="-25000" dirty="0">
                <a:solidFill>
                  <a:srgbClr val="00CC99">
                    <a:lumMod val="75000"/>
                  </a:srgbClr>
                </a:solidFill>
                <a:latin typeface="Bookman Old Style" pitchFamily="18" charset="0"/>
                <a:ea typeface="ＭＳ Ｐゴシック" pitchFamily="50" charset="-128"/>
              </a:rPr>
              <a:t> </a:t>
            </a:r>
            <a:r>
              <a:rPr lang="en-US" altLang="ja-JP" dirty="0" err="1">
                <a:solidFill>
                  <a:srgbClr val="00CC99">
                    <a:lumMod val="75000"/>
                  </a:srgbClr>
                </a:solidFill>
                <a:ea typeface="ＭＳ Ｐゴシック" pitchFamily="50" charset="-128"/>
              </a:rPr>
              <a:t>sin</a:t>
            </a:r>
            <a:r>
              <a:rPr lang="en-US" altLang="ja-JP" i="1" dirty="0" err="1">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sp>
        <p:nvSpPr>
          <p:cNvPr id="100" name="Rectangle 71"/>
          <p:cNvSpPr>
            <a:spLocks noChangeArrowheads="1"/>
          </p:cNvSpPr>
          <p:nvPr/>
        </p:nvSpPr>
        <p:spPr bwMode="auto">
          <a:xfrm rot="554742">
            <a:off x="2461112" y="3292916"/>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CC99">
                    <a:lumMod val="75000"/>
                  </a:srgbClr>
                </a:solidFill>
                <a:latin typeface="Symbol" pitchFamily="18" charset="2"/>
                <a:ea typeface="ＭＳ 明朝" charset="-128"/>
              </a:rPr>
              <a:t>=</a:t>
            </a:r>
          </a:p>
        </p:txBody>
      </p:sp>
      <p:sp>
        <p:nvSpPr>
          <p:cNvPr id="101" name="Rectangle 72"/>
          <p:cNvSpPr>
            <a:spLocks noChangeArrowheads="1"/>
          </p:cNvSpPr>
          <p:nvPr/>
        </p:nvSpPr>
        <p:spPr bwMode="auto">
          <a:xfrm>
            <a:off x="2967558" y="3304599"/>
            <a:ext cx="5984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CC99">
                    <a:lumMod val="75000"/>
                  </a:srgbClr>
                </a:solidFill>
                <a:ea typeface="ＭＳ Ｐゴシック" pitchFamily="50" charset="-128"/>
              </a:rPr>
              <a:t>sin</a:t>
            </a:r>
            <a:endParaRPr kumimoji="0" lang="en-US" altLang="ja-JP" dirty="0">
              <a:solidFill>
                <a:srgbClr val="00CC99">
                  <a:lumMod val="75000"/>
                </a:srgbClr>
              </a:solidFill>
              <a:ea typeface="ＭＳ ゴシック" pitchFamily="49" charset="-128"/>
            </a:endParaRPr>
          </a:p>
        </p:txBody>
      </p:sp>
      <p:sp>
        <p:nvSpPr>
          <p:cNvPr id="102" name="Rectangle 76"/>
          <p:cNvSpPr>
            <a:spLocks noChangeArrowheads="1"/>
          </p:cNvSpPr>
          <p:nvPr/>
        </p:nvSpPr>
        <p:spPr bwMode="auto">
          <a:xfrm>
            <a:off x="2673870" y="3308690"/>
            <a:ext cx="673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Bookman Old Style" pitchFamily="18" charset="0"/>
                <a:ea typeface="ＭＳ Ｐゴシック" pitchFamily="50" charset="-128"/>
              </a:rPr>
              <a:t>F</a:t>
            </a:r>
            <a:endParaRPr lang="en-US" altLang="ja-JP" baseline="-25000" dirty="0">
              <a:solidFill>
                <a:srgbClr val="00CC99">
                  <a:lumMod val="75000"/>
                </a:srgbClr>
              </a:solidFill>
              <a:latin typeface="Bookman Old Style" pitchFamily="18" charset="0"/>
              <a:ea typeface="ＭＳ Ｐゴシック" pitchFamily="50" charset="-128"/>
            </a:endParaRPr>
          </a:p>
        </p:txBody>
      </p:sp>
      <p:sp>
        <p:nvSpPr>
          <p:cNvPr id="104" name="Rectangle 78"/>
          <p:cNvSpPr>
            <a:spLocks noChangeArrowheads="1"/>
          </p:cNvSpPr>
          <p:nvPr/>
        </p:nvSpPr>
        <p:spPr bwMode="auto">
          <a:xfrm>
            <a:off x="3407295" y="3301648"/>
            <a:ext cx="476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sp>
        <p:nvSpPr>
          <p:cNvPr id="115" name="Rectangle 78"/>
          <p:cNvSpPr>
            <a:spLocks noChangeArrowheads="1"/>
          </p:cNvSpPr>
          <p:nvPr/>
        </p:nvSpPr>
        <p:spPr bwMode="auto">
          <a:xfrm>
            <a:off x="1408812" y="3080117"/>
            <a:ext cx="476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sp>
        <p:nvSpPr>
          <p:cNvPr id="116" name="Rectangle 83"/>
          <p:cNvSpPr>
            <a:spLocks noChangeArrowheads="1"/>
          </p:cNvSpPr>
          <p:nvPr/>
        </p:nvSpPr>
        <p:spPr bwMode="auto">
          <a:xfrm>
            <a:off x="7969132" y="2451498"/>
            <a:ext cx="369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CC99">
                    <a:lumMod val="75000"/>
                  </a:srgbClr>
                </a:solidFill>
                <a:latin typeface="Symbol" pitchFamily="18" charset="2"/>
                <a:ea typeface="ＭＳ Ｐゴシック" pitchFamily="50" charset="-128"/>
              </a:rPr>
              <a:t>q</a:t>
            </a:r>
          </a:p>
        </p:txBody>
      </p:sp>
      <p:sp>
        <p:nvSpPr>
          <p:cNvPr id="117" name="Rectangle 71"/>
          <p:cNvSpPr>
            <a:spLocks noChangeArrowheads="1"/>
          </p:cNvSpPr>
          <p:nvPr/>
        </p:nvSpPr>
        <p:spPr bwMode="auto">
          <a:xfrm rot="20799973">
            <a:off x="7823125" y="1464483"/>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CC99">
                    <a:lumMod val="75000"/>
                  </a:srgbClr>
                </a:solidFill>
                <a:latin typeface="Symbol" pitchFamily="18" charset="2"/>
                <a:ea typeface="ＭＳ 明朝" charset="-128"/>
              </a:rPr>
              <a:t>=</a:t>
            </a:r>
          </a:p>
        </p:txBody>
      </p:sp>
      <p:sp>
        <p:nvSpPr>
          <p:cNvPr id="118" name="Rectangle 72"/>
          <p:cNvSpPr>
            <a:spLocks noChangeArrowheads="1"/>
          </p:cNvSpPr>
          <p:nvPr/>
        </p:nvSpPr>
        <p:spPr bwMode="auto">
          <a:xfrm>
            <a:off x="8323015" y="1416790"/>
            <a:ext cx="5984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CC99">
                    <a:lumMod val="75000"/>
                  </a:srgbClr>
                </a:solidFill>
                <a:ea typeface="ＭＳ Ｐゴシック" pitchFamily="50" charset="-128"/>
              </a:rPr>
              <a:t>sin</a:t>
            </a:r>
            <a:endParaRPr kumimoji="0" lang="en-US" altLang="ja-JP" dirty="0">
              <a:solidFill>
                <a:srgbClr val="00CC99">
                  <a:lumMod val="75000"/>
                </a:srgbClr>
              </a:solidFill>
              <a:ea typeface="ＭＳ ゴシック" pitchFamily="49" charset="-128"/>
            </a:endParaRPr>
          </a:p>
        </p:txBody>
      </p:sp>
      <p:sp>
        <p:nvSpPr>
          <p:cNvPr id="119" name="Rectangle 76"/>
          <p:cNvSpPr>
            <a:spLocks noChangeArrowheads="1"/>
          </p:cNvSpPr>
          <p:nvPr/>
        </p:nvSpPr>
        <p:spPr bwMode="auto">
          <a:xfrm>
            <a:off x="8094641" y="1426819"/>
            <a:ext cx="673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Bookman Old Style" pitchFamily="18" charset="0"/>
                <a:ea typeface="ＭＳ Ｐゴシック" pitchFamily="50" charset="-128"/>
              </a:rPr>
              <a:t>r</a:t>
            </a:r>
            <a:endParaRPr lang="en-US" altLang="ja-JP" baseline="-25000" dirty="0">
              <a:solidFill>
                <a:srgbClr val="00CC99">
                  <a:lumMod val="75000"/>
                </a:srgbClr>
              </a:solidFill>
              <a:latin typeface="Bookman Old Style" pitchFamily="18" charset="0"/>
              <a:ea typeface="ＭＳ Ｐゴシック" pitchFamily="50" charset="-128"/>
            </a:endParaRPr>
          </a:p>
        </p:txBody>
      </p:sp>
      <p:sp>
        <p:nvSpPr>
          <p:cNvPr id="120" name="Rectangle 78"/>
          <p:cNvSpPr>
            <a:spLocks noChangeArrowheads="1"/>
          </p:cNvSpPr>
          <p:nvPr/>
        </p:nvSpPr>
        <p:spPr bwMode="auto">
          <a:xfrm>
            <a:off x="8762752" y="1413839"/>
            <a:ext cx="38124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sp>
        <p:nvSpPr>
          <p:cNvPr id="121" name="Rectangle 78"/>
          <p:cNvSpPr>
            <a:spLocks noChangeArrowheads="1"/>
          </p:cNvSpPr>
          <p:nvPr/>
        </p:nvSpPr>
        <p:spPr bwMode="auto">
          <a:xfrm>
            <a:off x="6725775" y="2023581"/>
            <a:ext cx="476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grpSp>
        <p:nvGrpSpPr>
          <p:cNvPr id="111" name="Group 44"/>
          <p:cNvGrpSpPr>
            <a:grpSpLocks/>
          </p:cNvGrpSpPr>
          <p:nvPr/>
        </p:nvGrpSpPr>
        <p:grpSpPr bwMode="auto">
          <a:xfrm>
            <a:off x="5965825" y="2513013"/>
            <a:ext cx="2551113" cy="1019175"/>
            <a:chOff x="3758" y="1583"/>
            <a:chExt cx="1607" cy="642"/>
          </a:xfrm>
        </p:grpSpPr>
        <p:sp>
          <p:nvSpPr>
            <p:cNvPr id="114" name="Line 53"/>
            <p:cNvSpPr>
              <a:spLocks noChangeShapeType="1"/>
            </p:cNvSpPr>
            <p:nvPr/>
          </p:nvSpPr>
          <p:spPr bwMode="auto">
            <a:xfrm flipV="1">
              <a:off x="4127" y="1583"/>
              <a:ext cx="1238" cy="8"/>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22" name="Line 54"/>
            <p:cNvSpPr>
              <a:spLocks noChangeShapeType="1"/>
            </p:cNvSpPr>
            <p:nvPr/>
          </p:nvSpPr>
          <p:spPr bwMode="auto">
            <a:xfrm flipV="1">
              <a:off x="3758" y="1598"/>
              <a:ext cx="398" cy="627"/>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77" name="Rectangle 75">
            <a:extLst>
              <a:ext uri="{FF2B5EF4-FFF2-40B4-BE49-F238E27FC236}">
                <a16:creationId xmlns:a16="http://schemas.microsoft.com/office/drawing/2014/main" id="{3FEA92DF-AC75-4130-B154-E7655A05946C}"/>
              </a:ext>
            </a:extLst>
          </p:cNvPr>
          <p:cNvSpPr>
            <a:spLocks noChangeArrowheads="1"/>
          </p:cNvSpPr>
          <p:nvPr/>
        </p:nvSpPr>
        <p:spPr bwMode="auto">
          <a:xfrm>
            <a:off x="42862" y="908384"/>
            <a:ext cx="18637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solidFill>
                  <a:srgbClr val="000000"/>
                </a:solidFill>
                <a:ea typeface="ＭＳ Ｐゴシック" pitchFamily="50" charset="-128"/>
              </a:rPr>
              <a:t>トルク</a:t>
            </a:r>
            <a:endParaRPr lang="en-US" altLang="ja-JP">
              <a:solidFill>
                <a:srgbClr val="000000"/>
              </a:solidFill>
              <a:latin typeface="Symbol" pitchFamily="18" charset="2"/>
              <a:ea typeface="ＭＳ 明朝" charset="-128"/>
            </a:endParaRPr>
          </a:p>
        </p:txBody>
      </p:sp>
      <p:sp>
        <p:nvSpPr>
          <p:cNvPr id="78" name="Rectangle 15">
            <a:extLst>
              <a:ext uri="{FF2B5EF4-FFF2-40B4-BE49-F238E27FC236}">
                <a16:creationId xmlns:a16="http://schemas.microsoft.com/office/drawing/2014/main" id="{C39AB467-473D-4705-89BC-EBC3EC040215}"/>
              </a:ext>
            </a:extLst>
          </p:cNvPr>
          <p:cNvSpPr>
            <a:spLocks noChangeArrowheads="1"/>
          </p:cNvSpPr>
          <p:nvPr/>
        </p:nvSpPr>
        <p:spPr bwMode="auto">
          <a:xfrm>
            <a:off x="-21431" y="1455277"/>
            <a:ext cx="162083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ja-JP" altLang="en-US" dirty="0">
                <a:solidFill>
                  <a:srgbClr val="0070C0"/>
                </a:solidFill>
                <a:ea typeface="ＭＳ Ｐゴシック" pitchFamily="50" charset="-128"/>
              </a:rPr>
              <a:t>力</a:t>
            </a:r>
            <a:r>
              <a:rPr lang="en-US" altLang="ja-JP" dirty="0">
                <a:solidFill>
                  <a:srgbClr val="0070C0"/>
                </a:solidFill>
                <a:ea typeface="ＭＳ Ｐゴシック" pitchFamily="50" charset="-128"/>
              </a:rPr>
              <a:t>×</a:t>
            </a:r>
            <a:r>
              <a:rPr lang="ja-JP" altLang="en-US" dirty="0">
                <a:solidFill>
                  <a:srgbClr val="0070C0"/>
                </a:solidFill>
                <a:ea typeface="ＭＳ Ｐゴシック" pitchFamily="50" charset="-128"/>
              </a:rPr>
              <a:t>距離</a:t>
            </a:r>
          </a:p>
        </p:txBody>
      </p:sp>
      <p:sp>
        <p:nvSpPr>
          <p:cNvPr id="79" name="Rectangle 15">
            <a:extLst>
              <a:ext uri="{FF2B5EF4-FFF2-40B4-BE49-F238E27FC236}">
                <a16:creationId xmlns:a16="http://schemas.microsoft.com/office/drawing/2014/main" id="{6ECEE3C3-3615-46CC-B00B-1651D12224CD}"/>
              </a:ext>
            </a:extLst>
          </p:cNvPr>
          <p:cNvSpPr>
            <a:spLocks noChangeArrowheads="1"/>
          </p:cNvSpPr>
          <p:nvPr/>
        </p:nvSpPr>
        <p:spPr bwMode="auto">
          <a:xfrm rot="5400000">
            <a:off x="111918" y="1193340"/>
            <a:ext cx="3857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en-US" altLang="ja-JP">
                <a:solidFill>
                  <a:srgbClr val="0070C0"/>
                </a:solidFill>
                <a:ea typeface="ＭＳ Ｐゴシック" pitchFamily="50" charset="-128"/>
              </a:rPr>
              <a:t>=</a:t>
            </a:r>
            <a:endParaRPr lang="ja-JP" altLang="en-US">
              <a:solidFill>
                <a:srgbClr val="0070C0"/>
              </a:solidFill>
              <a:ea typeface="ＭＳ Ｐゴシック" pitchFamily="50" charset="-128"/>
            </a:endParaRPr>
          </a:p>
        </p:txBody>
      </p:sp>
    </p:spTree>
    <p:extLst>
      <p:ext uri="{BB962C8B-B14F-4D97-AF65-F5344CB8AC3E}">
        <p14:creationId xmlns:p14="http://schemas.microsoft.com/office/powerpoint/2010/main" val="5316156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520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nodeType="clickEffect">
                                  <p:stCondLst>
                                    <p:cond delay="0"/>
                                  </p:stCondLst>
                                  <p:childTnLst>
                                    <p:set>
                                      <p:cBhvr>
                                        <p:cTn id="10" dur="1" fill="hold">
                                          <p:stCondLst>
                                            <p:cond delay="0"/>
                                          </p:stCondLst>
                                        </p:cTn>
                                        <p:tgtEl>
                                          <p:spTgt spid="305209"/>
                                        </p:tgtEl>
                                        <p:attrNameLst>
                                          <p:attrName>style.visibility</p:attrName>
                                        </p:attrNameLst>
                                      </p:cBhvr>
                                      <p:to>
                                        <p:strVal val="hidden"/>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517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517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523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5217"/>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05181"/>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0523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0523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518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0519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0523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35" presetClass="emph" presetSubtype="0" repeatCount="10000" fill="hold" grpId="1" nodeType="clickEffect">
                                  <p:stCondLst>
                                    <p:cond delay="0"/>
                                  </p:stCondLst>
                                  <p:childTnLst>
                                    <p:anim calcmode="discrete" valueType="str">
                                      <p:cBhvr>
                                        <p:cTn id="52" dur="500" fill="hold"/>
                                        <p:tgtEl>
                                          <p:spTgt spid="305237"/>
                                        </p:tgtEl>
                                        <p:attrNameLst>
                                          <p:attrName>style.visibility</p:attrName>
                                        </p:attrNameLst>
                                      </p:cBhvr>
                                      <p:tavLst>
                                        <p:tav tm="0">
                                          <p:val>
                                            <p:strVal val="hidden"/>
                                          </p:val>
                                        </p:tav>
                                        <p:tav tm="50000">
                                          <p:val>
                                            <p:strVal val="visible"/>
                                          </p:val>
                                        </p:tav>
                                      </p:tavLst>
                                    </p:anim>
                                  </p:childTnLst>
                                </p:cTn>
                              </p:par>
                            </p:childTnLst>
                          </p:cTn>
                        </p:par>
                      </p:childTnLst>
                    </p:cTn>
                  </p:par>
                  <p:par>
                    <p:cTn id="53" fill="hold">
                      <p:stCondLst>
                        <p:cond delay="indefinite"/>
                      </p:stCondLst>
                      <p:childTnLst>
                        <p:par>
                          <p:cTn id="54" fill="hold">
                            <p:stCondLst>
                              <p:cond delay="0"/>
                            </p:stCondLst>
                            <p:childTnLst>
                              <p:par>
                                <p:cTn id="55" presetID="35" presetClass="emph" presetSubtype="0" repeatCount="10000" fill="hold" grpId="1" nodeType="clickEffect">
                                  <p:stCondLst>
                                    <p:cond delay="0"/>
                                  </p:stCondLst>
                                  <p:childTnLst>
                                    <p:anim calcmode="discrete" valueType="str">
                                      <p:cBhvr>
                                        <p:cTn id="56" dur="500" fill="hold"/>
                                        <p:tgtEl>
                                          <p:spTgt spid="305234"/>
                                        </p:tgtEl>
                                        <p:attrNameLst>
                                          <p:attrName>style.visibility</p:attrName>
                                        </p:attrNameLst>
                                      </p:cBhvr>
                                      <p:tavLst>
                                        <p:tav tm="0">
                                          <p:val>
                                            <p:strVal val="hidden"/>
                                          </p:val>
                                        </p:tav>
                                        <p:tav tm="50000">
                                          <p:val>
                                            <p:strVal val="visible"/>
                                          </p:val>
                                        </p:tav>
                                      </p:tavLst>
                                    </p:anim>
                                  </p:childTnLst>
                                </p:cTn>
                              </p:par>
                              <p:par>
                                <p:cTn id="57" presetID="35" presetClass="emph" presetSubtype="0" repeatCount="10000" fill="hold" grpId="1" nodeType="withEffect">
                                  <p:stCondLst>
                                    <p:cond delay="0"/>
                                  </p:stCondLst>
                                  <p:childTnLst>
                                    <p:anim calcmode="discrete" valueType="str">
                                      <p:cBhvr>
                                        <p:cTn id="58" dur="500" fill="hold"/>
                                        <p:tgtEl>
                                          <p:spTgt spid="305217"/>
                                        </p:tgtEl>
                                        <p:attrNameLst>
                                          <p:attrName>style.visibility</p:attrName>
                                        </p:attrNameLst>
                                      </p:cBhvr>
                                      <p:tavLst>
                                        <p:tav tm="0">
                                          <p:val>
                                            <p:strVal val="hidden"/>
                                          </p:val>
                                        </p:tav>
                                        <p:tav tm="50000">
                                          <p:val>
                                            <p:strVal val="visible"/>
                                          </p:val>
                                        </p:tav>
                                      </p:tavLst>
                                    </p:anim>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05221"/>
                                        </p:tgtEl>
                                        <p:attrNameLst>
                                          <p:attrName>style.visibility</p:attrName>
                                        </p:attrNameLst>
                                      </p:cBhvr>
                                      <p:to>
                                        <p:strVal val="visible"/>
                                      </p:to>
                                    </p:set>
                                  </p:childTnLst>
                                </p:cTn>
                              </p:par>
                              <p:par>
                                <p:cTn id="63" presetID="64" presetClass="path" presetSubtype="0" fill="remove" grpId="1" nodeType="withEffect">
                                  <p:stCondLst>
                                    <p:cond delay="0"/>
                                  </p:stCondLst>
                                  <p:childTnLst>
                                    <p:animMotion origin="layout" path="M -0.01302 -0.11941 L -1.94444E-6 -4.42027E-6 " pathEditMode="relative" rAng="0" ptsTypes="AA">
                                      <p:cBhvr>
                                        <p:cTn id="64" dur="500" fill="hold"/>
                                        <p:tgtEl>
                                          <p:spTgt spid="305221"/>
                                        </p:tgtEl>
                                        <p:attrNameLst>
                                          <p:attrName>ppt_x</p:attrName>
                                          <p:attrName>ppt_y</p:attrName>
                                        </p:attrNameLst>
                                      </p:cBhvr>
                                      <p:rCtr x="642" y="5971"/>
                                    </p:animMotion>
                                  </p:childTnLst>
                                </p:cTn>
                              </p:par>
                              <p:par>
                                <p:cTn id="65" presetID="1" presetClass="entr" presetSubtype="0" fill="hold" grpId="0" nodeType="withEffect">
                                  <p:stCondLst>
                                    <p:cond delay="0"/>
                                  </p:stCondLst>
                                  <p:childTnLst>
                                    <p:set>
                                      <p:cBhvr>
                                        <p:cTn id="66" dur="1" fill="hold">
                                          <p:stCondLst>
                                            <p:cond delay="0"/>
                                          </p:stCondLst>
                                        </p:cTn>
                                        <p:tgtEl>
                                          <p:spTgt spid="305222"/>
                                        </p:tgtEl>
                                        <p:attrNameLst>
                                          <p:attrName>style.visibility</p:attrName>
                                        </p:attrNameLst>
                                      </p:cBhvr>
                                      <p:to>
                                        <p:strVal val="visible"/>
                                      </p:to>
                                    </p:set>
                                  </p:childTnLst>
                                </p:cTn>
                              </p:par>
                              <p:par>
                                <p:cTn id="67" presetID="64" presetClass="path" presetSubtype="0" fill="remove" grpId="1" nodeType="withEffect">
                                  <p:stCondLst>
                                    <p:cond delay="0"/>
                                  </p:stCondLst>
                                  <p:childTnLst>
                                    <p:animMotion origin="layout" path="M -0.11944 0.03888 L -3.61111E-6 -1.82828E-7 " pathEditMode="relative" rAng="0" ptsTypes="AA">
                                      <p:cBhvr>
                                        <p:cTn id="68" dur="500" fill="hold"/>
                                        <p:tgtEl>
                                          <p:spTgt spid="305222"/>
                                        </p:tgtEl>
                                        <p:attrNameLst>
                                          <p:attrName>ppt_x</p:attrName>
                                          <p:attrName>ppt_y</p:attrName>
                                        </p:attrNameLst>
                                      </p:cBhvr>
                                      <p:rCtr x="5972" y="-1944"/>
                                    </p:animMotion>
                                  </p:childTnLst>
                                </p:cTn>
                              </p:par>
                            </p:childTnLst>
                          </p:cTn>
                        </p:par>
                        <p:par>
                          <p:cTn id="69" fill="hold">
                            <p:stCondLst>
                              <p:cond delay="500"/>
                            </p:stCondLst>
                            <p:childTnLst>
                              <p:par>
                                <p:cTn id="70" presetID="1" presetClass="entr" presetSubtype="0" fill="hold" grpId="0" nodeType="afterEffect">
                                  <p:stCondLst>
                                    <p:cond delay="0"/>
                                  </p:stCondLst>
                                  <p:childTnLst>
                                    <p:set>
                                      <p:cBhvr>
                                        <p:cTn id="71" dur="1" fill="hold">
                                          <p:stCondLst>
                                            <p:cond delay="0"/>
                                          </p:stCondLst>
                                        </p:cTn>
                                        <p:tgtEl>
                                          <p:spTgt spid="95"/>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98"/>
                                        </p:tgtEl>
                                        <p:attrNameLst>
                                          <p:attrName>style.visibility</p:attrName>
                                        </p:attrNameLst>
                                      </p:cBhvr>
                                      <p:to>
                                        <p:strVal val="visible"/>
                                      </p:to>
                                    </p:set>
                                  </p:childTnLst>
                                </p:cTn>
                              </p:par>
                              <p:par>
                                <p:cTn id="76" presetID="64" presetClass="path" presetSubtype="0" fill="remove" grpId="1" nodeType="withEffect">
                                  <p:stCondLst>
                                    <p:cond delay="0"/>
                                  </p:stCondLst>
                                  <p:childTnLst>
                                    <p:animMotion origin="layout" path="M 0.13333 0.29699 L 0.00017 0.00324 " pathEditMode="relative" rAng="0" ptsTypes="AA">
                                      <p:cBhvr>
                                        <p:cTn id="77" dur="500" fill="hold"/>
                                        <p:tgtEl>
                                          <p:spTgt spid="98"/>
                                        </p:tgtEl>
                                        <p:attrNameLst>
                                          <p:attrName>ppt_x</p:attrName>
                                          <p:attrName>ppt_y</p:attrName>
                                        </p:attrNameLst>
                                      </p:cBhvr>
                                      <p:rCtr x="-6667" y="-14699"/>
                                    </p:animMotion>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305194"/>
                                        </p:tgtEl>
                                        <p:attrNameLst>
                                          <p:attrName>style.visibility</p:attrName>
                                        </p:attrNameLst>
                                      </p:cBhvr>
                                      <p:to>
                                        <p:strVal val="visible"/>
                                      </p:to>
                                    </p:set>
                                  </p:childTnLst>
                                </p:cTn>
                              </p:par>
                              <p:par>
                                <p:cTn id="82" presetID="1" presetClass="exit" presetSubtype="0" fill="hold" grpId="1" nodeType="withEffect">
                                  <p:stCondLst>
                                    <p:cond delay="0"/>
                                  </p:stCondLst>
                                  <p:childTnLst>
                                    <p:set>
                                      <p:cBhvr>
                                        <p:cTn id="83" dur="1" fill="hold">
                                          <p:stCondLst>
                                            <p:cond delay="0"/>
                                          </p:stCondLst>
                                        </p:cTn>
                                        <p:tgtEl>
                                          <p:spTgt spid="305195"/>
                                        </p:tgtEl>
                                        <p:attrNameLst>
                                          <p:attrName>style.visibility</p:attrName>
                                        </p:attrNameLst>
                                      </p:cBhvr>
                                      <p:to>
                                        <p:strVal val="hidden"/>
                                      </p:to>
                                    </p:set>
                                  </p:childTnLst>
                                </p:cTn>
                              </p:par>
                              <p:par>
                                <p:cTn id="84" presetID="1" presetClass="exit" presetSubtype="0" fill="hold" grpId="1" nodeType="withEffect">
                                  <p:stCondLst>
                                    <p:cond delay="0"/>
                                  </p:stCondLst>
                                  <p:childTnLst>
                                    <p:set>
                                      <p:cBhvr>
                                        <p:cTn id="85" dur="1" fill="hold">
                                          <p:stCondLst>
                                            <p:cond delay="0"/>
                                          </p:stCondLst>
                                        </p:cTn>
                                        <p:tgtEl>
                                          <p:spTgt spid="108"/>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109"/>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305223"/>
                                        </p:tgtEl>
                                        <p:attrNameLst>
                                          <p:attrName>style.visibility</p:attrName>
                                        </p:attrNameLst>
                                      </p:cBhvr>
                                      <p:to>
                                        <p:strVal val="visible"/>
                                      </p:to>
                                    </p:set>
                                  </p:childTnLst>
                                </p:cTn>
                              </p:par>
                              <p:par>
                                <p:cTn id="94" presetID="1" presetClass="entr" presetSubtype="0" fill="hold" grpId="0" nodeType="withEffect">
                                  <p:stCondLst>
                                    <p:cond delay="0"/>
                                  </p:stCondLst>
                                  <p:childTnLst>
                                    <p:set>
                                      <p:cBhvr>
                                        <p:cTn id="95" dur="1" fill="hold">
                                          <p:stCondLst>
                                            <p:cond delay="0"/>
                                          </p:stCondLst>
                                        </p:cTn>
                                        <p:tgtEl>
                                          <p:spTgt spid="305227"/>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305235"/>
                                        </p:tgtEl>
                                        <p:attrNameLst>
                                          <p:attrName>style.visibility</p:attrName>
                                        </p:attrNameLst>
                                      </p:cBhvr>
                                      <p:to>
                                        <p:strVal val="visible"/>
                                      </p:to>
                                    </p:set>
                                  </p:childTnLst>
                                </p:cTn>
                              </p:par>
                              <p:par>
                                <p:cTn id="100" presetID="35" presetClass="emph" presetSubtype="0" repeatCount="10000" fill="hold" grpId="1" nodeType="withEffect">
                                  <p:stCondLst>
                                    <p:cond delay="0"/>
                                  </p:stCondLst>
                                  <p:childTnLst>
                                    <p:anim calcmode="discrete" valueType="str">
                                      <p:cBhvr>
                                        <p:cTn id="101" dur="500" fill="hold"/>
                                        <p:tgtEl>
                                          <p:spTgt spid="305235"/>
                                        </p:tgtEl>
                                        <p:attrNameLst>
                                          <p:attrName>style.visibility</p:attrName>
                                        </p:attrNameLst>
                                      </p:cBhvr>
                                      <p:tavLst>
                                        <p:tav tm="0">
                                          <p:val>
                                            <p:strVal val="hidden"/>
                                          </p:val>
                                        </p:tav>
                                        <p:tav tm="50000">
                                          <p:val>
                                            <p:strVal val="visible"/>
                                          </p:val>
                                        </p:tav>
                                      </p:tavLst>
                                    </p:anim>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grpId="0" nodeType="clickEffect">
                                  <p:stCondLst>
                                    <p:cond delay="0"/>
                                  </p:stCondLst>
                                  <p:childTnLst>
                                    <p:set>
                                      <p:cBhvr>
                                        <p:cTn id="105" dur="1" fill="hold">
                                          <p:stCondLst>
                                            <p:cond delay="0"/>
                                          </p:stCondLst>
                                        </p:cTn>
                                        <p:tgtEl>
                                          <p:spTgt spid="115"/>
                                        </p:tgtEl>
                                        <p:attrNameLst>
                                          <p:attrName>style.visibility</p:attrName>
                                        </p:attrNameLst>
                                      </p:cBhvr>
                                      <p:to>
                                        <p:strVal val="visible"/>
                                      </p:to>
                                    </p:set>
                                  </p:childTnLst>
                                </p:cTn>
                              </p:par>
                              <p:par>
                                <p:cTn id="106" presetID="64" presetClass="path" presetSubtype="0" fill="remove" grpId="1" nodeType="withEffect">
                                  <p:stCondLst>
                                    <p:cond delay="0"/>
                                  </p:stCondLst>
                                  <p:childTnLst>
                                    <p:animMotion origin="layout" path="M 0.20678 -0.09329 L -4.72222E-6 4.44444E-6 " pathEditMode="relative" rAng="0" ptsTypes="AA">
                                      <p:cBhvr>
                                        <p:cTn id="107" dur="500" fill="hold"/>
                                        <p:tgtEl>
                                          <p:spTgt spid="115"/>
                                        </p:tgtEl>
                                        <p:attrNameLst>
                                          <p:attrName>ppt_x</p:attrName>
                                          <p:attrName>ppt_y</p:attrName>
                                        </p:attrNameLst>
                                      </p:cBhvr>
                                      <p:rCtr x="-10347" y="4653"/>
                                    </p:animMotion>
                                  </p:childTnLst>
                                </p:cTn>
                              </p:par>
                            </p:childTnLst>
                          </p:cTn>
                        </p:par>
                      </p:childTnLst>
                    </p:cTn>
                  </p:par>
                  <p:par>
                    <p:cTn id="108" fill="hold">
                      <p:stCondLst>
                        <p:cond delay="indefinite"/>
                      </p:stCondLst>
                      <p:childTnLst>
                        <p:par>
                          <p:cTn id="109" fill="hold">
                            <p:stCondLst>
                              <p:cond delay="0"/>
                            </p:stCondLst>
                            <p:childTnLst>
                              <p:par>
                                <p:cTn id="110" presetID="35" presetClass="emph" presetSubtype="0" repeatCount="10000" fill="hold" grpId="2" nodeType="clickEffect">
                                  <p:stCondLst>
                                    <p:cond delay="0"/>
                                  </p:stCondLst>
                                  <p:childTnLst>
                                    <p:anim calcmode="discrete" valueType="str">
                                      <p:cBhvr>
                                        <p:cTn id="111" dur="500" fill="hold"/>
                                        <p:tgtEl>
                                          <p:spTgt spid="115"/>
                                        </p:tgtEl>
                                        <p:attrNameLst>
                                          <p:attrName>style.visibility</p:attrName>
                                        </p:attrNameLst>
                                      </p:cBhvr>
                                      <p:tavLst>
                                        <p:tav tm="0">
                                          <p:val>
                                            <p:strVal val="hidden"/>
                                          </p:val>
                                        </p:tav>
                                        <p:tav tm="50000">
                                          <p:val>
                                            <p:strVal val="visible"/>
                                          </p:val>
                                        </p:tav>
                                      </p:tavLst>
                                    </p:anim>
                                  </p:childTnLst>
                                </p:cTn>
                              </p:par>
                              <p:par>
                                <p:cTn id="112" presetID="35" presetClass="emph" presetSubtype="0" repeatCount="10000" fill="hold" grpId="2" nodeType="withEffect">
                                  <p:stCondLst>
                                    <p:cond delay="0"/>
                                  </p:stCondLst>
                                  <p:childTnLst>
                                    <p:anim calcmode="discrete" valueType="str">
                                      <p:cBhvr>
                                        <p:cTn id="113" dur="500" fill="hold"/>
                                        <p:tgtEl>
                                          <p:spTgt spid="305238"/>
                                        </p:tgtEl>
                                        <p:attrNameLst>
                                          <p:attrName>style.visibility</p:attrName>
                                        </p:attrNameLst>
                                      </p:cBhvr>
                                      <p:tavLst>
                                        <p:tav tm="0">
                                          <p:val>
                                            <p:strVal val="hidden"/>
                                          </p:val>
                                        </p:tav>
                                        <p:tav tm="50000">
                                          <p:val>
                                            <p:strVal val="visible"/>
                                          </p:val>
                                        </p:tav>
                                      </p:tavLst>
                                    </p:anim>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100"/>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1" presetClass="entr" presetSubtype="0" fill="hold" grpId="0" nodeType="clickEffect">
                                  <p:stCondLst>
                                    <p:cond delay="0"/>
                                  </p:stCondLst>
                                  <p:childTnLst>
                                    <p:set>
                                      <p:cBhvr>
                                        <p:cTn id="121" dur="1" fill="hold">
                                          <p:stCondLst>
                                            <p:cond delay="0"/>
                                          </p:stCondLst>
                                        </p:cTn>
                                        <p:tgtEl>
                                          <p:spTgt spid="102"/>
                                        </p:tgtEl>
                                        <p:attrNameLst>
                                          <p:attrName>style.visibility</p:attrName>
                                        </p:attrNameLst>
                                      </p:cBhvr>
                                      <p:to>
                                        <p:strVal val="visible"/>
                                      </p:to>
                                    </p:set>
                                  </p:childTnLst>
                                </p:cTn>
                              </p:par>
                              <p:par>
                                <p:cTn id="122" presetID="64" presetClass="path" presetSubtype="0" fill="remove" grpId="1" nodeType="withEffect">
                                  <p:stCondLst>
                                    <p:cond delay="0"/>
                                  </p:stCondLst>
                                  <p:childTnLst>
                                    <p:animMotion origin="layout" path="M -0.22344 -0.08308 L 3.33333E-6 1.48577E-6 " pathEditMode="relative" rAng="0" ptsTypes="AA">
                                      <p:cBhvr>
                                        <p:cTn id="123" dur="500" fill="hold"/>
                                        <p:tgtEl>
                                          <p:spTgt spid="102"/>
                                        </p:tgtEl>
                                        <p:attrNameLst>
                                          <p:attrName>ppt_x</p:attrName>
                                          <p:attrName>ppt_y</p:attrName>
                                        </p:attrNameLst>
                                      </p:cBhvr>
                                      <p:rCtr x="11163" y="4143"/>
                                    </p:animMotion>
                                  </p:childTnLst>
                                </p:cTn>
                              </p:par>
                              <p:par>
                                <p:cTn id="124" presetID="1" presetClass="entr" presetSubtype="0" fill="hold" grpId="0" nodeType="withEffect">
                                  <p:stCondLst>
                                    <p:cond delay="0"/>
                                  </p:stCondLst>
                                  <p:childTnLst>
                                    <p:set>
                                      <p:cBhvr>
                                        <p:cTn id="125" dur="1" fill="hold">
                                          <p:stCondLst>
                                            <p:cond delay="0"/>
                                          </p:stCondLst>
                                        </p:cTn>
                                        <p:tgtEl>
                                          <p:spTgt spid="104"/>
                                        </p:tgtEl>
                                        <p:attrNameLst>
                                          <p:attrName>style.visibility</p:attrName>
                                        </p:attrNameLst>
                                      </p:cBhvr>
                                      <p:to>
                                        <p:strVal val="visible"/>
                                      </p:to>
                                    </p:set>
                                  </p:childTnLst>
                                </p:cTn>
                              </p:par>
                              <p:par>
                                <p:cTn id="126" presetID="64" presetClass="path" presetSubtype="0" fill="remove" grpId="1" nodeType="withEffect">
                                  <p:stCondLst>
                                    <p:cond delay="0"/>
                                  </p:stCondLst>
                                  <p:childTnLst>
                                    <p:animMotion origin="layout" path="M -0.21858 -0.03241 L 0.00052 0.00115 " pathEditMode="relative" rAng="0" ptsTypes="AA">
                                      <p:cBhvr>
                                        <p:cTn id="127" dur="500" fill="hold"/>
                                        <p:tgtEl>
                                          <p:spTgt spid="104"/>
                                        </p:tgtEl>
                                        <p:attrNameLst>
                                          <p:attrName>ppt_x</p:attrName>
                                          <p:attrName>ppt_y</p:attrName>
                                        </p:attrNameLst>
                                      </p:cBhvr>
                                      <p:rCtr x="10955" y="1667"/>
                                    </p:animMotion>
                                  </p:childTnLst>
                                </p:cTn>
                              </p:par>
                            </p:childTnLst>
                          </p:cTn>
                        </p:par>
                        <p:par>
                          <p:cTn id="128" fill="hold">
                            <p:stCondLst>
                              <p:cond delay="500"/>
                            </p:stCondLst>
                            <p:childTnLst>
                              <p:par>
                                <p:cTn id="129" presetID="1" presetClass="entr" presetSubtype="0" fill="hold" nodeType="afterEffect">
                                  <p:stCondLst>
                                    <p:cond delay="0"/>
                                  </p:stCondLst>
                                  <p:childTnLst>
                                    <p:set>
                                      <p:cBhvr>
                                        <p:cTn id="130" dur="1" fill="hold">
                                          <p:stCondLst>
                                            <p:cond delay="0"/>
                                          </p:stCondLst>
                                        </p:cTn>
                                        <p:tgtEl>
                                          <p:spTgt spid="101"/>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110"/>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35" presetClass="emph" presetSubtype="0" repeatCount="10000" fill="hold" grpId="2" nodeType="clickEffect">
                                  <p:stCondLst>
                                    <p:cond delay="0"/>
                                  </p:stCondLst>
                                  <p:childTnLst>
                                    <p:anim calcmode="discrete" valueType="str">
                                      <p:cBhvr>
                                        <p:cTn id="138" dur="500" fill="hold"/>
                                        <p:tgtEl>
                                          <p:spTgt spid="305217"/>
                                        </p:tgtEl>
                                        <p:attrNameLst>
                                          <p:attrName>style.visibility</p:attrName>
                                        </p:attrNameLst>
                                      </p:cBhvr>
                                      <p:tavLst>
                                        <p:tav tm="0">
                                          <p:val>
                                            <p:strVal val="hidden"/>
                                          </p:val>
                                        </p:tav>
                                        <p:tav tm="50000">
                                          <p:val>
                                            <p:strVal val="visible"/>
                                          </p:val>
                                        </p:tav>
                                      </p:tavLst>
                                    </p:anim>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112"/>
                                        </p:tgtEl>
                                        <p:attrNameLst>
                                          <p:attrName>style.visibility</p:attrName>
                                        </p:attrNameLst>
                                      </p:cBhvr>
                                      <p:to>
                                        <p:strVal val="visible"/>
                                      </p:to>
                                    </p:set>
                                  </p:childTnLst>
                                </p:cTn>
                              </p:par>
                              <p:par>
                                <p:cTn id="143" presetID="64" presetClass="path" presetSubtype="0" fill="remove" grpId="1" nodeType="withEffect">
                                  <p:stCondLst>
                                    <p:cond delay="0"/>
                                  </p:stCondLst>
                                  <p:childTnLst>
                                    <p:animMotion origin="layout" path="M -0.10816 -0.11895 L 3.61111E-6 -2.99236E-6 " pathEditMode="relative" rAng="0" ptsTypes="AA">
                                      <p:cBhvr>
                                        <p:cTn id="144" dur="500" fill="hold"/>
                                        <p:tgtEl>
                                          <p:spTgt spid="112"/>
                                        </p:tgtEl>
                                        <p:attrNameLst>
                                          <p:attrName>ppt_x</p:attrName>
                                          <p:attrName>ppt_y</p:attrName>
                                        </p:attrNameLst>
                                      </p:cBhvr>
                                      <p:rCtr x="5399" y="5948"/>
                                    </p:animMotion>
                                  </p:childTnLst>
                                </p:cTn>
                              </p:par>
                              <p:par>
                                <p:cTn id="145" presetID="1" presetClass="entr" presetSubtype="0" fill="hold" grpId="0" nodeType="withEffect">
                                  <p:stCondLst>
                                    <p:cond delay="0"/>
                                  </p:stCondLst>
                                  <p:childTnLst>
                                    <p:set>
                                      <p:cBhvr>
                                        <p:cTn id="146" dur="1" fill="hold">
                                          <p:stCondLst>
                                            <p:cond delay="0"/>
                                          </p:stCondLst>
                                        </p:cTn>
                                        <p:tgtEl>
                                          <p:spTgt spid="113"/>
                                        </p:tgtEl>
                                        <p:attrNameLst>
                                          <p:attrName>style.visibility</p:attrName>
                                        </p:attrNameLst>
                                      </p:cBhvr>
                                      <p:to>
                                        <p:strVal val="visible"/>
                                      </p:to>
                                    </p:set>
                                  </p:childTnLst>
                                </p:cTn>
                              </p:par>
                              <p:par>
                                <p:cTn id="147" presetID="64" presetClass="path" presetSubtype="0" fill="remove" grpId="1" nodeType="withEffect">
                                  <p:stCondLst>
                                    <p:cond delay="0"/>
                                  </p:stCondLst>
                                  <p:childTnLst>
                                    <p:animMotion origin="layout" path="M -0.12726 0.06619 L 1.11111E-6 -1.56445E-6 " pathEditMode="relative" rAng="0" ptsTypes="AA">
                                      <p:cBhvr>
                                        <p:cTn id="148" dur="500" fill="hold"/>
                                        <p:tgtEl>
                                          <p:spTgt spid="113"/>
                                        </p:tgtEl>
                                        <p:attrNameLst>
                                          <p:attrName>ppt_x</p:attrName>
                                          <p:attrName>ppt_y</p:attrName>
                                        </p:attrNameLst>
                                      </p:cBhvr>
                                      <p:rCtr x="6354" y="-3309"/>
                                    </p:animMotion>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305228"/>
                                        </p:tgtEl>
                                        <p:attrNameLst>
                                          <p:attrName>style.visibility</p:attrName>
                                        </p:attrNameLst>
                                      </p:cBhvr>
                                      <p:to>
                                        <p:strVal val="visible"/>
                                      </p:to>
                                    </p:set>
                                  </p:childTnLst>
                                </p:cTn>
                              </p:par>
                              <p:par>
                                <p:cTn id="153" presetID="64" presetClass="path" presetSubtype="0" fill="remove" grpId="1" nodeType="withEffect">
                                  <p:stCondLst>
                                    <p:cond delay="0"/>
                                  </p:stCondLst>
                                  <p:childTnLst>
                                    <p:animMotion origin="layout" path="M 0.11718 0.31597 L 4.16667E-6 -2.59259E-6 " pathEditMode="relative" rAng="0" ptsTypes="AA">
                                      <p:cBhvr>
                                        <p:cTn id="154" dur="500" fill="hold"/>
                                        <p:tgtEl>
                                          <p:spTgt spid="305228"/>
                                        </p:tgtEl>
                                        <p:attrNameLst>
                                          <p:attrName>ppt_x</p:attrName>
                                          <p:attrName>ppt_y</p:attrName>
                                        </p:attrNameLst>
                                      </p:cBhvr>
                                      <p:rCtr x="-5868" y="-15810"/>
                                    </p:animMotion>
                                  </p:childTnLst>
                                </p:cTn>
                              </p:par>
                            </p:childTnLst>
                          </p:cTn>
                        </p:par>
                      </p:childTnLst>
                    </p:cTn>
                  </p:par>
                  <p:par>
                    <p:cTn id="155" fill="hold">
                      <p:stCondLst>
                        <p:cond delay="indefinite"/>
                      </p:stCondLst>
                      <p:childTnLst>
                        <p:par>
                          <p:cTn id="156" fill="hold">
                            <p:stCondLst>
                              <p:cond delay="0"/>
                            </p:stCondLst>
                            <p:childTnLst>
                              <p:par>
                                <p:cTn id="157" presetID="1" presetClass="exit" presetSubtype="0" fill="hold" grpId="1" nodeType="clickEffect">
                                  <p:stCondLst>
                                    <p:cond delay="0"/>
                                  </p:stCondLst>
                                  <p:childTnLst>
                                    <p:set>
                                      <p:cBhvr>
                                        <p:cTn id="158" dur="1" fill="hold">
                                          <p:stCondLst>
                                            <p:cond delay="0"/>
                                          </p:stCondLst>
                                        </p:cTn>
                                        <p:tgtEl>
                                          <p:spTgt spid="305179"/>
                                        </p:tgtEl>
                                        <p:attrNameLst>
                                          <p:attrName>style.visibility</p:attrName>
                                        </p:attrNameLst>
                                      </p:cBhvr>
                                      <p:to>
                                        <p:strVal val="hidden"/>
                                      </p:to>
                                    </p:set>
                                  </p:childTnLst>
                                </p:cTn>
                              </p:par>
                              <p:par>
                                <p:cTn id="159" presetID="1" presetClass="exit" presetSubtype="0" fill="hold" grpId="1" nodeType="withEffect">
                                  <p:stCondLst>
                                    <p:cond delay="0"/>
                                  </p:stCondLst>
                                  <p:childTnLst>
                                    <p:set>
                                      <p:cBhvr>
                                        <p:cTn id="160" dur="1" fill="hold">
                                          <p:stCondLst>
                                            <p:cond delay="0"/>
                                          </p:stCondLst>
                                        </p:cTn>
                                        <p:tgtEl>
                                          <p:spTgt spid="305181"/>
                                        </p:tgtEl>
                                        <p:attrNameLst>
                                          <p:attrName>style.visibility</p:attrName>
                                        </p:attrNameLst>
                                      </p:cBhvr>
                                      <p:to>
                                        <p:strVal val="hidden"/>
                                      </p:to>
                                    </p:set>
                                  </p:childTnLst>
                                </p:cTn>
                              </p:par>
                              <p:par>
                                <p:cTn id="161" presetID="1" presetClass="exit" presetSubtype="0" fill="hold" grpId="1" nodeType="withEffect">
                                  <p:stCondLst>
                                    <p:cond delay="0"/>
                                  </p:stCondLst>
                                  <p:childTnLst>
                                    <p:set>
                                      <p:cBhvr>
                                        <p:cTn id="162" dur="1" fill="hold">
                                          <p:stCondLst>
                                            <p:cond delay="0"/>
                                          </p:stCondLst>
                                        </p:cTn>
                                        <p:tgtEl>
                                          <p:spTgt spid="305178"/>
                                        </p:tgtEl>
                                        <p:attrNameLst>
                                          <p:attrName>style.visibility</p:attrName>
                                        </p:attrNameLst>
                                      </p:cBhvr>
                                      <p:to>
                                        <p:strVal val="hidden"/>
                                      </p:to>
                                    </p:set>
                                  </p:childTnLst>
                                </p:cTn>
                              </p:par>
                              <p:par>
                                <p:cTn id="163" presetID="1" presetClass="exit" presetSubtype="0" fill="hold" grpId="0" nodeType="withEffect">
                                  <p:stCondLst>
                                    <p:cond delay="0"/>
                                  </p:stCondLst>
                                  <p:childTnLst>
                                    <p:set>
                                      <p:cBhvr>
                                        <p:cTn id="164" dur="1" fill="hold">
                                          <p:stCondLst>
                                            <p:cond delay="0"/>
                                          </p:stCondLst>
                                        </p:cTn>
                                        <p:tgtEl>
                                          <p:spTgt spid="305238"/>
                                        </p:tgtEl>
                                        <p:attrNameLst>
                                          <p:attrName>style.visibility</p:attrName>
                                        </p:attrNameLst>
                                      </p:cBhvr>
                                      <p:to>
                                        <p:strVal val="hidden"/>
                                      </p:to>
                                    </p:set>
                                  </p:childTnLst>
                                </p:cTn>
                              </p:par>
                              <p:par>
                                <p:cTn id="165" presetID="1" presetClass="exit" presetSubtype="0" fill="hold" grpId="0" nodeType="withEffect">
                                  <p:stCondLst>
                                    <p:cond delay="0"/>
                                  </p:stCondLst>
                                  <p:childTnLst>
                                    <p:set>
                                      <p:cBhvr>
                                        <p:cTn id="166" dur="1" fill="hold">
                                          <p:stCondLst>
                                            <p:cond delay="0"/>
                                          </p:stCondLst>
                                        </p:cTn>
                                        <p:tgtEl>
                                          <p:spTgt spid="305236"/>
                                        </p:tgtEl>
                                        <p:attrNameLst>
                                          <p:attrName>style.visibility</p:attrName>
                                        </p:attrNameLst>
                                      </p:cBhvr>
                                      <p:to>
                                        <p:strVal val="hidden"/>
                                      </p:to>
                                    </p:set>
                                  </p:childTnLst>
                                </p:cTn>
                              </p:par>
                              <p:par>
                                <p:cTn id="167" presetID="1" presetClass="exit" presetSubtype="0" fill="hold" grpId="1" nodeType="withEffect">
                                  <p:stCondLst>
                                    <p:cond delay="0"/>
                                  </p:stCondLst>
                                  <p:childTnLst>
                                    <p:set>
                                      <p:cBhvr>
                                        <p:cTn id="168" dur="1" fill="hold">
                                          <p:stCondLst>
                                            <p:cond delay="0"/>
                                          </p:stCondLst>
                                        </p:cTn>
                                        <p:tgtEl>
                                          <p:spTgt spid="305180"/>
                                        </p:tgtEl>
                                        <p:attrNameLst>
                                          <p:attrName>style.visibility</p:attrName>
                                        </p:attrNameLst>
                                      </p:cBhvr>
                                      <p:to>
                                        <p:strVal val="hidden"/>
                                      </p:to>
                                    </p:set>
                                  </p:childTnLst>
                                </p:cTn>
                              </p:par>
                              <p:par>
                                <p:cTn id="169" presetID="1" presetClass="exit" presetSubtype="0" fill="hold" grpId="1" nodeType="withEffect">
                                  <p:stCondLst>
                                    <p:cond delay="0"/>
                                  </p:stCondLst>
                                  <p:childTnLst>
                                    <p:set>
                                      <p:cBhvr>
                                        <p:cTn id="170" dur="1" fill="hold">
                                          <p:stCondLst>
                                            <p:cond delay="0"/>
                                          </p:stCondLst>
                                        </p:cTn>
                                        <p:tgtEl>
                                          <p:spTgt spid="109"/>
                                        </p:tgtEl>
                                        <p:attrNameLst>
                                          <p:attrName>style.visibility</p:attrName>
                                        </p:attrNameLst>
                                      </p:cBhvr>
                                      <p:to>
                                        <p:strVal val="hidden"/>
                                      </p:to>
                                    </p:set>
                                  </p:childTnLst>
                                </p:cTn>
                              </p:par>
                              <p:par>
                                <p:cTn id="171" presetID="1" presetClass="entr" presetSubtype="0" fill="hold" grpId="0" nodeType="withEffect">
                                  <p:stCondLst>
                                    <p:cond delay="0"/>
                                  </p:stCondLst>
                                  <p:childTnLst>
                                    <p:set>
                                      <p:cBhvr>
                                        <p:cTn id="172" dur="1" fill="hold">
                                          <p:stCondLst>
                                            <p:cond delay="0"/>
                                          </p:stCondLst>
                                        </p:cTn>
                                        <p:tgtEl>
                                          <p:spTgt spid="305208"/>
                                        </p:tgtEl>
                                        <p:attrNameLst>
                                          <p:attrName>style.visibility</p:attrName>
                                        </p:attrNameLst>
                                      </p:cBhvr>
                                      <p:to>
                                        <p:strVal val="visible"/>
                                      </p:to>
                                    </p:set>
                                  </p:childTnLst>
                                </p:cTn>
                              </p:par>
                              <p:par>
                                <p:cTn id="173" presetID="1" presetClass="entr" presetSubtype="0" fill="hold" nodeType="withEffect">
                                  <p:stCondLst>
                                    <p:cond delay="0"/>
                                  </p:stCondLst>
                                  <p:childTnLst>
                                    <p:set>
                                      <p:cBhvr>
                                        <p:cTn id="174" dur="1" fill="hold">
                                          <p:stCondLst>
                                            <p:cond delay="0"/>
                                          </p:stCondLst>
                                        </p:cTn>
                                        <p:tgtEl>
                                          <p:spTgt spid="111"/>
                                        </p:tgtEl>
                                        <p:attrNameLst>
                                          <p:attrName>style.visibility</p:attrName>
                                        </p:attrNameLst>
                                      </p:cBhvr>
                                      <p:to>
                                        <p:strVal val="visible"/>
                                      </p:to>
                                    </p:set>
                                  </p:childTnLst>
                                </p:cTn>
                              </p:par>
                              <p:par>
                                <p:cTn id="175" presetID="63" presetClass="path" presetSubtype="0" fill="remove" nodeType="withEffect">
                                  <p:stCondLst>
                                    <p:cond delay="0"/>
                                  </p:stCondLst>
                                  <p:childTnLst>
                                    <p:animMotion origin="layout" path="M -0.50972 -4.0333E-6 L 2.5E-6 -4.0333E-6 " pathEditMode="relative" rAng="0" ptsTypes="AA">
                                      <p:cBhvr>
                                        <p:cTn id="176" dur="500" fill="hold"/>
                                        <p:tgtEl>
                                          <p:spTgt spid="111"/>
                                        </p:tgtEl>
                                        <p:attrNameLst>
                                          <p:attrName>ppt_x</p:attrName>
                                          <p:attrName>ppt_y</p:attrName>
                                        </p:attrNameLst>
                                      </p:cBhvr>
                                      <p:rCtr x="25486" y="0"/>
                                    </p:animMotion>
                                  </p:childTnLst>
                                </p:cTn>
                              </p:par>
                              <p:par>
                                <p:cTn id="177" presetID="63" presetClass="path" presetSubtype="0" fill="remove" grpId="1" nodeType="withEffect">
                                  <p:stCondLst>
                                    <p:cond delay="0"/>
                                  </p:stCondLst>
                                  <p:childTnLst>
                                    <p:animMotion origin="layout" path="M -0.51424 -6.29047E-7 L 8.33333E-7 -6.29047E-7 " pathEditMode="relative" rAng="0" ptsTypes="AA">
                                      <p:cBhvr>
                                        <p:cTn id="178" dur="500" fill="hold"/>
                                        <p:tgtEl>
                                          <p:spTgt spid="305208"/>
                                        </p:tgtEl>
                                        <p:attrNameLst>
                                          <p:attrName>ppt_x</p:attrName>
                                          <p:attrName>ppt_y</p:attrName>
                                        </p:attrNameLst>
                                      </p:cBhvr>
                                      <p:rCtr x="25712" y="0"/>
                                    </p:animMotion>
                                  </p:childTnLst>
                                </p:cTn>
                              </p:par>
                            </p:childTnLst>
                          </p:cTn>
                        </p:par>
                        <p:par>
                          <p:cTn id="179" fill="hold">
                            <p:stCondLst>
                              <p:cond delay="500"/>
                            </p:stCondLst>
                            <p:childTnLst>
                              <p:par>
                                <p:cTn id="180" presetID="1" presetClass="entr" presetSubtype="0" fill="hold" grpId="0" nodeType="afterEffect">
                                  <p:stCondLst>
                                    <p:cond delay="0"/>
                                  </p:stCondLst>
                                  <p:childTnLst>
                                    <p:set>
                                      <p:cBhvr>
                                        <p:cTn id="181" dur="1" fill="hold">
                                          <p:stCondLst>
                                            <p:cond delay="0"/>
                                          </p:stCondLst>
                                        </p:cTn>
                                        <p:tgtEl>
                                          <p:spTgt spid="305218"/>
                                        </p:tgtEl>
                                        <p:attrNameLst>
                                          <p:attrName>style.visibility</p:attrName>
                                        </p:attrNameLst>
                                      </p:cBhvr>
                                      <p:to>
                                        <p:strVal val="visible"/>
                                      </p:to>
                                    </p:set>
                                  </p:childTnLst>
                                </p:cTn>
                              </p:par>
                            </p:childTnLst>
                          </p:cTn>
                        </p:par>
                        <p:par>
                          <p:cTn id="182" fill="hold">
                            <p:stCondLst>
                              <p:cond delay="500"/>
                            </p:stCondLst>
                            <p:childTnLst>
                              <p:par>
                                <p:cTn id="183" presetID="1" presetClass="entr" presetSubtype="0" fill="hold" grpId="0" nodeType="afterEffect">
                                  <p:stCondLst>
                                    <p:cond delay="0"/>
                                  </p:stCondLst>
                                  <p:childTnLst>
                                    <p:set>
                                      <p:cBhvr>
                                        <p:cTn id="184" dur="1" fill="hold">
                                          <p:stCondLst>
                                            <p:cond delay="0"/>
                                          </p:stCondLst>
                                        </p:cTn>
                                        <p:tgtEl>
                                          <p:spTgt spid="305210"/>
                                        </p:tgtEl>
                                        <p:attrNameLst>
                                          <p:attrName>style.visibility</p:attrName>
                                        </p:attrNameLst>
                                      </p:cBhvr>
                                      <p:to>
                                        <p:strVal val="visible"/>
                                      </p:to>
                                    </p:set>
                                  </p:childTnLst>
                                </p:cTn>
                              </p:par>
                              <p:par>
                                <p:cTn id="185" presetID="1" presetClass="entr" presetSubtype="0" fill="hold" grpId="0" nodeType="withEffect">
                                  <p:stCondLst>
                                    <p:cond delay="0"/>
                                  </p:stCondLst>
                                  <p:childTnLst>
                                    <p:set>
                                      <p:cBhvr>
                                        <p:cTn id="186" dur="1" fill="hold">
                                          <p:stCondLst>
                                            <p:cond delay="0"/>
                                          </p:stCondLst>
                                        </p:cTn>
                                        <p:tgtEl>
                                          <p:spTgt spid="305220"/>
                                        </p:tgtEl>
                                        <p:attrNameLst>
                                          <p:attrName>style.visibility</p:attrName>
                                        </p:attrNameLst>
                                      </p:cBhvr>
                                      <p:to>
                                        <p:strVal val="visible"/>
                                      </p:to>
                                    </p:set>
                                  </p:childTnLst>
                                </p:cTn>
                              </p:par>
                              <p:par>
                                <p:cTn id="187" presetID="1" presetClass="entr" presetSubtype="0" fill="hold" grpId="0" nodeType="withEffect">
                                  <p:stCondLst>
                                    <p:cond delay="0"/>
                                  </p:stCondLst>
                                  <p:childTnLst>
                                    <p:set>
                                      <p:cBhvr>
                                        <p:cTn id="188" dur="1" fill="hold">
                                          <p:stCondLst>
                                            <p:cond delay="0"/>
                                          </p:stCondLst>
                                        </p:cTn>
                                        <p:tgtEl>
                                          <p:spTgt spid="305239"/>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1" presetClass="entr" presetSubtype="0" fill="hold" grpId="0" nodeType="clickEffect">
                                  <p:stCondLst>
                                    <p:cond delay="0"/>
                                  </p:stCondLst>
                                  <p:childTnLst>
                                    <p:set>
                                      <p:cBhvr>
                                        <p:cTn id="192" dur="1" fill="hold">
                                          <p:stCondLst>
                                            <p:cond delay="0"/>
                                          </p:stCondLst>
                                        </p:cTn>
                                        <p:tgtEl>
                                          <p:spTgt spid="305211"/>
                                        </p:tgtEl>
                                        <p:attrNameLst>
                                          <p:attrName>style.visibility</p:attrName>
                                        </p:attrNameLst>
                                      </p:cBhvr>
                                      <p:to>
                                        <p:strVal val="visible"/>
                                      </p:to>
                                    </p:set>
                                  </p:childTnLst>
                                </p:cTn>
                              </p:par>
                            </p:childTnLst>
                          </p:cTn>
                        </p:par>
                      </p:childTnLst>
                    </p:cTn>
                  </p:par>
                  <p:par>
                    <p:cTn id="193" fill="hold">
                      <p:stCondLst>
                        <p:cond delay="indefinite"/>
                      </p:stCondLst>
                      <p:childTnLst>
                        <p:par>
                          <p:cTn id="194" fill="hold">
                            <p:stCondLst>
                              <p:cond delay="0"/>
                            </p:stCondLst>
                            <p:childTnLst>
                              <p:par>
                                <p:cTn id="195" presetID="1" presetClass="entr" presetSubtype="0" fill="hold" grpId="0" nodeType="clickEffect">
                                  <p:stCondLst>
                                    <p:cond delay="0"/>
                                  </p:stCondLst>
                                  <p:childTnLst>
                                    <p:set>
                                      <p:cBhvr>
                                        <p:cTn id="196" dur="1" fill="hold">
                                          <p:stCondLst>
                                            <p:cond delay="0"/>
                                          </p:stCondLst>
                                        </p:cTn>
                                        <p:tgtEl>
                                          <p:spTgt spid="305215"/>
                                        </p:tgtEl>
                                        <p:attrNameLst>
                                          <p:attrName>style.visibility</p:attrName>
                                        </p:attrNameLst>
                                      </p:cBhvr>
                                      <p:to>
                                        <p:strVal val="visible"/>
                                      </p:to>
                                    </p:set>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grpId="0" nodeType="clickEffect">
                                  <p:stCondLst>
                                    <p:cond delay="0"/>
                                  </p:stCondLst>
                                  <p:childTnLst>
                                    <p:set>
                                      <p:cBhvr>
                                        <p:cTn id="200" dur="1" fill="hold">
                                          <p:stCondLst>
                                            <p:cond delay="0"/>
                                          </p:stCondLst>
                                        </p:cTn>
                                        <p:tgtEl>
                                          <p:spTgt spid="305213"/>
                                        </p:tgtEl>
                                        <p:attrNameLst>
                                          <p:attrName>style.visibility</p:attrName>
                                        </p:attrNameLst>
                                      </p:cBhvr>
                                      <p:to>
                                        <p:strVal val="visible"/>
                                      </p:to>
                                    </p:set>
                                  </p:childTnLst>
                                </p:cTn>
                              </p:par>
                              <p:par>
                                <p:cTn id="201" presetID="1" presetClass="entr" presetSubtype="0" fill="hold" grpId="0" nodeType="withEffect">
                                  <p:stCondLst>
                                    <p:cond delay="0"/>
                                  </p:stCondLst>
                                  <p:childTnLst>
                                    <p:set>
                                      <p:cBhvr>
                                        <p:cTn id="202" dur="1" fill="hold">
                                          <p:stCondLst>
                                            <p:cond delay="0"/>
                                          </p:stCondLst>
                                        </p:cTn>
                                        <p:tgtEl>
                                          <p:spTgt spid="305214"/>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grpId="0" nodeType="clickEffect">
                                  <p:stCondLst>
                                    <p:cond delay="0"/>
                                  </p:stCondLst>
                                  <p:childTnLst>
                                    <p:set>
                                      <p:cBhvr>
                                        <p:cTn id="206" dur="1" fill="hold">
                                          <p:stCondLst>
                                            <p:cond delay="0"/>
                                          </p:stCondLst>
                                        </p:cTn>
                                        <p:tgtEl>
                                          <p:spTgt spid="305212"/>
                                        </p:tgtEl>
                                        <p:attrNameLst>
                                          <p:attrName>style.visibility</p:attrName>
                                        </p:attrNameLst>
                                      </p:cBhvr>
                                      <p:to>
                                        <p:strVal val="visible"/>
                                      </p:to>
                                    </p:set>
                                  </p:childTnLst>
                                </p:cTn>
                              </p:par>
                              <p:par>
                                <p:cTn id="207" presetID="1" presetClass="entr" presetSubtype="0" fill="hold" grpId="0" nodeType="withEffect">
                                  <p:stCondLst>
                                    <p:cond delay="0"/>
                                  </p:stCondLst>
                                  <p:childTnLst>
                                    <p:set>
                                      <p:cBhvr>
                                        <p:cTn id="208" dur="1" fill="hold">
                                          <p:stCondLst>
                                            <p:cond delay="0"/>
                                          </p:stCondLst>
                                        </p:cTn>
                                        <p:tgtEl>
                                          <p:spTgt spid="305216"/>
                                        </p:tgtEl>
                                        <p:attrNameLst>
                                          <p:attrName>style.visibility</p:attrName>
                                        </p:attrNameLst>
                                      </p:cBhvr>
                                      <p:to>
                                        <p:strVal val="visible"/>
                                      </p:to>
                                    </p:set>
                                  </p:childTnLst>
                                </p:cTn>
                              </p:par>
                            </p:childTnLst>
                          </p:cTn>
                        </p:par>
                      </p:childTnLst>
                    </p:cTn>
                  </p:par>
                  <p:par>
                    <p:cTn id="209" fill="hold">
                      <p:stCondLst>
                        <p:cond delay="indefinite"/>
                      </p:stCondLst>
                      <p:childTnLst>
                        <p:par>
                          <p:cTn id="210" fill="hold">
                            <p:stCondLst>
                              <p:cond delay="0"/>
                            </p:stCondLst>
                            <p:childTnLst>
                              <p:par>
                                <p:cTn id="211" presetID="1" presetClass="entr" presetSubtype="0" fill="hold" grpId="0" nodeType="clickEffect">
                                  <p:stCondLst>
                                    <p:cond delay="0"/>
                                  </p:stCondLst>
                                  <p:childTnLst>
                                    <p:set>
                                      <p:cBhvr>
                                        <p:cTn id="212" dur="1" fill="hold">
                                          <p:stCondLst>
                                            <p:cond delay="0"/>
                                          </p:stCondLst>
                                        </p:cTn>
                                        <p:tgtEl>
                                          <p:spTgt spid="305225"/>
                                        </p:tgtEl>
                                        <p:attrNameLst>
                                          <p:attrName>style.visibility</p:attrName>
                                        </p:attrNameLst>
                                      </p:cBhvr>
                                      <p:to>
                                        <p:strVal val="visible"/>
                                      </p:to>
                                    </p:set>
                                  </p:childTnLst>
                                </p:cTn>
                              </p:par>
                              <p:par>
                                <p:cTn id="213" presetID="1" presetClass="entr" presetSubtype="0" fill="hold" grpId="0" nodeType="withEffect">
                                  <p:stCondLst>
                                    <p:cond delay="0"/>
                                  </p:stCondLst>
                                  <p:childTnLst>
                                    <p:set>
                                      <p:cBhvr>
                                        <p:cTn id="214" dur="1" fill="hold">
                                          <p:stCondLst>
                                            <p:cond delay="0"/>
                                          </p:stCondLst>
                                        </p:cTn>
                                        <p:tgtEl>
                                          <p:spTgt spid="305242"/>
                                        </p:tgtEl>
                                        <p:attrNameLst>
                                          <p:attrName>style.visibility</p:attrName>
                                        </p:attrNameLst>
                                      </p:cBhvr>
                                      <p:to>
                                        <p:strVal val="visible"/>
                                      </p:to>
                                    </p:set>
                                  </p:childTnLst>
                                </p:cTn>
                              </p:par>
                            </p:childTnLst>
                          </p:cTn>
                        </p:par>
                      </p:childTnLst>
                    </p:cTn>
                  </p:par>
                  <p:par>
                    <p:cTn id="215" fill="hold">
                      <p:stCondLst>
                        <p:cond delay="indefinite"/>
                      </p:stCondLst>
                      <p:childTnLst>
                        <p:par>
                          <p:cTn id="216" fill="hold">
                            <p:stCondLst>
                              <p:cond delay="0"/>
                            </p:stCondLst>
                            <p:childTnLst>
                              <p:par>
                                <p:cTn id="217" presetID="35" presetClass="emph" presetSubtype="0" repeatCount="10000" fill="hold" grpId="1" nodeType="clickEffect">
                                  <p:stCondLst>
                                    <p:cond delay="0"/>
                                  </p:stCondLst>
                                  <p:childTnLst>
                                    <p:anim calcmode="discrete" valueType="str">
                                      <p:cBhvr>
                                        <p:cTn id="218" dur="500" fill="hold"/>
                                        <p:tgtEl>
                                          <p:spTgt spid="305239"/>
                                        </p:tgtEl>
                                        <p:attrNameLst>
                                          <p:attrName>style.visibility</p:attrName>
                                        </p:attrNameLst>
                                      </p:cBhvr>
                                      <p:tavLst>
                                        <p:tav tm="0">
                                          <p:val>
                                            <p:strVal val="hidden"/>
                                          </p:val>
                                        </p:tav>
                                        <p:tav tm="50000">
                                          <p:val>
                                            <p:strVal val="visible"/>
                                          </p:val>
                                        </p:tav>
                                      </p:tavLst>
                                    </p:anim>
                                  </p:childTnLst>
                                </p:cTn>
                              </p:par>
                              <p:par>
                                <p:cTn id="219" presetID="35" presetClass="emph" presetSubtype="0" repeatCount="10000" fill="hold" grpId="1" nodeType="withEffect">
                                  <p:stCondLst>
                                    <p:cond delay="0"/>
                                  </p:stCondLst>
                                  <p:childTnLst>
                                    <p:anim calcmode="discrete" valueType="str">
                                      <p:cBhvr>
                                        <p:cTn id="220" dur="500" fill="hold"/>
                                        <p:tgtEl>
                                          <p:spTgt spid="305212"/>
                                        </p:tgtEl>
                                        <p:attrNameLst>
                                          <p:attrName>style.visibility</p:attrName>
                                        </p:attrNameLst>
                                      </p:cBhvr>
                                      <p:tavLst>
                                        <p:tav tm="0">
                                          <p:val>
                                            <p:strVal val="hidden"/>
                                          </p:val>
                                        </p:tav>
                                        <p:tav tm="50000">
                                          <p:val>
                                            <p:strVal val="visible"/>
                                          </p:val>
                                        </p:tav>
                                      </p:tavLst>
                                    </p:anim>
                                  </p:childTnLst>
                                </p:cTn>
                              </p:par>
                            </p:childTnLst>
                          </p:cTn>
                        </p:par>
                      </p:childTnLst>
                    </p:cTn>
                  </p:par>
                  <p:par>
                    <p:cTn id="221" fill="hold">
                      <p:stCondLst>
                        <p:cond delay="indefinite"/>
                      </p:stCondLst>
                      <p:childTnLst>
                        <p:par>
                          <p:cTn id="222" fill="hold">
                            <p:stCondLst>
                              <p:cond delay="0"/>
                            </p:stCondLst>
                            <p:childTnLst>
                              <p:par>
                                <p:cTn id="223" presetID="1" presetClass="entr" presetSubtype="0" fill="hold" grpId="0" nodeType="clickEffect">
                                  <p:stCondLst>
                                    <p:cond delay="0"/>
                                  </p:stCondLst>
                                  <p:childTnLst>
                                    <p:set>
                                      <p:cBhvr>
                                        <p:cTn id="224" dur="1" fill="hold">
                                          <p:stCondLst>
                                            <p:cond delay="0"/>
                                          </p:stCondLst>
                                        </p:cTn>
                                        <p:tgtEl>
                                          <p:spTgt spid="105"/>
                                        </p:tgtEl>
                                        <p:attrNameLst>
                                          <p:attrName>style.visibility</p:attrName>
                                        </p:attrNameLst>
                                      </p:cBhvr>
                                      <p:to>
                                        <p:strVal val="visible"/>
                                      </p:to>
                                    </p:set>
                                  </p:childTnLst>
                                </p:cTn>
                              </p:par>
                            </p:childTnLst>
                          </p:cTn>
                        </p:par>
                      </p:childTnLst>
                    </p:cTn>
                  </p:par>
                  <p:par>
                    <p:cTn id="225" fill="hold">
                      <p:stCondLst>
                        <p:cond delay="indefinite"/>
                      </p:stCondLst>
                      <p:childTnLst>
                        <p:par>
                          <p:cTn id="226" fill="hold">
                            <p:stCondLst>
                              <p:cond delay="0"/>
                            </p:stCondLst>
                            <p:childTnLst>
                              <p:par>
                                <p:cTn id="227" presetID="1" presetClass="entr" presetSubtype="0" fill="hold" grpId="0" nodeType="clickEffect">
                                  <p:stCondLst>
                                    <p:cond delay="0"/>
                                  </p:stCondLst>
                                  <p:childTnLst>
                                    <p:set>
                                      <p:cBhvr>
                                        <p:cTn id="228" dur="1" fill="hold">
                                          <p:stCondLst>
                                            <p:cond delay="0"/>
                                          </p:stCondLst>
                                        </p:cTn>
                                        <p:tgtEl>
                                          <p:spTgt spid="305240"/>
                                        </p:tgtEl>
                                        <p:attrNameLst>
                                          <p:attrName>style.visibility</p:attrName>
                                        </p:attrNameLst>
                                      </p:cBhvr>
                                      <p:to>
                                        <p:strVal val="visible"/>
                                      </p:to>
                                    </p:set>
                                  </p:childTnLst>
                                </p:cTn>
                              </p:par>
                              <p:par>
                                <p:cTn id="229" presetID="64" presetClass="path" presetSubtype="0" fill="remove" grpId="1" nodeType="withEffect">
                                  <p:stCondLst>
                                    <p:cond delay="0"/>
                                  </p:stCondLst>
                                  <p:childTnLst>
                                    <p:animMotion origin="layout" path="M 0.02587 -0.21828 L 5.55556E-7 -4.81481E-6 " pathEditMode="relative" rAng="0" ptsTypes="AA">
                                      <p:cBhvr>
                                        <p:cTn id="230" dur="500" fill="hold"/>
                                        <p:tgtEl>
                                          <p:spTgt spid="305240"/>
                                        </p:tgtEl>
                                        <p:attrNameLst>
                                          <p:attrName>ppt_x</p:attrName>
                                          <p:attrName>ppt_y</p:attrName>
                                        </p:attrNameLst>
                                      </p:cBhvr>
                                      <p:rCtr x="-1302" y="10903"/>
                                    </p:animMotion>
                                  </p:childTnLst>
                                </p:cTn>
                              </p:par>
                              <p:par>
                                <p:cTn id="231" presetID="1" presetClass="entr" presetSubtype="0" fill="hold" grpId="0" nodeType="withEffect">
                                  <p:stCondLst>
                                    <p:cond delay="0"/>
                                  </p:stCondLst>
                                  <p:childTnLst>
                                    <p:set>
                                      <p:cBhvr>
                                        <p:cTn id="232" dur="1" fill="hold">
                                          <p:stCondLst>
                                            <p:cond delay="0"/>
                                          </p:stCondLst>
                                        </p:cTn>
                                        <p:tgtEl>
                                          <p:spTgt spid="305241"/>
                                        </p:tgtEl>
                                        <p:attrNameLst>
                                          <p:attrName>style.visibility</p:attrName>
                                        </p:attrNameLst>
                                      </p:cBhvr>
                                      <p:to>
                                        <p:strVal val="visible"/>
                                      </p:to>
                                    </p:set>
                                  </p:childTnLst>
                                </p:cTn>
                              </p:par>
                              <p:par>
                                <p:cTn id="233" presetID="64" presetClass="path" presetSubtype="0" fill="remove" grpId="1" nodeType="withEffect">
                                  <p:stCondLst>
                                    <p:cond delay="0"/>
                                  </p:stCondLst>
                                  <p:childTnLst>
                                    <p:animMotion origin="layout" path="M -0.23421 -0.03287 L 3.88889E-6 4.07407E-6 " pathEditMode="relative" rAng="0" ptsTypes="AA">
                                      <p:cBhvr>
                                        <p:cTn id="234" dur="500" fill="hold"/>
                                        <p:tgtEl>
                                          <p:spTgt spid="305241"/>
                                        </p:tgtEl>
                                        <p:attrNameLst>
                                          <p:attrName>ppt_x</p:attrName>
                                          <p:attrName>ppt_y</p:attrName>
                                        </p:attrNameLst>
                                      </p:cBhvr>
                                      <p:rCtr x="11701" y="1644"/>
                                    </p:animMotion>
                                  </p:childTnLst>
                                </p:cTn>
                              </p:par>
                            </p:childTnLst>
                          </p:cTn>
                        </p:par>
                      </p:childTnLst>
                    </p:cTn>
                  </p:par>
                  <p:par>
                    <p:cTn id="235" fill="hold">
                      <p:stCondLst>
                        <p:cond delay="indefinite"/>
                      </p:stCondLst>
                      <p:childTnLst>
                        <p:par>
                          <p:cTn id="236" fill="hold">
                            <p:stCondLst>
                              <p:cond delay="0"/>
                            </p:stCondLst>
                            <p:childTnLst>
                              <p:par>
                                <p:cTn id="237" presetID="1" presetClass="entr" presetSubtype="0" fill="hold" grpId="0" nodeType="clickEffect">
                                  <p:stCondLst>
                                    <p:cond delay="0"/>
                                  </p:stCondLst>
                                  <p:childTnLst>
                                    <p:set>
                                      <p:cBhvr>
                                        <p:cTn id="238" dur="1" fill="hold">
                                          <p:stCondLst>
                                            <p:cond delay="0"/>
                                          </p:stCondLst>
                                        </p:cTn>
                                        <p:tgtEl>
                                          <p:spTgt spid="106"/>
                                        </p:tgtEl>
                                        <p:attrNameLst>
                                          <p:attrName>style.visibility</p:attrName>
                                        </p:attrNameLst>
                                      </p:cBhvr>
                                      <p:to>
                                        <p:strVal val="visible"/>
                                      </p:to>
                                    </p:set>
                                  </p:childTnLst>
                                </p:cTn>
                              </p:par>
                              <p:par>
                                <p:cTn id="239" presetID="64" presetClass="path" presetSubtype="0" fill="remove" grpId="1" nodeType="withEffect">
                                  <p:stCondLst>
                                    <p:cond delay="0"/>
                                  </p:stCondLst>
                                  <p:childTnLst>
                                    <p:animMotion origin="layout" path="M 0.31736 0.33819 L 0.00243 0.00995 " pathEditMode="relative" rAng="0" ptsTypes="AA">
                                      <p:cBhvr>
                                        <p:cTn id="240" dur="500" fill="hold"/>
                                        <p:tgtEl>
                                          <p:spTgt spid="106"/>
                                        </p:tgtEl>
                                        <p:attrNameLst>
                                          <p:attrName>ppt_x</p:attrName>
                                          <p:attrName>ppt_y</p:attrName>
                                        </p:attrNameLst>
                                      </p:cBhvr>
                                      <p:rCtr x="-15747" y="-16412"/>
                                    </p:animMotion>
                                  </p:childTnLst>
                                </p:cTn>
                              </p:par>
                              <p:par>
                                <p:cTn id="241" presetID="1" presetClass="entr" presetSubtype="0" fill="hold" grpId="0" nodeType="withEffect">
                                  <p:stCondLst>
                                    <p:cond delay="0"/>
                                  </p:stCondLst>
                                  <p:childTnLst>
                                    <p:set>
                                      <p:cBhvr>
                                        <p:cTn id="242" dur="1" fill="hold">
                                          <p:stCondLst>
                                            <p:cond delay="0"/>
                                          </p:stCondLst>
                                        </p:cTn>
                                        <p:tgtEl>
                                          <p:spTgt spid="107"/>
                                        </p:tgtEl>
                                        <p:attrNameLst>
                                          <p:attrName>style.visibility</p:attrName>
                                        </p:attrNameLst>
                                      </p:cBhvr>
                                      <p:to>
                                        <p:strVal val="visible"/>
                                      </p:to>
                                    </p:set>
                                  </p:childTnLst>
                                </p:cTn>
                              </p:par>
                              <p:par>
                                <p:cTn id="243" presetID="64" presetClass="path" presetSubtype="0" fill="remove" grpId="1" nodeType="withEffect">
                                  <p:stCondLst>
                                    <p:cond delay="0"/>
                                  </p:stCondLst>
                                  <p:childTnLst>
                                    <p:animMotion origin="layout" path="M 0.31718 0.3382 L -0.00226 0.00185 " pathEditMode="relative" rAng="0" ptsTypes="AA">
                                      <p:cBhvr>
                                        <p:cTn id="244" dur="500" fill="hold"/>
                                        <p:tgtEl>
                                          <p:spTgt spid="107"/>
                                        </p:tgtEl>
                                        <p:attrNameLst>
                                          <p:attrName>ppt_x</p:attrName>
                                          <p:attrName>ppt_y</p:attrName>
                                        </p:attrNameLst>
                                      </p:cBhvr>
                                      <p:rCtr x="-15972" y="-16829"/>
                                    </p:animMotion>
                                  </p:childTnLst>
                                </p:cTn>
                              </p:par>
                            </p:childTnLst>
                          </p:cTn>
                        </p:par>
                      </p:childTnLst>
                    </p:cTn>
                  </p:par>
                  <p:par>
                    <p:cTn id="245" fill="hold">
                      <p:stCondLst>
                        <p:cond delay="indefinite"/>
                      </p:stCondLst>
                      <p:childTnLst>
                        <p:par>
                          <p:cTn id="246" fill="hold">
                            <p:stCondLst>
                              <p:cond delay="0"/>
                            </p:stCondLst>
                            <p:childTnLst>
                              <p:par>
                                <p:cTn id="247" presetID="1" presetClass="entr" presetSubtype="0" fill="hold" grpId="0" nodeType="clickEffect">
                                  <p:stCondLst>
                                    <p:cond delay="0"/>
                                  </p:stCondLst>
                                  <p:childTnLst>
                                    <p:set>
                                      <p:cBhvr>
                                        <p:cTn id="248" dur="1" fill="hold">
                                          <p:stCondLst>
                                            <p:cond delay="0"/>
                                          </p:stCondLst>
                                        </p:cTn>
                                        <p:tgtEl>
                                          <p:spTgt spid="116"/>
                                        </p:tgtEl>
                                        <p:attrNameLst>
                                          <p:attrName>style.visibility</p:attrName>
                                        </p:attrNameLst>
                                      </p:cBhvr>
                                      <p:to>
                                        <p:strVal val="visible"/>
                                      </p:to>
                                    </p:set>
                                  </p:childTnLst>
                                </p:cTn>
                              </p:par>
                              <p:par>
                                <p:cTn id="249" presetID="35" presetClass="emph" presetSubtype="0" repeatCount="10000" fill="hold" grpId="1" nodeType="withEffect">
                                  <p:stCondLst>
                                    <p:cond delay="0"/>
                                  </p:stCondLst>
                                  <p:childTnLst>
                                    <p:anim calcmode="discrete" valueType="str">
                                      <p:cBhvr>
                                        <p:cTn id="250" dur="500" fill="hold"/>
                                        <p:tgtEl>
                                          <p:spTgt spid="116"/>
                                        </p:tgtEl>
                                        <p:attrNameLst>
                                          <p:attrName>style.visibility</p:attrName>
                                        </p:attrNameLst>
                                      </p:cBhvr>
                                      <p:tavLst>
                                        <p:tav tm="0">
                                          <p:val>
                                            <p:strVal val="hidden"/>
                                          </p:val>
                                        </p:tav>
                                        <p:tav tm="50000">
                                          <p:val>
                                            <p:strVal val="visible"/>
                                          </p:val>
                                        </p:tav>
                                      </p:tavLst>
                                    </p:anim>
                                  </p:childTnLst>
                                </p:cTn>
                              </p:par>
                            </p:childTnLst>
                          </p:cTn>
                        </p:par>
                      </p:childTnLst>
                    </p:cTn>
                  </p:par>
                  <p:par>
                    <p:cTn id="251" fill="hold">
                      <p:stCondLst>
                        <p:cond delay="indefinite"/>
                      </p:stCondLst>
                      <p:childTnLst>
                        <p:par>
                          <p:cTn id="252" fill="hold">
                            <p:stCondLst>
                              <p:cond delay="0"/>
                            </p:stCondLst>
                            <p:childTnLst>
                              <p:par>
                                <p:cTn id="253" presetID="1" presetClass="entr" presetSubtype="0" fill="hold" grpId="0" nodeType="clickEffect">
                                  <p:stCondLst>
                                    <p:cond delay="0"/>
                                  </p:stCondLst>
                                  <p:childTnLst>
                                    <p:set>
                                      <p:cBhvr>
                                        <p:cTn id="254" dur="1" fill="hold">
                                          <p:stCondLst>
                                            <p:cond delay="0"/>
                                          </p:stCondLst>
                                        </p:cTn>
                                        <p:tgtEl>
                                          <p:spTgt spid="121"/>
                                        </p:tgtEl>
                                        <p:attrNameLst>
                                          <p:attrName>style.visibility</p:attrName>
                                        </p:attrNameLst>
                                      </p:cBhvr>
                                      <p:to>
                                        <p:strVal val="visible"/>
                                      </p:to>
                                    </p:set>
                                  </p:childTnLst>
                                </p:cTn>
                              </p:par>
                              <p:par>
                                <p:cTn id="255" presetID="64" presetClass="path" presetSubtype="0" fill="remove" grpId="1" nodeType="withEffect">
                                  <p:stCondLst>
                                    <p:cond delay="0"/>
                                  </p:stCondLst>
                                  <p:childTnLst>
                                    <p:animMotion origin="layout" path="M 0.13542 0.06157 L -1.94444E-6 -3.7037E-7 " pathEditMode="relative" rAng="0" ptsTypes="AA">
                                      <p:cBhvr>
                                        <p:cTn id="256" dur="500" fill="hold"/>
                                        <p:tgtEl>
                                          <p:spTgt spid="121"/>
                                        </p:tgtEl>
                                        <p:attrNameLst>
                                          <p:attrName>ppt_x</p:attrName>
                                          <p:attrName>ppt_y</p:attrName>
                                        </p:attrNameLst>
                                      </p:cBhvr>
                                      <p:rCtr x="-6771" y="-3079"/>
                                    </p:animMotion>
                                  </p:childTnLst>
                                </p:cTn>
                              </p:par>
                            </p:childTnLst>
                          </p:cTn>
                        </p:par>
                      </p:childTnLst>
                    </p:cTn>
                  </p:par>
                  <p:par>
                    <p:cTn id="257" fill="hold">
                      <p:stCondLst>
                        <p:cond delay="indefinite"/>
                      </p:stCondLst>
                      <p:childTnLst>
                        <p:par>
                          <p:cTn id="258" fill="hold">
                            <p:stCondLst>
                              <p:cond delay="0"/>
                            </p:stCondLst>
                            <p:childTnLst>
                              <p:par>
                                <p:cTn id="259" presetID="35" presetClass="emph" presetSubtype="0" repeatCount="10000" fill="hold" grpId="2" nodeType="clickEffect">
                                  <p:stCondLst>
                                    <p:cond delay="0"/>
                                  </p:stCondLst>
                                  <p:childTnLst>
                                    <p:anim calcmode="discrete" valueType="str">
                                      <p:cBhvr>
                                        <p:cTn id="260" dur="500" fill="hold"/>
                                        <p:tgtEl>
                                          <p:spTgt spid="121"/>
                                        </p:tgtEl>
                                        <p:attrNameLst>
                                          <p:attrName>style.visibility</p:attrName>
                                        </p:attrNameLst>
                                      </p:cBhvr>
                                      <p:tavLst>
                                        <p:tav tm="0">
                                          <p:val>
                                            <p:strVal val="hidden"/>
                                          </p:val>
                                        </p:tav>
                                        <p:tav tm="50000">
                                          <p:val>
                                            <p:strVal val="visible"/>
                                          </p:val>
                                        </p:tav>
                                      </p:tavLst>
                                    </p:anim>
                                  </p:childTnLst>
                                </p:cTn>
                              </p:par>
                              <p:par>
                                <p:cTn id="261" presetID="35" presetClass="emph" presetSubtype="0" repeatCount="10000" fill="hold" grpId="1" nodeType="withEffect">
                                  <p:stCondLst>
                                    <p:cond delay="0"/>
                                  </p:stCondLst>
                                  <p:childTnLst>
                                    <p:anim calcmode="discrete" valueType="str">
                                      <p:cBhvr>
                                        <p:cTn id="262" dur="500" fill="hold"/>
                                        <p:tgtEl>
                                          <p:spTgt spid="305210"/>
                                        </p:tgtEl>
                                        <p:attrNameLst>
                                          <p:attrName>style.visibility</p:attrName>
                                        </p:attrNameLst>
                                      </p:cBhvr>
                                      <p:tavLst>
                                        <p:tav tm="0">
                                          <p:val>
                                            <p:strVal val="hidden"/>
                                          </p:val>
                                        </p:tav>
                                        <p:tav tm="50000">
                                          <p:val>
                                            <p:strVal val="visible"/>
                                          </p:val>
                                        </p:tav>
                                      </p:tavLst>
                                    </p:anim>
                                  </p:childTnLst>
                                </p:cTn>
                              </p:par>
                            </p:childTnLst>
                          </p:cTn>
                        </p:par>
                      </p:childTnLst>
                    </p:cTn>
                  </p:par>
                  <p:par>
                    <p:cTn id="263" fill="hold">
                      <p:stCondLst>
                        <p:cond delay="indefinite"/>
                      </p:stCondLst>
                      <p:childTnLst>
                        <p:par>
                          <p:cTn id="264" fill="hold">
                            <p:stCondLst>
                              <p:cond delay="0"/>
                            </p:stCondLst>
                            <p:childTnLst>
                              <p:par>
                                <p:cTn id="265" presetID="1" presetClass="entr" presetSubtype="0" fill="hold" grpId="0" nodeType="clickEffect">
                                  <p:stCondLst>
                                    <p:cond delay="0"/>
                                  </p:stCondLst>
                                  <p:childTnLst>
                                    <p:set>
                                      <p:cBhvr>
                                        <p:cTn id="266" dur="1" fill="hold">
                                          <p:stCondLst>
                                            <p:cond delay="0"/>
                                          </p:stCondLst>
                                        </p:cTn>
                                        <p:tgtEl>
                                          <p:spTgt spid="117"/>
                                        </p:tgtEl>
                                        <p:attrNameLst>
                                          <p:attrName>style.visibility</p:attrName>
                                        </p:attrNameLst>
                                      </p:cBhvr>
                                      <p:to>
                                        <p:strVal val="visible"/>
                                      </p:to>
                                    </p:set>
                                  </p:childTnLst>
                                </p:cTn>
                              </p:par>
                            </p:childTnLst>
                          </p:cTn>
                        </p:par>
                      </p:childTnLst>
                    </p:cTn>
                  </p:par>
                  <p:par>
                    <p:cTn id="267" fill="hold">
                      <p:stCondLst>
                        <p:cond delay="indefinite"/>
                      </p:stCondLst>
                      <p:childTnLst>
                        <p:par>
                          <p:cTn id="268" fill="hold">
                            <p:stCondLst>
                              <p:cond delay="0"/>
                            </p:stCondLst>
                            <p:childTnLst>
                              <p:par>
                                <p:cTn id="269" presetID="1" presetClass="entr" presetSubtype="0" fill="hold" grpId="0" nodeType="clickEffect">
                                  <p:stCondLst>
                                    <p:cond delay="0"/>
                                  </p:stCondLst>
                                  <p:childTnLst>
                                    <p:set>
                                      <p:cBhvr>
                                        <p:cTn id="270" dur="1" fill="hold">
                                          <p:stCondLst>
                                            <p:cond delay="0"/>
                                          </p:stCondLst>
                                        </p:cTn>
                                        <p:tgtEl>
                                          <p:spTgt spid="119"/>
                                        </p:tgtEl>
                                        <p:attrNameLst>
                                          <p:attrName>style.visibility</p:attrName>
                                        </p:attrNameLst>
                                      </p:cBhvr>
                                      <p:to>
                                        <p:strVal val="visible"/>
                                      </p:to>
                                    </p:set>
                                  </p:childTnLst>
                                </p:cTn>
                              </p:par>
                              <p:par>
                                <p:cTn id="271" presetID="64" presetClass="path" presetSubtype="0" fill="remove" grpId="1" nodeType="withEffect">
                                  <p:stCondLst>
                                    <p:cond delay="0"/>
                                  </p:stCondLst>
                                  <p:childTnLst>
                                    <p:animMotion origin="layout" path="M -0.09497 0.09283 L 1.38889E-6 -3.33333E-6 " pathEditMode="relative" rAng="0" ptsTypes="AA">
                                      <p:cBhvr>
                                        <p:cTn id="272" dur="500" fill="hold"/>
                                        <p:tgtEl>
                                          <p:spTgt spid="119"/>
                                        </p:tgtEl>
                                        <p:attrNameLst>
                                          <p:attrName>ppt_x</p:attrName>
                                          <p:attrName>ppt_y</p:attrName>
                                        </p:attrNameLst>
                                      </p:cBhvr>
                                      <p:rCtr x="4740" y="-4653"/>
                                    </p:animMotion>
                                  </p:childTnLst>
                                </p:cTn>
                              </p:par>
                              <p:par>
                                <p:cTn id="273" presetID="1" presetClass="entr" presetSubtype="0" fill="hold" grpId="0" nodeType="withEffect">
                                  <p:stCondLst>
                                    <p:cond delay="0"/>
                                  </p:stCondLst>
                                  <p:childTnLst>
                                    <p:set>
                                      <p:cBhvr>
                                        <p:cTn id="274" dur="1" fill="hold">
                                          <p:stCondLst>
                                            <p:cond delay="0"/>
                                          </p:stCondLst>
                                        </p:cTn>
                                        <p:tgtEl>
                                          <p:spTgt spid="120"/>
                                        </p:tgtEl>
                                        <p:attrNameLst>
                                          <p:attrName>style.visibility</p:attrName>
                                        </p:attrNameLst>
                                      </p:cBhvr>
                                      <p:to>
                                        <p:strVal val="visible"/>
                                      </p:to>
                                    </p:set>
                                  </p:childTnLst>
                                </p:cTn>
                              </p:par>
                              <p:par>
                                <p:cTn id="275" presetID="64" presetClass="path" presetSubtype="0" fill="remove" grpId="1" nodeType="withEffect">
                                  <p:stCondLst>
                                    <p:cond delay="0"/>
                                  </p:stCondLst>
                                  <p:childTnLst>
                                    <p:animMotion origin="layout" path="M -0.21753 0.08634 L 0.00209 -0.00046 " pathEditMode="relative" rAng="0" ptsTypes="AA">
                                      <p:cBhvr>
                                        <p:cTn id="276" dur="500" fill="hold"/>
                                        <p:tgtEl>
                                          <p:spTgt spid="120"/>
                                        </p:tgtEl>
                                        <p:attrNameLst>
                                          <p:attrName>ppt_x</p:attrName>
                                          <p:attrName>ppt_y</p:attrName>
                                        </p:attrNameLst>
                                      </p:cBhvr>
                                      <p:rCtr x="10972" y="-4352"/>
                                    </p:animMotion>
                                  </p:childTnLst>
                                </p:cTn>
                              </p:par>
                            </p:childTnLst>
                          </p:cTn>
                        </p:par>
                        <p:par>
                          <p:cTn id="277" fill="hold">
                            <p:stCondLst>
                              <p:cond delay="500"/>
                            </p:stCondLst>
                            <p:childTnLst>
                              <p:par>
                                <p:cTn id="278" presetID="1" presetClass="entr" presetSubtype="0" fill="hold" nodeType="afterEffect">
                                  <p:stCondLst>
                                    <p:cond delay="0"/>
                                  </p:stCondLst>
                                  <p:childTnLst>
                                    <p:set>
                                      <p:cBhvr>
                                        <p:cTn id="279" dur="1" fill="hold">
                                          <p:stCondLst>
                                            <p:cond delay="0"/>
                                          </p:stCondLst>
                                        </p:cTn>
                                        <p:tgtEl>
                                          <p:spTgt spid="118"/>
                                        </p:tgtEl>
                                        <p:attrNameLst>
                                          <p:attrName>style.visibility</p:attrName>
                                        </p:attrNameLst>
                                      </p:cBhvr>
                                      <p:to>
                                        <p:strVal val="visible"/>
                                      </p:to>
                                    </p:set>
                                  </p:childTnLst>
                                </p:cTn>
                              </p:par>
                            </p:childTnLst>
                          </p:cTn>
                        </p:par>
                      </p:childTnLst>
                    </p:cTn>
                  </p:par>
                  <p:par>
                    <p:cTn id="280" fill="hold">
                      <p:stCondLst>
                        <p:cond delay="indefinite"/>
                      </p:stCondLst>
                      <p:childTnLst>
                        <p:par>
                          <p:cTn id="281" fill="hold">
                            <p:stCondLst>
                              <p:cond delay="0"/>
                            </p:stCondLst>
                            <p:childTnLst>
                              <p:par>
                                <p:cTn id="282" presetID="1" presetClass="exit" presetSubtype="0" fill="hold" grpId="3" nodeType="clickEffect">
                                  <p:stCondLst>
                                    <p:cond delay="0"/>
                                  </p:stCondLst>
                                  <p:childTnLst>
                                    <p:set>
                                      <p:cBhvr>
                                        <p:cTn id="283" dur="1" fill="hold">
                                          <p:stCondLst>
                                            <p:cond delay="0"/>
                                          </p:stCondLst>
                                        </p:cTn>
                                        <p:tgtEl>
                                          <p:spTgt spid="121"/>
                                        </p:tgtEl>
                                        <p:attrNameLst>
                                          <p:attrName>style.visibility</p:attrName>
                                        </p:attrNameLst>
                                      </p:cBhvr>
                                      <p:to>
                                        <p:strVal val="hidden"/>
                                      </p:to>
                                    </p:set>
                                  </p:childTnLst>
                                </p:cTn>
                              </p:par>
                              <p:par>
                                <p:cTn id="284" presetID="1" presetClass="exit" presetSubtype="0" fill="hold" grpId="3" nodeType="withEffect">
                                  <p:stCondLst>
                                    <p:cond delay="0"/>
                                  </p:stCondLst>
                                  <p:childTnLst>
                                    <p:set>
                                      <p:cBhvr>
                                        <p:cTn id="285" dur="1" fill="hold">
                                          <p:stCondLst>
                                            <p:cond delay="0"/>
                                          </p:stCondLst>
                                        </p:cTn>
                                        <p:tgtEl>
                                          <p:spTgt spid="115"/>
                                        </p:tgtEl>
                                        <p:attrNameLst>
                                          <p:attrName>style.visibility</p:attrName>
                                        </p:attrNameLst>
                                      </p:cBhvr>
                                      <p:to>
                                        <p:strVal val="hidden"/>
                                      </p:to>
                                    </p:set>
                                  </p:childTnLst>
                                </p:cTn>
                              </p:par>
                              <p:par>
                                <p:cTn id="286" presetID="1" presetClass="exit" presetSubtype="0" fill="hold" grpId="1" nodeType="withEffect">
                                  <p:stCondLst>
                                    <p:cond delay="0"/>
                                  </p:stCondLst>
                                  <p:childTnLst>
                                    <p:set>
                                      <p:cBhvr>
                                        <p:cTn id="287" dur="1" fill="hold">
                                          <p:stCondLst>
                                            <p:cond delay="0"/>
                                          </p:stCondLst>
                                        </p:cTn>
                                        <p:tgtEl>
                                          <p:spTgt spid="110"/>
                                        </p:tgtEl>
                                        <p:attrNameLst>
                                          <p:attrName>style.visibility</p:attrName>
                                        </p:attrNameLst>
                                      </p:cBhvr>
                                      <p:to>
                                        <p:strVal val="hidden"/>
                                      </p:to>
                                    </p:set>
                                  </p:childTnLst>
                                </p:cTn>
                              </p:par>
                              <p:par>
                                <p:cTn id="288" presetID="1" presetClass="exit" presetSubtype="0" fill="hold" grpId="2" nodeType="withEffect">
                                  <p:stCondLst>
                                    <p:cond delay="0"/>
                                  </p:stCondLst>
                                  <p:childTnLst>
                                    <p:set>
                                      <p:cBhvr>
                                        <p:cTn id="289" dur="1" fill="hold">
                                          <p:stCondLst>
                                            <p:cond delay="0"/>
                                          </p:stCondLst>
                                        </p:cTn>
                                        <p:tgtEl>
                                          <p:spTgt spid="112"/>
                                        </p:tgtEl>
                                        <p:attrNameLst>
                                          <p:attrName>style.visibility</p:attrName>
                                        </p:attrNameLst>
                                      </p:cBhvr>
                                      <p:to>
                                        <p:strVal val="hidden"/>
                                      </p:to>
                                    </p:set>
                                  </p:childTnLst>
                                </p:cTn>
                              </p:par>
                              <p:par>
                                <p:cTn id="290" presetID="1" presetClass="exit" presetSubtype="0" fill="hold" grpId="2" nodeType="withEffect">
                                  <p:stCondLst>
                                    <p:cond delay="0"/>
                                  </p:stCondLst>
                                  <p:childTnLst>
                                    <p:set>
                                      <p:cBhvr>
                                        <p:cTn id="291" dur="1" fill="hold">
                                          <p:stCondLst>
                                            <p:cond delay="0"/>
                                          </p:stCondLst>
                                        </p:cTn>
                                        <p:tgtEl>
                                          <p:spTgt spid="113"/>
                                        </p:tgtEl>
                                        <p:attrNameLst>
                                          <p:attrName>style.visibility</p:attrName>
                                        </p:attrNameLst>
                                      </p:cBhvr>
                                      <p:to>
                                        <p:strVal val="hidden"/>
                                      </p:to>
                                    </p:set>
                                  </p:childTnLst>
                                </p:cTn>
                              </p:par>
                            </p:childTnLst>
                          </p:cTn>
                        </p:par>
                      </p:childTnLst>
                    </p:cTn>
                  </p:par>
                  <p:par>
                    <p:cTn id="292" fill="hold">
                      <p:stCondLst>
                        <p:cond delay="indefinite"/>
                      </p:stCondLst>
                      <p:childTnLst>
                        <p:par>
                          <p:cTn id="293" fill="hold">
                            <p:stCondLst>
                              <p:cond delay="0"/>
                            </p:stCondLst>
                            <p:childTnLst>
                              <p:par>
                                <p:cTn id="294" presetID="1" presetClass="entr" presetSubtype="0" fill="hold" grpId="3" nodeType="clickEffect">
                                  <p:stCondLst>
                                    <p:cond delay="0"/>
                                  </p:stCondLst>
                                  <p:childTnLst>
                                    <p:set>
                                      <p:cBhvr>
                                        <p:cTn id="295" dur="1" fill="hold">
                                          <p:stCondLst>
                                            <p:cond delay="0"/>
                                          </p:stCondLst>
                                        </p:cTn>
                                        <p:tgtEl>
                                          <p:spTgt spid="305180"/>
                                        </p:tgtEl>
                                        <p:attrNameLst>
                                          <p:attrName>style.visibility</p:attrName>
                                        </p:attrNameLst>
                                      </p:cBhvr>
                                      <p:to>
                                        <p:strVal val="visible"/>
                                      </p:to>
                                    </p:set>
                                  </p:childTnLst>
                                </p:cTn>
                              </p:par>
                              <p:par>
                                <p:cTn id="296" presetID="1" presetClass="entr" presetSubtype="0" fill="hold" grpId="3" nodeType="withEffect">
                                  <p:stCondLst>
                                    <p:cond delay="0"/>
                                  </p:stCondLst>
                                  <p:childTnLst>
                                    <p:set>
                                      <p:cBhvr>
                                        <p:cTn id="297" dur="1" fill="hold">
                                          <p:stCondLst>
                                            <p:cond delay="0"/>
                                          </p:stCondLst>
                                        </p:cTn>
                                        <p:tgtEl>
                                          <p:spTgt spid="305238"/>
                                        </p:tgtEl>
                                        <p:attrNameLst>
                                          <p:attrName>style.visibility</p:attrName>
                                        </p:attrNameLst>
                                      </p:cBhvr>
                                      <p:to>
                                        <p:strVal val="visible"/>
                                      </p:to>
                                    </p:set>
                                  </p:childTnLst>
                                </p:cTn>
                              </p:par>
                              <p:par>
                                <p:cTn id="298" presetID="1" presetClass="entr" presetSubtype="0" fill="hold" grpId="2" nodeType="withEffect">
                                  <p:stCondLst>
                                    <p:cond delay="0"/>
                                  </p:stCondLst>
                                  <p:childTnLst>
                                    <p:set>
                                      <p:cBhvr>
                                        <p:cTn id="299" dur="1" fill="hold">
                                          <p:stCondLst>
                                            <p:cond delay="0"/>
                                          </p:stCondLst>
                                        </p:cTn>
                                        <p:tgtEl>
                                          <p:spTgt spid="305236"/>
                                        </p:tgtEl>
                                        <p:attrNameLst>
                                          <p:attrName>style.visibility</p:attrName>
                                        </p:attrNameLst>
                                      </p:cBhvr>
                                      <p:to>
                                        <p:strVal val="visible"/>
                                      </p:to>
                                    </p:set>
                                  </p:childTnLst>
                                </p:cTn>
                              </p:par>
                              <p:par>
                                <p:cTn id="300" presetID="1" presetClass="entr" presetSubtype="0" fill="hold" grpId="3" nodeType="withEffect">
                                  <p:stCondLst>
                                    <p:cond delay="0"/>
                                  </p:stCondLst>
                                  <p:childTnLst>
                                    <p:set>
                                      <p:cBhvr>
                                        <p:cTn id="301" dur="1" fill="hold">
                                          <p:stCondLst>
                                            <p:cond delay="0"/>
                                          </p:stCondLst>
                                        </p:cTn>
                                        <p:tgtEl>
                                          <p:spTgt spid="305179"/>
                                        </p:tgtEl>
                                        <p:attrNameLst>
                                          <p:attrName>style.visibility</p:attrName>
                                        </p:attrNameLst>
                                      </p:cBhvr>
                                      <p:to>
                                        <p:strVal val="visible"/>
                                      </p:to>
                                    </p:set>
                                  </p:childTnLst>
                                </p:cTn>
                              </p:par>
                              <p:par>
                                <p:cTn id="302" presetID="1" presetClass="entr" presetSubtype="0" fill="hold" grpId="3" nodeType="withEffect">
                                  <p:stCondLst>
                                    <p:cond delay="0"/>
                                  </p:stCondLst>
                                  <p:childTnLst>
                                    <p:set>
                                      <p:cBhvr>
                                        <p:cTn id="303" dur="1" fill="hold">
                                          <p:stCondLst>
                                            <p:cond delay="0"/>
                                          </p:stCondLst>
                                        </p:cTn>
                                        <p:tgtEl>
                                          <p:spTgt spid="305181"/>
                                        </p:tgtEl>
                                        <p:attrNameLst>
                                          <p:attrName>style.visibility</p:attrName>
                                        </p:attrNameLst>
                                      </p:cBhvr>
                                      <p:to>
                                        <p:strVal val="visible"/>
                                      </p:to>
                                    </p:set>
                                  </p:childTnLst>
                                </p:cTn>
                              </p:par>
                              <p:par>
                                <p:cTn id="304" presetID="1" presetClass="entr" presetSubtype="0" fill="hold" grpId="3" nodeType="withEffect">
                                  <p:stCondLst>
                                    <p:cond delay="0"/>
                                  </p:stCondLst>
                                  <p:childTnLst>
                                    <p:set>
                                      <p:cBhvr>
                                        <p:cTn id="305" dur="1" fill="hold">
                                          <p:stCondLst>
                                            <p:cond delay="0"/>
                                          </p:stCondLst>
                                        </p:cTn>
                                        <p:tgtEl>
                                          <p:spTgt spid="305178"/>
                                        </p:tgtEl>
                                        <p:attrNameLst>
                                          <p:attrName>style.visibility</p:attrName>
                                        </p:attrNameLst>
                                      </p:cBhvr>
                                      <p:to>
                                        <p:strVal val="visible"/>
                                      </p:to>
                                    </p:set>
                                  </p:childTnLst>
                                </p:cTn>
                              </p:par>
                            </p:childTnLst>
                          </p:cTn>
                        </p:par>
                      </p:childTnLst>
                    </p:cTn>
                  </p:par>
                  <p:par>
                    <p:cTn id="306" fill="hold">
                      <p:stCondLst>
                        <p:cond delay="indefinite"/>
                      </p:stCondLst>
                      <p:childTnLst>
                        <p:par>
                          <p:cTn id="307" fill="hold">
                            <p:stCondLst>
                              <p:cond delay="0"/>
                            </p:stCondLst>
                            <p:childTnLst>
                              <p:par>
                                <p:cTn id="308" presetID="1" presetClass="entr" presetSubtype="0" fill="hold" grpId="1" nodeType="clickEffect">
                                  <p:stCondLst>
                                    <p:cond delay="0"/>
                                  </p:stCondLst>
                                  <p:childTnLst>
                                    <p:set>
                                      <p:cBhvr>
                                        <p:cTn id="309" dur="1" fill="hold">
                                          <p:stCondLst>
                                            <p:cond delay="0"/>
                                          </p:stCondLst>
                                        </p:cTn>
                                        <p:tgtEl>
                                          <p:spTgt spid="305238"/>
                                        </p:tgtEl>
                                        <p:attrNameLst>
                                          <p:attrName>style.visibility</p:attrName>
                                        </p:attrNameLst>
                                      </p:cBhvr>
                                      <p:to>
                                        <p:strVal val="visible"/>
                                      </p:to>
                                    </p:set>
                                  </p:childTnLst>
                                </p:cTn>
                              </p:par>
                              <p:par>
                                <p:cTn id="310" presetID="1" presetClass="entr" presetSubtype="0" fill="hold" grpId="1" nodeType="withEffect">
                                  <p:stCondLst>
                                    <p:cond delay="0"/>
                                  </p:stCondLst>
                                  <p:childTnLst>
                                    <p:set>
                                      <p:cBhvr>
                                        <p:cTn id="311" dur="1" fill="hold">
                                          <p:stCondLst>
                                            <p:cond delay="0"/>
                                          </p:stCondLst>
                                        </p:cTn>
                                        <p:tgtEl>
                                          <p:spTgt spid="305236"/>
                                        </p:tgtEl>
                                        <p:attrNameLst>
                                          <p:attrName>style.visibility</p:attrName>
                                        </p:attrNameLst>
                                      </p:cBhvr>
                                      <p:to>
                                        <p:strVal val="visible"/>
                                      </p:to>
                                    </p:set>
                                  </p:childTnLst>
                                </p:cTn>
                              </p:par>
                              <p:par>
                                <p:cTn id="312" presetID="1" presetClass="entr" presetSubtype="0" fill="hold" grpId="2" nodeType="withEffect">
                                  <p:stCondLst>
                                    <p:cond delay="0"/>
                                  </p:stCondLst>
                                  <p:childTnLst>
                                    <p:set>
                                      <p:cBhvr>
                                        <p:cTn id="313" dur="1" fill="hold">
                                          <p:stCondLst>
                                            <p:cond delay="0"/>
                                          </p:stCondLst>
                                        </p:cTn>
                                        <p:tgtEl>
                                          <p:spTgt spid="305181"/>
                                        </p:tgtEl>
                                        <p:attrNameLst>
                                          <p:attrName>style.visibility</p:attrName>
                                        </p:attrNameLst>
                                      </p:cBhvr>
                                      <p:to>
                                        <p:strVal val="visible"/>
                                      </p:to>
                                    </p:set>
                                  </p:childTnLst>
                                </p:cTn>
                              </p:par>
                              <p:par>
                                <p:cTn id="314" presetID="1" presetClass="entr" presetSubtype="0" fill="hold" grpId="2" nodeType="withEffect">
                                  <p:stCondLst>
                                    <p:cond delay="0"/>
                                  </p:stCondLst>
                                  <p:childTnLst>
                                    <p:set>
                                      <p:cBhvr>
                                        <p:cTn id="315" dur="1" fill="hold">
                                          <p:stCondLst>
                                            <p:cond delay="0"/>
                                          </p:stCondLst>
                                        </p:cTn>
                                        <p:tgtEl>
                                          <p:spTgt spid="305179"/>
                                        </p:tgtEl>
                                        <p:attrNameLst>
                                          <p:attrName>style.visibility</p:attrName>
                                        </p:attrNameLst>
                                      </p:cBhvr>
                                      <p:to>
                                        <p:strVal val="visible"/>
                                      </p:to>
                                    </p:set>
                                  </p:childTnLst>
                                </p:cTn>
                              </p:par>
                              <p:par>
                                <p:cTn id="316" presetID="1" presetClass="entr" presetSubtype="0" fill="hold" grpId="2" nodeType="withEffect">
                                  <p:stCondLst>
                                    <p:cond delay="0"/>
                                  </p:stCondLst>
                                  <p:childTnLst>
                                    <p:set>
                                      <p:cBhvr>
                                        <p:cTn id="317" dur="1" fill="hold">
                                          <p:stCondLst>
                                            <p:cond delay="0"/>
                                          </p:stCondLst>
                                        </p:cTn>
                                        <p:tgtEl>
                                          <p:spTgt spid="305178"/>
                                        </p:tgtEl>
                                        <p:attrNameLst>
                                          <p:attrName>style.visibility</p:attrName>
                                        </p:attrNameLst>
                                      </p:cBhvr>
                                      <p:to>
                                        <p:strVal val="visible"/>
                                      </p:to>
                                    </p:set>
                                  </p:childTnLst>
                                </p:cTn>
                              </p:par>
                              <p:par>
                                <p:cTn id="318" presetID="1" presetClass="entr" presetSubtype="0" fill="hold" grpId="2" nodeType="withEffect">
                                  <p:stCondLst>
                                    <p:cond delay="0"/>
                                  </p:stCondLst>
                                  <p:childTnLst>
                                    <p:set>
                                      <p:cBhvr>
                                        <p:cTn id="319" dur="1" fill="hold">
                                          <p:stCondLst>
                                            <p:cond delay="0"/>
                                          </p:stCondLst>
                                        </p:cTn>
                                        <p:tgtEl>
                                          <p:spTgt spid="305180"/>
                                        </p:tgtEl>
                                        <p:attrNameLst>
                                          <p:attrName>style.visibility</p:attrName>
                                        </p:attrNameLst>
                                      </p:cBhvr>
                                      <p:to>
                                        <p:strVal val="visible"/>
                                      </p:to>
                                    </p:set>
                                  </p:childTnLst>
                                </p:cTn>
                              </p:par>
                              <p:par>
                                <p:cTn id="320" presetID="1" presetClass="entr" presetSubtype="0" fill="hold" grpId="1" nodeType="withEffect">
                                  <p:stCondLst>
                                    <p:cond delay="0"/>
                                  </p:stCondLst>
                                  <p:childTnLst>
                                    <p:set>
                                      <p:cBhvr>
                                        <p:cTn id="321" dur="1" fill="hold">
                                          <p:stCondLst>
                                            <p:cond delay="0"/>
                                          </p:stCondLst>
                                        </p:cTn>
                                        <p:tgtEl>
                                          <p:spTgt spid="305218"/>
                                        </p:tgtEl>
                                        <p:attrNameLst>
                                          <p:attrName>style.visibility</p:attrName>
                                        </p:attrNameLst>
                                      </p:cBhvr>
                                      <p:to>
                                        <p:strVal val="visible"/>
                                      </p:to>
                                    </p:set>
                                  </p:childTnLst>
                                </p:cTn>
                              </p:par>
                              <p:par>
                                <p:cTn id="322" presetID="1" presetClass="entr" presetSubtype="0" fill="hold" grpId="1" nodeType="withEffect">
                                  <p:stCondLst>
                                    <p:cond delay="0"/>
                                  </p:stCondLst>
                                  <p:childTnLst>
                                    <p:set>
                                      <p:cBhvr>
                                        <p:cTn id="323" dur="1" fill="hold">
                                          <p:stCondLst>
                                            <p:cond delay="0"/>
                                          </p:stCondLst>
                                        </p:cTn>
                                        <p:tgtEl>
                                          <p:spTgt spid="305215"/>
                                        </p:tgtEl>
                                        <p:attrNameLst>
                                          <p:attrName>style.visibility</p:attrName>
                                        </p:attrNameLst>
                                      </p:cBhvr>
                                      <p:to>
                                        <p:strVal val="visible"/>
                                      </p:to>
                                    </p:set>
                                  </p:childTnLst>
                                </p:cTn>
                              </p:par>
                              <p:par>
                                <p:cTn id="324" presetID="1" presetClass="entr" presetSubtype="0" fill="hold" grpId="1" nodeType="withEffect">
                                  <p:stCondLst>
                                    <p:cond delay="0"/>
                                  </p:stCondLst>
                                  <p:childTnLst>
                                    <p:set>
                                      <p:cBhvr>
                                        <p:cTn id="325" dur="1" fill="hold">
                                          <p:stCondLst>
                                            <p:cond delay="0"/>
                                          </p:stCondLst>
                                        </p:cTn>
                                        <p:tgtEl>
                                          <p:spTgt spid="3052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178" grpId="0" animBg="1"/>
      <p:bldP spid="305178" grpId="1" animBg="1"/>
      <p:bldP spid="305178" grpId="2" animBg="1"/>
      <p:bldP spid="305178" grpId="3" animBg="1"/>
      <p:bldP spid="305179" grpId="0" animBg="1"/>
      <p:bldP spid="305179" grpId="1" animBg="1"/>
      <p:bldP spid="305179" grpId="2" animBg="1"/>
      <p:bldP spid="305179" grpId="3" animBg="1"/>
      <p:bldP spid="305181" grpId="0" animBg="1"/>
      <p:bldP spid="305181" grpId="1" animBg="1"/>
      <p:bldP spid="305181" grpId="2" animBg="1"/>
      <p:bldP spid="305181" grpId="3" animBg="1"/>
      <p:bldP spid="305194" grpId="0" animBg="1"/>
      <p:bldP spid="305195" grpId="0" animBg="1"/>
      <p:bldP spid="305195" grpId="1" animBg="1"/>
      <p:bldP spid="305208" grpId="0" animBg="1"/>
      <p:bldP spid="305208" grpId="1" animBg="1"/>
      <p:bldP spid="305210" grpId="0"/>
      <p:bldP spid="305210" grpId="1"/>
      <p:bldP spid="305211" grpId="0" animBg="1"/>
      <p:bldP spid="305212" grpId="0"/>
      <p:bldP spid="305212" grpId="1"/>
      <p:bldP spid="305213" grpId="0" animBg="1"/>
      <p:bldP spid="305214" grpId="0" animBg="1"/>
      <p:bldP spid="305215" grpId="0" animBg="1"/>
      <p:bldP spid="305215" grpId="1" animBg="1"/>
      <p:bldP spid="305216" grpId="0" animBg="1"/>
      <p:bldP spid="305216" grpId="1" animBg="1"/>
      <p:bldP spid="305217" grpId="0"/>
      <p:bldP spid="305217" grpId="1"/>
      <p:bldP spid="305217" grpId="2"/>
      <p:bldP spid="305218" grpId="0" animBg="1"/>
      <p:bldP spid="305218" grpId="1" animBg="1"/>
      <p:bldP spid="305220" grpId="0"/>
      <p:bldP spid="305221" grpId="0"/>
      <p:bldP spid="305221" grpId="1"/>
      <p:bldP spid="305222" grpId="0"/>
      <p:bldP spid="305222" grpId="1"/>
      <p:bldP spid="305223" grpId="0"/>
      <p:bldP spid="305225" grpId="0"/>
      <p:bldP spid="305227" grpId="0" animBg="1"/>
      <p:bldP spid="305228" grpId="0"/>
      <p:bldP spid="305228" grpId="1"/>
      <p:bldP spid="305231" grpId="0" animBg="1"/>
      <p:bldP spid="305233" grpId="0" animBg="1"/>
      <p:bldP spid="305234" grpId="0"/>
      <p:bldP spid="305234" grpId="1"/>
      <p:bldP spid="305235" grpId="0"/>
      <p:bldP spid="305235" grpId="1"/>
      <p:bldP spid="305236" grpId="0" animBg="1"/>
      <p:bldP spid="305236" grpId="1" animBg="1"/>
      <p:bldP spid="305236" grpId="2" animBg="1"/>
      <p:bldP spid="305237" grpId="0"/>
      <p:bldP spid="305237" grpId="1"/>
      <p:bldP spid="305238" grpId="0"/>
      <p:bldP spid="305238" grpId="1"/>
      <p:bldP spid="305238" grpId="2"/>
      <p:bldP spid="305238" grpId="3"/>
      <p:bldP spid="305239" grpId="0"/>
      <p:bldP spid="305239" grpId="1"/>
      <p:bldP spid="305240" grpId="0"/>
      <p:bldP spid="305240" grpId="1"/>
      <p:bldP spid="305241" grpId="0"/>
      <p:bldP spid="305241" grpId="1"/>
      <p:bldP spid="305242" grpId="0" animBg="1"/>
      <p:bldP spid="95" grpId="0"/>
      <p:bldP spid="98" grpId="0"/>
      <p:bldP spid="98" grpId="1"/>
      <p:bldP spid="105" grpId="0"/>
      <p:bldP spid="106" grpId="0"/>
      <p:bldP spid="106" grpId="1"/>
      <p:bldP spid="107" grpId="0"/>
      <p:bldP spid="107" grpId="1"/>
      <p:bldP spid="305180" grpId="0" animBg="1"/>
      <p:bldP spid="305180" grpId="1" animBg="1"/>
      <p:bldP spid="305180" grpId="2" animBg="1"/>
      <p:bldP spid="305180" grpId="3" animBg="1"/>
      <p:bldP spid="108" grpId="0" animBg="1"/>
      <p:bldP spid="108" grpId="1" animBg="1"/>
      <p:bldP spid="109" grpId="0" animBg="1"/>
      <p:bldP spid="109" grpId="1" animBg="1"/>
      <p:bldP spid="110" grpId="0"/>
      <p:bldP spid="110" grpId="1"/>
      <p:bldP spid="112" grpId="0"/>
      <p:bldP spid="112" grpId="1"/>
      <p:bldP spid="112" grpId="2"/>
      <p:bldP spid="113" grpId="0"/>
      <p:bldP spid="113" grpId="1"/>
      <p:bldP spid="113" grpId="2"/>
      <p:bldP spid="100" grpId="0"/>
      <p:bldP spid="102" grpId="0"/>
      <p:bldP spid="102" grpId="1"/>
      <p:bldP spid="104" grpId="0"/>
      <p:bldP spid="104" grpId="1"/>
      <p:bldP spid="115" grpId="0"/>
      <p:bldP spid="115" grpId="1"/>
      <p:bldP spid="115" grpId="2"/>
      <p:bldP spid="115" grpId="3"/>
      <p:bldP spid="116" grpId="0"/>
      <p:bldP spid="116" grpId="1"/>
      <p:bldP spid="117" grpId="0"/>
      <p:bldP spid="119" grpId="0"/>
      <p:bldP spid="119" grpId="1"/>
      <p:bldP spid="120" grpId="0"/>
      <p:bldP spid="120" grpId="1"/>
      <p:bldP spid="121" grpId="0"/>
      <p:bldP spid="121" grpId="1"/>
      <p:bldP spid="121" grpId="2"/>
      <p:bldP spid="121" grpId="3"/>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4"/>
          <p:cNvGrpSpPr>
            <a:grpSpLocks/>
          </p:cNvGrpSpPr>
          <p:nvPr/>
        </p:nvGrpSpPr>
        <p:grpSpPr bwMode="auto">
          <a:xfrm>
            <a:off x="1220788" y="2060575"/>
            <a:ext cx="2887662" cy="915988"/>
            <a:chOff x="769" y="1298"/>
            <a:chExt cx="1819" cy="577"/>
          </a:xfrm>
        </p:grpSpPr>
        <p:sp>
          <p:nvSpPr>
            <p:cNvPr id="20572" name="Freeform 5"/>
            <p:cNvSpPr>
              <a:spLocks/>
            </p:cNvSpPr>
            <p:nvPr/>
          </p:nvSpPr>
          <p:spPr bwMode="auto">
            <a:xfrm>
              <a:off x="769" y="1298"/>
              <a:ext cx="1760" cy="577"/>
            </a:xfrm>
            <a:custGeom>
              <a:avLst/>
              <a:gdLst>
                <a:gd name="T0" fmla="*/ 47 w 2521"/>
                <a:gd name="T1" fmla="*/ 7 h 871"/>
                <a:gd name="T2" fmla="*/ 47 w 2521"/>
                <a:gd name="T3" fmla="*/ 9 h 871"/>
                <a:gd name="T4" fmla="*/ 38 w 2521"/>
                <a:gd name="T5" fmla="*/ 9 h 871"/>
                <a:gd name="T6" fmla="*/ 30 w 2521"/>
                <a:gd name="T7" fmla="*/ 7 h 871"/>
                <a:gd name="T8" fmla="*/ 5 w 2521"/>
                <a:gd name="T9" fmla="*/ 7 h 871"/>
                <a:gd name="T10" fmla="*/ 4 w 2521"/>
                <a:gd name="T11" fmla="*/ 3 h 871"/>
                <a:gd name="T12" fmla="*/ 30 w 2521"/>
                <a:gd name="T13" fmla="*/ 3 h 871"/>
                <a:gd name="T14" fmla="*/ 38 w 2521"/>
                <a:gd name="T15" fmla="*/ 1 h 871"/>
                <a:gd name="T16" fmla="*/ 46 w 2521"/>
                <a:gd name="T17" fmla="*/ 1 h 871"/>
                <a:gd name="T18" fmla="*/ 47 w 2521"/>
                <a:gd name="T19" fmla="*/ 2 h 8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21"/>
                <a:gd name="T31" fmla="*/ 0 h 871"/>
                <a:gd name="T32" fmla="*/ 2521 w 2521"/>
                <a:gd name="T33" fmla="*/ 871 h 87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21" h="871">
                  <a:moveTo>
                    <a:pt x="2478" y="662"/>
                  </a:moveTo>
                  <a:cubicBezTo>
                    <a:pt x="2473" y="689"/>
                    <a:pt x="2521" y="796"/>
                    <a:pt x="2442" y="826"/>
                  </a:cubicBezTo>
                  <a:cubicBezTo>
                    <a:pt x="2363" y="856"/>
                    <a:pt x="2143" y="871"/>
                    <a:pt x="2001" y="840"/>
                  </a:cubicBezTo>
                  <a:cubicBezTo>
                    <a:pt x="1859" y="809"/>
                    <a:pt x="1883" y="682"/>
                    <a:pt x="1589" y="641"/>
                  </a:cubicBezTo>
                  <a:cubicBezTo>
                    <a:pt x="1295" y="600"/>
                    <a:pt x="465" y="651"/>
                    <a:pt x="238" y="591"/>
                  </a:cubicBezTo>
                  <a:cubicBezTo>
                    <a:pt x="11" y="531"/>
                    <a:pt x="0" y="339"/>
                    <a:pt x="225" y="282"/>
                  </a:cubicBezTo>
                  <a:cubicBezTo>
                    <a:pt x="450" y="225"/>
                    <a:pt x="1295" y="287"/>
                    <a:pt x="1590" y="246"/>
                  </a:cubicBezTo>
                  <a:cubicBezTo>
                    <a:pt x="1885" y="205"/>
                    <a:pt x="1857" y="66"/>
                    <a:pt x="1996" y="33"/>
                  </a:cubicBezTo>
                  <a:cubicBezTo>
                    <a:pt x="2135" y="0"/>
                    <a:pt x="2344" y="17"/>
                    <a:pt x="2422" y="47"/>
                  </a:cubicBezTo>
                  <a:cubicBezTo>
                    <a:pt x="2500" y="77"/>
                    <a:pt x="2456" y="177"/>
                    <a:pt x="2465" y="211"/>
                  </a:cubicBezTo>
                </a:path>
              </a:pathLst>
            </a:custGeom>
            <a:solidFill>
              <a:srgbClr val="DDDDDD"/>
            </a:solidFill>
            <a:ln w="12700" cap="flat" cmpd="sng">
              <a:solidFill>
                <a:schemeClr val="folHlink"/>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20573" name="AutoShape 6"/>
            <p:cNvSpPr>
              <a:spLocks noChangeArrowheads="1"/>
            </p:cNvSpPr>
            <p:nvPr/>
          </p:nvSpPr>
          <p:spPr bwMode="auto">
            <a:xfrm>
              <a:off x="2231" y="1435"/>
              <a:ext cx="357" cy="306"/>
            </a:xfrm>
            <a:prstGeom prst="hexagon">
              <a:avLst>
                <a:gd name="adj" fmla="val 29167"/>
                <a:gd name="vf" fmla="val 115470"/>
              </a:avLst>
            </a:prstGeom>
            <a:solidFill>
              <a:schemeClr val="hlink"/>
            </a:solidFill>
            <a:ln w="28575" algn="ctr">
              <a:solidFill>
                <a:schemeClr val="bg2"/>
              </a:solidFill>
              <a:miter lim="800000"/>
              <a:headEnd/>
              <a:tailEnd/>
            </a:ln>
          </p:spPr>
          <p:txBody>
            <a:bodyPr wrap="none" anchor="ctr"/>
            <a:lstStyle/>
            <a:p>
              <a:pPr algn="ctr"/>
              <a:endParaRPr lang="ja-JP" altLang="en-US" i="1">
                <a:solidFill>
                  <a:srgbClr val="000000"/>
                </a:solidFill>
                <a:ea typeface="ＭＳ Ｐゴシック" pitchFamily="50" charset="-128"/>
              </a:endParaRPr>
            </a:p>
          </p:txBody>
        </p:sp>
      </p:grpSp>
      <p:grpSp>
        <p:nvGrpSpPr>
          <p:cNvPr id="20483" name="Group 7"/>
          <p:cNvGrpSpPr>
            <a:grpSpLocks/>
          </p:cNvGrpSpPr>
          <p:nvPr/>
        </p:nvGrpSpPr>
        <p:grpSpPr bwMode="auto">
          <a:xfrm>
            <a:off x="788988" y="2108200"/>
            <a:ext cx="1725612" cy="1603375"/>
            <a:chOff x="1222" y="590"/>
            <a:chExt cx="1087" cy="982"/>
          </a:xfrm>
          <a:solidFill>
            <a:srgbClr val="FFF0E6"/>
          </a:solidFill>
        </p:grpSpPr>
        <p:sp>
          <p:nvSpPr>
            <p:cNvPr id="20568" name="Freeform 8"/>
            <p:cNvSpPr>
              <a:spLocks/>
            </p:cNvSpPr>
            <p:nvPr/>
          </p:nvSpPr>
          <p:spPr bwMode="auto">
            <a:xfrm>
              <a:off x="1222" y="590"/>
              <a:ext cx="1087" cy="982"/>
            </a:xfrm>
            <a:custGeom>
              <a:avLst/>
              <a:gdLst>
                <a:gd name="T0" fmla="*/ 0 w 1087"/>
                <a:gd name="T1" fmla="*/ 893 h 982"/>
                <a:gd name="T2" fmla="*/ 279 w 1087"/>
                <a:gd name="T3" fmla="*/ 549 h 982"/>
                <a:gd name="T4" fmla="*/ 422 w 1087"/>
                <a:gd name="T5" fmla="*/ 152 h 982"/>
                <a:gd name="T6" fmla="*/ 491 w 1087"/>
                <a:gd name="T7" fmla="*/ 87 h 982"/>
                <a:gd name="T8" fmla="*/ 551 w 1087"/>
                <a:gd name="T9" fmla="*/ 77 h 982"/>
                <a:gd name="T10" fmla="*/ 646 w 1087"/>
                <a:gd name="T11" fmla="*/ 30 h 982"/>
                <a:gd name="T12" fmla="*/ 730 w 1087"/>
                <a:gd name="T13" fmla="*/ 30 h 982"/>
                <a:gd name="T14" fmla="*/ 820 w 1087"/>
                <a:gd name="T15" fmla="*/ 2 h 982"/>
                <a:gd name="T16" fmla="*/ 919 w 1087"/>
                <a:gd name="T17" fmla="*/ 40 h 982"/>
                <a:gd name="T18" fmla="*/ 978 w 1087"/>
                <a:gd name="T19" fmla="*/ 30 h 982"/>
                <a:gd name="T20" fmla="*/ 1067 w 1087"/>
                <a:gd name="T21" fmla="*/ 87 h 982"/>
                <a:gd name="T22" fmla="*/ 1043 w 1087"/>
                <a:gd name="T23" fmla="*/ 219 h 982"/>
                <a:gd name="T24" fmla="*/ 993 w 1087"/>
                <a:gd name="T25" fmla="*/ 299 h 982"/>
                <a:gd name="T26" fmla="*/ 993 w 1087"/>
                <a:gd name="T27" fmla="*/ 379 h 982"/>
                <a:gd name="T28" fmla="*/ 1003 w 1087"/>
                <a:gd name="T29" fmla="*/ 379 h 982"/>
                <a:gd name="T30" fmla="*/ 1075 w 1087"/>
                <a:gd name="T31" fmla="*/ 377 h 982"/>
                <a:gd name="T32" fmla="*/ 1068 w 1087"/>
                <a:gd name="T33" fmla="*/ 413 h 982"/>
                <a:gd name="T34" fmla="*/ 961 w 1087"/>
                <a:gd name="T35" fmla="*/ 562 h 982"/>
                <a:gd name="T36" fmla="*/ 748 w 1087"/>
                <a:gd name="T37" fmla="*/ 662 h 982"/>
                <a:gd name="T38" fmla="*/ 452 w 1087"/>
                <a:gd name="T39" fmla="*/ 982 h 98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87"/>
                <a:gd name="T61" fmla="*/ 0 h 982"/>
                <a:gd name="T62" fmla="*/ 1087 w 1087"/>
                <a:gd name="T63" fmla="*/ 982 h 98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87" h="982">
                  <a:moveTo>
                    <a:pt x="0" y="893"/>
                  </a:moveTo>
                  <a:cubicBezTo>
                    <a:pt x="104" y="783"/>
                    <a:pt x="208" y="672"/>
                    <a:pt x="279" y="549"/>
                  </a:cubicBezTo>
                  <a:cubicBezTo>
                    <a:pt x="349" y="425"/>
                    <a:pt x="387" y="229"/>
                    <a:pt x="422" y="152"/>
                  </a:cubicBezTo>
                  <a:cubicBezTo>
                    <a:pt x="458" y="76"/>
                    <a:pt x="470" y="99"/>
                    <a:pt x="491" y="87"/>
                  </a:cubicBezTo>
                  <a:cubicBezTo>
                    <a:pt x="513" y="74"/>
                    <a:pt x="526" y="86"/>
                    <a:pt x="551" y="77"/>
                  </a:cubicBezTo>
                  <a:cubicBezTo>
                    <a:pt x="577" y="68"/>
                    <a:pt x="616" y="38"/>
                    <a:pt x="646" y="30"/>
                  </a:cubicBezTo>
                  <a:cubicBezTo>
                    <a:pt x="676" y="22"/>
                    <a:pt x="702" y="34"/>
                    <a:pt x="730" y="30"/>
                  </a:cubicBezTo>
                  <a:cubicBezTo>
                    <a:pt x="759" y="25"/>
                    <a:pt x="788" y="0"/>
                    <a:pt x="820" y="2"/>
                  </a:cubicBezTo>
                  <a:cubicBezTo>
                    <a:pt x="851" y="4"/>
                    <a:pt x="892" y="35"/>
                    <a:pt x="919" y="40"/>
                  </a:cubicBezTo>
                  <a:cubicBezTo>
                    <a:pt x="945" y="44"/>
                    <a:pt x="954" y="22"/>
                    <a:pt x="978" y="30"/>
                  </a:cubicBezTo>
                  <a:cubicBezTo>
                    <a:pt x="1002" y="38"/>
                    <a:pt x="1057" y="56"/>
                    <a:pt x="1067" y="87"/>
                  </a:cubicBezTo>
                  <a:cubicBezTo>
                    <a:pt x="1078" y="118"/>
                    <a:pt x="1055" y="184"/>
                    <a:pt x="1043" y="219"/>
                  </a:cubicBezTo>
                  <a:cubicBezTo>
                    <a:pt x="1030" y="254"/>
                    <a:pt x="1002" y="272"/>
                    <a:pt x="993" y="299"/>
                  </a:cubicBezTo>
                  <a:cubicBezTo>
                    <a:pt x="985" y="325"/>
                    <a:pt x="992" y="366"/>
                    <a:pt x="993" y="379"/>
                  </a:cubicBezTo>
                  <a:cubicBezTo>
                    <a:pt x="995" y="392"/>
                    <a:pt x="989" y="379"/>
                    <a:pt x="1003" y="379"/>
                  </a:cubicBezTo>
                  <a:cubicBezTo>
                    <a:pt x="1017" y="379"/>
                    <a:pt x="1064" y="371"/>
                    <a:pt x="1075" y="377"/>
                  </a:cubicBezTo>
                  <a:cubicBezTo>
                    <a:pt x="1086" y="383"/>
                    <a:pt x="1087" y="382"/>
                    <a:pt x="1068" y="413"/>
                  </a:cubicBezTo>
                  <a:cubicBezTo>
                    <a:pt x="1049" y="444"/>
                    <a:pt x="1014" y="520"/>
                    <a:pt x="961" y="562"/>
                  </a:cubicBezTo>
                  <a:cubicBezTo>
                    <a:pt x="908" y="604"/>
                    <a:pt x="833" y="592"/>
                    <a:pt x="748" y="662"/>
                  </a:cubicBezTo>
                  <a:cubicBezTo>
                    <a:pt x="663" y="732"/>
                    <a:pt x="514" y="915"/>
                    <a:pt x="452" y="982"/>
                  </a:cubicBezTo>
                </a:path>
              </a:pathLst>
            </a:custGeom>
            <a:grp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20569" name="Freeform 9"/>
            <p:cNvSpPr>
              <a:spLocks/>
            </p:cNvSpPr>
            <p:nvPr/>
          </p:nvSpPr>
          <p:spPr bwMode="auto">
            <a:xfrm>
              <a:off x="1739" y="667"/>
              <a:ext cx="34" cy="38"/>
            </a:xfrm>
            <a:custGeom>
              <a:avLst/>
              <a:gdLst>
                <a:gd name="T0" fmla="*/ 1 w 50"/>
                <a:gd name="T1" fmla="*/ 0 h 57"/>
                <a:gd name="T2" fmla="*/ 0 w 50"/>
                <a:gd name="T3" fmla="*/ 1 h 57"/>
                <a:gd name="T4" fmla="*/ 0 60000 65536"/>
                <a:gd name="T5" fmla="*/ 0 60000 65536"/>
                <a:gd name="T6" fmla="*/ 0 w 50"/>
                <a:gd name="T7" fmla="*/ 0 h 57"/>
                <a:gd name="T8" fmla="*/ 50 w 50"/>
                <a:gd name="T9" fmla="*/ 57 h 57"/>
              </a:gdLst>
              <a:ahLst/>
              <a:cxnLst>
                <a:cxn ang="T4">
                  <a:pos x="T0" y="T1"/>
                </a:cxn>
                <a:cxn ang="T5">
                  <a:pos x="T2" y="T3"/>
                </a:cxn>
              </a:cxnLst>
              <a:rect l="T6" t="T7" r="T8" b="T9"/>
              <a:pathLst>
                <a:path w="50" h="57">
                  <a:moveTo>
                    <a:pt x="50" y="0"/>
                  </a:moveTo>
                  <a:cubicBezTo>
                    <a:pt x="28" y="25"/>
                    <a:pt x="6" y="51"/>
                    <a:pt x="0" y="57"/>
                  </a:cubicBezTo>
                </a:path>
              </a:pathLst>
            </a:custGeom>
            <a:grp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20570" name="Freeform 10"/>
            <p:cNvSpPr>
              <a:spLocks/>
            </p:cNvSpPr>
            <p:nvPr/>
          </p:nvSpPr>
          <p:spPr bwMode="auto">
            <a:xfrm>
              <a:off x="1917" y="620"/>
              <a:ext cx="39" cy="47"/>
            </a:xfrm>
            <a:custGeom>
              <a:avLst/>
              <a:gdLst>
                <a:gd name="T0" fmla="*/ 1 w 55"/>
                <a:gd name="T1" fmla="*/ 0 h 71"/>
                <a:gd name="T2" fmla="*/ 0 w 55"/>
                <a:gd name="T3" fmla="*/ 1 h 71"/>
                <a:gd name="T4" fmla="*/ 0 60000 65536"/>
                <a:gd name="T5" fmla="*/ 0 60000 65536"/>
                <a:gd name="T6" fmla="*/ 0 w 55"/>
                <a:gd name="T7" fmla="*/ 0 h 71"/>
                <a:gd name="T8" fmla="*/ 55 w 55"/>
                <a:gd name="T9" fmla="*/ 71 h 71"/>
              </a:gdLst>
              <a:ahLst/>
              <a:cxnLst>
                <a:cxn ang="T4">
                  <a:pos x="T0" y="T1"/>
                </a:cxn>
                <a:cxn ang="T5">
                  <a:pos x="T2" y="T3"/>
                </a:cxn>
              </a:cxnLst>
              <a:rect l="T6" t="T7" r="T8" b="T9"/>
              <a:pathLst>
                <a:path w="55" h="71">
                  <a:moveTo>
                    <a:pt x="55" y="0"/>
                  </a:moveTo>
                  <a:cubicBezTo>
                    <a:pt x="46" y="12"/>
                    <a:pt x="11" y="57"/>
                    <a:pt x="0" y="71"/>
                  </a:cubicBezTo>
                </a:path>
              </a:pathLst>
            </a:custGeom>
            <a:grp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sp>
          <p:nvSpPr>
            <p:cNvPr id="20571" name="Freeform 11"/>
            <p:cNvSpPr>
              <a:spLocks/>
            </p:cNvSpPr>
            <p:nvPr/>
          </p:nvSpPr>
          <p:spPr bwMode="auto">
            <a:xfrm>
              <a:off x="2106" y="630"/>
              <a:ext cx="44" cy="47"/>
            </a:xfrm>
            <a:custGeom>
              <a:avLst/>
              <a:gdLst>
                <a:gd name="T0" fmla="*/ 1 w 64"/>
                <a:gd name="T1" fmla="*/ 0 h 71"/>
                <a:gd name="T2" fmla="*/ 0 w 64"/>
                <a:gd name="T3" fmla="*/ 1 h 71"/>
                <a:gd name="T4" fmla="*/ 0 60000 65536"/>
                <a:gd name="T5" fmla="*/ 0 60000 65536"/>
                <a:gd name="T6" fmla="*/ 0 w 64"/>
                <a:gd name="T7" fmla="*/ 0 h 71"/>
                <a:gd name="T8" fmla="*/ 64 w 64"/>
                <a:gd name="T9" fmla="*/ 71 h 71"/>
              </a:gdLst>
              <a:ahLst/>
              <a:cxnLst>
                <a:cxn ang="T4">
                  <a:pos x="T0" y="T1"/>
                </a:cxn>
                <a:cxn ang="T5">
                  <a:pos x="T2" y="T3"/>
                </a:cxn>
              </a:cxnLst>
              <a:rect l="T6" t="T7" r="T8" b="T9"/>
              <a:pathLst>
                <a:path w="64" h="71">
                  <a:moveTo>
                    <a:pt x="64" y="0"/>
                  </a:moveTo>
                  <a:cubicBezTo>
                    <a:pt x="53" y="13"/>
                    <a:pt x="13" y="56"/>
                    <a:pt x="0" y="71"/>
                  </a:cubicBezTo>
                </a:path>
              </a:pathLst>
            </a:custGeom>
            <a:grpFill/>
            <a:ln w="12700" cap="flat" cmpd="sng">
              <a:solidFill>
                <a:srgbClr val="000000"/>
              </a:solidFill>
              <a:prstDash val="solid"/>
              <a:round/>
              <a:headEnd type="none" w="med" len="med"/>
              <a:tailEnd type="none" w="med" len="med"/>
            </a:ln>
          </p:spPr>
          <p:txBody>
            <a:bodyPr/>
            <a:lstStyle/>
            <a:p>
              <a:pPr algn="ctr"/>
              <a:endParaRPr lang="ja-JP" altLang="en-US" i="1">
                <a:solidFill>
                  <a:srgbClr val="000000"/>
                </a:solidFill>
                <a:ea typeface="ＭＳ Ｐゴシック" pitchFamily="50" charset="-128"/>
              </a:endParaRPr>
            </a:p>
          </p:txBody>
        </p:sp>
      </p:grpSp>
      <p:sp>
        <p:nvSpPr>
          <p:cNvPr id="20484" name="Rectangle 12"/>
          <p:cNvSpPr>
            <a:spLocks noGrp="1" noChangeArrowheads="1"/>
          </p:cNvSpPr>
          <p:nvPr>
            <p:ph type="title" sz="quarter"/>
          </p:nvPr>
        </p:nvSpPr>
        <p:spPr>
          <a:xfrm>
            <a:off x="0" y="0"/>
            <a:ext cx="4659313" cy="496888"/>
          </a:xfrm>
          <a:noFill/>
        </p:spPr>
        <p:txBody>
          <a:bodyPr/>
          <a:lstStyle/>
          <a:p>
            <a:pPr algn="l" eaLnBrk="1" hangingPunct="1"/>
            <a:r>
              <a:rPr lang="ja-JP" altLang="en-US" sz="2800" dirty="0">
                <a:solidFill>
                  <a:srgbClr val="0000FF"/>
                </a:solidFill>
              </a:rPr>
              <a:t>トルク</a:t>
            </a:r>
            <a:r>
              <a:rPr lang="en-US" altLang="ja-JP" sz="2800" dirty="0">
                <a:solidFill>
                  <a:schemeClr val="accent2"/>
                </a:solidFill>
              </a:rPr>
              <a:t>(</a:t>
            </a:r>
            <a:r>
              <a:rPr lang="ja-JP" altLang="en-US" sz="2800" dirty="0">
                <a:solidFill>
                  <a:schemeClr val="accent2"/>
                </a:solidFill>
              </a:rPr>
              <a:t>力のモーメント</a:t>
            </a:r>
            <a:r>
              <a:rPr lang="en-US" altLang="ja-JP" sz="2800" dirty="0">
                <a:solidFill>
                  <a:schemeClr val="accent2"/>
                </a:solidFill>
              </a:rPr>
              <a:t>)</a:t>
            </a:r>
            <a:r>
              <a:rPr lang="en-US" altLang="ja-JP" sz="2800" dirty="0">
                <a:solidFill>
                  <a:schemeClr val="tx1"/>
                </a:solidFill>
              </a:rPr>
              <a:t> </a:t>
            </a:r>
          </a:p>
        </p:txBody>
      </p:sp>
      <p:sp>
        <p:nvSpPr>
          <p:cNvPr id="20485" name="Rectangle 13"/>
          <p:cNvSpPr>
            <a:spLocks noChangeArrowheads="1"/>
          </p:cNvSpPr>
          <p:nvPr/>
        </p:nvSpPr>
        <p:spPr bwMode="auto">
          <a:xfrm>
            <a:off x="3644900" y="0"/>
            <a:ext cx="30527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ja-JP" altLang="en-US" dirty="0">
                <a:solidFill>
                  <a:srgbClr val="000000"/>
                </a:solidFill>
                <a:ea typeface="ＭＳ Ｐゴシック" pitchFamily="50" charset="-128"/>
              </a:rPr>
              <a:t>回転を引起す能率 </a:t>
            </a:r>
          </a:p>
        </p:txBody>
      </p:sp>
      <p:sp>
        <p:nvSpPr>
          <p:cNvPr id="305178" name="AutoShape 26"/>
          <p:cNvSpPr>
            <a:spLocks noChangeArrowheads="1"/>
          </p:cNvSpPr>
          <p:nvPr/>
        </p:nvSpPr>
        <p:spPr bwMode="auto">
          <a:xfrm>
            <a:off x="4313239" y="2131620"/>
            <a:ext cx="757526" cy="403761"/>
          </a:xfrm>
          <a:prstGeom prst="wedgeEllipseCallout">
            <a:avLst>
              <a:gd name="adj1" fmla="val -110944"/>
              <a:gd name="adj2" fmla="val 40457"/>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a:solidFill>
                  <a:srgbClr val="990033"/>
                </a:solidFill>
                <a:ea typeface="ＭＳ Ｐゴシック" pitchFamily="50" charset="-128"/>
              </a:rPr>
              <a:t>支点</a:t>
            </a:r>
            <a:endParaRPr lang="ja-JP" altLang="en-US" sz="2400" i="1">
              <a:solidFill>
                <a:srgbClr val="990033"/>
              </a:solidFill>
              <a:ea typeface="ＭＳ Ｐゴシック" pitchFamily="50" charset="-128"/>
            </a:endParaRPr>
          </a:p>
        </p:txBody>
      </p:sp>
      <p:sp>
        <p:nvSpPr>
          <p:cNvPr id="305179" name="AutoShape 27"/>
          <p:cNvSpPr>
            <a:spLocks noChangeArrowheads="1"/>
          </p:cNvSpPr>
          <p:nvPr/>
        </p:nvSpPr>
        <p:spPr bwMode="auto">
          <a:xfrm>
            <a:off x="238124" y="2006930"/>
            <a:ext cx="1139413" cy="433058"/>
          </a:xfrm>
          <a:prstGeom prst="wedgeEllipseCallout">
            <a:avLst>
              <a:gd name="adj1" fmla="val 91560"/>
              <a:gd name="adj2" fmla="val 60949"/>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作用点</a:t>
            </a:r>
          </a:p>
        </p:txBody>
      </p:sp>
      <p:sp>
        <p:nvSpPr>
          <p:cNvPr id="305181" name="AutoShape 29"/>
          <p:cNvSpPr>
            <a:spLocks noChangeArrowheads="1"/>
          </p:cNvSpPr>
          <p:nvPr/>
        </p:nvSpPr>
        <p:spPr bwMode="auto">
          <a:xfrm>
            <a:off x="1870364" y="1561605"/>
            <a:ext cx="1805049" cy="421574"/>
          </a:xfrm>
          <a:prstGeom prst="wedgeEllipseCallout">
            <a:avLst>
              <a:gd name="adj1" fmla="val -2298"/>
              <a:gd name="adj2" fmla="val 133633"/>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動径ベクトル</a:t>
            </a:r>
            <a:endParaRPr lang="ja-JP" altLang="en-US" sz="2400" b="1" i="1" dirty="0">
              <a:solidFill>
                <a:srgbClr val="990033"/>
              </a:solidFill>
              <a:latin typeface="Bookman Old Style" pitchFamily="18" charset="0"/>
              <a:ea typeface="ＭＳ Ｐゴシック" pitchFamily="50" charset="-128"/>
            </a:endParaRPr>
          </a:p>
        </p:txBody>
      </p:sp>
      <p:sp>
        <p:nvSpPr>
          <p:cNvPr id="305194" name="AutoShape 42"/>
          <p:cNvSpPr>
            <a:spLocks noChangeArrowheads="1"/>
          </p:cNvSpPr>
          <p:nvPr/>
        </p:nvSpPr>
        <p:spPr bwMode="auto">
          <a:xfrm>
            <a:off x="1301750" y="2530475"/>
            <a:ext cx="2540000" cy="1004888"/>
          </a:xfrm>
          <a:prstGeom prst="parallelogram">
            <a:avLst>
              <a:gd name="adj" fmla="val 63191"/>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305208" name="AutoShape 56"/>
          <p:cNvSpPr>
            <a:spLocks noChangeArrowheads="1"/>
          </p:cNvSpPr>
          <p:nvPr/>
        </p:nvSpPr>
        <p:spPr bwMode="auto">
          <a:xfrm>
            <a:off x="5960138" y="2530475"/>
            <a:ext cx="2540000" cy="1004888"/>
          </a:xfrm>
          <a:prstGeom prst="parallelogram">
            <a:avLst>
              <a:gd name="adj" fmla="val 63191"/>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305210" name="Rectangle 58"/>
          <p:cNvSpPr>
            <a:spLocks noChangeArrowheads="1"/>
          </p:cNvSpPr>
          <p:nvPr/>
        </p:nvSpPr>
        <p:spPr bwMode="auto">
          <a:xfrm>
            <a:off x="7259638" y="202565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305211" name="Line 59"/>
          <p:cNvSpPr>
            <a:spLocks noChangeShapeType="1"/>
          </p:cNvSpPr>
          <p:nvPr/>
        </p:nvSpPr>
        <p:spPr bwMode="auto">
          <a:xfrm flipH="1">
            <a:off x="5702300" y="1349375"/>
            <a:ext cx="1625600" cy="25765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12" name="Rectangle 60"/>
          <p:cNvSpPr>
            <a:spLocks noChangeArrowheads="1"/>
          </p:cNvSpPr>
          <p:nvPr/>
        </p:nvSpPr>
        <p:spPr bwMode="auto">
          <a:xfrm>
            <a:off x="7493000" y="1501775"/>
            <a:ext cx="568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305213" name="Rectangle 61"/>
          <p:cNvSpPr>
            <a:spLocks noChangeArrowheads="1"/>
          </p:cNvSpPr>
          <p:nvPr/>
        </p:nvSpPr>
        <p:spPr bwMode="auto">
          <a:xfrm rot="1929329">
            <a:off x="7031038" y="1714500"/>
            <a:ext cx="288925" cy="298450"/>
          </a:xfrm>
          <a:prstGeom prst="rect">
            <a:avLst/>
          </a:prstGeom>
          <a:noFill/>
          <a:ln w="317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305214" name="Line 62"/>
          <p:cNvSpPr>
            <a:spLocks noChangeShapeType="1"/>
          </p:cNvSpPr>
          <p:nvPr/>
        </p:nvSpPr>
        <p:spPr bwMode="auto">
          <a:xfrm>
            <a:off x="7140575" y="1668463"/>
            <a:ext cx="1368425" cy="858837"/>
          </a:xfrm>
          <a:prstGeom prst="line">
            <a:avLst/>
          </a:prstGeom>
          <a:noFill/>
          <a:ln w="2857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17" name="Rectangle 65"/>
          <p:cNvSpPr>
            <a:spLocks noChangeArrowheads="1"/>
          </p:cNvSpPr>
          <p:nvPr/>
        </p:nvSpPr>
        <p:spPr bwMode="auto">
          <a:xfrm>
            <a:off x="2633663" y="2017713"/>
            <a:ext cx="361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000000"/>
                </a:solidFill>
                <a:latin typeface="Bookman Old Style" pitchFamily="18" charset="0"/>
                <a:ea typeface="ＭＳ Ｐゴシック" pitchFamily="50" charset="-128"/>
              </a:rPr>
              <a:t>r</a:t>
            </a:r>
          </a:p>
        </p:txBody>
      </p:sp>
      <p:sp>
        <p:nvSpPr>
          <p:cNvPr id="305218" name="AutoShape 66"/>
          <p:cNvSpPr>
            <a:spLocks noChangeArrowheads="1"/>
          </p:cNvSpPr>
          <p:nvPr/>
        </p:nvSpPr>
        <p:spPr bwMode="auto">
          <a:xfrm>
            <a:off x="5023261" y="2802577"/>
            <a:ext cx="789708" cy="380010"/>
          </a:xfrm>
          <a:prstGeom prst="wedgeEllipseCallout">
            <a:avLst>
              <a:gd name="adj1" fmla="val 96296"/>
              <a:gd name="adj2" fmla="val 41454"/>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力  </a:t>
            </a:r>
            <a:r>
              <a:rPr lang="en-US" altLang="ja-JP" sz="2400" b="1" i="1" dirty="0">
                <a:solidFill>
                  <a:srgbClr val="FFFFCC"/>
                </a:solidFill>
                <a:latin typeface="Bookman Old Style" pitchFamily="18" charset="0"/>
                <a:ea typeface="ＭＳ Ｐゴシック" pitchFamily="50" charset="-128"/>
              </a:rPr>
              <a:t>F</a:t>
            </a:r>
          </a:p>
        </p:txBody>
      </p:sp>
      <p:sp>
        <p:nvSpPr>
          <p:cNvPr id="305220" name="Rectangle 68"/>
          <p:cNvSpPr>
            <a:spLocks noChangeArrowheads="1"/>
          </p:cNvSpPr>
          <p:nvPr/>
        </p:nvSpPr>
        <p:spPr bwMode="auto">
          <a:xfrm>
            <a:off x="6674478" y="3003054"/>
            <a:ext cx="4427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N</a:t>
            </a:r>
            <a:endParaRPr lang="en-US" altLang="ja-JP" dirty="0">
              <a:solidFill>
                <a:srgbClr val="000000"/>
              </a:solidFill>
              <a:ea typeface="ＭＳ 明朝" charset="-128"/>
            </a:endParaRPr>
          </a:p>
        </p:txBody>
      </p:sp>
      <p:sp>
        <p:nvSpPr>
          <p:cNvPr id="305221" name="Rectangle 69"/>
          <p:cNvSpPr>
            <a:spLocks noChangeArrowheads="1"/>
          </p:cNvSpPr>
          <p:nvPr/>
        </p:nvSpPr>
        <p:spPr bwMode="auto">
          <a:xfrm>
            <a:off x="2788716" y="2847297"/>
            <a:ext cx="4635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p>
        </p:txBody>
      </p:sp>
      <p:sp>
        <p:nvSpPr>
          <p:cNvPr id="305222" name="Rectangle 70"/>
          <p:cNvSpPr>
            <a:spLocks noChangeArrowheads="1"/>
          </p:cNvSpPr>
          <p:nvPr/>
        </p:nvSpPr>
        <p:spPr bwMode="auto">
          <a:xfrm>
            <a:off x="2958346" y="2846694"/>
            <a:ext cx="71445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F</a:t>
            </a:r>
            <a:r>
              <a:rPr lang="en-US" altLang="ja-JP" baseline="-25000" dirty="0">
                <a:solidFill>
                  <a:srgbClr val="000000"/>
                </a:solidFill>
                <a:latin typeface="Bookman Old Style" pitchFamily="18" charset="0"/>
                <a:ea typeface="ＭＳ Ｐゴシック" pitchFamily="50" charset="-128"/>
              </a:rPr>
              <a:t>⊥</a:t>
            </a:r>
          </a:p>
        </p:txBody>
      </p:sp>
      <p:sp>
        <p:nvSpPr>
          <p:cNvPr id="305231" name="Line 79"/>
          <p:cNvSpPr>
            <a:spLocks noChangeShapeType="1"/>
          </p:cNvSpPr>
          <p:nvPr/>
        </p:nvSpPr>
        <p:spPr bwMode="auto">
          <a:xfrm flipV="1">
            <a:off x="1870075" y="2513013"/>
            <a:ext cx="1965325" cy="12700"/>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20528" name="Line 80"/>
          <p:cNvSpPr>
            <a:spLocks noChangeShapeType="1"/>
          </p:cNvSpPr>
          <p:nvPr/>
        </p:nvSpPr>
        <p:spPr bwMode="auto">
          <a:xfrm flipV="1">
            <a:off x="1284288" y="2536825"/>
            <a:ext cx="631825" cy="995363"/>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33" name="Line 81"/>
          <p:cNvSpPr>
            <a:spLocks noChangeShapeType="1"/>
          </p:cNvSpPr>
          <p:nvPr/>
        </p:nvSpPr>
        <p:spPr bwMode="auto">
          <a:xfrm flipH="1" flipV="1">
            <a:off x="1941513" y="2527300"/>
            <a:ext cx="0" cy="998538"/>
          </a:xfrm>
          <a:prstGeom prst="line">
            <a:avLst/>
          </a:prstGeom>
          <a:noFill/>
          <a:ln w="76200">
            <a:solidFill>
              <a:srgbClr val="FF0000"/>
            </a:solidFill>
            <a:prstDash val="sysDot"/>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305234" name="Rectangle 82"/>
          <p:cNvSpPr>
            <a:spLocks noChangeArrowheads="1"/>
          </p:cNvSpPr>
          <p:nvPr/>
        </p:nvSpPr>
        <p:spPr bwMode="auto">
          <a:xfrm>
            <a:off x="1976662" y="3219516"/>
            <a:ext cx="6429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ea typeface="ＭＳ Ｐゴシック" pitchFamily="50" charset="-128"/>
              </a:rPr>
              <a:t>F</a:t>
            </a:r>
            <a:r>
              <a:rPr lang="en-US" altLang="ja-JP" baseline="-25000" dirty="0">
                <a:solidFill>
                  <a:srgbClr val="000000"/>
                </a:solidFill>
                <a:latin typeface="Bookman Old Style" pitchFamily="18" charset="0"/>
                <a:ea typeface="ＭＳ Ｐゴシック" pitchFamily="50" charset="-128"/>
              </a:rPr>
              <a:t>⊥</a:t>
            </a:r>
          </a:p>
        </p:txBody>
      </p:sp>
      <p:sp>
        <p:nvSpPr>
          <p:cNvPr id="305235" name="Rectangle 83"/>
          <p:cNvSpPr>
            <a:spLocks noChangeArrowheads="1"/>
          </p:cNvSpPr>
          <p:nvPr/>
        </p:nvSpPr>
        <p:spPr bwMode="auto">
          <a:xfrm>
            <a:off x="3317188" y="2445193"/>
            <a:ext cx="369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CC99">
                    <a:lumMod val="75000"/>
                  </a:srgbClr>
                </a:solidFill>
                <a:latin typeface="Symbol" pitchFamily="18" charset="2"/>
                <a:ea typeface="ＭＳ Ｐゴシック" pitchFamily="50" charset="-128"/>
              </a:rPr>
              <a:t>q</a:t>
            </a:r>
          </a:p>
        </p:txBody>
      </p:sp>
      <p:sp>
        <p:nvSpPr>
          <p:cNvPr id="305236" name="AutoShape 84"/>
          <p:cNvSpPr>
            <a:spLocks noChangeArrowheads="1"/>
          </p:cNvSpPr>
          <p:nvPr/>
        </p:nvSpPr>
        <p:spPr bwMode="auto">
          <a:xfrm>
            <a:off x="203200" y="2796639"/>
            <a:ext cx="903288" cy="374073"/>
          </a:xfrm>
          <a:prstGeom prst="wedgeEllipseCallout">
            <a:avLst>
              <a:gd name="adj1" fmla="val 87963"/>
              <a:gd name="adj2" fmla="val 35204"/>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力 </a:t>
            </a:r>
            <a:r>
              <a:rPr lang="en-US" altLang="ja-JP" sz="2400" b="1" i="1" dirty="0">
                <a:solidFill>
                  <a:srgbClr val="FFFFCC"/>
                </a:solidFill>
                <a:latin typeface="Bookman Old Style" pitchFamily="18" charset="0"/>
                <a:ea typeface="ＭＳ Ｐゴシック" pitchFamily="50" charset="-128"/>
              </a:rPr>
              <a:t>F</a:t>
            </a:r>
          </a:p>
        </p:txBody>
      </p:sp>
      <p:sp>
        <p:nvSpPr>
          <p:cNvPr id="305237" name="Rectangle 85"/>
          <p:cNvSpPr>
            <a:spLocks noChangeArrowheads="1"/>
          </p:cNvSpPr>
          <p:nvPr/>
        </p:nvSpPr>
        <p:spPr bwMode="auto">
          <a:xfrm>
            <a:off x="2246682" y="2842628"/>
            <a:ext cx="4427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N</a:t>
            </a:r>
            <a:endParaRPr lang="en-US" altLang="ja-JP" dirty="0">
              <a:solidFill>
                <a:srgbClr val="000000"/>
              </a:solidFill>
              <a:ea typeface="ＭＳ 明朝" charset="-128"/>
            </a:endParaRPr>
          </a:p>
        </p:txBody>
      </p:sp>
      <p:sp>
        <p:nvSpPr>
          <p:cNvPr id="305238" name="Rectangle 86"/>
          <p:cNvSpPr>
            <a:spLocks noChangeArrowheads="1"/>
          </p:cNvSpPr>
          <p:nvPr/>
        </p:nvSpPr>
        <p:spPr bwMode="auto">
          <a:xfrm>
            <a:off x="619125" y="2716213"/>
            <a:ext cx="419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F</a:t>
            </a:r>
          </a:p>
        </p:txBody>
      </p:sp>
      <p:sp>
        <p:nvSpPr>
          <p:cNvPr id="305239" name="Rectangle 87"/>
          <p:cNvSpPr>
            <a:spLocks noChangeArrowheads="1"/>
          </p:cNvSpPr>
          <p:nvPr/>
        </p:nvSpPr>
        <p:spPr bwMode="auto">
          <a:xfrm>
            <a:off x="5290787" y="2741551"/>
            <a:ext cx="4191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b="1" i="1" dirty="0">
                <a:solidFill>
                  <a:srgbClr val="990033"/>
                </a:solidFill>
                <a:latin typeface="Bookman Old Style" pitchFamily="18" charset="0"/>
                <a:ea typeface="ＭＳ Ｐゴシック" pitchFamily="50" charset="-128"/>
              </a:rPr>
              <a:t>F</a:t>
            </a:r>
          </a:p>
        </p:txBody>
      </p:sp>
      <p:sp>
        <p:nvSpPr>
          <p:cNvPr id="305240" name="Rectangle 88"/>
          <p:cNvSpPr>
            <a:spLocks noChangeArrowheads="1"/>
          </p:cNvSpPr>
          <p:nvPr/>
        </p:nvSpPr>
        <p:spPr bwMode="auto">
          <a:xfrm>
            <a:off x="7235277" y="3014930"/>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r</a:t>
            </a:r>
            <a:r>
              <a:rPr lang="en-US" altLang="ja-JP" baseline="-25000" dirty="0">
                <a:solidFill>
                  <a:srgbClr val="000000"/>
                </a:solidFill>
                <a:latin typeface="Bookman Old Style" pitchFamily="18" charset="0"/>
                <a:ea typeface="ＭＳ Ｐゴシック" pitchFamily="50" charset="-128"/>
              </a:rPr>
              <a:t>⊥</a:t>
            </a:r>
          </a:p>
        </p:txBody>
      </p:sp>
      <p:sp>
        <p:nvSpPr>
          <p:cNvPr id="305241" name="Rectangle 89"/>
          <p:cNvSpPr>
            <a:spLocks noChangeArrowheads="1"/>
          </p:cNvSpPr>
          <p:nvPr/>
        </p:nvSpPr>
        <p:spPr bwMode="auto">
          <a:xfrm>
            <a:off x="7546167" y="3005405"/>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305180" name="AutoShape 28"/>
          <p:cNvSpPr>
            <a:spLocks noChangeArrowheads="1"/>
          </p:cNvSpPr>
          <p:nvPr/>
        </p:nvSpPr>
        <p:spPr bwMode="auto">
          <a:xfrm>
            <a:off x="100940" y="3634451"/>
            <a:ext cx="2468640" cy="504100"/>
          </a:xfrm>
          <a:prstGeom prst="wedgeEllipseCallout">
            <a:avLst>
              <a:gd name="adj1" fmla="val 20563"/>
              <a:gd name="adj2" fmla="val -95332"/>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lnSpc>
                <a:spcPct val="85000"/>
              </a:lnSpc>
              <a:spcBef>
                <a:spcPct val="0"/>
              </a:spcBef>
            </a:pPr>
            <a:r>
              <a:rPr lang="ja-JP" altLang="en-US" sz="2400" dirty="0">
                <a:solidFill>
                  <a:srgbClr val="990033"/>
                </a:solidFill>
                <a:ea typeface="ＭＳ Ｐゴシック" pitchFamily="50" charset="-128"/>
              </a:rPr>
              <a:t>力の動径垂直成分</a:t>
            </a:r>
            <a:endParaRPr lang="ja-JP" altLang="en-US" sz="2400" baseline="-25000" dirty="0">
              <a:solidFill>
                <a:srgbClr val="990033"/>
              </a:solidFill>
              <a:latin typeface="Bookman Old Style" pitchFamily="18" charset="0"/>
              <a:ea typeface="ＭＳ Ｐゴシック" pitchFamily="50" charset="-128"/>
            </a:endParaRPr>
          </a:p>
        </p:txBody>
      </p:sp>
      <p:sp>
        <p:nvSpPr>
          <p:cNvPr id="116" name="Rectangle 83"/>
          <p:cNvSpPr>
            <a:spLocks noChangeArrowheads="1"/>
          </p:cNvSpPr>
          <p:nvPr/>
        </p:nvSpPr>
        <p:spPr bwMode="auto">
          <a:xfrm>
            <a:off x="7969132" y="2451498"/>
            <a:ext cx="369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pPr algn="ctr"/>
            <a:r>
              <a:rPr lang="en-US" altLang="ja-JP" i="1" dirty="0">
                <a:solidFill>
                  <a:srgbClr val="00CC99">
                    <a:lumMod val="75000"/>
                  </a:srgbClr>
                </a:solidFill>
                <a:latin typeface="Symbol" pitchFamily="18" charset="2"/>
                <a:ea typeface="ＭＳ Ｐゴシック" pitchFamily="50" charset="-128"/>
              </a:rPr>
              <a:t>q</a:t>
            </a:r>
          </a:p>
        </p:txBody>
      </p:sp>
      <p:grpSp>
        <p:nvGrpSpPr>
          <p:cNvPr id="129" name="Group 44"/>
          <p:cNvGrpSpPr>
            <a:grpSpLocks/>
          </p:cNvGrpSpPr>
          <p:nvPr/>
        </p:nvGrpSpPr>
        <p:grpSpPr bwMode="auto">
          <a:xfrm>
            <a:off x="5965825" y="2513013"/>
            <a:ext cx="2551113" cy="1019175"/>
            <a:chOff x="3758" y="1583"/>
            <a:chExt cx="1607" cy="642"/>
          </a:xfrm>
        </p:grpSpPr>
        <p:sp>
          <p:nvSpPr>
            <p:cNvPr id="130" name="Line 53"/>
            <p:cNvSpPr>
              <a:spLocks noChangeShapeType="1"/>
            </p:cNvSpPr>
            <p:nvPr/>
          </p:nvSpPr>
          <p:spPr bwMode="auto">
            <a:xfrm flipV="1">
              <a:off x="4127" y="1583"/>
              <a:ext cx="1238" cy="8"/>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31" name="Line 54"/>
            <p:cNvSpPr>
              <a:spLocks noChangeShapeType="1"/>
            </p:cNvSpPr>
            <p:nvPr/>
          </p:nvSpPr>
          <p:spPr bwMode="auto">
            <a:xfrm flipV="1">
              <a:off x="3758" y="1598"/>
              <a:ext cx="398" cy="627"/>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148" name="AutoShape 56"/>
          <p:cNvSpPr>
            <a:spLocks noChangeArrowheads="1"/>
          </p:cNvSpPr>
          <p:nvPr/>
        </p:nvSpPr>
        <p:spPr bwMode="auto">
          <a:xfrm rot="9998123">
            <a:off x="1243117" y="5022534"/>
            <a:ext cx="2540000" cy="1004888"/>
          </a:xfrm>
          <a:prstGeom prst="parallelogram">
            <a:avLst>
              <a:gd name="adj" fmla="val 61315"/>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153" name="Line 59"/>
          <p:cNvSpPr>
            <a:spLocks noChangeShapeType="1"/>
          </p:cNvSpPr>
          <p:nvPr/>
        </p:nvSpPr>
        <p:spPr bwMode="auto">
          <a:xfrm flipH="1">
            <a:off x="3277274" y="4863314"/>
            <a:ext cx="0" cy="146870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54" name="Line 59"/>
          <p:cNvSpPr>
            <a:spLocks noChangeShapeType="1"/>
          </p:cNvSpPr>
          <p:nvPr/>
        </p:nvSpPr>
        <p:spPr bwMode="auto">
          <a:xfrm flipH="1">
            <a:off x="1105543" y="4741933"/>
            <a:ext cx="2535872" cy="59958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55" name="AutoShape 56"/>
          <p:cNvSpPr>
            <a:spLocks noChangeArrowheads="1"/>
          </p:cNvSpPr>
          <p:nvPr/>
        </p:nvSpPr>
        <p:spPr bwMode="auto">
          <a:xfrm rot="9998123">
            <a:off x="1261640" y="5060782"/>
            <a:ext cx="2172501" cy="1016294"/>
          </a:xfrm>
          <a:prstGeom prst="parallelogram">
            <a:avLst>
              <a:gd name="adj" fmla="val 23150"/>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156" name="AutoShape 56"/>
          <p:cNvSpPr>
            <a:spLocks noChangeArrowheads="1"/>
          </p:cNvSpPr>
          <p:nvPr/>
        </p:nvSpPr>
        <p:spPr bwMode="auto">
          <a:xfrm rot="10800000">
            <a:off x="1420674" y="5278578"/>
            <a:ext cx="1857449" cy="1039325"/>
          </a:xfrm>
          <a:prstGeom prst="parallelogram">
            <a:avLst>
              <a:gd name="adj" fmla="val 0"/>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147" name="Line 62"/>
          <p:cNvSpPr>
            <a:spLocks noChangeShapeType="1"/>
          </p:cNvSpPr>
          <p:nvPr/>
        </p:nvSpPr>
        <p:spPr bwMode="auto">
          <a:xfrm>
            <a:off x="831274" y="6317673"/>
            <a:ext cx="3200400" cy="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52" name="Line 62"/>
          <p:cNvSpPr>
            <a:spLocks noChangeShapeType="1"/>
          </p:cNvSpPr>
          <p:nvPr/>
        </p:nvSpPr>
        <p:spPr bwMode="auto">
          <a:xfrm flipV="1">
            <a:off x="1413164" y="4558143"/>
            <a:ext cx="0" cy="2022766"/>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50" name="Line 53"/>
          <p:cNvSpPr>
            <a:spLocks noChangeShapeType="1"/>
          </p:cNvSpPr>
          <p:nvPr/>
        </p:nvSpPr>
        <p:spPr bwMode="auto">
          <a:xfrm rot="9998123" flipV="1">
            <a:off x="1353261" y="6088576"/>
            <a:ext cx="1965325" cy="12700"/>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51" name="Line 54"/>
          <p:cNvSpPr>
            <a:spLocks noChangeShapeType="1"/>
          </p:cNvSpPr>
          <p:nvPr/>
        </p:nvSpPr>
        <p:spPr bwMode="auto">
          <a:xfrm rot="9998123" flipV="1">
            <a:off x="3119555" y="4806531"/>
            <a:ext cx="631825" cy="995363"/>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59" name="Line 54"/>
          <p:cNvSpPr>
            <a:spLocks noChangeShapeType="1"/>
          </p:cNvSpPr>
          <p:nvPr/>
        </p:nvSpPr>
        <p:spPr bwMode="auto">
          <a:xfrm rot="9998123" flipV="1">
            <a:off x="1279086" y="5241367"/>
            <a:ext cx="631825" cy="995363"/>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60" name="Rectangle 88"/>
          <p:cNvSpPr>
            <a:spLocks noChangeArrowheads="1"/>
          </p:cNvSpPr>
          <p:nvPr/>
        </p:nvSpPr>
        <p:spPr bwMode="auto">
          <a:xfrm>
            <a:off x="3245179" y="5583722"/>
            <a:ext cx="10855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latin typeface="+mn-lt"/>
                <a:ea typeface="ＭＳ Ｐゴシック" pitchFamily="50" charset="-128"/>
              </a:rPr>
              <a:t>(</a:t>
            </a:r>
            <a:r>
              <a:rPr lang="en-US" altLang="ja-JP" i="1" dirty="0">
                <a:solidFill>
                  <a:srgbClr val="000000"/>
                </a:solidFill>
                <a:latin typeface="Bookman Old Style" pitchFamily="18" charset="0"/>
                <a:ea typeface="ＭＳ Ｐゴシック" pitchFamily="50" charset="-128"/>
              </a:rPr>
              <a:t>x</a:t>
            </a:r>
            <a:r>
              <a:rPr lang="en-US" altLang="ja-JP" dirty="0">
                <a:solidFill>
                  <a:srgbClr val="000000"/>
                </a:solidFill>
                <a:latin typeface="+mn-lt"/>
                <a:ea typeface="ＭＳ Ｐゴシック" pitchFamily="50" charset="-128"/>
              </a:rPr>
              <a:t>, </a:t>
            </a:r>
            <a:r>
              <a:rPr lang="en-US" altLang="ja-JP" i="1" dirty="0">
                <a:solidFill>
                  <a:srgbClr val="000000"/>
                </a:solidFill>
                <a:latin typeface="Bookman Old Style" pitchFamily="18" charset="0"/>
                <a:ea typeface="ＭＳ Ｐゴシック" pitchFamily="50" charset="-128"/>
              </a:rPr>
              <a:t>y</a:t>
            </a:r>
            <a:r>
              <a:rPr lang="en-US" altLang="ja-JP" dirty="0">
                <a:solidFill>
                  <a:srgbClr val="000000"/>
                </a:solidFill>
                <a:latin typeface="+mn-lt"/>
                <a:ea typeface="ＭＳ Ｐゴシック" pitchFamily="50" charset="-128"/>
              </a:rPr>
              <a:t>)</a:t>
            </a:r>
            <a:endParaRPr lang="en-US" altLang="ja-JP" baseline="-25000" dirty="0">
              <a:solidFill>
                <a:srgbClr val="000000"/>
              </a:solidFill>
              <a:latin typeface="Bookman Old Style" pitchFamily="18" charset="0"/>
              <a:ea typeface="ＭＳ Ｐゴシック" pitchFamily="50" charset="-128"/>
            </a:endParaRPr>
          </a:p>
        </p:txBody>
      </p:sp>
      <p:sp>
        <p:nvSpPr>
          <p:cNvPr id="161" name="Rectangle 88"/>
          <p:cNvSpPr>
            <a:spLocks noChangeArrowheads="1"/>
          </p:cNvSpPr>
          <p:nvPr/>
        </p:nvSpPr>
        <p:spPr bwMode="auto">
          <a:xfrm>
            <a:off x="1413418" y="4585175"/>
            <a:ext cx="1526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latin typeface="+mn-lt"/>
                <a:ea typeface="ＭＳ Ｐゴシック" pitchFamily="50" charset="-128"/>
              </a:rPr>
              <a:t>(</a:t>
            </a:r>
            <a:r>
              <a:rPr lang="en-US" altLang="ja-JP" i="1" dirty="0" err="1">
                <a:solidFill>
                  <a:srgbClr val="000000"/>
                </a:solidFill>
                <a:latin typeface="Bookman Old Style" pitchFamily="18" charset="0"/>
                <a:ea typeface="ＭＳ Ｐゴシック" pitchFamily="50" charset="-128"/>
              </a:rPr>
              <a:t>F</a:t>
            </a:r>
            <a:r>
              <a:rPr lang="en-US" altLang="ja-JP" i="1" baseline="-25000" dirty="0" err="1">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 </a:t>
            </a:r>
            <a:r>
              <a:rPr lang="en-US" altLang="ja-JP" dirty="0">
                <a:solidFill>
                  <a:srgbClr val="000000"/>
                </a:solidFill>
                <a:latin typeface="+mn-lt"/>
                <a:ea typeface="ＭＳ Ｐゴシック" pitchFamily="50" charset="-128"/>
              </a:rPr>
              <a:t>, </a:t>
            </a:r>
            <a:r>
              <a:rPr lang="en-US" altLang="ja-JP" i="1" dirty="0" err="1">
                <a:solidFill>
                  <a:srgbClr val="000000"/>
                </a:solidFill>
                <a:latin typeface="Bookman Old Style" pitchFamily="18" charset="0"/>
                <a:ea typeface="ＭＳ Ｐゴシック" pitchFamily="50" charset="-128"/>
              </a:rPr>
              <a:t>F</a:t>
            </a:r>
            <a:r>
              <a:rPr lang="en-US" altLang="ja-JP" i="1" baseline="-25000" dirty="0" err="1">
                <a:solidFill>
                  <a:srgbClr val="000000"/>
                </a:solidFill>
                <a:latin typeface="Bookman Old Style" pitchFamily="18" charset="0"/>
                <a:ea typeface="ＭＳ Ｐゴシック" pitchFamily="50" charset="-128"/>
              </a:rPr>
              <a:t>y</a:t>
            </a:r>
            <a:r>
              <a:rPr lang="en-US" altLang="ja-JP" dirty="0">
                <a:solidFill>
                  <a:srgbClr val="000000"/>
                </a:solidFill>
                <a:latin typeface="+mn-lt"/>
                <a:ea typeface="ＭＳ Ｐゴシック" pitchFamily="50" charset="-128"/>
              </a:rPr>
              <a:t>)</a:t>
            </a:r>
            <a:endParaRPr lang="en-US" altLang="ja-JP" baseline="-25000" dirty="0">
              <a:solidFill>
                <a:srgbClr val="000000"/>
              </a:solidFill>
              <a:latin typeface="Bookman Old Style" pitchFamily="18" charset="0"/>
              <a:ea typeface="ＭＳ Ｐゴシック" pitchFamily="50" charset="-128"/>
            </a:endParaRPr>
          </a:p>
        </p:txBody>
      </p:sp>
      <p:sp>
        <p:nvSpPr>
          <p:cNvPr id="162" name="Rectangle 88"/>
          <p:cNvSpPr>
            <a:spLocks noChangeArrowheads="1"/>
          </p:cNvSpPr>
          <p:nvPr/>
        </p:nvSpPr>
        <p:spPr bwMode="auto">
          <a:xfrm>
            <a:off x="989198" y="4863286"/>
            <a:ext cx="6040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b</a:t>
            </a:r>
            <a:endParaRPr lang="en-US" altLang="ja-JP" baseline="-25000" dirty="0">
              <a:solidFill>
                <a:srgbClr val="000000"/>
              </a:solidFill>
              <a:latin typeface="Bookman Old Style" pitchFamily="18" charset="0"/>
              <a:ea typeface="ＭＳ Ｐゴシック" pitchFamily="50" charset="-128"/>
            </a:endParaRPr>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039408239"/>
              </p:ext>
            </p:extLst>
          </p:nvPr>
        </p:nvGraphicFramePr>
        <p:xfrm>
          <a:off x="4442117" y="4438219"/>
          <a:ext cx="1784350" cy="1111250"/>
        </p:xfrm>
        <a:graphic>
          <a:graphicData uri="http://schemas.openxmlformats.org/presentationml/2006/ole">
            <mc:AlternateContent xmlns:mc="http://schemas.openxmlformats.org/markup-compatibility/2006">
              <mc:Choice xmlns:v="urn:schemas-microsoft-com:vml" Requires="v">
                <p:oleObj spid="_x0000_s66769" name="数式" r:id="rId3" imgW="736560" imgH="457200" progId="Equation.3">
                  <p:embed/>
                </p:oleObj>
              </mc:Choice>
              <mc:Fallback>
                <p:oleObj name="数式" r:id="rId3" imgW="736560" imgH="457200" progId="Equation.3">
                  <p:embed/>
                  <p:pic>
                    <p:nvPicPr>
                      <p:cNvPr id="0" name="Object 91"/>
                      <p:cNvPicPr>
                        <a:picLocks noChangeAspect="1" noChangeArrowheads="1"/>
                      </p:cNvPicPr>
                      <p:nvPr/>
                    </p:nvPicPr>
                    <p:blipFill>
                      <a:blip r:embed="rId4"/>
                      <a:srcRect/>
                      <a:stretch>
                        <a:fillRect/>
                      </a:stretch>
                    </p:blipFill>
                    <p:spPr bwMode="auto">
                      <a:xfrm>
                        <a:off x="4442117" y="4438219"/>
                        <a:ext cx="178435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3" name="オブジェクト 162"/>
          <p:cNvGraphicFramePr>
            <a:graphicFrameLocks noChangeAspect="1"/>
          </p:cNvGraphicFramePr>
          <p:nvPr>
            <p:extLst>
              <p:ext uri="{D42A27DB-BD31-4B8C-83A1-F6EECF244321}">
                <p14:modId xmlns:p14="http://schemas.microsoft.com/office/powerpoint/2010/main" val="1264020195"/>
              </p:ext>
            </p:extLst>
          </p:nvPr>
        </p:nvGraphicFramePr>
        <p:xfrm>
          <a:off x="6719888" y="4787900"/>
          <a:ext cx="614362" cy="433388"/>
        </p:xfrm>
        <a:graphic>
          <a:graphicData uri="http://schemas.openxmlformats.org/presentationml/2006/ole">
            <mc:AlternateContent xmlns:mc="http://schemas.openxmlformats.org/markup-compatibility/2006">
              <mc:Choice xmlns:v="urn:schemas-microsoft-com:vml" Requires="v">
                <p:oleObj spid="_x0000_s66770" name="数式" r:id="rId5" imgW="253800" imgH="177480" progId="Equation.3">
                  <p:embed/>
                </p:oleObj>
              </mc:Choice>
              <mc:Fallback>
                <p:oleObj name="数式" r:id="rId5" imgW="253800" imgH="177480" progId="Equation.3">
                  <p:embed/>
                  <p:pic>
                    <p:nvPicPr>
                      <p:cNvPr id="0" name=""/>
                      <p:cNvPicPr>
                        <a:picLocks noChangeAspect="1" noChangeArrowheads="1"/>
                      </p:cNvPicPr>
                      <p:nvPr/>
                    </p:nvPicPr>
                    <p:blipFill>
                      <a:blip r:embed="rId6"/>
                      <a:srcRect/>
                      <a:stretch>
                        <a:fillRect/>
                      </a:stretch>
                    </p:blipFill>
                    <p:spPr bwMode="auto">
                      <a:xfrm>
                        <a:off x="6719888" y="4787900"/>
                        <a:ext cx="614362"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 name="オブジェクト 163"/>
          <p:cNvGraphicFramePr>
            <a:graphicFrameLocks noChangeAspect="1"/>
          </p:cNvGraphicFramePr>
          <p:nvPr>
            <p:extLst>
              <p:ext uri="{D42A27DB-BD31-4B8C-83A1-F6EECF244321}">
                <p14:modId xmlns:p14="http://schemas.microsoft.com/office/powerpoint/2010/main" val="996034977"/>
              </p:ext>
            </p:extLst>
          </p:nvPr>
        </p:nvGraphicFramePr>
        <p:xfrm>
          <a:off x="4913313" y="5969000"/>
          <a:ext cx="706437" cy="403225"/>
        </p:xfrm>
        <a:graphic>
          <a:graphicData uri="http://schemas.openxmlformats.org/presentationml/2006/ole">
            <mc:AlternateContent xmlns:mc="http://schemas.openxmlformats.org/markup-compatibility/2006">
              <mc:Choice xmlns:v="urn:schemas-microsoft-com:vml" Requires="v">
                <p:oleObj spid="_x0000_s66771" name="数式" r:id="rId7" imgW="291960" imgH="164880" progId="Equation.3">
                  <p:embed/>
                </p:oleObj>
              </mc:Choice>
              <mc:Fallback>
                <p:oleObj name="数式" r:id="rId7" imgW="291960" imgH="164880" progId="Equation.3">
                  <p:embed/>
                  <p:pic>
                    <p:nvPicPr>
                      <p:cNvPr id="0" name=""/>
                      <p:cNvPicPr>
                        <a:picLocks noChangeAspect="1" noChangeArrowheads="1"/>
                      </p:cNvPicPr>
                      <p:nvPr/>
                    </p:nvPicPr>
                    <p:blipFill>
                      <a:blip r:embed="rId8"/>
                      <a:srcRect/>
                      <a:stretch>
                        <a:fillRect/>
                      </a:stretch>
                    </p:blipFill>
                    <p:spPr bwMode="auto">
                      <a:xfrm>
                        <a:off x="4913313" y="5969000"/>
                        <a:ext cx="70643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5" name="オブジェクト 164"/>
          <p:cNvGraphicFramePr>
            <a:graphicFrameLocks noChangeAspect="1"/>
          </p:cNvGraphicFramePr>
          <p:nvPr>
            <p:extLst>
              <p:ext uri="{D42A27DB-BD31-4B8C-83A1-F6EECF244321}">
                <p14:modId xmlns:p14="http://schemas.microsoft.com/office/powerpoint/2010/main" val="2282671753"/>
              </p:ext>
            </p:extLst>
          </p:nvPr>
        </p:nvGraphicFramePr>
        <p:xfrm>
          <a:off x="5640389" y="5955001"/>
          <a:ext cx="554037" cy="433387"/>
        </p:xfrm>
        <a:graphic>
          <a:graphicData uri="http://schemas.openxmlformats.org/presentationml/2006/ole">
            <mc:AlternateContent xmlns:mc="http://schemas.openxmlformats.org/markup-compatibility/2006">
              <mc:Choice xmlns:v="urn:schemas-microsoft-com:vml" Requires="v">
                <p:oleObj spid="_x0000_s66772" name="数式" r:id="rId9" imgW="228600" imgH="177480" progId="Equation.3">
                  <p:embed/>
                </p:oleObj>
              </mc:Choice>
              <mc:Fallback>
                <p:oleObj name="数式" r:id="rId9" imgW="228600" imgH="177480" progId="Equation.3">
                  <p:embed/>
                  <p:pic>
                    <p:nvPicPr>
                      <p:cNvPr id="0" name=""/>
                      <p:cNvPicPr>
                        <a:picLocks noChangeAspect="1" noChangeArrowheads="1"/>
                      </p:cNvPicPr>
                      <p:nvPr/>
                    </p:nvPicPr>
                    <p:blipFill>
                      <a:blip r:embed="rId10"/>
                      <a:srcRect/>
                      <a:stretch>
                        <a:fillRect/>
                      </a:stretch>
                    </p:blipFill>
                    <p:spPr bwMode="auto">
                      <a:xfrm>
                        <a:off x="5640389" y="5955001"/>
                        <a:ext cx="5540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6" name="オブジェクト 165"/>
          <p:cNvGraphicFramePr>
            <a:graphicFrameLocks noChangeAspect="1"/>
          </p:cNvGraphicFramePr>
          <p:nvPr>
            <p:extLst>
              <p:ext uri="{D42A27DB-BD31-4B8C-83A1-F6EECF244321}">
                <p14:modId xmlns:p14="http://schemas.microsoft.com/office/powerpoint/2010/main" val="2734145449"/>
              </p:ext>
            </p:extLst>
          </p:nvPr>
        </p:nvGraphicFramePr>
        <p:xfrm>
          <a:off x="6329940" y="6089215"/>
          <a:ext cx="307975" cy="247650"/>
        </p:xfrm>
        <a:graphic>
          <a:graphicData uri="http://schemas.openxmlformats.org/presentationml/2006/ole">
            <mc:AlternateContent xmlns:mc="http://schemas.openxmlformats.org/markup-compatibility/2006">
              <mc:Choice xmlns:v="urn:schemas-microsoft-com:vml" Requires="v">
                <p:oleObj spid="_x0000_s66773" name="数式" r:id="rId11" imgW="126720" imgH="101520" progId="Equation.3">
                  <p:embed/>
                </p:oleObj>
              </mc:Choice>
              <mc:Fallback>
                <p:oleObj name="数式" r:id="rId11" imgW="126720" imgH="101520" progId="Equation.3">
                  <p:embed/>
                  <p:pic>
                    <p:nvPicPr>
                      <p:cNvPr id="0" name=""/>
                      <p:cNvPicPr>
                        <a:picLocks noChangeAspect="1" noChangeArrowheads="1"/>
                      </p:cNvPicPr>
                      <p:nvPr/>
                    </p:nvPicPr>
                    <p:blipFill>
                      <a:blip r:embed="rId12"/>
                      <a:srcRect/>
                      <a:stretch>
                        <a:fillRect/>
                      </a:stretch>
                    </p:blipFill>
                    <p:spPr bwMode="auto">
                      <a:xfrm>
                        <a:off x="6329940" y="6089215"/>
                        <a:ext cx="307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7" name="オブジェクト 166"/>
          <p:cNvGraphicFramePr>
            <a:graphicFrameLocks noChangeAspect="1"/>
          </p:cNvGraphicFramePr>
          <p:nvPr>
            <p:extLst>
              <p:ext uri="{D42A27DB-BD31-4B8C-83A1-F6EECF244321}">
                <p14:modId xmlns:p14="http://schemas.microsoft.com/office/powerpoint/2010/main" val="37595668"/>
              </p:ext>
            </p:extLst>
          </p:nvPr>
        </p:nvGraphicFramePr>
        <p:xfrm>
          <a:off x="6696220" y="5917767"/>
          <a:ext cx="1630362" cy="587375"/>
        </p:xfrm>
        <a:graphic>
          <a:graphicData uri="http://schemas.openxmlformats.org/presentationml/2006/ole">
            <mc:AlternateContent xmlns:mc="http://schemas.openxmlformats.org/markup-compatibility/2006">
              <mc:Choice xmlns:v="urn:schemas-microsoft-com:vml" Requires="v">
                <p:oleObj spid="_x0000_s66774" name="数式" r:id="rId13" imgW="672840" imgH="241200" progId="Equation.3">
                  <p:embed/>
                </p:oleObj>
              </mc:Choice>
              <mc:Fallback>
                <p:oleObj name="数式" r:id="rId13" imgW="672840" imgH="241200" progId="Equation.3">
                  <p:embed/>
                  <p:pic>
                    <p:nvPicPr>
                      <p:cNvPr id="0" name=""/>
                      <p:cNvPicPr>
                        <a:picLocks noChangeAspect="1" noChangeArrowheads="1"/>
                      </p:cNvPicPr>
                      <p:nvPr/>
                    </p:nvPicPr>
                    <p:blipFill>
                      <a:blip r:embed="rId14"/>
                      <a:srcRect/>
                      <a:stretch>
                        <a:fillRect/>
                      </a:stretch>
                    </p:blipFill>
                    <p:spPr bwMode="auto">
                      <a:xfrm>
                        <a:off x="6696220" y="5917767"/>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9" name="Rectangle 73"/>
          <p:cNvSpPr>
            <a:spLocks noChangeArrowheads="1"/>
          </p:cNvSpPr>
          <p:nvPr/>
        </p:nvSpPr>
        <p:spPr bwMode="auto">
          <a:xfrm>
            <a:off x="5133411" y="946095"/>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70" name="Rectangle 90"/>
          <p:cNvSpPr>
            <a:spLocks noChangeArrowheads="1"/>
          </p:cNvSpPr>
          <p:nvPr/>
        </p:nvSpPr>
        <p:spPr bwMode="auto">
          <a:xfrm>
            <a:off x="5479486" y="961970"/>
            <a:ext cx="1873106"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71" name="オブジェクト 170"/>
          <p:cNvGraphicFramePr>
            <a:graphicFrameLocks noChangeAspect="1"/>
          </p:cNvGraphicFramePr>
          <p:nvPr>
            <p:extLst>
              <p:ext uri="{D42A27DB-BD31-4B8C-83A1-F6EECF244321}">
                <p14:modId xmlns:p14="http://schemas.microsoft.com/office/powerpoint/2010/main" val="2492798421"/>
              </p:ext>
            </p:extLst>
          </p:nvPr>
        </p:nvGraphicFramePr>
        <p:xfrm>
          <a:off x="5583683" y="964856"/>
          <a:ext cx="1630362" cy="587375"/>
        </p:xfrm>
        <a:graphic>
          <a:graphicData uri="http://schemas.openxmlformats.org/presentationml/2006/ole">
            <mc:AlternateContent xmlns:mc="http://schemas.openxmlformats.org/markup-compatibility/2006">
              <mc:Choice xmlns:v="urn:schemas-microsoft-com:vml" Requires="v">
                <p:oleObj spid="_x0000_s66775" name="数式" r:id="rId15" imgW="672840" imgH="241200" progId="Equation.3">
                  <p:embed/>
                </p:oleObj>
              </mc:Choice>
              <mc:Fallback>
                <p:oleObj name="数式" r:id="rId15" imgW="672840" imgH="241200" progId="Equation.3">
                  <p:embed/>
                  <p:pic>
                    <p:nvPicPr>
                      <p:cNvPr id="0" name=""/>
                      <p:cNvPicPr>
                        <a:picLocks noChangeAspect="1" noChangeArrowheads="1"/>
                      </p:cNvPicPr>
                      <p:nvPr/>
                    </p:nvPicPr>
                    <p:blipFill>
                      <a:blip r:embed="rId16"/>
                      <a:srcRect/>
                      <a:stretch>
                        <a:fillRect/>
                      </a:stretch>
                    </p:blipFill>
                    <p:spPr bwMode="auto">
                      <a:xfrm>
                        <a:off x="5583683" y="964856"/>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3" name="Rectangle 71"/>
          <p:cNvSpPr>
            <a:spLocks noChangeArrowheads="1"/>
          </p:cNvSpPr>
          <p:nvPr/>
        </p:nvSpPr>
        <p:spPr bwMode="auto">
          <a:xfrm>
            <a:off x="2547015" y="2842147"/>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74" name="Rectangle 73"/>
          <p:cNvSpPr>
            <a:spLocks noChangeArrowheads="1"/>
          </p:cNvSpPr>
          <p:nvPr/>
        </p:nvSpPr>
        <p:spPr bwMode="auto">
          <a:xfrm>
            <a:off x="6990324" y="2992178"/>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75" name="Rectangle 88"/>
          <p:cNvSpPr>
            <a:spLocks noChangeArrowheads="1"/>
          </p:cNvSpPr>
          <p:nvPr/>
        </p:nvSpPr>
        <p:spPr bwMode="auto">
          <a:xfrm>
            <a:off x="3760107" y="6223943"/>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endParaRPr lang="en-US" altLang="ja-JP" baseline="-25000" dirty="0">
              <a:solidFill>
                <a:srgbClr val="000000"/>
              </a:solidFill>
              <a:latin typeface="Bookman Old Style" pitchFamily="18" charset="0"/>
              <a:ea typeface="ＭＳ Ｐゴシック" pitchFamily="50" charset="-128"/>
            </a:endParaRPr>
          </a:p>
        </p:txBody>
      </p:sp>
      <p:sp>
        <p:nvSpPr>
          <p:cNvPr id="176" name="Rectangle 88"/>
          <p:cNvSpPr>
            <a:spLocks noChangeArrowheads="1"/>
          </p:cNvSpPr>
          <p:nvPr/>
        </p:nvSpPr>
        <p:spPr bwMode="auto">
          <a:xfrm>
            <a:off x="1016909" y="4242743"/>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y</a:t>
            </a:r>
            <a:endParaRPr lang="en-US" altLang="ja-JP" baseline="-25000" dirty="0">
              <a:solidFill>
                <a:srgbClr val="000000"/>
              </a:solidFill>
              <a:latin typeface="Bookman Old Style" pitchFamily="18" charset="0"/>
              <a:ea typeface="ＭＳ Ｐゴシック" pitchFamily="50" charset="-128"/>
            </a:endParaRPr>
          </a:p>
        </p:txBody>
      </p:sp>
      <p:sp>
        <p:nvSpPr>
          <p:cNvPr id="190" name="Line 59"/>
          <p:cNvSpPr>
            <a:spLocks noChangeShapeType="1"/>
          </p:cNvSpPr>
          <p:nvPr/>
        </p:nvSpPr>
        <p:spPr bwMode="auto">
          <a:xfrm flipH="1">
            <a:off x="3268979" y="4750308"/>
            <a:ext cx="356615" cy="112928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91" name="Line 59"/>
          <p:cNvSpPr>
            <a:spLocks noChangeShapeType="1"/>
          </p:cNvSpPr>
          <p:nvPr/>
        </p:nvSpPr>
        <p:spPr bwMode="auto">
          <a:xfrm flipH="1">
            <a:off x="1416383" y="5274510"/>
            <a:ext cx="185620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192" name="オブジェクト 191"/>
          <p:cNvGraphicFramePr>
            <a:graphicFrameLocks noChangeAspect="1"/>
          </p:cNvGraphicFramePr>
          <p:nvPr>
            <p:extLst>
              <p:ext uri="{D42A27DB-BD31-4B8C-83A1-F6EECF244321}">
                <p14:modId xmlns:p14="http://schemas.microsoft.com/office/powerpoint/2010/main" val="3429713452"/>
              </p:ext>
            </p:extLst>
          </p:nvPr>
        </p:nvGraphicFramePr>
        <p:xfrm>
          <a:off x="1827213" y="5304716"/>
          <a:ext cx="706437" cy="403225"/>
        </p:xfrm>
        <a:graphic>
          <a:graphicData uri="http://schemas.openxmlformats.org/presentationml/2006/ole">
            <mc:AlternateContent xmlns:mc="http://schemas.openxmlformats.org/markup-compatibility/2006">
              <mc:Choice xmlns:v="urn:schemas-microsoft-com:vml" Requires="v">
                <p:oleObj spid="_x0000_s66776" name="数式" r:id="rId17" imgW="291960" imgH="164880" progId="Equation.3">
                  <p:embed/>
                </p:oleObj>
              </mc:Choice>
              <mc:Fallback>
                <p:oleObj name="数式" r:id="rId17" imgW="291960" imgH="164880" progId="Equation.3">
                  <p:embed/>
                  <p:pic>
                    <p:nvPicPr>
                      <p:cNvPr id="0" name=""/>
                      <p:cNvPicPr>
                        <a:picLocks noChangeAspect="1" noChangeArrowheads="1"/>
                      </p:cNvPicPr>
                      <p:nvPr/>
                    </p:nvPicPr>
                    <p:blipFill>
                      <a:blip r:embed="rId8"/>
                      <a:srcRect/>
                      <a:stretch>
                        <a:fillRect/>
                      </a:stretch>
                    </p:blipFill>
                    <p:spPr bwMode="auto">
                      <a:xfrm>
                        <a:off x="1827213" y="5304716"/>
                        <a:ext cx="70643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3" name="オブジェクト 192"/>
          <p:cNvGraphicFramePr>
            <a:graphicFrameLocks noChangeAspect="1"/>
          </p:cNvGraphicFramePr>
          <p:nvPr>
            <p:extLst>
              <p:ext uri="{D42A27DB-BD31-4B8C-83A1-F6EECF244321}">
                <p14:modId xmlns:p14="http://schemas.microsoft.com/office/powerpoint/2010/main" val="4126634538"/>
              </p:ext>
            </p:extLst>
          </p:nvPr>
        </p:nvGraphicFramePr>
        <p:xfrm>
          <a:off x="2541589" y="5303417"/>
          <a:ext cx="554037" cy="433387"/>
        </p:xfrm>
        <a:graphic>
          <a:graphicData uri="http://schemas.openxmlformats.org/presentationml/2006/ole">
            <mc:AlternateContent xmlns:mc="http://schemas.openxmlformats.org/markup-compatibility/2006">
              <mc:Choice xmlns:v="urn:schemas-microsoft-com:vml" Requires="v">
                <p:oleObj spid="_x0000_s66777" name="数式" r:id="rId18" imgW="228600" imgH="177480" progId="Equation.3">
                  <p:embed/>
                </p:oleObj>
              </mc:Choice>
              <mc:Fallback>
                <p:oleObj name="数式" r:id="rId18" imgW="228600" imgH="177480" progId="Equation.3">
                  <p:embed/>
                  <p:pic>
                    <p:nvPicPr>
                      <p:cNvPr id="0" name=""/>
                      <p:cNvPicPr>
                        <a:picLocks noChangeAspect="1" noChangeArrowheads="1"/>
                      </p:cNvPicPr>
                      <p:nvPr/>
                    </p:nvPicPr>
                    <p:blipFill>
                      <a:blip r:embed="rId10"/>
                      <a:srcRect/>
                      <a:stretch>
                        <a:fillRect/>
                      </a:stretch>
                    </p:blipFill>
                    <p:spPr bwMode="auto">
                      <a:xfrm>
                        <a:off x="2541589" y="5303417"/>
                        <a:ext cx="5540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3" name="グループ化 2"/>
          <p:cNvGrpSpPr/>
          <p:nvPr/>
        </p:nvGrpSpPr>
        <p:grpSpPr>
          <a:xfrm>
            <a:off x="10008111" y="4272133"/>
            <a:ext cx="2556800" cy="1022350"/>
            <a:chOff x="4682667" y="4960377"/>
            <a:chExt cx="2556800" cy="1022350"/>
          </a:xfrm>
        </p:grpSpPr>
        <p:sp>
          <p:nvSpPr>
            <p:cNvPr id="99" name="AutoShape 56"/>
            <p:cNvSpPr>
              <a:spLocks noChangeArrowheads="1"/>
            </p:cNvSpPr>
            <p:nvPr/>
          </p:nvSpPr>
          <p:spPr bwMode="auto">
            <a:xfrm>
              <a:off x="4682667" y="4977839"/>
              <a:ext cx="2540000" cy="1004888"/>
            </a:xfrm>
            <a:prstGeom prst="parallelogram">
              <a:avLst>
                <a:gd name="adj" fmla="val 63191"/>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89" name="Line 53"/>
            <p:cNvSpPr>
              <a:spLocks noChangeShapeType="1"/>
            </p:cNvSpPr>
            <p:nvPr/>
          </p:nvSpPr>
          <p:spPr bwMode="auto">
            <a:xfrm flipV="1">
              <a:off x="5274142" y="4960377"/>
              <a:ext cx="1965325" cy="12700"/>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90" name="Line 54"/>
            <p:cNvSpPr>
              <a:spLocks noChangeShapeType="1"/>
            </p:cNvSpPr>
            <p:nvPr/>
          </p:nvSpPr>
          <p:spPr bwMode="auto">
            <a:xfrm flipV="1">
              <a:off x="4688354" y="4984189"/>
              <a:ext cx="631825" cy="995363"/>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grpSp>
      <p:sp>
        <p:nvSpPr>
          <p:cNvPr id="194" name="Rectangle 71"/>
          <p:cNvSpPr>
            <a:spLocks noChangeArrowheads="1"/>
          </p:cNvSpPr>
          <p:nvPr/>
        </p:nvSpPr>
        <p:spPr bwMode="auto">
          <a:xfrm rot="20799973">
            <a:off x="7823125" y="1464483"/>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CC99">
                    <a:lumMod val="75000"/>
                  </a:srgbClr>
                </a:solidFill>
                <a:latin typeface="Symbol" pitchFamily="18" charset="2"/>
                <a:ea typeface="ＭＳ 明朝" charset="-128"/>
              </a:rPr>
              <a:t>=</a:t>
            </a:r>
          </a:p>
        </p:txBody>
      </p:sp>
      <p:sp>
        <p:nvSpPr>
          <p:cNvPr id="195" name="Rectangle 72"/>
          <p:cNvSpPr>
            <a:spLocks noChangeArrowheads="1"/>
          </p:cNvSpPr>
          <p:nvPr/>
        </p:nvSpPr>
        <p:spPr bwMode="auto">
          <a:xfrm>
            <a:off x="8323015" y="1416790"/>
            <a:ext cx="5984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CC99">
                    <a:lumMod val="75000"/>
                  </a:srgbClr>
                </a:solidFill>
                <a:ea typeface="ＭＳ Ｐゴシック" pitchFamily="50" charset="-128"/>
              </a:rPr>
              <a:t>sin</a:t>
            </a:r>
            <a:endParaRPr kumimoji="0" lang="en-US" altLang="ja-JP" dirty="0">
              <a:solidFill>
                <a:srgbClr val="00CC99">
                  <a:lumMod val="75000"/>
                </a:srgbClr>
              </a:solidFill>
              <a:ea typeface="ＭＳ ゴシック" pitchFamily="49" charset="-128"/>
            </a:endParaRPr>
          </a:p>
        </p:txBody>
      </p:sp>
      <p:sp>
        <p:nvSpPr>
          <p:cNvPr id="196" name="Rectangle 76"/>
          <p:cNvSpPr>
            <a:spLocks noChangeArrowheads="1"/>
          </p:cNvSpPr>
          <p:nvPr/>
        </p:nvSpPr>
        <p:spPr bwMode="auto">
          <a:xfrm>
            <a:off x="8094641" y="1426819"/>
            <a:ext cx="673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Bookman Old Style" pitchFamily="18" charset="0"/>
                <a:ea typeface="ＭＳ Ｐゴシック" pitchFamily="50" charset="-128"/>
              </a:rPr>
              <a:t>r</a:t>
            </a:r>
            <a:endParaRPr lang="en-US" altLang="ja-JP" baseline="-25000" dirty="0">
              <a:solidFill>
                <a:srgbClr val="00CC99">
                  <a:lumMod val="75000"/>
                </a:srgbClr>
              </a:solidFill>
              <a:latin typeface="Bookman Old Style" pitchFamily="18" charset="0"/>
              <a:ea typeface="ＭＳ Ｐゴシック" pitchFamily="50" charset="-128"/>
            </a:endParaRPr>
          </a:p>
        </p:txBody>
      </p:sp>
      <p:sp>
        <p:nvSpPr>
          <p:cNvPr id="197" name="Rectangle 78"/>
          <p:cNvSpPr>
            <a:spLocks noChangeArrowheads="1"/>
          </p:cNvSpPr>
          <p:nvPr/>
        </p:nvSpPr>
        <p:spPr bwMode="auto">
          <a:xfrm>
            <a:off x="8762752" y="1413839"/>
            <a:ext cx="38124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sp>
        <p:nvSpPr>
          <p:cNvPr id="198" name="Rectangle 71"/>
          <p:cNvSpPr>
            <a:spLocks noChangeArrowheads="1"/>
          </p:cNvSpPr>
          <p:nvPr/>
        </p:nvSpPr>
        <p:spPr bwMode="auto">
          <a:xfrm rot="554742">
            <a:off x="2461112" y="3292916"/>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CC99">
                    <a:lumMod val="75000"/>
                  </a:srgbClr>
                </a:solidFill>
                <a:latin typeface="Symbol" pitchFamily="18" charset="2"/>
                <a:ea typeface="ＭＳ 明朝" charset="-128"/>
              </a:rPr>
              <a:t>=</a:t>
            </a:r>
          </a:p>
        </p:txBody>
      </p:sp>
      <p:sp>
        <p:nvSpPr>
          <p:cNvPr id="199" name="Rectangle 72"/>
          <p:cNvSpPr>
            <a:spLocks noChangeArrowheads="1"/>
          </p:cNvSpPr>
          <p:nvPr/>
        </p:nvSpPr>
        <p:spPr bwMode="auto">
          <a:xfrm>
            <a:off x="2967558" y="3304599"/>
            <a:ext cx="5984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CC99">
                    <a:lumMod val="75000"/>
                  </a:srgbClr>
                </a:solidFill>
                <a:ea typeface="ＭＳ Ｐゴシック" pitchFamily="50" charset="-128"/>
              </a:rPr>
              <a:t>sin</a:t>
            </a:r>
            <a:endParaRPr kumimoji="0" lang="en-US" altLang="ja-JP" dirty="0">
              <a:solidFill>
                <a:srgbClr val="00CC99">
                  <a:lumMod val="75000"/>
                </a:srgbClr>
              </a:solidFill>
              <a:ea typeface="ＭＳ ゴシック" pitchFamily="49" charset="-128"/>
            </a:endParaRPr>
          </a:p>
        </p:txBody>
      </p:sp>
      <p:sp>
        <p:nvSpPr>
          <p:cNvPr id="200" name="Rectangle 76"/>
          <p:cNvSpPr>
            <a:spLocks noChangeArrowheads="1"/>
          </p:cNvSpPr>
          <p:nvPr/>
        </p:nvSpPr>
        <p:spPr bwMode="auto">
          <a:xfrm>
            <a:off x="2673870" y="3308690"/>
            <a:ext cx="6731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Bookman Old Style" pitchFamily="18" charset="0"/>
                <a:ea typeface="ＭＳ Ｐゴシック" pitchFamily="50" charset="-128"/>
              </a:rPr>
              <a:t>F</a:t>
            </a:r>
            <a:endParaRPr lang="en-US" altLang="ja-JP" baseline="-25000" dirty="0">
              <a:solidFill>
                <a:srgbClr val="00CC99">
                  <a:lumMod val="75000"/>
                </a:srgbClr>
              </a:solidFill>
              <a:latin typeface="Bookman Old Style" pitchFamily="18" charset="0"/>
              <a:ea typeface="ＭＳ Ｐゴシック" pitchFamily="50" charset="-128"/>
            </a:endParaRPr>
          </a:p>
        </p:txBody>
      </p:sp>
      <p:sp>
        <p:nvSpPr>
          <p:cNvPr id="201" name="Rectangle 78"/>
          <p:cNvSpPr>
            <a:spLocks noChangeArrowheads="1"/>
          </p:cNvSpPr>
          <p:nvPr/>
        </p:nvSpPr>
        <p:spPr bwMode="auto">
          <a:xfrm>
            <a:off x="3407295" y="3301648"/>
            <a:ext cx="476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CC99">
                    <a:lumMod val="75000"/>
                  </a:srgbClr>
                </a:solidFill>
                <a:latin typeface="Symbol" pitchFamily="18" charset="2"/>
                <a:ea typeface="ＭＳ Ｐゴシック" pitchFamily="50" charset="-128"/>
              </a:rPr>
              <a:t>q</a:t>
            </a:r>
            <a:endParaRPr lang="en-US" altLang="ja-JP" baseline="-25000" dirty="0">
              <a:solidFill>
                <a:srgbClr val="00CC99">
                  <a:lumMod val="75000"/>
                </a:srgbClr>
              </a:solidFill>
              <a:latin typeface="Symbol" pitchFamily="18" charset="2"/>
              <a:ea typeface="ＭＳ Ｐゴシック" pitchFamily="50" charset="-128"/>
            </a:endParaRPr>
          </a:p>
        </p:txBody>
      </p:sp>
      <p:sp>
        <p:nvSpPr>
          <p:cNvPr id="202" name="Rectangle 75"/>
          <p:cNvSpPr>
            <a:spLocks noChangeArrowheads="1"/>
          </p:cNvSpPr>
          <p:nvPr/>
        </p:nvSpPr>
        <p:spPr bwMode="auto">
          <a:xfrm>
            <a:off x="4356100" y="4411663"/>
            <a:ext cx="1955800" cy="11255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03" name="Rectangle 75"/>
          <p:cNvSpPr>
            <a:spLocks noChangeArrowheads="1"/>
          </p:cNvSpPr>
          <p:nvPr/>
        </p:nvSpPr>
        <p:spPr bwMode="auto">
          <a:xfrm>
            <a:off x="7353300" y="4411663"/>
            <a:ext cx="1600200" cy="11255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04" name="Rectangle 75"/>
          <p:cNvSpPr>
            <a:spLocks noChangeArrowheads="1"/>
          </p:cNvSpPr>
          <p:nvPr/>
        </p:nvSpPr>
        <p:spPr bwMode="auto">
          <a:xfrm>
            <a:off x="6578600" y="5834063"/>
            <a:ext cx="2006600" cy="6556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205" name="オブジェクト 204"/>
          <p:cNvGraphicFramePr>
            <a:graphicFrameLocks noChangeAspect="1"/>
          </p:cNvGraphicFramePr>
          <p:nvPr>
            <p:extLst>
              <p:ext uri="{D42A27DB-BD31-4B8C-83A1-F6EECF244321}">
                <p14:modId xmlns:p14="http://schemas.microsoft.com/office/powerpoint/2010/main" val="683092697"/>
              </p:ext>
            </p:extLst>
          </p:nvPr>
        </p:nvGraphicFramePr>
        <p:xfrm>
          <a:off x="7362825" y="4525963"/>
          <a:ext cx="1538288" cy="957262"/>
        </p:xfrm>
        <a:graphic>
          <a:graphicData uri="http://schemas.openxmlformats.org/presentationml/2006/ole">
            <mc:AlternateContent xmlns:mc="http://schemas.openxmlformats.org/markup-compatibility/2006">
              <mc:Choice xmlns:v="urn:schemas-microsoft-com:vml" Requires="v">
                <p:oleObj spid="_x0000_s66778" name="数式" r:id="rId19" imgW="634680" imgH="393480" progId="Equation.3">
                  <p:embed/>
                </p:oleObj>
              </mc:Choice>
              <mc:Fallback>
                <p:oleObj name="数式" r:id="rId19" imgW="634680" imgH="393480" progId="Equation.3">
                  <p:embed/>
                  <p:pic>
                    <p:nvPicPr>
                      <p:cNvPr id="0" name=""/>
                      <p:cNvPicPr>
                        <a:picLocks noChangeAspect="1" noChangeArrowheads="1"/>
                      </p:cNvPicPr>
                      <p:nvPr/>
                    </p:nvPicPr>
                    <p:blipFill>
                      <a:blip r:embed="rId20"/>
                      <a:srcRect/>
                      <a:stretch>
                        <a:fillRect/>
                      </a:stretch>
                    </p:blipFill>
                    <p:spPr bwMode="auto">
                      <a:xfrm>
                        <a:off x="7362825" y="4525963"/>
                        <a:ext cx="1538288"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0" name="Rectangle 71">
            <a:extLst>
              <a:ext uri="{FF2B5EF4-FFF2-40B4-BE49-F238E27FC236}">
                <a16:creationId xmlns:a16="http://schemas.microsoft.com/office/drawing/2014/main" id="{F9D6897B-27B0-4147-A2DA-188FE6F60D71}"/>
              </a:ext>
            </a:extLst>
          </p:cNvPr>
          <p:cNvSpPr>
            <a:spLocks noChangeArrowheads="1"/>
          </p:cNvSpPr>
          <p:nvPr/>
        </p:nvSpPr>
        <p:spPr bwMode="auto">
          <a:xfrm>
            <a:off x="2360048" y="920348"/>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21" name="Rectangle 73">
            <a:extLst>
              <a:ext uri="{FF2B5EF4-FFF2-40B4-BE49-F238E27FC236}">
                <a16:creationId xmlns:a16="http://schemas.microsoft.com/office/drawing/2014/main" id="{5A6C8ACC-733A-4920-BE6E-93278E8E392B}"/>
              </a:ext>
            </a:extLst>
          </p:cNvPr>
          <p:cNvSpPr>
            <a:spLocks noChangeArrowheads="1"/>
          </p:cNvSpPr>
          <p:nvPr/>
        </p:nvSpPr>
        <p:spPr bwMode="auto">
          <a:xfrm>
            <a:off x="3944373" y="920348"/>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122" name="Rectangle 74">
            <a:extLst>
              <a:ext uri="{FF2B5EF4-FFF2-40B4-BE49-F238E27FC236}">
                <a16:creationId xmlns:a16="http://schemas.microsoft.com/office/drawing/2014/main" id="{5B7C9550-7BDC-4383-A202-C717858CE996}"/>
              </a:ext>
            </a:extLst>
          </p:cNvPr>
          <p:cNvSpPr>
            <a:spLocks noChangeArrowheads="1"/>
          </p:cNvSpPr>
          <p:nvPr/>
        </p:nvSpPr>
        <p:spPr bwMode="auto">
          <a:xfrm>
            <a:off x="1648848" y="948923"/>
            <a:ext cx="749300"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23" name="Rectangle 75">
            <a:extLst>
              <a:ext uri="{FF2B5EF4-FFF2-40B4-BE49-F238E27FC236}">
                <a16:creationId xmlns:a16="http://schemas.microsoft.com/office/drawing/2014/main" id="{F0694C9B-D973-4574-B28E-D2D9C11A3E79}"/>
              </a:ext>
            </a:extLst>
          </p:cNvPr>
          <p:cNvSpPr>
            <a:spLocks noChangeArrowheads="1"/>
          </p:cNvSpPr>
          <p:nvPr/>
        </p:nvSpPr>
        <p:spPr bwMode="auto">
          <a:xfrm>
            <a:off x="2687073" y="948923"/>
            <a:ext cx="1303337"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24" name="Rectangle 76">
            <a:extLst>
              <a:ext uri="{FF2B5EF4-FFF2-40B4-BE49-F238E27FC236}">
                <a16:creationId xmlns:a16="http://schemas.microsoft.com/office/drawing/2014/main" id="{F9A0124A-AF06-41A5-88CE-2BB504F32FA8}"/>
              </a:ext>
            </a:extLst>
          </p:cNvPr>
          <p:cNvSpPr>
            <a:spLocks noChangeArrowheads="1"/>
          </p:cNvSpPr>
          <p:nvPr/>
        </p:nvSpPr>
        <p:spPr bwMode="auto">
          <a:xfrm>
            <a:off x="2660332" y="931243"/>
            <a:ext cx="16032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125" name="Rectangle 90">
            <a:extLst>
              <a:ext uri="{FF2B5EF4-FFF2-40B4-BE49-F238E27FC236}">
                <a16:creationId xmlns:a16="http://schemas.microsoft.com/office/drawing/2014/main" id="{BF001A67-3323-469C-BC78-A5B37B1C3EED}"/>
              </a:ext>
            </a:extLst>
          </p:cNvPr>
          <p:cNvSpPr>
            <a:spLocks noChangeArrowheads="1"/>
          </p:cNvSpPr>
          <p:nvPr/>
        </p:nvSpPr>
        <p:spPr bwMode="auto">
          <a:xfrm>
            <a:off x="4290448" y="948923"/>
            <a:ext cx="938212"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26" name="正方形/長方形 90">
            <a:extLst>
              <a:ext uri="{FF2B5EF4-FFF2-40B4-BE49-F238E27FC236}">
                <a16:creationId xmlns:a16="http://schemas.microsoft.com/office/drawing/2014/main" id="{F4E512F0-5A50-4B28-8F5C-396EE6AC2462}"/>
              </a:ext>
            </a:extLst>
          </p:cNvPr>
          <p:cNvSpPr>
            <a:spLocks noChangeArrowheads="1"/>
          </p:cNvSpPr>
          <p:nvPr/>
        </p:nvSpPr>
        <p:spPr bwMode="auto">
          <a:xfrm>
            <a:off x="877323" y="917173"/>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N</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127" name="Rectangle 70">
            <a:extLst>
              <a:ext uri="{FF2B5EF4-FFF2-40B4-BE49-F238E27FC236}">
                <a16:creationId xmlns:a16="http://schemas.microsoft.com/office/drawing/2014/main" id="{72EB948A-FBDD-4078-B2C8-506080F40A7F}"/>
              </a:ext>
            </a:extLst>
          </p:cNvPr>
          <p:cNvSpPr>
            <a:spLocks noChangeArrowheads="1"/>
          </p:cNvSpPr>
          <p:nvPr/>
        </p:nvSpPr>
        <p:spPr bwMode="auto">
          <a:xfrm>
            <a:off x="1670490" y="938273"/>
            <a:ext cx="9922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en-US" altLang="ja-JP" baseline="-25000" dirty="0">
                <a:solidFill>
                  <a:srgbClr val="000000"/>
                </a:solidFill>
                <a:latin typeface="Bookman Old Style" pitchFamily="18" charset="0"/>
                <a:ea typeface="ＭＳ Ｐゴシック" pitchFamily="50" charset="-128"/>
              </a:rPr>
              <a:t>⊥</a:t>
            </a:r>
          </a:p>
        </p:txBody>
      </p:sp>
      <p:sp>
        <p:nvSpPr>
          <p:cNvPr id="128" name="Rectangle 88">
            <a:extLst>
              <a:ext uri="{FF2B5EF4-FFF2-40B4-BE49-F238E27FC236}">
                <a16:creationId xmlns:a16="http://schemas.microsoft.com/office/drawing/2014/main" id="{942BEA6C-98A4-4BF2-9654-258E014000FE}"/>
              </a:ext>
            </a:extLst>
          </p:cNvPr>
          <p:cNvSpPr>
            <a:spLocks noChangeArrowheads="1"/>
          </p:cNvSpPr>
          <p:nvPr/>
        </p:nvSpPr>
        <p:spPr bwMode="auto">
          <a:xfrm>
            <a:off x="4345548" y="941447"/>
            <a:ext cx="5715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i="1">
                <a:solidFill>
                  <a:srgbClr val="000000"/>
                </a:solidFill>
                <a:latin typeface="Bookman Old Style" pitchFamily="18" charset="0"/>
                <a:ea typeface="ＭＳ Ｐゴシック" pitchFamily="50" charset="-128"/>
              </a:rPr>
              <a:t>r</a:t>
            </a:r>
            <a:r>
              <a:rPr lang="en-US" altLang="ja-JP" baseline="-25000">
                <a:solidFill>
                  <a:srgbClr val="000000"/>
                </a:solidFill>
                <a:latin typeface="Bookman Old Style" pitchFamily="18" charset="0"/>
                <a:ea typeface="ＭＳ Ｐゴシック" pitchFamily="50" charset="-128"/>
              </a:rPr>
              <a:t>⊥</a:t>
            </a:r>
          </a:p>
        </p:txBody>
      </p:sp>
      <p:sp>
        <p:nvSpPr>
          <p:cNvPr id="132" name="Rectangle 89">
            <a:extLst>
              <a:ext uri="{FF2B5EF4-FFF2-40B4-BE49-F238E27FC236}">
                <a16:creationId xmlns:a16="http://schemas.microsoft.com/office/drawing/2014/main" id="{5D580247-D9FA-4B64-9CBA-EE0038734E74}"/>
              </a:ext>
            </a:extLst>
          </p:cNvPr>
          <p:cNvSpPr>
            <a:spLocks noChangeArrowheads="1"/>
          </p:cNvSpPr>
          <p:nvPr/>
        </p:nvSpPr>
        <p:spPr bwMode="auto">
          <a:xfrm>
            <a:off x="4656438" y="93192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133" name="Rectangle 75">
            <a:extLst>
              <a:ext uri="{FF2B5EF4-FFF2-40B4-BE49-F238E27FC236}">
                <a16:creationId xmlns:a16="http://schemas.microsoft.com/office/drawing/2014/main" id="{F1A87C02-2592-4A0E-98BF-75F095136C0C}"/>
              </a:ext>
            </a:extLst>
          </p:cNvPr>
          <p:cNvSpPr>
            <a:spLocks noChangeArrowheads="1"/>
          </p:cNvSpPr>
          <p:nvPr/>
        </p:nvSpPr>
        <p:spPr bwMode="auto">
          <a:xfrm>
            <a:off x="42862" y="908384"/>
            <a:ext cx="18637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000000"/>
                </a:solidFill>
                <a:ea typeface="ＭＳ Ｐゴシック" pitchFamily="50" charset="-128"/>
              </a:rPr>
              <a:t>トルク</a:t>
            </a:r>
            <a:endParaRPr lang="en-US" altLang="ja-JP" dirty="0">
              <a:solidFill>
                <a:srgbClr val="000000"/>
              </a:solidFill>
              <a:latin typeface="Symbol" pitchFamily="18" charset="2"/>
              <a:ea typeface="ＭＳ 明朝" charset="-128"/>
            </a:endParaRPr>
          </a:p>
        </p:txBody>
      </p:sp>
      <p:sp>
        <p:nvSpPr>
          <p:cNvPr id="134" name="Rectangle 15">
            <a:extLst>
              <a:ext uri="{FF2B5EF4-FFF2-40B4-BE49-F238E27FC236}">
                <a16:creationId xmlns:a16="http://schemas.microsoft.com/office/drawing/2014/main" id="{1AE9BE0A-67EA-4F69-B7B6-76C0957129C3}"/>
              </a:ext>
            </a:extLst>
          </p:cNvPr>
          <p:cNvSpPr>
            <a:spLocks noChangeArrowheads="1"/>
          </p:cNvSpPr>
          <p:nvPr/>
        </p:nvSpPr>
        <p:spPr bwMode="auto">
          <a:xfrm>
            <a:off x="-21431" y="1455277"/>
            <a:ext cx="162083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ja-JP" altLang="en-US" dirty="0">
                <a:solidFill>
                  <a:srgbClr val="0070C0"/>
                </a:solidFill>
                <a:ea typeface="ＭＳ Ｐゴシック" pitchFamily="50" charset="-128"/>
              </a:rPr>
              <a:t>力</a:t>
            </a:r>
            <a:r>
              <a:rPr lang="en-US" altLang="ja-JP" dirty="0">
                <a:solidFill>
                  <a:srgbClr val="0070C0"/>
                </a:solidFill>
                <a:ea typeface="ＭＳ Ｐゴシック" pitchFamily="50" charset="-128"/>
              </a:rPr>
              <a:t>×</a:t>
            </a:r>
            <a:r>
              <a:rPr lang="ja-JP" altLang="en-US" dirty="0">
                <a:solidFill>
                  <a:srgbClr val="0070C0"/>
                </a:solidFill>
                <a:ea typeface="ＭＳ Ｐゴシック" pitchFamily="50" charset="-128"/>
              </a:rPr>
              <a:t>距離</a:t>
            </a:r>
          </a:p>
        </p:txBody>
      </p:sp>
      <p:sp>
        <p:nvSpPr>
          <p:cNvPr id="135" name="Rectangle 15">
            <a:extLst>
              <a:ext uri="{FF2B5EF4-FFF2-40B4-BE49-F238E27FC236}">
                <a16:creationId xmlns:a16="http://schemas.microsoft.com/office/drawing/2014/main" id="{649ADCBD-2317-464E-A744-4C6DDF890B9A}"/>
              </a:ext>
            </a:extLst>
          </p:cNvPr>
          <p:cNvSpPr>
            <a:spLocks noChangeArrowheads="1"/>
          </p:cNvSpPr>
          <p:nvPr/>
        </p:nvSpPr>
        <p:spPr bwMode="auto">
          <a:xfrm rot="5400000">
            <a:off x="111918" y="1193340"/>
            <a:ext cx="3857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pPr>
            <a:r>
              <a:rPr lang="en-US" altLang="ja-JP">
                <a:solidFill>
                  <a:srgbClr val="0070C0"/>
                </a:solidFill>
                <a:ea typeface="ＭＳ Ｐゴシック" pitchFamily="50" charset="-128"/>
              </a:rPr>
              <a:t>=</a:t>
            </a:r>
            <a:endParaRPr lang="ja-JP" altLang="en-US">
              <a:solidFill>
                <a:srgbClr val="0070C0"/>
              </a:solidFill>
              <a:ea typeface="ＭＳ Ｐゴシック" pitchFamily="50" charset="-128"/>
            </a:endParaRPr>
          </a:p>
        </p:txBody>
      </p:sp>
      <p:sp>
        <p:nvSpPr>
          <p:cNvPr id="136" name="AutoShape 63">
            <a:extLst>
              <a:ext uri="{FF2B5EF4-FFF2-40B4-BE49-F238E27FC236}">
                <a16:creationId xmlns:a16="http://schemas.microsoft.com/office/drawing/2014/main" id="{315E96EF-3AD3-4BB4-BC3D-8640DA0D955E}"/>
              </a:ext>
            </a:extLst>
          </p:cNvPr>
          <p:cNvSpPr>
            <a:spLocks noChangeArrowheads="1"/>
          </p:cNvSpPr>
          <p:nvPr/>
        </p:nvSpPr>
        <p:spPr bwMode="auto">
          <a:xfrm>
            <a:off x="5580174" y="1564801"/>
            <a:ext cx="1062843" cy="433449"/>
          </a:xfrm>
          <a:prstGeom prst="wedgeEllipseCallout">
            <a:avLst>
              <a:gd name="adj1" fmla="val 63868"/>
              <a:gd name="adj2" fmla="val 84065"/>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r>
              <a:rPr lang="ja-JP" altLang="en-US" sz="2400" dirty="0">
                <a:solidFill>
                  <a:srgbClr val="990033"/>
                </a:solidFill>
                <a:ea typeface="ＭＳ Ｐゴシック" pitchFamily="50" charset="-128"/>
              </a:rPr>
              <a:t>作用線</a:t>
            </a:r>
          </a:p>
        </p:txBody>
      </p:sp>
      <p:sp>
        <p:nvSpPr>
          <p:cNvPr id="137" name="AutoShape 64">
            <a:extLst>
              <a:ext uri="{FF2B5EF4-FFF2-40B4-BE49-F238E27FC236}">
                <a16:creationId xmlns:a16="http://schemas.microsoft.com/office/drawing/2014/main" id="{FC31C933-EFCB-470B-8B12-EA5BFF618253}"/>
              </a:ext>
            </a:extLst>
          </p:cNvPr>
          <p:cNvSpPr>
            <a:spLocks noChangeArrowheads="1"/>
          </p:cNvSpPr>
          <p:nvPr/>
        </p:nvSpPr>
        <p:spPr bwMode="auto">
          <a:xfrm>
            <a:off x="7475538" y="816740"/>
            <a:ext cx="1625600" cy="654278"/>
          </a:xfrm>
          <a:prstGeom prst="wedgeEllipseCallout">
            <a:avLst>
              <a:gd name="adj1" fmla="val -37893"/>
              <a:gd name="adj2" fmla="val 84690"/>
            </a:avLst>
          </a:prstGeom>
          <a:solidFill>
            <a:srgbClr val="FFF0DC"/>
          </a:solidFill>
          <a:ln w="12700" algn="ctr">
            <a:solidFill>
              <a:srgbClr val="FFCC66"/>
            </a:solidFill>
            <a:miter lim="800000"/>
            <a:headEnd/>
            <a:tailEnd/>
          </a:ln>
          <a:effectLst>
            <a:outerShdw blurRad="50800" dist="38100" dir="2700000" algn="tl" rotWithShape="0">
              <a:prstClr val="black">
                <a:alpha val="40000"/>
              </a:prstClr>
            </a:outerShdw>
          </a:effectLst>
        </p:spPr>
        <p:txBody>
          <a:bodyPr wrap="none" anchor="ctr" anchorCtr="1"/>
          <a:lstStyle/>
          <a:p>
            <a:pPr algn="ctr">
              <a:lnSpc>
                <a:spcPct val="85000"/>
              </a:lnSpc>
              <a:spcBef>
                <a:spcPct val="0"/>
              </a:spcBef>
            </a:pPr>
            <a:r>
              <a:rPr lang="ja-JP" altLang="en-US" sz="2400">
                <a:solidFill>
                  <a:srgbClr val="990033"/>
                </a:solidFill>
                <a:ea typeface="ＭＳ Ｐゴシック" pitchFamily="50" charset="-128"/>
              </a:rPr>
              <a:t>作用線と</a:t>
            </a:r>
          </a:p>
          <a:p>
            <a:pPr algn="ctr">
              <a:lnSpc>
                <a:spcPct val="85000"/>
              </a:lnSpc>
              <a:spcBef>
                <a:spcPct val="0"/>
              </a:spcBef>
            </a:pPr>
            <a:r>
              <a:rPr lang="ja-JP" altLang="en-US" sz="2400">
                <a:solidFill>
                  <a:srgbClr val="990033"/>
                </a:solidFill>
                <a:ea typeface="ＭＳ Ｐゴシック" pitchFamily="50" charset="-128"/>
              </a:rPr>
              <a:t>支点の距離</a:t>
            </a:r>
          </a:p>
        </p:txBody>
      </p:sp>
    </p:spTree>
    <p:extLst>
      <p:ext uri="{BB962C8B-B14F-4D97-AF65-F5344CB8AC3E}">
        <p14:creationId xmlns:p14="http://schemas.microsoft.com/office/powerpoint/2010/main" val="301513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fill="hold" nodeType="clickEffect">
                                  <p:stCondLst>
                                    <p:cond delay="0"/>
                                  </p:stCondLst>
                                  <p:childTnLst>
                                    <p:animMotion origin="layout" path="M -0.44601 -0.2574 C -0.45017 -0.24907 -0.42656 -0.1537 -0.51684 -0.07106 C -0.60712 0.01158 -0.90295 0.10486 -0.93767 0.11366 " pathEditMode="relative" rAng="0" ptsTypes="fsf">
                                      <p:cBhvr>
                                        <p:cTn id="6" dur="1000" fill="hold"/>
                                        <p:tgtEl>
                                          <p:spTgt spid="3"/>
                                        </p:tgtEl>
                                        <p:attrNameLst>
                                          <p:attrName>ppt_x</p:attrName>
                                          <p:attrName>ppt_y</p:attrName>
                                        </p:attrNameLst>
                                      </p:cBhvr>
                                      <p:rCtr x="-23611" y="18542"/>
                                    </p:animMotion>
                                  </p:childTnLst>
                                </p:cTn>
                              </p:par>
                              <p:par>
                                <p:cTn id="7" presetID="8" presetClass="emph" presetSubtype="0" fill="hold" nodeType="withEffect">
                                  <p:stCondLst>
                                    <p:cond delay="0"/>
                                  </p:stCondLst>
                                  <p:childTnLst>
                                    <p:animRot by="10020000">
                                      <p:cBhvr>
                                        <p:cTn id="8" dur="1000" fill="hold"/>
                                        <p:tgtEl>
                                          <p:spTgt spid="3"/>
                                        </p:tgtEl>
                                        <p:attrNameLst>
                                          <p:attrName>r</p:attrName>
                                        </p:attrNameLst>
                                      </p:cBhvr>
                                    </p:animRot>
                                  </p:childTnLst>
                                  <p:subTnLst>
                                    <p:set>
                                      <p:cBhvr override="childStyle">
                                        <p:cTn dur="1" fill="hold" display="0" masterRel="sameClick" afterEffect="1">
                                          <p:stCondLst>
                                            <p:cond evt="end" delay="0">
                                              <p:tn val="7"/>
                                            </p:cond>
                                          </p:stCondLst>
                                        </p:cTn>
                                        <p:tgtEl>
                                          <p:spTgt spid="3"/>
                                        </p:tgtEl>
                                        <p:attrNameLst>
                                          <p:attrName>style.visibility</p:attrName>
                                        </p:attrNameLst>
                                      </p:cBhvr>
                                      <p:to>
                                        <p:strVal val="hidden"/>
                                      </p:to>
                                    </p:set>
                                  </p:subTnLst>
                                </p:cTn>
                              </p:par>
                            </p:childTnLst>
                          </p:cTn>
                        </p:par>
                        <p:par>
                          <p:cTn id="9" fill="hold">
                            <p:stCondLst>
                              <p:cond delay="1000"/>
                            </p:stCondLst>
                            <p:childTnLst>
                              <p:par>
                                <p:cTn id="10" presetID="1" presetClass="entr" presetSubtype="0" fill="hold" grpId="0" nodeType="afterEffect">
                                  <p:stCondLst>
                                    <p:cond delay="0"/>
                                  </p:stCondLst>
                                  <p:childTnLst>
                                    <p:set>
                                      <p:cBhvr>
                                        <p:cTn id="11" dur="1" fill="hold">
                                          <p:stCondLst>
                                            <p:cond delay="0"/>
                                          </p:stCondLst>
                                        </p:cTn>
                                        <p:tgtEl>
                                          <p:spTgt spid="148"/>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50"/>
                                        </p:tgtEl>
                                        <p:attrNameLst>
                                          <p:attrName>style.visibility</p:attrName>
                                        </p:attrNameLst>
                                      </p:cBhvr>
                                      <p:to>
                                        <p:strVal val="visible"/>
                                      </p:to>
                                    </p:set>
                                  </p:childTnLst>
                                </p:cTn>
                              </p:par>
                              <p:par>
                                <p:cTn id="14" presetID="1" presetClass="entr" presetSubtype="0" fill="hold" grpId="1" nodeType="withEffect">
                                  <p:stCondLst>
                                    <p:cond delay="0"/>
                                  </p:stCondLst>
                                  <p:childTnLst>
                                    <p:set>
                                      <p:cBhvr>
                                        <p:cTn id="15" dur="1" fill="hold">
                                          <p:stCondLst>
                                            <p:cond delay="0"/>
                                          </p:stCondLst>
                                        </p:cTn>
                                        <p:tgtEl>
                                          <p:spTgt spid="151"/>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47"/>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52"/>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75"/>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76"/>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6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90"/>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54"/>
                                        </p:tgtEl>
                                        <p:attrNameLst>
                                          <p:attrName>style.visibility</p:attrName>
                                        </p:attrNameLst>
                                      </p:cBhvr>
                                      <p:to>
                                        <p:strVal val="visible"/>
                                      </p:to>
                                    </p:set>
                                  </p:childTnLst>
                                </p:cTn>
                              </p:par>
                              <p:par>
                                <p:cTn id="36" presetID="64" presetClass="path" presetSubtype="0" fill="remove" grpId="0" nodeType="withEffect">
                                  <p:stCondLst>
                                    <p:cond delay="0"/>
                                  </p:stCondLst>
                                  <p:childTnLst>
                                    <p:animMotion origin="layout" path="M 1.66667E-6 1.85185E-6 L -0.20313 0.0662 " pathEditMode="relative" rAng="0" ptsTypes="AA">
                                      <p:cBhvr>
                                        <p:cTn id="37" dur="500" fill="hold"/>
                                        <p:tgtEl>
                                          <p:spTgt spid="151"/>
                                        </p:tgtEl>
                                        <p:attrNameLst>
                                          <p:attrName>ppt_x</p:attrName>
                                          <p:attrName>ppt_y</p:attrName>
                                        </p:attrNameLst>
                                      </p:cBhvr>
                                      <p:rCtr x="-10156" y="3310"/>
                                    </p:animMotion>
                                  </p:childTnLst>
                                  <p:subTnLst>
                                    <p:set>
                                      <p:cBhvr override="childStyle">
                                        <p:cTn dur="1" fill="hold" display="0" masterRel="sameClick" afterEffect="1">
                                          <p:stCondLst>
                                            <p:cond evt="end" delay="0">
                                              <p:tn val="36"/>
                                            </p:cond>
                                          </p:stCondLst>
                                        </p:cTn>
                                        <p:tgtEl>
                                          <p:spTgt spid="151"/>
                                        </p:tgtEl>
                                        <p:attrNameLst>
                                          <p:attrName>style.visibility</p:attrName>
                                        </p:attrNameLst>
                                      </p:cBhvr>
                                      <p:to>
                                        <p:strVal val="hidden"/>
                                      </p:to>
                                    </p:set>
                                  </p:subTnLst>
                                </p:cTn>
                              </p:par>
                            </p:childTnLst>
                          </p:cTn>
                        </p:par>
                        <p:par>
                          <p:cTn id="38" fill="hold">
                            <p:stCondLst>
                              <p:cond delay="500"/>
                            </p:stCondLst>
                            <p:childTnLst>
                              <p:par>
                                <p:cTn id="39" presetID="1" presetClass="entr" presetSubtype="0" fill="hold" grpId="0" nodeType="afterEffect">
                                  <p:stCondLst>
                                    <p:cond delay="0"/>
                                  </p:stCondLst>
                                  <p:childTnLst>
                                    <p:set>
                                      <p:cBhvr>
                                        <p:cTn id="40" dur="1" fill="hold">
                                          <p:stCondLst>
                                            <p:cond delay="0"/>
                                          </p:stCondLst>
                                        </p:cTn>
                                        <p:tgtEl>
                                          <p:spTgt spid="15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9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148"/>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15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5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grpId="1" nodeType="clickEffect">
                                  <p:stCondLst>
                                    <p:cond delay="0"/>
                                  </p:stCondLst>
                                  <p:childTnLst>
                                    <p:set>
                                      <p:cBhvr>
                                        <p:cTn id="60" dur="1" fill="hold">
                                          <p:stCondLst>
                                            <p:cond delay="0"/>
                                          </p:stCondLst>
                                        </p:cTn>
                                        <p:tgtEl>
                                          <p:spTgt spid="155"/>
                                        </p:tgtEl>
                                        <p:attrNameLst>
                                          <p:attrName>style.visibility</p:attrName>
                                        </p:attrNameLst>
                                      </p:cBhvr>
                                      <p:to>
                                        <p:strVal val="hidden"/>
                                      </p:to>
                                    </p:set>
                                  </p:childTnLst>
                                </p:cTn>
                              </p:par>
                              <p:par>
                                <p:cTn id="61" presetID="1" presetClass="entr" presetSubtype="0" fill="hold" grpId="0" nodeType="withEffect">
                                  <p:stCondLst>
                                    <p:cond delay="0"/>
                                  </p:stCondLst>
                                  <p:childTnLst>
                                    <p:set>
                                      <p:cBhvr>
                                        <p:cTn id="62" dur="1" fill="hold">
                                          <p:stCondLst>
                                            <p:cond delay="0"/>
                                          </p:stCondLst>
                                        </p:cTn>
                                        <p:tgtEl>
                                          <p:spTgt spid="15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9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62"/>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9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0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4"/>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163"/>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203"/>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205"/>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164"/>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165"/>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6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204"/>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167"/>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69"/>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170"/>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nodeType="clickEffect">
                                  <p:stCondLst>
                                    <p:cond delay="0"/>
                                  </p:stCondLst>
                                  <p:childTnLst>
                                    <p:set>
                                      <p:cBhvr>
                                        <p:cTn id="120" dur="1" fill="hold">
                                          <p:stCondLst>
                                            <p:cond delay="0"/>
                                          </p:stCondLst>
                                        </p:cTn>
                                        <p:tgtEl>
                                          <p:spTgt spid="171"/>
                                        </p:tgtEl>
                                        <p:attrNameLst>
                                          <p:attrName>style.visibility</p:attrName>
                                        </p:attrNameLst>
                                      </p:cBhvr>
                                      <p:to>
                                        <p:strVal val="visible"/>
                                      </p:to>
                                    </p:set>
                                  </p:childTnLst>
                                </p:cTn>
                              </p:par>
                              <p:par>
                                <p:cTn id="121" presetID="64" presetClass="path" presetSubtype="0" fill="remove" nodeType="withEffect">
                                  <p:stCondLst>
                                    <p:cond delay="0"/>
                                  </p:stCondLst>
                                  <p:childTnLst>
                                    <p:animMotion origin="layout" path="M 0.11163 0.75116 L -2.77778E-6 -4.81481E-6 " pathEditMode="relative" rAng="0" ptsTypes="AA">
                                      <p:cBhvr>
                                        <p:cTn id="122" dur="500" fill="hold"/>
                                        <p:tgtEl>
                                          <p:spTgt spid="171"/>
                                        </p:tgtEl>
                                        <p:attrNameLst>
                                          <p:attrName>ppt_x</p:attrName>
                                          <p:attrName>ppt_y</p:attrName>
                                        </p:attrNameLst>
                                      </p:cBhvr>
                                      <p:rCtr x="-5590" y="-37569"/>
                                    </p:animMotion>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136"/>
                                        </p:tgtEl>
                                        <p:attrNameLst>
                                          <p:attrName>style.visibility</p:attrName>
                                        </p:attrNameLst>
                                      </p:cBhvr>
                                      <p:to>
                                        <p:strVal val="visible"/>
                                      </p:to>
                                    </p:set>
                                  </p:childTnLst>
                                </p:cTn>
                              </p:par>
                              <p:par>
                                <p:cTn id="127" presetID="1" presetClass="entr" presetSubtype="0" fill="hold" grpId="1" nodeType="withEffect">
                                  <p:stCondLst>
                                    <p:cond delay="0"/>
                                  </p:stCondLst>
                                  <p:childTnLst>
                                    <p:set>
                                      <p:cBhvr>
                                        <p:cTn id="128" dur="1" fill="hold">
                                          <p:stCondLst>
                                            <p:cond delay="0"/>
                                          </p:stCondLst>
                                        </p:cTn>
                                        <p:tgtEl>
                                          <p:spTgt spid="1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 grpId="0" animBg="1"/>
      <p:bldP spid="148" grpId="1" animBg="1"/>
      <p:bldP spid="153" grpId="0" animBg="1"/>
      <p:bldP spid="154" grpId="0" animBg="1"/>
      <p:bldP spid="155" grpId="0" animBg="1"/>
      <p:bldP spid="155" grpId="1" animBg="1"/>
      <p:bldP spid="156" grpId="0" animBg="1"/>
      <p:bldP spid="147" grpId="0" animBg="1"/>
      <p:bldP spid="152" grpId="0" animBg="1"/>
      <p:bldP spid="150" grpId="0" animBg="1"/>
      <p:bldP spid="151" grpId="0" animBg="1"/>
      <p:bldP spid="151" grpId="1" animBg="1"/>
      <p:bldP spid="159" grpId="0" animBg="1"/>
      <p:bldP spid="160" grpId="0"/>
      <p:bldP spid="161" grpId="0"/>
      <p:bldP spid="162" grpId="0"/>
      <p:bldP spid="169" grpId="0"/>
      <p:bldP spid="170" grpId="0" animBg="1"/>
      <p:bldP spid="175" grpId="0"/>
      <p:bldP spid="176" grpId="0"/>
      <p:bldP spid="190" grpId="0" animBg="1"/>
      <p:bldP spid="191" grpId="0" animBg="1"/>
      <p:bldP spid="202" grpId="0" animBg="1"/>
      <p:bldP spid="203" grpId="0" animBg="1"/>
      <p:bldP spid="204" grpId="0" animBg="1"/>
      <p:bldP spid="136" grpId="0" animBg="1"/>
      <p:bldP spid="136" grpId="1" animBg="1"/>
    </p:bldLst>
  </p:timing>
</p:sld>
</file>

<file path=ppt/theme/theme1.xml><?xml version="1.0" encoding="utf-8"?>
<a:theme xmlns:a="http://schemas.openxmlformats.org/drawingml/2006/main" name="7_新しいﾌﾟﾚｾﾞﾝﾃｰｼｮﾝ">
  <a:themeElements>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新しいﾌﾟﾚｾﾞﾝﾃｰｼｮﾝ">
  <a:themeElements>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rgbClr val="000000"/>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ja-JP" altLang="en-US" sz="2800" b="0" i="1"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28575" cap="flat" cmpd="sng" algn="ctr">
          <a:solidFill>
            <a:srgbClr val="000000"/>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ja-JP" altLang="en-US" sz="2800" b="0" i="1"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新しいﾌﾟﾚｾﾞﾝﾃｰｼｮﾝ">
  <a:themeElements>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2800" b="0" i="1" u="none" strike="noStrike" cap="none" normalizeH="0" baseline="0" smtClean="0">
            <a:ln>
              <a:noFill/>
            </a:ln>
            <a:solidFill>
              <a:schemeClr val="tx1"/>
            </a:solidFill>
            <a:effectLst/>
            <a:latin typeface="Times New Roman" pitchFamily="18" charset="0"/>
            <a:ea typeface="ＭＳ Ｐゴシック" charset="-128"/>
          </a:defRPr>
        </a:defPPr>
      </a:lstStyle>
    </a:spDef>
    <a:ln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2800" b="0" i="1" u="none" strike="noStrike" cap="none" normalizeH="0" baseline="0" smtClean="0">
            <a:ln>
              <a:noFill/>
            </a:ln>
            <a:solidFill>
              <a:schemeClr val="tx1"/>
            </a:solidFill>
            <a:effectLst/>
            <a:latin typeface="Times New Roman" pitchFamily="18" charset="0"/>
            <a:ea typeface="ＭＳ Ｐゴシック" charset="-128"/>
          </a:defRPr>
        </a:defP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Office\Template\新しいﾌﾟﾚｾﾞﾝﾃｰｼｮﾝ.pot</Template>
  <TotalTime>134042</TotalTime>
  <Words>4041</Words>
  <Application>Microsoft Office PowerPoint</Application>
  <PresentationFormat>画面に合わせる (4:3)</PresentationFormat>
  <Paragraphs>1069</Paragraphs>
  <Slides>27</Slides>
  <Notes>14</Notes>
  <HiddenSlides>0</HiddenSlides>
  <MMClips>0</MMClips>
  <ScaleCrop>false</ScaleCrop>
  <HeadingPairs>
    <vt:vector size="10" baseType="variant">
      <vt:variant>
        <vt:lpstr>使用されているフォント</vt:lpstr>
      </vt:variant>
      <vt:variant>
        <vt:i4>6</vt:i4>
      </vt:variant>
      <vt:variant>
        <vt:lpstr>テーマ</vt:lpstr>
      </vt:variant>
      <vt:variant>
        <vt:i4>3</vt:i4>
      </vt:variant>
      <vt:variant>
        <vt:lpstr>埋め込まれた OLE サーバー</vt:lpstr>
      </vt:variant>
      <vt:variant>
        <vt:i4>2</vt:i4>
      </vt:variant>
      <vt:variant>
        <vt:lpstr>スライド タイトル</vt:lpstr>
      </vt:variant>
      <vt:variant>
        <vt:i4>27</vt:i4>
      </vt:variant>
      <vt:variant>
        <vt:lpstr>目的別スライド ショー</vt:lpstr>
      </vt:variant>
      <vt:variant>
        <vt:i4>15</vt:i4>
      </vt:variant>
    </vt:vector>
  </HeadingPairs>
  <TitlesOfParts>
    <vt:vector size="53" baseType="lpstr">
      <vt:lpstr>ＭＳ Ｐゴシック</vt:lpstr>
      <vt:lpstr>ＭＳ ゴシック</vt:lpstr>
      <vt:lpstr>Bookman Old Style</vt:lpstr>
      <vt:lpstr>Century</vt:lpstr>
      <vt:lpstr>Symbol</vt:lpstr>
      <vt:lpstr>Times New Roman</vt:lpstr>
      <vt:lpstr>7_新しいﾌﾟﾚｾﾞﾝﾃｰｼｮﾝ</vt:lpstr>
      <vt:lpstr>新しいﾌﾟﾚｾﾞﾝﾃｰｼｮﾝ</vt:lpstr>
      <vt:lpstr>1_新しいﾌﾟﾚｾﾞﾝﾃｰｼｮﾝ</vt:lpstr>
      <vt:lpstr>Equation</vt:lpstr>
      <vt:lpstr>数式</vt:lpstr>
      <vt:lpstr>基礎物理学Ⅰ／＜4＞第9回　トルク</vt:lpstr>
      <vt:lpstr>PowerPoint プレゼンテーション</vt:lpstr>
      <vt:lpstr>PowerPoint プレゼンテーション</vt:lpstr>
      <vt:lpstr>PowerPoint プレゼンテーション</vt:lpstr>
      <vt:lpstr>てこの原理</vt:lpstr>
      <vt:lpstr>シーソー</vt:lpstr>
      <vt:lpstr>トルク(力のモーメント) </vt:lpstr>
      <vt:lpstr>トルク(力のモーメント) </vt:lpstr>
      <vt:lpstr>トルク(力のモーメント) </vt:lpstr>
      <vt:lpstr>PowerPoint プレゼンテーション</vt:lpstr>
      <vt:lpstr>角運動量</vt:lpstr>
      <vt:lpstr>角運動量</vt:lpstr>
      <vt:lpstr>角運動量</vt:lpstr>
      <vt:lpstr>角運動量</vt:lpstr>
      <vt:lpstr>角運動量</vt:lpstr>
      <vt:lpstr>角運動量</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課題演習</vt:lpstr>
      <vt:lpstr>PowerPoint プレゼンテーション</vt:lpstr>
      <vt:lpstr>PowerPoint プレゼンテーション</vt:lpstr>
      <vt:lpstr>目的別スライド ショー1</vt:lpstr>
      <vt:lpstr>加速度</vt:lpstr>
      <vt:lpstr>等加速度運動</vt:lpstr>
      <vt:lpstr>t 消去公式</vt:lpstr>
      <vt:lpstr>最高点落下点</vt:lpstr>
      <vt:lpstr>要点</vt:lpstr>
      <vt:lpstr>x=∫vdt</vt:lpstr>
      <vt:lpstr>v=∫adx</vt:lpstr>
      <vt:lpstr>自由落下</vt:lpstr>
      <vt:lpstr>グラフ</vt:lpstr>
      <vt:lpstr>放物運動</vt:lpstr>
      <vt:lpstr>速度とグラフ</vt:lpstr>
      <vt:lpstr>速度とグラフ2</vt:lpstr>
      <vt:lpstr>加速度とグラフ</vt:lpstr>
      <vt:lpstr>加速度とグラフ2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第3章　静磁場</dc:title>
  <dc:creator>akama</dc:creator>
  <cp:lastModifiedBy>abcms</cp:lastModifiedBy>
  <cp:revision>1645</cp:revision>
  <cp:lastPrinted>2002-01-30T02:01:24Z</cp:lastPrinted>
  <dcterms:created xsi:type="dcterms:W3CDTF">2001-12-01T11:59:04Z</dcterms:created>
  <dcterms:modified xsi:type="dcterms:W3CDTF">2020-09-03T04:46:54Z</dcterms:modified>
</cp:coreProperties>
</file>