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82" r:id="rId2"/>
  </p:sldMasterIdLst>
  <p:notesMasterIdLst>
    <p:notesMasterId r:id="rId39"/>
  </p:notesMasterIdLst>
  <p:handoutMasterIdLst>
    <p:handoutMasterId r:id="rId40"/>
  </p:handoutMasterIdLst>
  <p:sldIdLst>
    <p:sldId id="860" r:id="rId3"/>
    <p:sldId id="830" r:id="rId4"/>
    <p:sldId id="850" r:id="rId5"/>
    <p:sldId id="849" r:id="rId6"/>
    <p:sldId id="851" r:id="rId7"/>
    <p:sldId id="790" r:id="rId8"/>
    <p:sldId id="749" r:id="rId9"/>
    <p:sldId id="750" r:id="rId10"/>
    <p:sldId id="855" r:id="rId11"/>
    <p:sldId id="751" r:id="rId12"/>
    <p:sldId id="792" r:id="rId13"/>
    <p:sldId id="793" r:id="rId14"/>
    <p:sldId id="794" r:id="rId15"/>
    <p:sldId id="795" r:id="rId16"/>
    <p:sldId id="823" r:id="rId17"/>
    <p:sldId id="797" r:id="rId18"/>
    <p:sldId id="798" r:id="rId19"/>
    <p:sldId id="799" r:id="rId20"/>
    <p:sldId id="800" r:id="rId21"/>
    <p:sldId id="801" r:id="rId22"/>
    <p:sldId id="802" r:id="rId23"/>
    <p:sldId id="816" r:id="rId24"/>
    <p:sldId id="859" r:id="rId25"/>
    <p:sldId id="817" r:id="rId26"/>
    <p:sldId id="857" r:id="rId27"/>
    <p:sldId id="858" r:id="rId28"/>
    <p:sldId id="818" r:id="rId29"/>
    <p:sldId id="803" r:id="rId30"/>
    <p:sldId id="796" r:id="rId31"/>
    <p:sldId id="822" r:id="rId32"/>
    <p:sldId id="820" r:id="rId33"/>
    <p:sldId id="821" r:id="rId34"/>
    <p:sldId id="852" r:id="rId35"/>
    <p:sldId id="854" r:id="rId36"/>
    <p:sldId id="853" r:id="rId37"/>
    <p:sldId id="856" r:id="rId38"/>
  </p:sldIdLst>
  <p:sldSz cx="9144000" cy="6858000" type="screen4x3"/>
  <p:notesSz cx="6888163" cy="10020300"/>
  <p:custShowLst>
    <p:custShow name="目的別スライド ショー1" id="0">
      <p:sldLst/>
    </p:custShow>
    <p:custShow name="加速度" id="1">
      <p:sldLst/>
    </p:custShow>
    <p:custShow name="等加速度運動" id="2">
      <p:sldLst/>
    </p:custShow>
    <p:custShow name="t 消去公式" id="3">
      <p:sldLst/>
    </p:custShow>
    <p:custShow name="最高点落下点" id="4">
      <p:sldLst/>
    </p:custShow>
    <p:custShow name="要点" id="5">
      <p:sldLst/>
    </p:custShow>
    <p:custShow name="x=∫vdt" id="6">
      <p:sldLst/>
    </p:custShow>
    <p:custShow name="v=∫adx" id="7">
      <p:sldLst/>
    </p:custShow>
    <p:custShow name="自由落下" id="8">
      <p:sldLst/>
    </p:custShow>
    <p:custShow name="グラフ" id="9">
      <p:sldLst/>
    </p:custShow>
    <p:custShow name="放物運動" id="10">
      <p:sldLst/>
    </p:custShow>
    <p:custShow name="速度とグラフ" id="11">
      <p:sldLst/>
    </p:custShow>
    <p:custShow name="速度とグラフ2" id="12">
      <p:sldLst/>
    </p:custShow>
    <p:custShow name="加速度とグラフ" id="13">
      <p:sldLst/>
    </p:custShow>
    <p:custShow name="加速度とグラフ2" id="14">
      <p:sldLst/>
    </p:custShow>
  </p:custShowLst>
  <p:defaultTextStyle>
    <a:defPPr>
      <a:defRPr lang="ja-JP"/>
    </a:defPPr>
    <a:lvl1pPr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1pPr>
    <a:lvl2pPr marL="4572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2pPr>
    <a:lvl3pPr marL="9144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3pPr>
    <a:lvl4pPr marL="13716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4pPr>
    <a:lvl5pPr marL="18288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8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8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8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8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0C8"/>
    <a:srgbClr val="FF66FF"/>
    <a:srgbClr val="FF00FF"/>
    <a:srgbClr val="000000"/>
    <a:srgbClr val="0000FF"/>
    <a:srgbClr val="0033CC"/>
    <a:srgbClr val="CC00FF"/>
    <a:srgbClr val="66CCFF"/>
    <a:srgbClr val="BE4628"/>
    <a:srgbClr val="FFF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6" autoAdjust="0"/>
    <p:restoredTop sz="99327" autoAdjust="0"/>
  </p:normalViewPr>
  <p:slideViewPr>
    <p:cSldViewPr snapToGrid="0">
      <p:cViewPr varScale="1">
        <p:scale>
          <a:sx n="62" d="100"/>
          <a:sy n="62" d="100"/>
        </p:scale>
        <p:origin x="84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92"/>
    </p:cViewPr>
  </p:sorterViewPr>
  <p:notesViewPr>
    <p:cSldViewPr snapToGrid="0">
      <p:cViewPr>
        <p:scale>
          <a:sx n="200" d="100"/>
          <a:sy n="200" d="100"/>
        </p:scale>
        <p:origin x="-72" y="3810"/>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image" Target="../media/image70.wmf"/><Relationship Id="rId7" Type="http://schemas.openxmlformats.org/officeDocument/2006/relationships/image" Target="../media/image74.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5" Type="http://schemas.openxmlformats.org/officeDocument/2006/relationships/image" Target="../media/image72.wmf"/><Relationship Id="rId10" Type="http://schemas.openxmlformats.org/officeDocument/2006/relationships/image" Target="../media/image77.wmf"/><Relationship Id="rId4" Type="http://schemas.openxmlformats.org/officeDocument/2006/relationships/image" Target="../media/image71.wmf"/><Relationship Id="rId9" Type="http://schemas.openxmlformats.org/officeDocument/2006/relationships/image" Target="../media/image76.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image" Target="../media/image69.wmf"/><Relationship Id="rId7" Type="http://schemas.openxmlformats.org/officeDocument/2006/relationships/image" Target="../media/image82.wmf"/><Relationship Id="rId2" Type="http://schemas.openxmlformats.org/officeDocument/2006/relationships/image" Target="../media/image79.wmf"/><Relationship Id="rId1" Type="http://schemas.openxmlformats.org/officeDocument/2006/relationships/image" Target="../media/image78.wmf"/><Relationship Id="rId6" Type="http://schemas.openxmlformats.org/officeDocument/2006/relationships/image" Target="../media/image81.wmf"/><Relationship Id="rId5" Type="http://schemas.openxmlformats.org/officeDocument/2006/relationships/image" Target="../media/image66.wmf"/><Relationship Id="rId4" Type="http://schemas.openxmlformats.org/officeDocument/2006/relationships/image" Target="../media/image80.wmf"/><Relationship Id="rId9" Type="http://schemas.openxmlformats.org/officeDocument/2006/relationships/image" Target="../media/image8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4" Type="http://schemas.openxmlformats.org/officeDocument/2006/relationships/image" Target="../media/image8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 Id="rId6" Type="http://schemas.openxmlformats.org/officeDocument/2006/relationships/image" Target="../media/image94.wmf"/><Relationship Id="rId5" Type="http://schemas.openxmlformats.org/officeDocument/2006/relationships/image" Target="../media/image93.wmf"/><Relationship Id="rId4" Type="http://schemas.openxmlformats.org/officeDocument/2006/relationships/image" Target="../media/image9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96.wmf"/><Relationship Id="rId1" Type="http://schemas.openxmlformats.org/officeDocument/2006/relationships/image" Target="../media/image95.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image" Target="../media/image99.wmf"/><Relationship Id="rId7" Type="http://schemas.openxmlformats.org/officeDocument/2006/relationships/image" Target="../media/image103.wmf"/><Relationship Id="rId2" Type="http://schemas.openxmlformats.org/officeDocument/2006/relationships/image" Target="../media/image98.wmf"/><Relationship Id="rId1" Type="http://schemas.openxmlformats.org/officeDocument/2006/relationships/image" Target="../media/image97.wmf"/><Relationship Id="rId6" Type="http://schemas.openxmlformats.org/officeDocument/2006/relationships/image" Target="../media/image102.wmf"/><Relationship Id="rId11" Type="http://schemas.openxmlformats.org/officeDocument/2006/relationships/image" Target="../media/image107.wmf"/><Relationship Id="rId5" Type="http://schemas.openxmlformats.org/officeDocument/2006/relationships/image" Target="../media/image101.wmf"/><Relationship Id="rId10" Type="http://schemas.openxmlformats.org/officeDocument/2006/relationships/image" Target="../media/image106.wmf"/><Relationship Id="rId4" Type="http://schemas.openxmlformats.org/officeDocument/2006/relationships/image" Target="../media/image100.wmf"/><Relationship Id="rId9" Type="http://schemas.openxmlformats.org/officeDocument/2006/relationships/image" Target="../media/image10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13.wmf"/><Relationship Id="rId1" Type="http://schemas.openxmlformats.org/officeDocument/2006/relationships/image" Target="../media/image11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3.wmf"/><Relationship Id="rId7" Type="http://schemas.openxmlformats.org/officeDocument/2006/relationships/image" Target="../media/image4.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 Id="rId9"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5.wmf"/><Relationship Id="rId7" Type="http://schemas.openxmlformats.org/officeDocument/2006/relationships/image" Target="../media/image16.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 Id="rId9"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image" Target="../media/image39.wmf"/><Relationship Id="rId3" Type="http://schemas.openxmlformats.org/officeDocument/2006/relationships/image" Target="../media/image29.wmf"/><Relationship Id="rId7" Type="http://schemas.openxmlformats.org/officeDocument/2006/relationships/image" Target="../media/image33.wmf"/><Relationship Id="rId12" Type="http://schemas.openxmlformats.org/officeDocument/2006/relationships/image" Target="../media/image38.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11" Type="http://schemas.openxmlformats.org/officeDocument/2006/relationships/image" Target="../media/image37.wmf"/><Relationship Id="rId5" Type="http://schemas.openxmlformats.org/officeDocument/2006/relationships/image" Target="../media/image31.wmf"/><Relationship Id="rId10" Type="http://schemas.openxmlformats.org/officeDocument/2006/relationships/image" Target="../media/image36.wmf"/><Relationship Id="rId4" Type="http://schemas.openxmlformats.org/officeDocument/2006/relationships/image" Target="../media/image30.wmf"/><Relationship Id="rId9"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5" Type="http://schemas.openxmlformats.org/officeDocument/2006/relationships/image" Target="../media/image44.wmf"/><Relationship Id="rId4"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image" Target="../media/image47.wmf"/><Relationship Id="rId7" Type="http://schemas.openxmlformats.org/officeDocument/2006/relationships/image" Target="../media/image51.wmf"/><Relationship Id="rId12" Type="http://schemas.openxmlformats.org/officeDocument/2006/relationships/image" Target="../media/image56.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11" Type="http://schemas.openxmlformats.org/officeDocument/2006/relationships/image" Target="../media/image55.wmf"/><Relationship Id="rId5" Type="http://schemas.openxmlformats.org/officeDocument/2006/relationships/image" Target="../media/image49.wmf"/><Relationship Id="rId10" Type="http://schemas.openxmlformats.org/officeDocument/2006/relationships/image" Target="../media/image54.wmf"/><Relationship Id="rId4" Type="http://schemas.openxmlformats.org/officeDocument/2006/relationships/image" Target="../media/image48.wmf"/><Relationship Id="rId9" Type="http://schemas.openxmlformats.org/officeDocument/2006/relationships/image" Target="../media/image53.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59.wmf"/><Relationship Id="rId7" Type="http://schemas.openxmlformats.org/officeDocument/2006/relationships/image" Target="../media/image62.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42.wmf"/><Relationship Id="rId5" Type="http://schemas.openxmlformats.org/officeDocument/2006/relationships/image" Target="../media/image61.wmf"/><Relationship Id="rId4" Type="http://schemas.openxmlformats.org/officeDocument/2006/relationships/image" Target="../media/image6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2984445" cy="501016"/>
          </a:xfrm>
          <a:prstGeom prst="rect">
            <a:avLst/>
          </a:prstGeom>
          <a:noFill/>
          <a:ln w="9525">
            <a:noFill/>
            <a:miter lim="800000"/>
            <a:headEnd/>
            <a:tailEnd/>
          </a:ln>
          <a:effectLst/>
        </p:spPr>
        <p:txBody>
          <a:bodyPr vert="horz" wrap="square" lIns="93141" tIns="46570" rIns="93141" bIns="46570" numCol="1" anchor="t" anchorCtr="0" compatLnSpc="1">
            <a:prstTxWarp prst="textNoShape">
              <a:avLst/>
            </a:prstTxWarp>
          </a:bodyPr>
          <a:lstStyle>
            <a:lvl1pPr eaLnBrk="0" hangingPunct="0">
              <a:spcBef>
                <a:spcPct val="0"/>
              </a:spcBef>
              <a:defRPr sz="1200">
                <a:ea typeface="ＭＳ Ｐゴシック" pitchFamily="50" charset="-128"/>
              </a:defRPr>
            </a:lvl1pPr>
          </a:lstStyle>
          <a:p>
            <a:pPr>
              <a:defRPr/>
            </a:pPr>
            <a:endParaRPr lang="en-US" altLang="ja-JP"/>
          </a:p>
        </p:txBody>
      </p:sp>
      <p:sp>
        <p:nvSpPr>
          <p:cNvPr id="58371" name="Rectangle 3"/>
          <p:cNvSpPr>
            <a:spLocks noGrp="1" noChangeArrowheads="1"/>
          </p:cNvSpPr>
          <p:nvPr>
            <p:ph type="dt" sz="quarter" idx="1"/>
          </p:nvPr>
        </p:nvSpPr>
        <p:spPr bwMode="auto">
          <a:xfrm>
            <a:off x="3903718" y="0"/>
            <a:ext cx="2984445" cy="501016"/>
          </a:xfrm>
          <a:prstGeom prst="rect">
            <a:avLst/>
          </a:prstGeom>
          <a:noFill/>
          <a:ln w="9525">
            <a:noFill/>
            <a:miter lim="800000"/>
            <a:headEnd/>
            <a:tailEnd/>
          </a:ln>
          <a:effectLst/>
        </p:spPr>
        <p:txBody>
          <a:bodyPr vert="horz" wrap="square" lIns="93141" tIns="46570" rIns="93141" bIns="46570" numCol="1" anchor="t" anchorCtr="0" compatLnSpc="1">
            <a:prstTxWarp prst="textNoShape">
              <a:avLst/>
            </a:prstTxWarp>
          </a:bodyPr>
          <a:lstStyle>
            <a:lvl1pPr algn="r" eaLnBrk="0" hangingPunct="0">
              <a:spcBef>
                <a:spcPct val="0"/>
              </a:spcBef>
              <a:defRPr sz="1200">
                <a:ea typeface="ＭＳ Ｐゴシック" pitchFamily="50" charset="-128"/>
              </a:defRPr>
            </a:lvl1pPr>
          </a:lstStyle>
          <a:p>
            <a:pPr>
              <a:defRPr/>
            </a:pPr>
            <a:endParaRPr lang="en-US" altLang="ja-JP"/>
          </a:p>
        </p:txBody>
      </p:sp>
      <p:sp>
        <p:nvSpPr>
          <p:cNvPr id="58372" name="Rectangle 4"/>
          <p:cNvSpPr>
            <a:spLocks noGrp="1" noChangeArrowheads="1"/>
          </p:cNvSpPr>
          <p:nvPr>
            <p:ph type="ftr" sz="quarter" idx="2"/>
          </p:nvPr>
        </p:nvSpPr>
        <p:spPr bwMode="auto">
          <a:xfrm>
            <a:off x="1" y="9519286"/>
            <a:ext cx="2984445" cy="501014"/>
          </a:xfrm>
          <a:prstGeom prst="rect">
            <a:avLst/>
          </a:prstGeom>
          <a:noFill/>
          <a:ln w="9525">
            <a:noFill/>
            <a:miter lim="800000"/>
            <a:headEnd/>
            <a:tailEnd/>
          </a:ln>
          <a:effectLst/>
        </p:spPr>
        <p:txBody>
          <a:bodyPr vert="horz" wrap="square" lIns="93141" tIns="46570" rIns="93141" bIns="46570" numCol="1" anchor="b" anchorCtr="0" compatLnSpc="1">
            <a:prstTxWarp prst="textNoShape">
              <a:avLst/>
            </a:prstTxWarp>
          </a:bodyPr>
          <a:lstStyle>
            <a:lvl1pPr eaLnBrk="0" hangingPunct="0">
              <a:spcBef>
                <a:spcPct val="0"/>
              </a:spcBef>
              <a:defRPr sz="1200">
                <a:ea typeface="ＭＳ Ｐゴシック" pitchFamily="50" charset="-128"/>
              </a:defRPr>
            </a:lvl1pPr>
          </a:lstStyle>
          <a:p>
            <a:pPr>
              <a:defRPr/>
            </a:pPr>
            <a:endParaRPr lang="en-US" altLang="ja-JP"/>
          </a:p>
        </p:txBody>
      </p:sp>
      <p:sp>
        <p:nvSpPr>
          <p:cNvPr id="58373" name="Rectangle 5"/>
          <p:cNvSpPr>
            <a:spLocks noGrp="1" noChangeArrowheads="1"/>
          </p:cNvSpPr>
          <p:nvPr>
            <p:ph type="sldNum" sz="quarter" idx="3"/>
          </p:nvPr>
        </p:nvSpPr>
        <p:spPr bwMode="auto">
          <a:xfrm>
            <a:off x="3903718" y="9519286"/>
            <a:ext cx="2984445" cy="501014"/>
          </a:xfrm>
          <a:prstGeom prst="rect">
            <a:avLst/>
          </a:prstGeom>
          <a:noFill/>
          <a:ln w="9525">
            <a:noFill/>
            <a:miter lim="800000"/>
            <a:headEnd/>
            <a:tailEnd/>
          </a:ln>
          <a:effectLst/>
        </p:spPr>
        <p:txBody>
          <a:bodyPr vert="horz" wrap="square" lIns="93141" tIns="46570" rIns="93141" bIns="46570" numCol="1" anchor="b" anchorCtr="0" compatLnSpc="1">
            <a:prstTxWarp prst="textNoShape">
              <a:avLst/>
            </a:prstTxWarp>
          </a:bodyPr>
          <a:lstStyle>
            <a:lvl1pPr algn="r" eaLnBrk="0" hangingPunct="0">
              <a:spcBef>
                <a:spcPct val="0"/>
              </a:spcBef>
              <a:defRPr sz="1200">
                <a:ea typeface="ＭＳ Ｐゴシック" pitchFamily="50" charset="-128"/>
              </a:defRPr>
            </a:lvl1pPr>
          </a:lstStyle>
          <a:p>
            <a:pPr>
              <a:defRPr/>
            </a:pPr>
            <a:fld id="{DD6EA795-C2A9-4ED0-A1EC-146A1BFE6C05}" type="slidenum">
              <a:rPr lang="en-US" altLang="ja-JP"/>
              <a:pPr>
                <a:defRPr/>
              </a:pPr>
              <a:t>‹#›</a:t>
            </a:fld>
            <a:endParaRPr lang="en-US" altLang="ja-JP"/>
          </a:p>
        </p:txBody>
      </p:sp>
    </p:spTree>
    <p:extLst>
      <p:ext uri="{BB962C8B-B14F-4D97-AF65-F5344CB8AC3E}">
        <p14:creationId xmlns:p14="http://schemas.microsoft.com/office/powerpoint/2010/main" val="347603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0"/>
            <a:ext cx="2984445" cy="501016"/>
          </a:xfrm>
          <a:prstGeom prst="rect">
            <a:avLst/>
          </a:prstGeom>
          <a:noFill/>
          <a:ln w="12700" cap="sq">
            <a:noFill/>
            <a:miter lim="800000"/>
            <a:headEnd type="none" w="sm" len="sm"/>
            <a:tailEnd type="none" w="sm" len="sm"/>
          </a:ln>
          <a:effectLst/>
        </p:spPr>
        <p:txBody>
          <a:bodyPr vert="horz" wrap="square" lIns="93141" tIns="46570" rIns="93141" bIns="46570" numCol="1" anchor="t" anchorCtr="0" compatLnSpc="1">
            <a:prstTxWarp prst="textNoShape">
              <a:avLst/>
            </a:prstTxWarp>
          </a:bodyPr>
          <a:lstStyle>
            <a:lvl1pPr>
              <a:spcBef>
                <a:spcPct val="0"/>
              </a:spcBef>
              <a:defRPr sz="1200">
                <a:ea typeface="ＭＳ Ｐゴシック" pitchFamily="50" charset="-128"/>
              </a:defRPr>
            </a:lvl1pPr>
          </a:lstStyle>
          <a:p>
            <a:pPr>
              <a:defRPr/>
            </a:pPr>
            <a:endParaRPr lang="en-US" altLang="ja-JP"/>
          </a:p>
        </p:txBody>
      </p:sp>
      <p:sp>
        <p:nvSpPr>
          <p:cNvPr id="17411" name="Rectangle 3"/>
          <p:cNvSpPr>
            <a:spLocks noGrp="1" noChangeArrowheads="1"/>
          </p:cNvSpPr>
          <p:nvPr>
            <p:ph type="dt" idx="1"/>
          </p:nvPr>
        </p:nvSpPr>
        <p:spPr bwMode="auto">
          <a:xfrm>
            <a:off x="3903718" y="0"/>
            <a:ext cx="2984445" cy="501016"/>
          </a:xfrm>
          <a:prstGeom prst="rect">
            <a:avLst/>
          </a:prstGeom>
          <a:noFill/>
          <a:ln w="12700" cap="sq">
            <a:noFill/>
            <a:miter lim="800000"/>
            <a:headEnd type="none" w="sm" len="sm"/>
            <a:tailEnd type="none" w="sm" len="sm"/>
          </a:ln>
          <a:effectLst/>
        </p:spPr>
        <p:txBody>
          <a:bodyPr vert="horz" wrap="square" lIns="93141" tIns="46570" rIns="93141" bIns="46570" numCol="1" anchor="t" anchorCtr="0" compatLnSpc="1">
            <a:prstTxWarp prst="textNoShape">
              <a:avLst/>
            </a:prstTxWarp>
          </a:bodyPr>
          <a:lstStyle>
            <a:lvl1pPr algn="r">
              <a:spcBef>
                <a:spcPct val="0"/>
              </a:spcBef>
              <a:defRPr sz="1200">
                <a:ea typeface="ＭＳ Ｐゴシック" pitchFamily="50" charset="-128"/>
              </a:defRPr>
            </a:lvl1pPr>
          </a:lstStyle>
          <a:p>
            <a:pPr>
              <a:defRPr/>
            </a:pPr>
            <a:endParaRPr lang="en-US" altLang="ja-JP"/>
          </a:p>
        </p:txBody>
      </p:sp>
      <p:sp>
        <p:nvSpPr>
          <p:cNvPr id="30724" name="Rectangle 4"/>
          <p:cNvSpPr>
            <a:spLocks noGrp="1" noRot="1" noChangeAspect="1" noChangeArrowheads="1" noTextEdit="1"/>
          </p:cNvSpPr>
          <p:nvPr>
            <p:ph type="sldImg" idx="2"/>
          </p:nvPr>
        </p:nvSpPr>
        <p:spPr bwMode="auto">
          <a:xfrm>
            <a:off x="941388" y="752475"/>
            <a:ext cx="5005387" cy="3756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17678" y="4760459"/>
            <a:ext cx="5052809" cy="4509134"/>
          </a:xfrm>
          <a:prstGeom prst="rect">
            <a:avLst/>
          </a:prstGeom>
          <a:noFill/>
          <a:ln w="12700" cap="sq">
            <a:noFill/>
            <a:miter lim="800000"/>
            <a:headEnd type="none" w="sm" len="sm"/>
            <a:tailEnd type="none" w="sm" len="sm"/>
          </a:ln>
          <a:effectLst/>
        </p:spPr>
        <p:txBody>
          <a:bodyPr vert="horz" wrap="square" lIns="93141" tIns="46570" rIns="93141" bIns="46570" numCol="1" anchor="t"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7414" name="Rectangle 6"/>
          <p:cNvSpPr>
            <a:spLocks noGrp="1" noChangeArrowheads="1"/>
          </p:cNvSpPr>
          <p:nvPr>
            <p:ph type="ftr" sz="quarter" idx="4"/>
          </p:nvPr>
        </p:nvSpPr>
        <p:spPr bwMode="auto">
          <a:xfrm>
            <a:off x="1" y="9519286"/>
            <a:ext cx="2984445" cy="501014"/>
          </a:xfrm>
          <a:prstGeom prst="rect">
            <a:avLst/>
          </a:prstGeom>
          <a:noFill/>
          <a:ln w="12700" cap="sq">
            <a:noFill/>
            <a:miter lim="800000"/>
            <a:headEnd type="none" w="sm" len="sm"/>
            <a:tailEnd type="none" w="sm" len="sm"/>
          </a:ln>
          <a:effectLst/>
        </p:spPr>
        <p:txBody>
          <a:bodyPr vert="horz" wrap="square" lIns="93141" tIns="46570" rIns="93141" bIns="46570" numCol="1" anchor="b" anchorCtr="0" compatLnSpc="1">
            <a:prstTxWarp prst="textNoShape">
              <a:avLst/>
            </a:prstTxWarp>
          </a:bodyPr>
          <a:lstStyle>
            <a:lvl1pPr>
              <a:spcBef>
                <a:spcPct val="0"/>
              </a:spcBef>
              <a:defRPr sz="1200">
                <a:ea typeface="ＭＳ Ｐゴシック" pitchFamily="50" charset="-128"/>
              </a:defRPr>
            </a:lvl1pPr>
          </a:lstStyle>
          <a:p>
            <a:pPr>
              <a:defRPr/>
            </a:pPr>
            <a:endParaRPr lang="en-US" altLang="ja-JP"/>
          </a:p>
        </p:txBody>
      </p:sp>
      <p:sp>
        <p:nvSpPr>
          <p:cNvPr id="17415" name="Rectangle 7"/>
          <p:cNvSpPr>
            <a:spLocks noGrp="1" noChangeArrowheads="1"/>
          </p:cNvSpPr>
          <p:nvPr>
            <p:ph type="sldNum" sz="quarter" idx="5"/>
          </p:nvPr>
        </p:nvSpPr>
        <p:spPr bwMode="auto">
          <a:xfrm>
            <a:off x="3903718" y="9519286"/>
            <a:ext cx="2984445" cy="501014"/>
          </a:xfrm>
          <a:prstGeom prst="rect">
            <a:avLst/>
          </a:prstGeom>
          <a:noFill/>
          <a:ln w="12700" cap="sq">
            <a:noFill/>
            <a:miter lim="800000"/>
            <a:headEnd type="none" w="sm" len="sm"/>
            <a:tailEnd type="none" w="sm" len="sm"/>
          </a:ln>
          <a:effectLst/>
        </p:spPr>
        <p:txBody>
          <a:bodyPr vert="horz" wrap="square" lIns="93141" tIns="46570" rIns="93141" bIns="46570" numCol="1" anchor="b" anchorCtr="0" compatLnSpc="1">
            <a:prstTxWarp prst="textNoShape">
              <a:avLst/>
            </a:prstTxWarp>
          </a:bodyPr>
          <a:lstStyle>
            <a:lvl1pPr algn="r">
              <a:spcBef>
                <a:spcPct val="0"/>
              </a:spcBef>
              <a:defRPr sz="1200">
                <a:ea typeface="ＭＳ Ｐゴシック" pitchFamily="50" charset="-128"/>
              </a:defRPr>
            </a:lvl1pPr>
          </a:lstStyle>
          <a:p>
            <a:pPr>
              <a:defRPr/>
            </a:pPr>
            <a:fld id="{12FB90E9-9E62-4A35-B3B3-8533D9573AE4}" type="slidenum">
              <a:rPr lang="en-US" altLang="ja-JP"/>
              <a:pPr>
                <a:defRPr/>
              </a:pPr>
              <a:t>‹#›</a:t>
            </a:fld>
            <a:endParaRPr lang="en-US" altLang="ja-JP"/>
          </a:p>
        </p:txBody>
      </p:sp>
    </p:spTree>
    <p:extLst>
      <p:ext uri="{BB962C8B-B14F-4D97-AF65-F5344CB8AC3E}">
        <p14:creationId xmlns:p14="http://schemas.microsoft.com/office/powerpoint/2010/main" val="30995575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FB90E9-9E62-4A35-B3B3-8533D9573AE4}" type="slidenum">
              <a:rPr lang="en-US" altLang="ja-JP" smtClean="0"/>
              <a:pPr>
                <a:defRPr/>
              </a:pPr>
              <a:t>1</a:t>
            </a:fld>
            <a:endParaRPr lang="en-US" altLang="ja-JP"/>
          </a:p>
        </p:txBody>
      </p:sp>
    </p:spTree>
    <p:extLst>
      <p:ext uri="{BB962C8B-B14F-4D97-AF65-F5344CB8AC3E}">
        <p14:creationId xmlns:p14="http://schemas.microsoft.com/office/powerpoint/2010/main" val="330880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FB90E9-9E62-4A35-B3B3-8533D9573AE4}" type="slidenum">
              <a:rPr lang="en-US" altLang="ja-JP" smtClean="0"/>
              <a:pPr>
                <a:defRPr/>
              </a:pPr>
              <a:t>2</a:t>
            </a:fld>
            <a:endParaRPr lang="en-US" altLang="ja-JP"/>
          </a:p>
        </p:txBody>
      </p:sp>
    </p:spTree>
    <p:extLst>
      <p:ext uri="{BB962C8B-B14F-4D97-AF65-F5344CB8AC3E}">
        <p14:creationId xmlns:p14="http://schemas.microsoft.com/office/powerpoint/2010/main" val="2654487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FB90E9-9E62-4A35-B3B3-8533D9573AE4}" type="slidenum">
              <a:rPr lang="en-US" altLang="ja-JP" smtClean="0"/>
              <a:pPr>
                <a:defRPr/>
              </a:pPr>
              <a:t>3</a:t>
            </a:fld>
            <a:endParaRPr lang="en-US" altLang="ja-JP"/>
          </a:p>
        </p:txBody>
      </p:sp>
    </p:spTree>
    <p:extLst>
      <p:ext uri="{BB962C8B-B14F-4D97-AF65-F5344CB8AC3E}">
        <p14:creationId xmlns:p14="http://schemas.microsoft.com/office/powerpoint/2010/main" val="3344249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FB90E9-9E62-4A35-B3B3-8533D9573AE4}" type="slidenum">
              <a:rPr lang="en-US" altLang="ja-JP" smtClean="0"/>
              <a:pPr>
                <a:defRPr/>
              </a:pPr>
              <a:t>4</a:t>
            </a:fld>
            <a:endParaRPr lang="en-US" altLang="ja-JP"/>
          </a:p>
        </p:txBody>
      </p:sp>
    </p:spTree>
    <p:extLst>
      <p:ext uri="{BB962C8B-B14F-4D97-AF65-F5344CB8AC3E}">
        <p14:creationId xmlns:p14="http://schemas.microsoft.com/office/powerpoint/2010/main" val="3866429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FB90E9-9E62-4A35-B3B3-8533D9573AE4}" type="slidenum">
              <a:rPr lang="en-US" altLang="ja-JP" smtClean="0"/>
              <a:pPr>
                <a:defRPr/>
              </a:pPr>
              <a:t>5</a:t>
            </a:fld>
            <a:endParaRPr lang="en-US" altLang="ja-JP"/>
          </a:p>
        </p:txBody>
      </p:sp>
    </p:spTree>
    <p:extLst>
      <p:ext uri="{BB962C8B-B14F-4D97-AF65-F5344CB8AC3E}">
        <p14:creationId xmlns:p14="http://schemas.microsoft.com/office/powerpoint/2010/main" val="1325575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FB90E9-9E62-4A35-B3B3-8533D9573AE4}" type="slidenum">
              <a:rPr lang="en-US" altLang="ja-JP" smtClean="0"/>
              <a:pPr>
                <a:defRPr/>
              </a:pPr>
              <a:t>34</a:t>
            </a:fld>
            <a:endParaRPr lang="en-US" altLang="ja-JP"/>
          </a:p>
        </p:txBody>
      </p:sp>
    </p:spTree>
    <p:extLst>
      <p:ext uri="{BB962C8B-B14F-4D97-AF65-F5344CB8AC3E}">
        <p14:creationId xmlns:p14="http://schemas.microsoft.com/office/powerpoint/2010/main" val="2428914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FB90E9-9E62-4A35-B3B3-8533D9573AE4}" type="slidenum">
              <a:rPr lang="en-US" altLang="ja-JP" smtClean="0"/>
              <a:pPr>
                <a:defRPr/>
              </a:pPr>
              <a:t>35</a:t>
            </a:fld>
            <a:endParaRPr lang="en-US" altLang="ja-JP"/>
          </a:p>
        </p:txBody>
      </p:sp>
    </p:spTree>
    <p:extLst>
      <p:ext uri="{BB962C8B-B14F-4D97-AF65-F5344CB8AC3E}">
        <p14:creationId xmlns:p14="http://schemas.microsoft.com/office/powerpoint/2010/main" val="2516003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FB90E9-9E62-4A35-B3B3-8533D9573AE4}" type="slidenum">
              <a:rPr lang="en-US" altLang="ja-JP" smtClean="0"/>
              <a:pPr>
                <a:defRPr/>
              </a:pPr>
              <a:t>36</a:t>
            </a:fld>
            <a:endParaRPr lang="en-US" altLang="ja-JP"/>
          </a:p>
        </p:txBody>
      </p:sp>
    </p:spTree>
    <p:extLst>
      <p:ext uri="{BB962C8B-B14F-4D97-AF65-F5344CB8AC3E}">
        <p14:creationId xmlns:p14="http://schemas.microsoft.com/office/powerpoint/2010/main" val="3148104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6FB7DD-584A-4A4C-A3C3-188106E934E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69579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818B0B-0FD5-4F2B-8609-6E72CA1B1CC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53276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8C7A90-E85D-4144-9D31-436C0CA0F17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0025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4B8515-133F-4E2E-B4FE-11600D42A3F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01123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824717-7998-4EB9-B9B0-E5E9D4EE2C9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77872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162A37-E292-4C21-85E6-C274C52E784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01980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3A8AFD-3CA0-4301-8E05-AB390200F4F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42778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5C989CC-415C-4CE4-B6B0-FB2D45ED153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53077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1D710DB-5434-4E98-9A2C-D3BB27D8AD6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94894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1ECFDC4-99F3-4768-8BDB-8B7C9E70A39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86435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7FB8E7-9560-47E6-8987-46E401283C8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829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1E2A35-DE66-4B94-B560-A402D883E1D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933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A8C276-C478-4DF0-B839-08F210C8C66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72677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98805A-1EF6-4ABB-943E-6A0AF2F9780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97010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508630-3EA7-4794-8EBF-304915A3D8B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6514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5A1ED8-4C14-4D81-B801-127D4983C5F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9096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8FF947-F8D2-44F9-9ECD-DD113E66ABC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19188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104E66-9526-4A29-BF3D-49E8CABE402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18810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6AA0CFE-C03F-4C75-9C85-4C6686D31AA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09520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7E81A55-EF89-4C99-A5F1-9168546A7C4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0076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B75BFA-3ADD-4A67-AF66-1FCF0E8AD28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28694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CD465-648D-482B-AFBC-E00C47D05A2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61588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53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b="0">
                <a:ea typeface="ＭＳ Ｐゴシック" pitchFamily="50" charset="-128"/>
              </a:defRPr>
            </a:lvl1pPr>
          </a:lstStyle>
          <a:p>
            <a:pPr>
              <a:defRPr/>
            </a:pPr>
            <a:endParaRPr lang="en-US" altLang="ja-JP">
              <a:solidFill>
                <a:srgbClr val="000000"/>
              </a:solidFill>
            </a:endParaRPr>
          </a:p>
        </p:txBody>
      </p:sp>
      <p:sp>
        <p:nvSpPr>
          <p:cNvPr id="553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b="0">
                <a:ea typeface="ＭＳ Ｐゴシック" pitchFamily="50" charset="-128"/>
              </a:defRPr>
            </a:lvl1pPr>
          </a:lstStyle>
          <a:p>
            <a:pPr>
              <a:defRPr/>
            </a:pPr>
            <a:endParaRPr lang="en-US" altLang="ja-JP">
              <a:solidFill>
                <a:srgbClr val="000000"/>
              </a:solidFill>
            </a:endParaRPr>
          </a:p>
        </p:txBody>
      </p:sp>
      <p:sp>
        <p:nvSpPr>
          <p:cNvPr id="553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b="0">
                <a:ea typeface="ＭＳ Ｐゴシック" pitchFamily="50" charset="-128"/>
              </a:defRPr>
            </a:lvl1pPr>
          </a:lstStyle>
          <a:p>
            <a:pPr>
              <a:defRPr/>
            </a:pPr>
            <a:fld id="{325E77FE-D40F-492C-909C-0F92F395F5D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9155213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53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ea typeface="ＭＳ Ｐゴシック" pitchFamily="50" charset="-128"/>
              </a:defRPr>
            </a:lvl1pPr>
          </a:lstStyle>
          <a:p>
            <a:pPr>
              <a:defRPr/>
            </a:pPr>
            <a:endParaRPr lang="en-US" altLang="ja-JP">
              <a:solidFill>
                <a:srgbClr val="000000"/>
              </a:solidFill>
            </a:endParaRPr>
          </a:p>
        </p:txBody>
      </p:sp>
      <p:sp>
        <p:nvSpPr>
          <p:cNvPr id="553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ea typeface="ＭＳ Ｐゴシック" pitchFamily="50" charset="-128"/>
              </a:defRPr>
            </a:lvl1pPr>
          </a:lstStyle>
          <a:p>
            <a:pPr>
              <a:defRPr/>
            </a:pPr>
            <a:endParaRPr lang="en-US" altLang="ja-JP">
              <a:solidFill>
                <a:srgbClr val="000000"/>
              </a:solidFill>
            </a:endParaRPr>
          </a:p>
        </p:txBody>
      </p:sp>
      <p:sp>
        <p:nvSpPr>
          <p:cNvPr id="553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mn-lt"/>
                <a:ea typeface="ＭＳ Ｐゴシック" pitchFamily="50" charset="-128"/>
              </a:defRPr>
            </a:lvl1pPr>
          </a:lstStyle>
          <a:p>
            <a:pPr>
              <a:defRPr/>
            </a:pPr>
            <a:fld id="{389CF9C4-268B-493F-A5CC-E6495C898FD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0724098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oleObject" Target="../embeddings/oleObject68.bin"/><Relationship Id="rId18" Type="http://schemas.openxmlformats.org/officeDocument/2006/relationships/image" Target="../media/image63.wmf"/><Relationship Id="rId3" Type="http://schemas.openxmlformats.org/officeDocument/2006/relationships/oleObject" Target="../embeddings/oleObject63.bin"/><Relationship Id="rId7" Type="http://schemas.openxmlformats.org/officeDocument/2006/relationships/oleObject" Target="../embeddings/oleObject65.bin"/><Relationship Id="rId12" Type="http://schemas.openxmlformats.org/officeDocument/2006/relationships/image" Target="../media/image61.wmf"/><Relationship Id="rId17" Type="http://schemas.openxmlformats.org/officeDocument/2006/relationships/oleObject" Target="../embeddings/oleObject70.bin"/><Relationship Id="rId2" Type="http://schemas.openxmlformats.org/officeDocument/2006/relationships/slideLayout" Target="../slideLayouts/slideLayout4.xml"/><Relationship Id="rId16" Type="http://schemas.openxmlformats.org/officeDocument/2006/relationships/image" Target="../media/image62.wmf"/><Relationship Id="rId1" Type="http://schemas.openxmlformats.org/officeDocument/2006/relationships/vmlDrawing" Target="../drawings/vmlDrawing9.vml"/><Relationship Id="rId6" Type="http://schemas.openxmlformats.org/officeDocument/2006/relationships/image" Target="../media/image58.wmf"/><Relationship Id="rId11" Type="http://schemas.openxmlformats.org/officeDocument/2006/relationships/oleObject" Target="../embeddings/oleObject67.bin"/><Relationship Id="rId5" Type="http://schemas.openxmlformats.org/officeDocument/2006/relationships/oleObject" Target="../embeddings/oleObject64.bin"/><Relationship Id="rId15" Type="http://schemas.openxmlformats.org/officeDocument/2006/relationships/oleObject" Target="../embeddings/oleObject69.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66.bin"/><Relationship Id="rId14" Type="http://schemas.openxmlformats.org/officeDocument/2006/relationships/image" Target="../media/image42.wmf"/></Relationships>
</file>

<file path=ppt/slides/_rels/slide1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15.xml"/><Relationship Id="rId1" Type="http://schemas.openxmlformats.org/officeDocument/2006/relationships/vmlDrawing" Target="../drawings/vmlDrawing10.vml"/><Relationship Id="rId6" Type="http://schemas.openxmlformats.org/officeDocument/2006/relationships/image" Target="../media/image67.wmf"/><Relationship Id="rId5" Type="http://schemas.openxmlformats.org/officeDocument/2006/relationships/oleObject" Target="../embeddings/oleObject72.bin"/><Relationship Id="rId4" Type="http://schemas.openxmlformats.org/officeDocument/2006/relationships/image" Target="../media/image66.wmf"/></Relationships>
</file>

<file path=ppt/slides/_rels/slide13.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78.bin"/><Relationship Id="rId18" Type="http://schemas.openxmlformats.org/officeDocument/2006/relationships/image" Target="../media/image75.wmf"/><Relationship Id="rId3" Type="http://schemas.openxmlformats.org/officeDocument/2006/relationships/oleObject" Target="../embeddings/oleObject73.bin"/><Relationship Id="rId21" Type="http://schemas.openxmlformats.org/officeDocument/2006/relationships/oleObject" Target="../embeddings/oleObject82.bin"/><Relationship Id="rId7" Type="http://schemas.openxmlformats.org/officeDocument/2006/relationships/oleObject" Target="../embeddings/oleObject75.bin"/><Relationship Id="rId12" Type="http://schemas.openxmlformats.org/officeDocument/2006/relationships/image" Target="../media/image72.wmf"/><Relationship Id="rId17" Type="http://schemas.openxmlformats.org/officeDocument/2006/relationships/oleObject" Target="../embeddings/oleObject80.bin"/><Relationship Id="rId2" Type="http://schemas.openxmlformats.org/officeDocument/2006/relationships/slideLayout" Target="../slideLayouts/slideLayout15.xml"/><Relationship Id="rId16" Type="http://schemas.openxmlformats.org/officeDocument/2006/relationships/image" Target="../media/image74.wmf"/><Relationship Id="rId20" Type="http://schemas.openxmlformats.org/officeDocument/2006/relationships/image" Target="../media/image76.wmf"/><Relationship Id="rId1" Type="http://schemas.openxmlformats.org/officeDocument/2006/relationships/vmlDrawing" Target="../drawings/vmlDrawing11.vml"/><Relationship Id="rId6" Type="http://schemas.openxmlformats.org/officeDocument/2006/relationships/image" Target="../media/image69.wmf"/><Relationship Id="rId11" Type="http://schemas.openxmlformats.org/officeDocument/2006/relationships/oleObject" Target="../embeddings/oleObject77.bin"/><Relationship Id="rId5" Type="http://schemas.openxmlformats.org/officeDocument/2006/relationships/oleObject" Target="../embeddings/oleObject74.bin"/><Relationship Id="rId15" Type="http://schemas.openxmlformats.org/officeDocument/2006/relationships/oleObject" Target="../embeddings/oleObject79.bin"/><Relationship Id="rId10" Type="http://schemas.openxmlformats.org/officeDocument/2006/relationships/image" Target="../media/image71.wmf"/><Relationship Id="rId19" Type="http://schemas.openxmlformats.org/officeDocument/2006/relationships/oleObject" Target="../embeddings/oleObject81.bin"/><Relationship Id="rId4" Type="http://schemas.openxmlformats.org/officeDocument/2006/relationships/image" Target="../media/image68.wmf"/><Relationship Id="rId9" Type="http://schemas.openxmlformats.org/officeDocument/2006/relationships/oleObject" Target="../embeddings/oleObject76.bin"/><Relationship Id="rId14" Type="http://schemas.openxmlformats.org/officeDocument/2006/relationships/image" Target="../media/image73.wmf"/><Relationship Id="rId22" Type="http://schemas.openxmlformats.org/officeDocument/2006/relationships/image" Target="../media/image77.wmf"/></Relationships>
</file>

<file path=ppt/slides/_rels/slide14.x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oleObject" Target="../embeddings/oleObject88.bin"/><Relationship Id="rId18" Type="http://schemas.openxmlformats.org/officeDocument/2006/relationships/image" Target="../media/image83.wmf"/><Relationship Id="rId3" Type="http://schemas.openxmlformats.org/officeDocument/2006/relationships/oleObject" Target="../embeddings/oleObject83.bin"/><Relationship Id="rId21" Type="http://schemas.openxmlformats.org/officeDocument/2006/relationships/oleObject" Target="../embeddings/oleObject92.bin"/><Relationship Id="rId7" Type="http://schemas.openxmlformats.org/officeDocument/2006/relationships/oleObject" Target="../embeddings/oleObject85.bin"/><Relationship Id="rId12" Type="http://schemas.openxmlformats.org/officeDocument/2006/relationships/image" Target="../media/image66.wmf"/><Relationship Id="rId17" Type="http://schemas.openxmlformats.org/officeDocument/2006/relationships/oleObject" Target="../embeddings/oleObject90.bin"/><Relationship Id="rId2" Type="http://schemas.openxmlformats.org/officeDocument/2006/relationships/slideLayout" Target="../slideLayouts/slideLayout15.xml"/><Relationship Id="rId16" Type="http://schemas.openxmlformats.org/officeDocument/2006/relationships/image" Target="../media/image82.wmf"/><Relationship Id="rId20" Type="http://schemas.openxmlformats.org/officeDocument/2006/relationships/image" Target="../media/image84.wmf"/><Relationship Id="rId1" Type="http://schemas.openxmlformats.org/officeDocument/2006/relationships/vmlDrawing" Target="../drawings/vmlDrawing12.vml"/><Relationship Id="rId6" Type="http://schemas.openxmlformats.org/officeDocument/2006/relationships/image" Target="../media/image79.wmf"/><Relationship Id="rId11" Type="http://schemas.openxmlformats.org/officeDocument/2006/relationships/oleObject" Target="../embeddings/oleObject87.bin"/><Relationship Id="rId5" Type="http://schemas.openxmlformats.org/officeDocument/2006/relationships/oleObject" Target="../embeddings/oleObject84.bin"/><Relationship Id="rId15" Type="http://schemas.openxmlformats.org/officeDocument/2006/relationships/oleObject" Target="../embeddings/oleObject89.bin"/><Relationship Id="rId10" Type="http://schemas.openxmlformats.org/officeDocument/2006/relationships/image" Target="../media/image80.wmf"/><Relationship Id="rId19" Type="http://schemas.openxmlformats.org/officeDocument/2006/relationships/oleObject" Target="../embeddings/oleObject91.bin"/><Relationship Id="rId4" Type="http://schemas.openxmlformats.org/officeDocument/2006/relationships/image" Target="../media/image78.wmf"/><Relationship Id="rId9" Type="http://schemas.openxmlformats.org/officeDocument/2006/relationships/oleObject" Target="../embeddings/oleObject86.bin"/><Relationship Id="rId14" Type="http://schemas.openxmlformats.org/officeDocument/2006/relationships/image" Target="../media/image81.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wmf"/><Relationship Id="rId3" Type="http://schemas.openxmlformats.org/officeDocument/2006/relationships/notesSlide" Target="../notesSlides/notesSlide2.xml"/><Relationship Id="rId7" Type="http://schemas.openxmlformats.org/officeDocument/2006/relationships/image" Target="../media/image2.wmf"/><Relationship Id="rId12"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wmf"/><Relationship Id="rId5" Type="http://schemas.openxmlformats.org/officeDocument/2006/relationships/image" Target="../media/image1.wmf"/><Relationship Id="rId15" Type="http://schemas.openxmlformats.org/officeDocument/2006/relationships/image" Target="../media/image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wmf"/><Relationship Id="rId14" Type="http://schemas.openxmlformats.org/officeDocument/2006/relationships/oleObject" Target="../embeddings/oleObject6.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93.bin"/><Relationship Id="rId7" Type="http://schemas.openxmlformats.org/officeDocument/2006/relationships/oleObject" Target="../embeddings/oleObject95.bin"/><Relationship Id="rId2" Type="http://schemas.openxmlformats.org/officeDocument/2006/relationships/slideLayout" Target="../slideLayouts/slideLayout15.xml"/><Relationship Id="rId1" Type="http://schemas.openxmlformats.org/officeDocument/2006/relationships/vmlDrawing" Target="../drawings/vmlDrawing13.vml"/><Relationship Id="rId6" Type="http://schemas.openxmlformats.org/officeDocument/2006/relationships/image" Target="../media/image86.wmf"/><Relationship Id="rId5" Type="http://schemas.openxmlformats.org/officeDocument/2006/relationships/oleObject" Target="../embeddings/oleObject94.bin"/><Relationship Id="rId10" Type="http://schemas.openxmlformats.org/officeDocument/2006/relationships/image" Target="../media/image88.wmf"/><Relationship Id="rId4" Type="http://schemas.openxmlformats.org/officeDocument/2006/relationships/image" Target="../media/image85.wmf"/><Relationship Id="rId9" Type="http://schemas.openxmlformats.org/officeDocument/2006/relationships/oleObject" Target="../embeddings/oleObject96.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8" Type="http://schemas.openxmlformats.org/officeDocument/2006/relationships/image" Target="../media/image91.wmf"/><Relationship Id="rId13" Type="http://schemas.openxmlformats.org/officeDocument/2006/relationships/oleObject" Target="../embeddings/oleObject102.bin"/><Relationship Id="rId3" Type="http://schemas.openxmlformats.org/officeDocument/2006/relationships/oleObject" Target="../embeddings/oleObject97.bin"/><Relationship Id="rId7" Type="http://schemas.openxmlformats.org/officeDocument/2006/relationships/oleObject" Target="../embeddings/oleObject99.bin"/><Relationship Id="rId12" Type="http://schemas.openxmlformats.org/officeDocument/2006/relationships/image" Target="../media/image93.wmf"/><Relationship Id="rId2" Type="http://schemas.openxmlformats.org/officeDocument/2006/relationships/slideLayout" Target="../slideLayouts/slideLayout15.xml"/><Relationship Id="rId1" Type="http://schemas.openxmlformats.org/officeDocument/2006/relationships/vmlDrawing" Target="../drawings/vmlDrawing14.vml"/><Relationship Id="rId6" Type="http://schemas.openxmlformats.org/officeDocument/2006/relationships/image" Target="../media/image90.wmf"/><Relationship Id="rId11" Type="http://schemas.openxmlformats.org/officeDocument/2006/relationships/oleObject" Target="../embeddings/oleObject101.bin"/><Relationship Id="rId5" Type="http://schemas.openxmlformats.org/officeDocument/2006/relationships/oleObject" Target="../embeddings/oleObject98.bin"/><Relationship Id="rId10" Type="http://schemas.openxmlformats.org/officeDocument/2006/relationships/image" Target="../media/image92.wmf"/><Relationship Id="rId4" Type="http://schemas.openxmlformats.org/officeDocument/2006/relationships/image" Target="../media/image89.wmf"/><Relationship Id="rId9" Type="http://schemas.openxmlformats.org/officeDocument/2006/relationships/oleObject" Target="../embeddings/oleObject100.bin"/><Relationship Id="rId14" Type="http://schemas.openxmlformats.org/officeDocument/2006/relationships/image" Target="../media/image94.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15.xml"/><Relationship Id="rId1" Type="http://schemas.openxmlformats.org/officeDocument/2006/relationships/vmlDrawing" Target="../drawings/vmlDrawing15.vml"/><Relationship Id="rId6" Type="http://schemas.openxmlformats.org/officeDocument/2006/relationships/image" Target="../media/image96.wmf"/><Relationship Id="rId5" Type="http://schemas.openxmlformats.org/officeDocument/2006/relationships/oleObject" Target="../embeddings/oleObject104.bin"/><Relationship Id="rId4" Type="http://schemas.openxmlformats.org/officeDocument/2006/relationships/image" Target="../media/image95.wmf"/></Relationships>
</file>

<file path=ppt/slides/_rels/slide29.xml.rels><?xml version="1.0" encoding="UTF-8" standalone="yes"?>
<Relationships xmlns="http://schemas.openxmlformats.org/package/2006/relationships"><Relationship Id="rId8" Type="http://schemas.openxmlformats.org/officeDocument/2006/relationships/image" Target="../media/image99.wmf"/><Relationship Id="rId13" Type="http://schemas.openxmlformats.org/officeDocument/2006/relationships/oleObject" Target="../embeddings/oleObject110.bin"/><Relationship Id="rId18" Type="http://schemas.openxmlformats.org/officeDocument/2006/relationships/image" Target="../media/image104.wmf"/><Relationship Id="rId3" Type="http://schemas.openxmlformats.org/officeDocument/2006/relationships/oleObject" Target="../embeddings/oleObject105.bin"/><Relationship Id="rId21" Type="http://schemas.openxmlformats.org/officeDocument/2006/relationships/oleObject" Target="../embeddings/oleObject114.bin"/><Relationship Id="rId7" Type="http://schemas.openxmlformats.org/officeDocument/2006/relationships/oleObject" Target="../embeddings/oleObject107.bin"/><Relationship Id="rId12" Type="http://schemas.openxmlformats.org/officeDocument/2006/relationships/image" Target="../media/image101.wmf"/><Relationship Id="rId17" Type="http://schemas.openxmlformats.org/officeDocument/2006/relationships/oleObject" Target="../embeddings/oleObject112.bin"/><Relationship Id="rId2" Type="http://schemas.openxmlformats.org/officeDocument/2006/relationships/slideLayout" Target="../slideLayouts/slideLayout15.xml"/><Relationship Id="rId16" Type="http://schemas.openxmlformats.org/officeDocument/2006/relationships/image" Target="../media/image103.wmf"/><Relationship Id="rId20" Type="http://schemas.openxmlformats.org/officeDocument/2006/relationships/image" Target="../media/image105.wmf"/><Relationship Id="rId1" Type="http://schemas.openxmlformats.org/officeDocument/2006/relationships/vmlDrawing" Target="../drawings/vmlDrawing16.vml"/><Relationship Id="rId6" Type="http://schemas.openxmlformats.org/officeDocument/2006/relationships/image" Target="../media/image98.wmf"/><Relationship Id="rId11" Type="http://schemas.openxmlformats.org/officeDocument/2006/relationships/oleObject" Target="../embeddings/oleObject109.bin"/><Relationship Id="rId24" Type="http://schemas.openxmlformats.org/officeDocument/2006/relationships/image" Target="../media/image107.wmf"/><Relationship Id="rId5" Type="http://schemas.openxmlformats.org/officeDocument/2006/relationships/oleObject" Target="../embeddings/oleObject106.bin"/><Relationship Id="rId15" Type="http://schemas.openxmlformats.org/officeDocument/2006/relationships/oleObject" Target="../embeddings/oleObject111.bin"/><Relationship Id="rId23" Type="http://schemas.openxmlformats.org/officeDocument/2006/relationships/oleObject" Target="../embeddings/oleObject115.bin"/><Relationship Id="rId10" Type="http://schemas.openxmlformats.org/officeDocument/2006/relationships/image" Target="../media/image100.wmf"/><Relationship Id="rId19" Type="http://schemas.openxmlformats.org/officeDocument/2006/relationships/oleObject" Target="../embeddings/oleObject113.bin"/><Relationship Id="rId4" Type="http://schemas.openxmlformats.org/officeDocument/2006/relationships/image" Target="../media/image97.wmf"/><Relationship Id="rId9" Type="http://schemas.openxmlformats.org/officeDocument/2006/relationships/oleObject" Target="../embeddings/oleObject108.bin"/><Relationship Id="rId14" Type="http://schemas.openxmlformats.org/officeDocument/2006/relationships/image" Target="../media/image102.wmf"/><Relationship Id="rId22" Type="http://schemas.openxmlformats.org/officeDocument/2006/relationships/image" Target="../media/image106.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8.wmf"/><Relationship Id="rId18" Type="http://schemas.openxmlformats.org/officeDocument/2006/relationships/oleObject" Target="../embeddings/oleObject5.bin"/><Relationship Id="rId3" Type="http://schemas.openxmlformats.org/officeDocument/2006/relationships/notesSlide" Target="../notesSlides/notesSlide3.xml"/><Relationship Id="rId21" Type="http://schemas.openxmlformats.org/officeDocument/2006/relationships/image" Target="../media/image6.wmf"/><Relationship Id="rId7" Type="http://schemas.openxmlformats.org/officeDocument/2006/relationships/image" Target="../media/image2.wmf"/><Relationship Id="rId12" Type="http://schemas.openxmlformats.org/officeDocument/2006/relationships/oleObject" Target="../embeddings/oleObject11.bin"/><Relationship Id="rId17" Type="http://schemas.openxmlformats.org/officeDocument/2006/relationships/image" Target="../media/image4.wmf"/><Relationship Id="rId2" Type="http://schemas.openxmlformats.org/officeDocument/2006/relationships/slideLayout" Target="../slideLayouts/slideLayout4.xml"/><Relationship Id="rId16" Type="http://schemas.openxmlformats.org/officeDocument/2006/relationships/oleObject" Target="../embeddings/oleObject4.bin"/><Relationship Id="rId20" Type="http://schemas.openxmlformats.org/officeDocument/2006/relationships/oleObject" Target="../embeddings/oleObject6.bin"/><Relationship Id="rId1" Type="http://schemas.openxmlformats.org/officeDocument/2006/relationships/vmlDrawing" Target="../drawings/vmlDrawing2.vml"/><Relationship Id="rId6" Type="http://schemas.openxmlformats.org/officeDocument/2006/relationships/oleObject" Target="../embeddings/oleObject8.bin"/><Relationship Id="rId11" Type="http://schemas.openxmlformats.org/officeDocument/2006/relationships/image" Target="../media/image7.wmf"/><Relationship Id="rId5" Type="http://schemas.openxmlformats.org/officeDocument/2006/relationships/image" Target="../media/image1.wmf"/><Relationship Id="rId15" Type="http://schemas.openxmlformats.org/officeDocument/2006/relationships/image" Target="../media/image9.wmf"/><Relationship Id="rId10" Type="http://schemas.openxmlformats.org/officeDocument/2006/relationships/oleObject" Target="../embeddings/oleObject10.bin"/><Relationship Id="rId19" Type="http://schemas.openxmlformats.org/officeDocument/2006/relationships/image" Target="../media/image5.wmf"/><Relationship Id="rId4" Type="http://schemas.openxmlformats.org/officeDocument/2006/relationships/oleObject" Target="../embeddings/oleObject7.bin"/><Relationship Id="rId9" Type="http://schemas.openxmlformats.org/officeDocument/2006/relationships/image" Target="../media/image3.wmf"/><Relationship Id="rId14" Type="http://schemas.openxmlformats.org/officeDocument/2006/relationships/oleObject" Target="../embeddings/oleObject12.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15.xml"/><Relationship Id="rId5" Type="http://schemas.openxmlformats.org/officeDocument/2006/relationships/image" Target="../media/image111.jpeg"/><Relationship Id="rId4" Type="http://schemas.openxmlformats.org/officeDocument/2006/relationships/image" Target="../media/image110.jpe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Layout" Target="../slideLayouts/slideLayout15.xml"/><Relationship Id="rId1" Type="http://schemas.openxmlformats.org/officeDocument/2006/relationships/vmlDrawing" Target="../drawings/vmlDrawing17.vml"/><Relationship Id="rId6" Type="http://schemas.openxmlformats.org/officeDocument/2006/relationships/image" Target="../media/image113.wmf"/><Relationship Id="rId5" Type="http://schemas.openxmlformats.org/officeDocument/2006/relationships/oleObject" Target="../embeddings/oleObject117.bin"/><Relationship Id="rId4" Type="http://schemas.openxmlformats.org/officeDocument/2006/relationships/image" Target="../media/image112.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vmlDrawing" Target="../drawings/vmlDrawing18.vml"/><Relationship Id="rId5" Type="http://schemas.openxmlformats.org/officeDocument/2006/relationships/image" Target="../media/image55.wmf"/><Relationship Id="rId4" Type="http://schemas.openxmlformats.org/officeDocument/2006/relationships/oleObject" Target="../embeddings/oleObject118.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4.xml"/><Relationship Id="rId7" Type="http://schemas.openxmlformats.org/officeDocument/2006/relationships/image" Target="../media/image11.w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14.bin"/><Relationship Id="rId5" Type="http://schemas.openxmlformats.org/officeDocument/2006/relationships/image" Target="../media/image10.wmf"/><Relationship Id="rId4" Type="http://schemas.openxmlformats.org/officeDocument/2006/relationships/oleObject" Target="../embeddings/oleObject13.bin"/><Relationship Id="rId9" Type="http://schemas.openxmlformats.org/officeDocument/2006/relationships/image" Target="../media/image12.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11.wmf"/><Relationship Id="rId18" Type="http://schemas.openxmlformats.org/officeDocument/2006/relationships/oleObject" Target="../embeddings/oleObject22.bin"/><Relationship Id="rId3" Type="http://schemas.openxmlformats.org/officeDocument/2006/relationships/notesSlide" Target="../notesSlides/notesSlide5.xml"/><Relationship Id="rId21" Type="http://schemas.openxmlformats.org/officeDocument/2006/relationships/image" Target="../media/image18.wmf"/><Relationship Id="rId7" Type="http://schemas.openxmlformats.org/officeDocument/2006/relationships/image" Target="../media/image14.wmf"/><Relationship Id="rId12" Type="http://schemas.openxmlformats.org/officeDocument/2006/relationships/oleObject" Target="../embeddings/oleObject19.bin"/><Relationship Id="rId17" Type="http://schemas.openxmlformats.org/officeDocument/2006/relationships/image" Target="../media/image16.wmf"/><Relationship Id="rId2" Type="http://schemas.openxmlformats.org/officeDocument/2006/relationships/slideLayout" Target="../slideLayouts/slideLayout4.xml"/><Relationship Id="rId16" Type="http://schemas.openxmlformats.org/officeDocument/2006/relationships/oleObject" Target="../embeddings/oleObject21.bin"/><Relationship Id="rId20" Type="http://schemas.openxmlformats.org/officeDocument/2006/relationships/oleObject" Target="../embeddings/oleObject23.bin"/><Relationship Id="rId1" Type="http://schemas.openxmlformats.org/officeDocument/2006/relationships/vmlDrawing" Target="../drawings/vmlDrawing4.vml"/><Relationship Id="rId6" Type="http://schemas.openxmlformats.org/officeDocument/2006/relationships/oleObject" Target="../embeddings/oleObject17.bin"/><Relationship Id="rId11" Type="http://schemas.openxmlformats.org/officeDocument/2006/relationships/image" Target="../media/image10.wmf"/><Relationship Id="rId5" Type="http://schemas.openxmlformats.org/officeDocument/2006/relationships/image" Target="../media/image13.wmf"/><Relationship Id="rId15" Type="http://schemas.openxmlformats.org/officeDocument/2006/relationships/image" Target="../media/image12.wmf"/><Relationship Id="rId10" Type="http://schemas.openxmlformats.org/officeDocument/2006/relationships/oleObject" Target="../embeddings/oleObject13.bin"/><Relationship Id="rId19" Type="http://schemas.openxmlformats.org/officeDocument/2006/relationships/image" Target="../media/image17.wmf"/><Relationship Id="rId4" Type="http://schemas.openxmlformats.org/officeDocument/2006/relationships/oleObject" Target="../embeddings/oleObject16.bin"/><Relationship Id="rId9" Type="http://schemas.openxmlformats.org/officeDocument/2006/relationships/image" Target="../media/image15.wmf"/><Relationship Id="rId14" Type="http://schemas.openxmlformats.org/officeDocument/2006/relationships/oleObject" Target="../embeddings/oleObject20.bin"/></Relationships>
</file>

<file path=ppt/slides/_rels/slide6.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29.bin"/><Relationship Id="rId18" Type="http://schemas.openxmlformats.org/officeDocument/2006/relationships/image" Target="../media/image26.wmf"/><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23.wmf"/><Relationship Id="rId17" Type="http://schemas.openxmlformats.org/officeDocument/2006/relationships/oleObject" Target="../embeddings/oleObject31.bin"/><Relationship Id="rId2" Type="http://schemas.openxmlformats.org/officeDocument/2006/relationships/slideLayout" Target="../slideLayouts/slideLayout4.xml"/><Relationship Id="rId16" Type="http://schemas.openxmlformats.org/officeDocument/2006/relationships/image" Target="../media/image25.wmf"/><Relationship Id="rId1" Type="http://schemas.openxmlformats.org/officeDocument/2006/relationships/vmlDrawing" Target="../drawings/vmlDrawing5.vml"/><Relationship Id="rId6" Type="http://schemas.openxmlformats.org/officeDocument/2006/relationships/image" Target="../media/image20.wmf"/><Relationship Id="rId11" Type="http://schemas.openxmlformats.org/officeDocument/2006/relationships/oleObject" Target="../embeddings/oleObject28.bin"/><Relationship Id="rId5" Type="http://schemas.openxmlformats.org/officeDocument/2006/relationships/oleObject" Target="../embeddings/oleObject25.bin"/><Relationship Id="rId15" Type="http://schemas.openxmlformats.org/officeDocument/2006/relationships/oleObject" Target="../embeddings/oleObject30.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27.bin"/><Relationship Id="rId14" Type="http://schemas.openxmlformats.org/officeDocument/2006/relationships/image" Target="../media/image24.wmf"/></Relationships>
</file>

<file path=ppt/slides/_rels/slide7.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37.bin"/><Relationship Id="rId18" Type="http://schemas.openxmlformats.org/officeDocument/2006/relationships/image" Target="../media/image34.wmf"/><Relationship Id="rId26" Type="http://schemas.openxmlformats.org/officeDocument/2006/relationships/image" Target="../media/image38.wmf"/><Relationship Id="rId3" Type="http://schemas.openxmlformats.org/officeDocument/2006/relationships/oleObject" Target="../embeddings/oleObject32.bin"/><Relationship Id="rId21" Type="http://schemas.openxmlformats.org/officeDocument/2006/relationships/oleObject" Target="../embeddings/oleObject41.bin"/><Relationship Id="rId7" Type="http://schemas.openxmlformats.org/officeDocument/2006/relationships/oleObject" Target="../embeddings/oleObject34.bin"/><Relationship Id="rId12" Type="http://schemas.openxmlformats.org/officeDocument/2006/relationships/image" Target="../media/image31.wmf"/><Relationship Id="rId17" Type="http://schemas.openxmlformats.org/officeDocument/2006/relationships/oleObject" Target="../embeddings/oleObject39.bin"/><Relationship Id="rId25" Type="http://schemas.openxmlformats.org/officeDocument/2006/relationships/oleObject" Target="../embeddings/oleObject43.bin"/><Relationship Id="rId2" Type="http://schemas.openxmlformats.org/officeDocument/2006/relationships/slideLayout" Target="../slideLayouts/slideLayout4.xml"/><Relationship Id="rId16" Type="http://schemas.openxmlformats.org/officeDocument/2006/relationships/image" Target="../media/image33.wmf"/><Relationship Id="rId20" Type="http://schemas.openxmlformats.org/officeDocument/2006/relationships/image" Target="../media/image35.wmf"/><Relationship Id="rId1" Type="http://schemas.openxmlformats.org/officeDocument/2006/relationships/vmlDrawing" Target="../drawings/vmlDrawing6.vml"/><Relationship Id="rId6" Type="http://schemas.openxmlformats.org/officeDocument/2006/relationships/image" Target="../media/image28.wmf"/><Relationship Id="rId11" Type="http://schemas.openxmlformats.org/officeDocument/2006/relationships/oleObject" Target="../embeddings/oleObject36.bin"/><Relationship Id="rId24" Type="http://schemas.openxmlformats.org/officeDocument/2006/relationships/image" Target="../media/image37.wmf"/><Relationship Id="rId5" Type="http://schemas.openxmlformats.org/officeDocument/2006/relationships/oleObject" Target="../embeddings/oleObject33.bin"/><Relationship Id="rId15" Type="http://schemas.openxmlformats.org/officeDocument/2006/relationships/oleObject" Target="../embeddings/oleObject38.bin"/><Relationship Id="rId23" Type="http://schemas.openxmlformats.org/officeDocument/2006/relationships/oleObject" Target="../embeddings/oleObject42.bin"/><Relationship Id="rId28" Type="http://schemas.openxmlformats.org/officeDocument/2006/relationships/image" Target="../media/image39.wmf"/><Relationship Id="rId10" Type="http://schemas.openxmlformats.org/officeDocument/2006/relationships/image" Target="../media/image30.wmf"/><Relationship Id="rId19" Type="http://schemas.openxmlformats.org/officeDocument/2006/relationships/oleObject" Target="../embeddings/oleObject40.bin"/><Relationship Id="rId4" Type="http://schemas.openxmlformats.org/officeDocument/2006/relationships/image" Target="../media/image27.wmf"/><Relationship Id="rId9" Type="http://schemas.openxmlformats.org/officeDocument/2006/relationships/oleObject" Target="../embeddings/oleObject35.bin"/><Relationship Id="rId14" Type="http://schemas.openxmlformats.org/officeDocument/2006/relationships/image" Target="../media/image32.wmf"/><Relationship Id="rId22" Type="http://schemas.openxmlformats.org/officeDocument/2006/relationships/image" Target="../media/image36.wmf"/><Relationship Id="rId27" Type="http://schemas.openxmlformats.org/officeDocument/2006/relationships/oleObject" Target="../embeddings/oleObject44.bin"/></Relationships>
</file>

<file path=ppt/slides/_rels/slide8.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44.wmf"/><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41.wmf"/><Relationship Id="rId11" Type="http://schemas.openxmlformats.org/officeDocument/2006/relationships/oleObject" Target="../embeddings/oleObject49.bin"/><Relationship Id="rId5" Type="http://schemas.openxmlformats.org/officeDocument/2006/relationships/oleObject" Target="../embeddings/oleObject46.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48.bin"/></Relationships>
</file>

<file path=ppt/slides/_rels/slide9.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55.bin"/><Relationship Id="rId18" Type="http://schemas.openxmlformats.org/officeDocument/2006/relationships/oleObject" Target="../embeddings/oleObject58.bin"/><Relationship Id="rId26" Type="http://schemas.openxmlformats.org/officeDocument/2006/relationships/oleObject" Target="../embeddings/oleObject62.bin"/><Relationship Id="rId3" Type="http://schemas.openxmlformats.org/officeDocument/2006/relationships/oleObject" Target="../embeddings/oleObject50.bin"/><Relationship Id="rId21" Type="http://schemas.openxmlformats.org/officeDocument/2006/relationships/image" Target="../media/image53.wmf"/><Relationship Id="rId7" Type="http://schemas.openxmlformats.org/officeDocument/2006/relationships/oleObject" Target="../embeddings/oleObject52.bin"/><Relationship Id="rId12" Type="http://schemas.openxmlformats.org/officeDocument/2006/relationships/image" Target="../media/image49.wmf"/><Relationship Id="rId17" Type="http://schemas.openxmlformats.org/officeDocument/2006/relationships/image" Target="../media/image51.wmf"/><Relationship Id="rId25" Type="http://schemas.openxmlformats.org/officeDocument/2006/relationships/image" Target="../media/image55.wmf"/><Relationship Id="rId2" Type="http://schemas.openxmlformats.org/officeDocument/2006/relationships/slideLayout" Target="../slideLayouts/slideLayout4.xml"/><Relationship Id="rId16" Type="http://schemas.openxmlformats.org/officeDocument/2006/relationships/oleObject" Target="../embeddings/oleObject57.bin"/><Relationship Id="rId20" Type="http://schemas.openxmlformats.org/officeDocument/2006/relationships/oleObject" Target="../embeddings/oleObject59.bin"/><Relationship Id="rId1" Type="http://schemas.openxmlformats.org/officeDocument/2006/relationships/vmlDrawing" Target="../drawings/vmlDrawing8.vml"/><Relationship Id="rId6" Type="http://schemas.openxmlformats.org/officeDocument/2006/relationships/image" Target="../media/image46.wmf"/><Relationship Id="rId11" Type="http://schemas.openxmlformats.org/officeDocument/2006/relationships/oleObject" Target="../embeddings/oleObject54.bin"/><Relationship Id="rId24" Type="http://schemas.openxmlformats.org/officeDocument/2006/relationships/oleObject" Target="../embeddings/oleObject61.bin"/><Relationship Id="rId5" Type="http://schemas.openxmlformats.org/officeDocument/2006/relationships/oleObject" Target="../embeddings/oleObject51.bin"/><Relationship Id="rId15" Type="http://schemas.openxmlformats.org/officeDocument/2006/relationships/image" Target="../media/image50.wmf"/><Relationship Id="rId23" Type="http://schemas.openxmlformats.org/officeDocument/2006/relationships/image" Target="../media/image54.wmf"/><Relationship Id="rId10" Type="http://schemas.openxmlformats.org/officeDocument/2006/relationships/image" Target="../media/image48.wmf"/><Relationship Id="rId19" Type="http://schemas.openxmlformats.org/officeDocument/2006/relationships/image" Target="../media/image52.wmf"/><Relationship Id="rId4" Type="http://schemas.openxmlformats.org/officeDocument/2006/relationships/image" Target="../media/image45.wmf"/><Relationship Id="rId9" Type="http://schemas.openxmlformats.org/officeDocument/2006/relationships/oleObject" Target="../embeddings/oleObject53.bin"/><Relationship Id="rId14" Type="http://schemas.openxmlformats.org/officeDocument/2006/relationships/oleObject" Target="../embeddings/oleObject56.bin"/><Relationship Id="rId22" Type="http://schemas.openxmlformats.org/officeDocument/2006/relationships/oleObject" Target="../embeddings/oleObject60.bin"/><Relationship Id="rId27" Type="http://schemas.openxmlformats.org/officeDocument/2006/relationships/image" Target="../media/image5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7" name="Rectangle 7"/>
          <p:cNvSpPr>
            <a:spLocks noGrp="1" noChangeArrowheads="1"/>
          </p:cNvSpPr>
          <p:nvPr>
            <p:ph type="title"/>
          </p:nvPr>
        </p:nvSpPr>
        <p:spPr>
          <a:xfrm>
            <a:off x="0" y="0"/>
            <a:ext cx="6116715" cy="549275"/>
          </a:xfrm>
        </p:spPr>
        <p:txBody>
          <a:bodyPr/>
          <a:lstStyle/>
          <a:p>
            <a:pPr algn="l"/>
            <a:r>
              <a:rPr lang="ja-JP" altLang="en-US" sz="2800" dirty="0">
                <a:solidFill>
                  <a:srgbClr val="3333FF"/>
                </a:solidFill>
              </a:rPr>
              <a:t>基礎物理学</a:t>
            </a:r>
            <a:r>
              <a:rPr lang="en-US" altLang="ja-JP" sz="2800" dirty="0">
                <a:solidFill>
                  <a:srgbClr val="3333FF"/>
                </a:solidFill>
              </a:rPr>
              <a:t>Ⅰ</a:t>
            </a:r>
            <a:r>
              <a:rPr lang="ja-JP" altLang="en-US" sz="2800" dirty="0">
                <a:solidFill>
                  <a:srgbClr val="3333FF"/>
                </a:solidFill>
              </a:rPr>
              <a:t>／＜</a:t>
            </a:r>
            <a:r>
              <a:rPr lang="en-US" altLang="ja-JP" sz="2800" dirty="0">
                <a:solidFill>
                  <a:srgbClr val="3333FF"/>
                </a:solidFill>
              </a:rPr>
              <a:t>4</a:t>
            </a:r>
            <a:r>
              <a:rPr lang="ja-JP" altLang="en-US" sz="2800" dirty="0">
                <a:solidFill>
                  <a:srgbClr val="3333FF"/>
                </a:solidFill>
              </a:rPr>
              <a:t>＞第</a:t>
            </a:r>
            <a:r>
              <a:rPr lang="en-US" altLang="ja-JP" sz="2800" dirty="0">
                <a:solidFill>
                  <a:srgbClr val="3333FF"/>
                </a:solidFill>
              </a:rPr>
              <a:t>7</a:t>
            </a:r>
            <a:r>
              <a:rPr lang="ja-JP" altLang="en-US" sz="2800" dirty="0">
                <a:solidFill>
                  <a:srgbClr val="3333FF"/>
                </a:solidFill>
              </a:rPr>
              <a:t>回　運動量</a:t>
            </a:r>
          </a:p>
        </p:txBody>
      </p:sp>
      <p:sp>
        <p:nvSpPr>
          <p:cNvPr id="164" name="Rectangle 100">
            <a:extLst>
              <a:ext uri="{FF2B5EF4-FFF2-40B4-BE49-F238E27FC236}">
                <a16:creationId xmlns:a16="http://schemas.microsoft.com/office/drawing/2014/main" id="{205B8237-6380-431C-AD02-04C026DF588F}"/>
              </a:ext>
            </a:extLst>
          </p:cNvPr>
          <p:cNvSpPr>
            <a:spLocks noChangeArrowheads="1"/>
          </p:cNvSpPr>
          <p:nvPr/>
        </p:nvSpPr>
        <p:spPr bwMode="auto">
          <a:xfrm>
            <a:off x="-14287" y="514029"/>
            <a:ext cx="9158287" cy="92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ts val="700"/>
              </a:spcBef>
            </a:pPr>
            <a:r>
              <a:rPr lang="ja-JP" altLang="en-US" sz="2400" dirty="0"/>
              <a:t>この</a:t>
            </a:r>
            <a:r>
              <a:rPr lang="en-US" altLang="ja-JP" sz="2400" dirty="0"/>
              <a:t>PowerPoint file</a:t>
            </a:r>
            <a:r>
              <a:rPr lang="ja-JP" altLang="en-US" sz="2400" dirty="0"/>
              <a:t>は標記講義の</a:t>
            </a:r>
            <a:r>
              <a:rPr lang="en-US" altLang="ja-JP" sz="2400" dirty="0"/>
              <a:t>PowerPoint</a:t>
            </a:r>
            <a:r>
              <a:rPr lang="ja-JP" altLang="en-US" sz="2400" dirty="0"/>
              <a:t>スライドです。</a:t>
            </a:r>
            <a:endParaRPr lang="en-US" altLang="ja-JP" sz="2400" dirty="0"/>
          </a:p>
          <a:p>
            <a:pPr>
              <a:spcBef>
                <a:spcPts val="700"/>
              </a:spcBef>
            </a:pPr>
            <a:r>
              <a:rPr lang="en-US" altLang="ja-JP" sz="2400" dirty="0"/>
              <a:t>online</a:t>
            </a:r>
            <a:r>
              <a:rPr lang="ja-JP" altLang="en-US" sz="2400" dirty="0"/>
              <a:t>授業では別添のレジュメを予め印刷しておくと便利です。</a:t>
            </a:r>
            <a:endParaRPr lang="en-US" altLang="ja-JP" sz="2400" dirty="0"/>
          </a:p>
        </p:txBody>
      </p:sp>
      <p:sp>
        <p:nvSpPr>
          <p:cNvPr id="11" name="Rectangle 100">
            <a:extLst>
              <a:ext uri="{FF2B5EF4-FFF2-40B4-BE49-F238E27FC236}">
                <a16:creationId xmlns:a16="http://schemas.microsoft.com/office/drawing/2014/main" id="{FAE6D7D6-4DF4-4D0B-BC86-AA61736FEE9C}"/>
              </a:ext>
            </a:extLst>
          </p:cNvPr>
          <p:cNvSpPr>
            <a:spLocks noChangeArrowheads="1"/>
          </p:cNvSpPr>
          <p:nvPr/>
        </p:nvSpPr>
        <p:spPr bwMode="auto">
          <a:xfrm>
            <a:off x="-14287" y="1453401"/>
            <a:ext cx="9158287" cy="137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ts val="700"/>
              </a:spcBef>
            </a:pPr>
            <a:r>
              <a:rPr lang="ja-JP" altLang="en-US" sz="2400" dirty="0"/>
              <a:t>別添のレジュメでは　　　　　 　の部分が空白になっています。</a:t>
            </a:r>
            <a:endParaRPr lang="en-US" altLang="ja-JP" sz="2400" dirty="0"/>
          </a:p>
          <a:p>
            <a:pPr>
              <a:spcBef>
                <a:spcPts val="700"/>
              </a:spcBef>
            </a:pPr>
            <a:r>
              <a:rPr lang="ja-JP" altLang="en-US" sz="2400" dirty="0"/>
              <a:t>スライドが　　　　　　の部分に来たときは、何が入るか考えてみて、</a:t>
            </a:r>
            <a:endParaRPr lang="en-US" altLang="ja-JP" sz="2400" dirty="0"/>
          </a:p>
          <a:p>
            <a:pPr>
              <a:spcBef>
                <a:spcPts val="700"/>
              </a:spcBef>
            </a:pPr>
            <a:r>
              <a:rPr lang="ja-JP" altLang="en-US" sz="2400" dirty="0"/>
              <a:t>講義を聴いて　　　　　 　に書き込み、受講を進めてください。</a:t>
            </a:r>
            <a:endParaRPr lang="en-US" altLang="ja-JP" sz="2400" dirty="0"/>
          </a:p>
        </p:txBody>
      </p:sp>
      <p:sp>
        <p:nvSpPr>
          <p:cNvPr id="12" name="Rectangle 181">
            <a:extLst>
              <a:ext uri="{FF2B5EF4-FFF2-40B4-BE49-F238E27FC236}">
                <a16:creationId xmlns:a16="http://schemas.microsoft.com/office/drawing/2014/main" id="{DDA5A8C5-9577-46CD-B9CF-FE3DBD14A0DC}"/>
              </a:ext>
            </a:extLst>
          </p:cNvPr>
          <p:cNvSpPr>
            <a:spLocks noChangeArrowheads="1"/>
          </p:cNvSpPr>
          <p:nvPr/>
        </p:nvSpPr>
        <p:spPr bwMode="auto">
          <a:xfrm>
            <a:off x="2613822" y="1466167"/>
            <a:ext cx="1188647" cy="461665"/>
          </a:xfrm>
          <a:prstGeom prst="rect">
            <a:avLst/>
          </a:prstGeom>
          <a:noFill/>
          <a:ln w="19050">
            <a:solidFill>
              <a:schemeClr val="accent1"/>
            </a:solidFill>
            <a:prstDash val="dash"/>
            <a:miter lim="800000"/>
            <a:headEnd/>
            <a:tailEnd/>
          </a:ln>
          <a:effectLst/>
        </p:spPr>
        <p:txBody>
          <a:bodyPr wrap="square" anchor="ctr">
            <a:spAutoFit/>
          </a:bodyPr>
          <a:lstStyle/>
          <a:p>
            <a:endParaRPr lang="ja-JP" altLang="en-US" sz="2400"/>
          </a:p>
        </p:txBody>
      </p:sp>
      <p:sp>
        <p:nvSpPr>
          <p:cNvPr id="13" name="Rectangle 181">
            <a:extLst>
              <a:ext uri="{FF2B5EF4-FFF2-40B4-BE49-F238E27FC236}">
                <a16:creationId xmlns:a16="http://schemas.microsoft.com/office/drawing/2014/main" id="{609569E2-6BAA-4D2A-AF7E-2FAD67E9B5C1}"/>
              </a:ext>
            </a:extLst>
          </p:cNvPr>
          <p:cNvSpPr>
            <a:spLocks noChangeArrowheads="1"/>
          </p:cNvSpPr>
          <p:nvPr/>
        </p:nvSpPr>
        <p:spPr bwMode="auto">
          <a:xfrm flipH="1">
            <a:off x="1391798" y="1927702"/>
            <a:ext cx="1093435" cy="461665"/>
          </a:xfrm>
          <a:prstGeom prst="rect">
            <a:avLst/>
          </a:prstGeom>
          <a:noFill/>
          <a:ln w="19050">
            <a:solidFill>
              <a:schemeClr val="accent1"/>
            </a:solidFill>
            <a:prstDash val="dash"/>
            <a:miter lim="800000"/>
            <a:headEnd/>
            <a:tailEnd/>
          </a:ln>
          <a:effectLst/>
        </p:spPr>
        <p:txBody>
          <a:bodyPr wrap="square" anchor="ctr">
            <a:spAutoFit/>
          </a:bodyPr>
          <a:lstStyle/>
          <a:p>
            <a:endParaRPr lang="ja-JP" altLang="en-US" sz="2400"/>
          </a:p>
        </p:txBody>
      </p:sp>
      <p:sp>
        <p:nvSpPr>
          <p:cNvPr id="14" name="Rectangle 181">
            <a:extLst>
              <a:ext uri="{FF2B5EF4-FFF2-40B4-BE49-F238E27FC236}">
                <a16:creationId xmlns:a16="http://schemas.microsoft.com/office/drawing/2014/main" id="{ADFF478C-AC0C-47EA-BA66-D7B38F9F3AD4}"/>
              </a:ext>
            </a:extLst>
          </p:cNvPr>
          <p:cNvSpPr>
            <a:spLocks noChangeArrowheads="1"/>
          </p:cNvSpPr>
          <p:nvPr/>
        </p:nvSpPr>
        <p:spPr bwMode="auto">
          <a:xfrm>
            <a:off x="1870120" y="2410229"/>
            <a:ext cx="1188647" cy="461665"/>
          </a:xfrm>
          <a:prstGeom prst="rect">
            <a:avLst/>
          </a:prstGeom>
          <a:noFill/>
          <a:ln w="19050">
            <a:solidFill>
              <a:schemeClr val="accent1"/>
            </a:solidFill>
            <a:prstDash val="dash"/>
            <a:miter lim="800000"/>
            <a:headEnd/>
            <a:tailEnd/>
          </a:ln>
          <a:effectLst/>
        </p:spPr>
        <p:txBody>
          <a:bodyPr wrap="square" anchor="ctr">
            <a:spAutoFit/>
          </a:bodyPr>
          <a:lstStyle/>
          <a:p>
            <a:pPr>
              <a:spcBef>
                <a:spcPts val="1200"/>
              </a:spcBef>
            </a:pPr>
            <a:endParaRPr lang="ja-JP" altLang="en-US" sz="2400" dirty="0"/>
          </a:p>
        </p:txBody>
      </p:sp>
      <p:sp>
        <p:nvSpPr>
          <p:cNvPr id="15" name="Rectangle 100">
            <a:extLst>
              <a:ext uri="{FF2B5EF4-FFF2-40B4-BE49-F238E27FC236}">
                <a16:creationId xmlns:a16="http://schemas.microsoft.com/office/drawing/2014/main" id="{418005C3-46A1-4262-A3F9-B1C813BD1C67}"/>
              </a:ext>
            </a:extLst>
          </p:cNvPr>
          <p:cNvSpPr>
            <a:spLocks noChangeArrowheads="1"/>
          </p:cNvSpPr>
          <p:nvPr/>
        </p:nvSpPr>
        <p:spPr bwMode="auto">
          <a:xfrm>
            <a:off x="-7144" y="2802954"/>
            <a:ext cx="91368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ts val="0"/>
              </a:spcBef>
            </a:pPr>
            <a:r>
              <a:rPr lang="ja-JP" altLang="en-US" sz="2400" dirty="0"/>
              <a:t>この</a:t>
            </a:r>
            <a:r>
              <a:rPr lang="en-US" altLang="ja-JP" sz="2400" dirty="0"/>
              <a:t>PowerPoint</a:t>
            </a:r>
            <a:r>
              <a:rPr lang="en-US" altLang="ja-JP" sz="2000" dirty="0"/>
              <a:t> file</a:t>
            </a:r>
            <a:r>
              <a:rPr lang="ja-JP" altLang="en-US" sz="2400" dirty="0"/>
              <a:t>を講義の補填、復習、自習等に役立ててください。</a:t>
            </a:r>
            <a:endParaRPr lang="en-US" altLang="ja-JP" sz="2400" dirty="0"/>
          </a:p>
        </p:txBody>
      </p:sp>
      <p:sp>
        <p:nvSpPr>
          <p:cNvPr id="16" name="Rectangle 268">
            <a:extLst>
              <a:ext uri="{FF2B5EF4-FFF2-40B4-BE49-F238E27FC236}">
                <a16:creationId xmlns:a16="http://schemas.microsoft.com/office/drawing/2014/main" id="{75EA627B-0015-4B57-BCB8-6FC7C293B45B}"/>
              </a:ext>
            </a:extLst>
          </p:cNvPr>
          <p:cNvSpPr>
            <a:spLocks noChangeArrowheads="1"/>
          </p:cNvSpPr>
          <p:nvPr/>
        </p:nvSpPr>
        <p:spPr bwMode="auto">
          <a:xfrm>
            <a:off x="6409510" y="30351"/>
            <a:ext cx="24416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ja-JP" altLang="en-US" sz="2400" i="0" dirty="0"/>
              <a:t>担当　赤間啓一　</a:t>
            </a:r>
          </a:p>
        </p:txBody>
      </p:sp>
      <p:sp>
        <p:nvSpPr>
          <p:cNvPr id="17" name="正方形/長方形 16">
            <a:extLst>
              <a:ext uri="{FF2B5EF4-FFF2-40B4-BE49-F238E27FC236}">
                <a16:creationId xmlns:a16="http://schemas.microsoft.com/office/drawing/2014/main" id="{01C02886-3B66-49DD-A764-08D1E97001E6}"/>
              </a:ext>
            </a:extLst>
          </p:cNvPr>
          <p:cNvSpPr/>
          <p:nvPr/>
        </p:nvSpPr>
        <p:spPr>
          <a:xfrm>
            <a:off x="-28578" y="3285481"/>
            <a:ext cx="9158287" cy="1569660"/>
          </a:xfrm>
          <a:prstGeom prst="rect">
            <a:avLst/>
          </a:prstGeom>
        </p:spPr>
        <p:txBody>
          <a:bodyPr wrap="square">
            <a:spAutoFit/>
          </a:bodyPr>
          <a:lstStyle/>
          <a:p>
            <a:pPr>
              <a:spcBef>
                <a:spcPts val="0"/>
              </a:spcBef>
            </a:pPr>
            <a:r>
              <a:rPr lang="ja-JP" altLang="en-US" sz="2400" dirty="0"/>
              <a:t>本日は、先週課題解答、運動量のお話です。途中で班別討論を行います。</a:t>
            </a:r>
            <a:r>
              <a:rPr lang="en-US" altLang="ja-JP" sz="2400" dirty="0"/>
              <a:t>4</a:t>
            </a:r>
            <a:r>
              <a:rPr lang="ja-JP" altLang="en-US" sz="2400" dirty="0"/>
              <a:t>限目は課題演習で、レポートを提出してもらいます。</a:t>
            </a:r>
            <a:endParaRPr lang="en-US" altLang="ja-JP" sz="2400" dirty="0"/>
          </a:p>
          <a:p>
            <a:pPr>
              <a:spcBef>
                <a:spcPts val="0"/>
              </a:spcBef>
            </a:pPr>
            <a:r>
              <a:rPr lang="ja-JP" altLang="en-US" sz="2400" dirty="0"/>
              <a:t>レポートの問題の一部は講義の中で提示しますので聞き逃さないようにしてください。</a:t>
            </a:r>
            <a:endParaRPr lang="en-US" altLang="ja-JP" sz="2400" dirty="0"/>
          </a:p>
        </p:txBody>
      </p:sp>
      <p:sp>
        <p:nvSpPr>
          <p:cNvPr id="18" name="正方形/長方形 17">
            <a:extLst>
              <a:ext uri="{FF2B5EF4-FFF2-40B4-BE49-F238E27FC236}">
                <a16:creationId xmlns:a16="http://schemas.microsoft.com/office/drawing/2014/main" id="{A0B5FCAC-3AC5-4E28-B4AA-397F41153DE3}"/>
              </a:ext>
            </a:extLst>
          </p:cNvPr>
          <p:cNvSpPr/>
          <p:nvPr/>
        </p:nvSpPr>
        <p:spPr>
          <a:xfrm>
            <a:off x="-28579" y="5053751"/>
            <a:ext cx="9158287" cy="1569660"/>
          </a:xfrm>
          <a:prstGeom prst="rect">
            <a:avLst/>
          </a:prstGeom>
        </p:spPr>
        <p:txBody>
          <a:bodyPr wrap="square">
            <a:spAutoFit/>
          </a:bodyPr>
          <a:lstStyle/>
          <a:p>
            <a:pPr>
              <a:spcBef>
                <a:spcPts val="0"/>
              </a:spcBef>
            </a:pPr>
            <a:r>
              <a:rPr lang="ja-JP" altLang="en-US" sz="2400" dirty="0">
                <a:solidFill>
                  <a:srgbClr val="9933FF"/>
                </a:solidFill>
              </a:rPr>
              <a:t>資料の公開について　今後、スライドとレジュメは、講義</a:t>
            </a:r>
            <a:r>
              <a:rPr lang="en-US" altLang="ja-JP" sz="2400" dirty="0">
                <a:solidFill>
                  <a:srgbClr val="9933FF"/>
                </a:solidFill>
              </a:rPr>
              <a:t>2</a:t>
            </a:r>
            <a:r>
              <a:rPr lang="ja-JP" altLang="en-US" sz="2400" dirty="0">
                <a:solidFill>
                  <a:srgbClr val="9933FF"/>
                </a:solidFill>
              </a:rPr>
              <a:t>日前に公開しますが、講義当日午前</a:t>
            </a:r>
            <a:r>
              <a:rPr lang="en-US" altLang="ja-JP" sz="2400" dirty="0">
                <a:solidFill>
                  <a:srgbClr val="9933FF"/>
                </a:solidFill>
              </a:rPr>
              <a:t>0</a:t>
            </a:r>
            <a:r>
              <a:rPr lang="ja-JP" altLang="en-US" sz="2400" dirty="0">
                <a:solidFill>
                  <a:srgbClr val="9933FF"/>
                </a:solidFill>
              </a:rPr>
              <a:t>時頃にアップグレードします。ほとんど同じですが画面言語などが改良されます。できればアップグレード版をダウンロードして講義に臨むことをお勧めします。</a:t>
            </a:r>
            <a:endParaRPr lang="en-US" altLang="ja-JP" sz="2400" dirty="0">
              <a:solidFill>
                <a:srgbClr val="9933FF"/>
              </a:solidFill>
            </a:endParaRPr>
          </a:p>
        </p:txBody>
      </p:sp>
    </p:spTree>
    <p:extLst>
      <p:ext uri="{BB962C8B-B14F-4D97-AF65-F5344CB8AC3E}">
        <p14:creationId xmlns:p14="http://schemas.microsoft.com/office/powerpoint/2010/main" val="2383872234"/>
      </p:ext>
    </p:extLst>
  </p:cSld>
  <p:clrMapOvr>
    <a:masterClrMapping/>
  </p:clrMapOvr>
  <mc:AlternateContent xmlns:mc="http://schemas.openxmlformats.org/markup-compatibility/2006" xmlns:p14="http://schemas.microsoft.com/office/powerpoint/2010/main">
    <mc:Choice Requires="p14">
      <p:transition spd="slow" p14:dur="2000" advTm="14048"/>
    </mc:Choice>
    <mc:Fallback xmlns="">
      <p:transition spd="slow" advTm="140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1" grpId="0"/>
      <p:bldP spid="12" grpId="0" animBg="1"/>
      <p:bldP spid="13" grpId="0" animBg="1"/>
      <p:bldP spid="14" grpId="0" animBg="1"/>
      <p:bldP spid="15"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80" name="Rectangle 8"/>
          <p:cNvSpPr>
            <a:spLocks noChangeArrowheads="1"/>
          </p:cNvSpPr>
          <p:nvPr/>
        </p:nvSpPr>
        <p:spPr bwMode="auto">
          <a:xfrm>
            <a:off x="-33916" y="156737"/>
            <a:ext cx="40657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FF"/>
                </a:solidFill>
                <a:latin typeface="ＭＳ ゴシック" pitchFamily="49" charset="-128"/>
                <a:ea typeface="ＭＳ ゴシック" pitchFamily="49" charset="-128"/>
                <a:cs typeface="Times New Roman" pitchFamily="18" charset="0"/>
              </a:rPr>
              <a:t>例　</a:t>
            </a:r>
            <a:r>
              <a:rPr lang="ja-JP" altLang="en-US" dirty="0">
                <a:latin typeface="ＭＳ ゴシック" pitchFamily="49" charset="-128"/>
                <a:ea typeface="ＭＳ ゴシック" pitchFamily="49" charset="-128"/>
                <a:cs typeface="Times New Roman" pitchFamily="18" charset="0"/>
              </a:rPr>
              <a:t>単振動の位置</a:t>
            </a:r>
            <a:r>
              <a:rPr lang="en-US" altLang="ja-JP" dirty="0">
                <a:latin typeface="+mn-lt"/>
                <a:ea typeface="ＭＳ ゴシック" pitchFamily="49" charset="-128"/>
                <a:cs typeface="Times New Roman" pitchFamily="18" charset="0"/>
              </a:rPr>
              <a:t>energy</a:t>
            </a:r>
            <a:endParaRPr lang="ja-JP" altLang="en-US" dirty="0">
              <a:latin typeface="+mn-lt"/>
              <a:ea typeface="ＭＳ ゴシック" pitchFamily="49" charset="-128"/>
              <a:cs typeface="Times New Roman" pitchFamily="18" charset="0"/>
            </a:endParaRPr>
          </a:p>
        </p:txBody>
      </p:sp>
      <p:graphicFrame>
        <p:nvGraphicFramePr>
          <p:cNvPr id="361492" name="Object 20"/>
          <p:cNvGraphicFramePr>
            <a:graphicFrameLocks noChangeAspect="1"/>
          </p:cNvGraphicFramePr>
          <p:nvPr>
            <p:extLst>
              <p:ext uri="{D42A27DB-BD31-4B8C-83A1-F6EECF244321}">
                <p14:modId xmlns:p14="http://schemas.microsoft.com/office/powerpoint/2010/main" val="3994069732"/>
              </p:ext>
            </p:extLst>
          </p:nvPr>
        </p:nvGraphicFramePr>
        <p:xfrm>
          <a:off x="4882896" y="-19451"/>
          <a:ext cx="1519512" cy="893762"/>
        </p:xfrm>
        <a:graphic>
          <a:graphicData uri="http://schemas.openxmlformats.org/presentationml/2006/ole">
            <mc:AlternateContent xmlns:mc="http://schemas.openxmlformats.org/markup-compatibility/2006">
              <mc:Choice xmlns:v="urn:schemas-microsoft-com:vml" Requires="v">
                <p:oleObj spid="_x0000_s336740" name="数式" r:id="rId3" imgW="672840" imgH="393480" progId="Equation.3">
                  <p:embed/>
                </p:oleObj>
              </mc:Choice>
              <mc:Fallback>
                <p:oleObj name="数式" r:id="rId3" imgW="672840" imgH="393480" progId="Equation.3">
                  <p:embed/>
                  <p:pic>
                    <p:nvPicPr>
                      <p:cNvPr id="361492" name="Object 20"/>
                      <p:cNvPicPr>
                        <a:picLocks noChangeAspect="1" noChangeArrowheads="1"/>
                      </p:cNvPicPr>
                      <p:nvPr/>
                    </p:nvPicPr>
                    <p:blipFill>
                      <a:blip r:embed="rId4"/>
                      <a:srcRect/>
                      <a:stretch>
                        <a:fillRect/>
                      </a:stretch>
                    </p:blipFill>
                    <p:spPr bwMode="auto">
                      <a:xfrm>
                        <a:off x="4882896" y="-19451"/>
                        <a:ext cx="1519512" cy="893762"/>
                      </a:xfrm>
                      <a:prstGeom prst="rect">
                        <a:avLst/>
                      </a:prstGeom>
                      <a:noFill/>
                    </p:spPr>
                  </p:pic>
                </p:oleObj>
              </mc:Fallback>
            </mc:AlternateContent>
          </a:graphicData>
        </a:graphic>
      </p:graphicFrame>
      <p:graphicFrame>
        <p:nvGraphicFramePr>
          <p:cNvPr id="37" name="Object 46"/>
          <p:cNvGraphicFramePr>
            <a:graphicFrameLocks noChangeAspect="1"/>
          </p:cNvGraphicFramePr>
          <p:nvPr>
            <p:extLst>
              <p:ext uri="{D42A27DB-BD31-4B8C-83A1-F6EECF244321}">
                <p14:modId xmlns:p14="http://schemas.microsoft.com/office/powerpoint/2010/main" val="1165646359"/>
              </p:ext>
            </p:extLst>
          </p:nvPr>
        </p:nvGraphicFramePr>
        <p:xfrm>
          <a:off x="382475" y="916911"/>
          <a:ext cx="1468438" cy="411163"/>
        </p:xfrm>
        <a:graphic>
          <a:graphicData uri="http://schemas.openxmlformats.org/presentationml/2006/ole">
            <mc:AlternateContent xmlns:mc="http://schemas.openxmlformats.org/markup-compatibility/2006">
              <mc:Choice xmlns:v="urn:schemas-microsoft-com:vml" Requires="v">
                <p:oleObj spid="_x0000_s336741" name="Equation" r:id="rId5" imgW="647640" imgH="177480" progId="Equation.DSMT4">
                  <p:embed/>
                </p:oleObj>
              </mc:Choice>
              <mc:Fallback>
                <p:oleObj name="Equation" r:id="rId5" imgW="647640" imgH="177480" progId="Equation.DSMT4">
                  <p:embed/>
                  <p:pic>
                    <p:nvPicPr>
                      <p:cNvPr id="37" name="Object 46"/>
                      <p:cNvPicPr>
                        <a:picLocks noChangeAspect="1" noChangeArrowheads="1"/>
                      </p:cNvPicPr>
                      <p:nvPr/>
                    </p:nvPicPr>
                    <p:blipFill>
                      <a:blip r:embed="rId6"/>
                      <a:srcRect/>
                      <a:stretch>
                        <a:fillRect/>
                      </a:stretch>
                    </p:blipFill>
                    <p:spPr bwMode="auto">
                      <a:xfrm>
                        <a:off x="382475" y="916911"/>
                        <a:ext cx="1468438" cy="411163"/>
                      </a:xfrm>
                      <a:prstGeom prst="rect">
                        <a:avLst/>
                      </a:prstGeom>
                      <a:noFill/>
                    </p:spPr>
                  </p:pic>
                </p:oleObj>
              </mc:Fallback>
            </mc:AlternateContent>
          </a:graphicData>
        </a:graphic>
      </p:graphicFrame>
      <p:graphicFrame>
        <p:nvGraphicFramePr>
          <p:cNvPr id="38" name="オブジェクト 37"/>
          <p:cNvGraphicFramePr>
            <a:graphicFrameLocks noChangeAspect="1"/>
          </p:cNvGraphicFramePr>
          <p:nvPr>
            <p:extLst>
              <p:ext uri="{D42A27DB-BD31-4B8C-83A1-F6EECF244321}">
                <p14:modId xmlns:p14="http://schemas.microsoft.com/office/powerpoint/2010/main" val="1577160393"/>
              </p:ext>
            </p:extLst>
          </p:nvPr>
        </p:nvGraphicFramePr>
        <p:xfrm>
          <a:off x="1929330" y="706427"/>
          <a:ext cx="1339850" cy="852488"/>
        </p:xfrm>
        <a:graphic>
          <a:graphicData uri="http://schemas.openxmlformats.org/presentationml/2006/ole">
            <mc:AlternateContent xmlns:mc="http://schemas.openxmlformats.org/markup-compatibility/2006">
              <mc:Choice xmlns:v="urn:schemas-microsoft-com:vml" Requires="v">
                <p:oleObj spid="_x0000_s336742" name="Equation" r:id="rId7" imgW="622080" imgH="393480" progId="Equation.DSMT4">
                  <p:embed/>
                </p:oleObj>
              </mc:Choice>
              <mc:Fallback>
                <p:oleObj name="Equation" r:id="rId7" imgW="622080" imgH="393480" progId="Equation.DSMT4">
                  <p:embed/>
                  <p:pic>
                    <p:nvPicPr>
                      <p:cNvPr id="38" name="オブジェクト 37"/>
                      <p:cNvPicPr>
                        <a:picLocks noChangeAspect="1" noChangeArrowheads="1"/>
                      </p:cNvPicPr>
                      <p:nvPr/>
                    </p:nvPicPr>
                    <p:blipFill>
                      <a:blip r:embed="rId8"/>
                      <a:srcRect/>
                      <a:stretch>
                        <a:fillRect/>
                      </a:stretch>
                    </p:blipFill>
                    <p:spPr bwMode="auto">
                      <a:xfrm>
                        <a:off x="1929330" y="706427"/>
                        <a:ext cx="133985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 name="オブジェクト 38"/>
          <p:cNvGraphicFramePr>
            <a:graphicFrameLocks noChangeAspect="1"/>
          </p:cNvGraphicFramePr>
          <p:nvPr>
            <p:extLst>
              <p:ext uri="{D42A27DB-BD31-4B8C-83A1-F6EECF244321}">
                <p14:modId xmlns:p14="http://schemas.microsoft.com/office/powerpoint/2010/main" val="1390714908"/>
              </p:ext>
            </p:extLst>
          </p:nvPr>
        </p:nvGraphicFramePr>
        <p:xfrm>
          <a:off x="3637353" y="926396"/>
          <a:ext cx="684212" cy="385763"/>
        </p:xfrm>
        <a:graphic>
          <a:graphicData uri="http://schemas.openxmlformats.org/presentationml/2006/ole">
            <mc:AlternateContent xmlns:mc="http://schemas.openxmlformats.org/markup-compatibility/2006">
              <mc:Choice xmlns:v="urn:schemas-microsoft-com:vml" Requires="v">
                <p:oleObj spid="_x0000_s336743" name="Equation" r:id="rId9" imgW="317160" imgH="177480" progId="Equation.DSMT4">
                  <p:embed/>
                </p:oleObj>
              </mc:Choice>
              <mc:Fallback>
                <p:oleObj name="Equation" r:id="rId9" imgW="317160" imgH="177480" progId="Equation.DSMT4">
                  <p:embed/>
                  <p:pic>
                    <p:nvPicPr>
                      <p:cNvPr id="39" name="オブジェクト 38"/>
                      <p:cNvPicPr>
                        <a:picLocks noChangeAspect="1" noChangeArrowheads="1"/>
                      </p:cNvPicPr>
                      <p:nvPr/>
                    </p:nvPicPr>
                    <p:blipFill>
                      <a:blip r:embed="rId10"/>
                      <a:srcRect/>
                      <a:stretch>
                        <a:fillRect/>
                      </a:stretch>
                    </p:blipFill>
                    <p:spPr bwMode="auto">
                      <a:xfrm>
                        <a:off x="3637353" y="926396"/>
                        <a:ext cx="684212" cy="385763"/>
                      </a:xfrm>
                      <a:prstGeom prst="rect">
                        <a:avLst/>
                      </a:prstGeom>
                      <a:noFill/>
                      <a:ln>
                        <a:noFill/>
                      </a:ln>
                    </p:spPr>
                  </p:pic>
                </p:oleObj>
              </mc:Fallback>
            </mc:AlternateContent>
          </a:graphicData>
        </a:graphic>
      </p:graphicFrame>
      <p:sp>
        <p:nvSpPr>
          <p:cNvPr id="40" name="Rectangle 45"/>
          <p:cNvSpPr>
            <a:spLocks noChangeArrowheads="1"/>
          </p:cNvSpPr>
          <p:nvPr/>
        </p:nvSpPr>
        <p:spPr bwMode="auto">
          <a:xfrm>
            <a:off x="3287995" y="769366"/>
            <a:ext cx="1430445" cy="699247"/>
          </a:xfrm>
          <a:prstGeom prst="rect">
            <a:avLst/>
          </a:prstGeom>
          <a:noFill/>
          <a:ln w="6350">
            <a:solidFill>
              <a:srgbClr val="00CCFF"/>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i="1">
              <a:solidFill>
                <a:srgbClr val="000000"/>
              </a:solidFill>
            </a:endParaRPr>
          </a:p>
        </p:txBody>
      </p:sp>
      <p:sp>
        <p:nvSpPr>
          <p:cNvPr id="41" name="Rectangle 47"/>
          <p:cNvSpPr>
            <a:spLocks noChangeArrowheads="1"/>
          </p:cNvSpPr>
          <p:nvPr/>
        </p:nvSpPr>
        <p:spPr bwMode="auto">
          <a:xfrm>
            <a:off x="6644103" y="138550"/>
            <a:ext cx="23935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dirty="0">
                <a:solidFill>
                  <a:srgbClr val="000000"/>
                </a:solidFill>
                <a:latin typeface="ＭＳ ゴシック" pitchFamily="49" charset="-128"/>
                <a:ea typeface="ＭＳ ゴシック" pitchFamily="49" charset="-128"/>
                <a:cs typeface="Times New Roman" pitchFamily="18" charset="0"/>
              </a:rPr>
              <a:t>(</a:t>
            </a:r>
            <a:r>
              <a:rPr lang="en-US" altLang="ja-JP" i="1" dirty="0">
                <a:solidFill>
                  <a:srgbClr val="000000"/>
                </a:solidFill>
                <a:latin typeface="Bookman Old Style" panose="02050604050505020204" pitchFamily="18" charset="0"/>
                <a:ea typeface="ＭＳ ゴシック" panose="020B0609070205080204" pitchFamily="49" charset="-128"/>
                <a:cs typeface="Times New Roman" pitchFamily="18" charset="0"/>
              </a:rPr>
              <a:t>k</a:t>
            </a:r>
            <a:r>
              <a:rPr lang="en-US" altLang="ja-JP" dirty="0">
                <a:solidFill>
                  <a:srgbClr val="000000"/>
                </a:solidFill>
                <a:latin typeface="ＭＳ ゴシック" pitchFamily="49" charset="-128"/>
                <a:ea typeface="ＭＳ ゴシック" pitchFamily="49" charset="-128"/>
                <a:cs typeface="Times New Roman" pitchFamily="18" charset="0"/>
              </a:rPr>
              <a:t>:</a:t>
            </a:r>
            <a:r>
              <a:rPr lang="ja-JP" altLang="en-US" dirty="0">
                <a:solidFill>
                  <a:srgbClr val="000000"/>
                </a:solidFill>
                <a:latin typeface="ＭＳ ゴシック" pitchFamily="49" charset="-128"/>
                <a:ea typeface="ＭＳ ゴシック" pitchFamily="49" charset="-128"/>
                <a:cs typeface="Times New Roman" pitchFamily="18" charset="0"/>
              </a:rPr>
              <a:t>ばね定数</a:t>
            </a:r>
            <a:r>
              <a:rPr lang="en-US" altLang="ja-JP" dirty="0">
                <a:solidFill>
                  <a:srgbClr val="000000"/>
                </a:solidFill>
                <a:latin typeface="ＭＳ ゴシック" pitchFamily="49" charset="-128"/>
                <a:ea typeface="ＭＳ ゴシック" pitchFamily="49" charset="-128"/>
                <a:cs typeface="Times New Roman" pitchFamily="18" charset="0"/>
              </a:rPr>
              <a:t>)</a:t>
            </a:r>
            <a:endParaRPr lang="ja-JP" altLang="en-US" dirty="0">
              <a:solidFill>
                <a:srgbClr val="000000"/>
              </a:solidFill>
              <a:ea typeface="ＭＳ ゴシック" pitchFamily="49" charset="-128"/>
              <a:cs typeface="Times New Roman" pitchFamily="18" charset="0"/>
            </a:endParaRPr>
          </a:p>
        </p:txBody>
      </p:sp>
      <p:sp>
        <p:nvSpPr>
          <p:cNvPr id="49" name="Rectangle 8"/>
          <p:cNvSpPr>
            <a:spLocks noChangeArrowheads="1"/>
          </p:cNvSpPr>
          <p:nvPr/>
        </p:nvSpPr>
        <p:spPr bwMode="auto">
          <a:xfrm>
            <a:off x="-18585" y="857379"/>
            <a:ext cx="5139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latin typeface="ＭＳ ゴシック" pitchFamily="49" charset="-128"/>
                <a:ea typeface="ＭＳ ゴシック" pitchFamily="49" charset="-128"/>
                <a:cs typeface="Times New Roman" pitchFamily="18" charset="0"/>
              </a:rPr>
              <a:t>力</a:t>
            </a:r>
            <a:endParaRPr lang="ja-JP" altLang="en-US" dirty="0">
              <a:ea typeface="ＭＳ ゴシック" pitchFamily="49" charset="-128"/>
              <a:cs typeface="Times New Roman" pitchFamily="18" charset="0"/>
            </a:endParaRPr>
          </a:p>
        </p:txBody>
      </p:sp>
      <p:sp>
        <p:nvSpPr>
          <p:cNvPr id="62" name="Rectangle 8"/>
          <p:cNvSpPr>
            <a:spLocks noChangeArrowheads="1"/>
          </p:cNvSpPr>
          <p:nvPr/>
        </p:nvSpPr>
        <p:spPr bwMode="auto">
          <a:xfrm>
            <a:off x="34745" y="2883617"/>
            <a:ext cx="91092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FF"/>
                </a:solidFill>
                <a:latin typeface="ＭＳ ゴシック" pitchFamily="49" charset="-128"/>
                <a:ea typeface="ＭＳ ゴシック" pitchFamily="49" charset="-128"/>
                <a:cs typeface="Times New Roman" pitchFamily="18" charset="0"/>
              </a:rPr>
              <a:t>例 </a:t>
            </a:r>
            <a:r>
              <a:rPr lang="en-US" altLang="ja-JP" i="1" dirty="0" err="1">
                <a:latin typeface="Bookman Old Style" panose="02050604050505020204" pitchFamily="18" charset="0"/>
                <a:ea typeface="ＭＳ ゴシック" panose="020B0609070205080204" pitchFamily="49" charset="-128"/>
                <a:cs typeface="Times New Roman" pitchFamily="18" charset="0"/>
              </a:rPr>
              <a:t>xy</a:t>
            </a:r>
            <a:r>
              <a:rPr lang="ja-JP" altLang="en-US" dirty="0">
                <a:latin typeface="ＭＳ ゴシック" pitchFamily="49" charset="-128"/>
                <a:ea typeface="ＭＳ ゴシック" pitchFamily="49" charset="-128"/>
                <a:cs typeface="Times New Roman" pitchFamily="18" charset="0"/>
              </a:rPr>
              <a:t>平面を運動する物体の位置</a:t>
            </a:r>
            <a:r>
              <a:rPr lang="en-US" altLang="ja-JP" dirty="0">
                <a:latin typeface="+mj-lt"/>
                <a:ea typeface="ＭＳ ゴシック" pitchFamily="49" charset="-128"/>
                <a:cs typeface="Times New Roman" pitchFamily="18" charset="0"/>
              </a:rPr>
              <a:t>energy</a:t>
            </a:r>
            <a:r>
              <a:rPr lang="ja-JP" altLang="en-US" dirty="0">
                <a:latin typeface="ＭＳ ゴシック" pitchFamily="49" charset="-128"/>
                <a:ea typeface="ＭＳ ゴシック" pitchFamily="49" charset="-128"/>
                <a:cs typeface="Times New Roman" pitchFamily="18" charset="0"/>
              </a:rPr>
              <a:t>　　　　　　　　</a:t>
            </a:r>
            <a:endParaRPr lang="ja-JP" altLang="en-US" dirty="0">
              <a:ea typeface="ＭＳ ゴシック" pitchFamily="49" charset="-128"/>
              <a:cs typeface="Times New Roman" pitchFamily="18" charset="0"/>
            </a:endParaRPr>
          </a:p>
        </p:txBody>
      </p:sp>
      <p:graphicFrame>
        <p:nvGraphicFramePr>
          <p:cNvPr id="63" name="Object 20"/>
          <p:cNvGraphicFramePr>
            <a:graphicFrameLocks noChangeAspect="1"/>
          </p:cNvGraphicFramePr>
          <p:nvPr>
            <p:extLst>
              <p:ext uri="{D42A27DB-BD31-4B8C-83A1-F6EECF244321}">
                <p14:modId xmlns:p14="http://schemas.microsoft.com/office/powerpoint/2010/main" val="1141068614"/>
              </p:ext>
            </p:extLst>
          </p:nvPr>
        </p:nvGraphicFramePr>
        <p:xfrm>
          <a:off x="6480696" y="2756168"/>
          <a:ext cx="2527300" cy="893763"/>
        </p:xfrm>
        <a:graphic>
          <a:graphicData uri="http://schemas.openxmlformats.org/presentationml/2006/ole">
            <mc:AlternateContent xmlns:mc="http://schemas.openxmlformats.org/markup-compatibility/2006">
              <mc:Choice xmlns:v="urn:schemas-microsoft-com:vml" Requires="v">
                <p:oleObj spid="_x0000_s336744" name="Equation" r:id="rId11" imgW="1104840" imgH="393480" progId="Equation.DSMT4">
                  <p:embed/>
                </p:oleObj>
              </mc:Choice>
              <mc:Fallback>
                <p:oleObj name="Equation" r:id="rId11" imgW="1104840" imgH="393480" progId="Equation.DSMT4">
                  <p:embed/>
                  <p:pic>
                    <p:nvPicPr>
                      <p:cNvPr id="63" name="Object 20"/>
                      <p:cNvPicPr>
                        <a:picLocks noChangeAspect="1" noChangeArrowheads="1"/>
                      </p:cNvPicPr>
                      <p:nvPr/>
                    </p:nvPicPr>
                    <p:blipFill>
                      <a:blip r:embed="rId12"/>
                      <a:srcRect/>
                      <a:stretch>
                        <a:fillRect/>
                      </a:stretch>
                    </p:blipFill>
                    <p:spPr bwMode="auto">
                      <a:xfrm>
                        <a:off x="6480696" y="2756168"/>
                        <a:ext cx="2527300" cy="893763"/>
                      </a:xfrm>
                      <a:prstGeom prst="rect">
                        <a:avLst/>
                      </a:prstGeom>
                      <a:noFill/>
                    </p:spPr>
                  </p:pic>
                </p:oleObj>
              </mc:Fallback>
            </mc:AlternateContent>
          </a:graphicData>
        </a:graphic>
      </p:graphicFrame>
      <p:graphicFrame>
        <p:nvGraphicFramePr>
          <p:cNvPr id="64" name="Object 46"/>
          <p:cNvGraphicFramePr>
            <a:graphicFrameLocks noChangeAspect="1"/>
          </p:cNvGraphicFramePr>
          <p:nvPr>
            <p:extLst>
              <p:ext uri="{D42A27DB-BD31-4B8C-83A1-F6EECF244321}">
                <p14:modId xmlns:p14="http://schemas.microsoft.com/office/powerpoint/2010/main" val="1281279852"/>
              </p:ext>
            </p:extLst>
          </p:nvPr>
        </p:nvGraphicFramePr>
        <p:xfrm>
          <a:off x="575143" y="3723550"/>
          <a:ext cx="1497013" cy="411163"/>
        </p:xfrm>
        <a:graphic>
          <a:graphicData uri="http://schemas.openxmlformats.org/presentationml/2006/ole">
            <mc:AlternateContent xmlns:mc="http://schemas.openxmlformats.org/markup-compatibility/2006">
              <mc:Choice xmlns:v="urn:schemas-microsoft-com:vml" Requires="v">
                <p:oleObj spid="_x0000_s336745" name="数式" r:id="rId13" imgW="660240" imgH="177480" progId="Equation.3">
                  <p:embed/>
                </p:oleObj>
              </mc:Choice>
              <mc:Fallback>
                <p:oleObj name="数式" r:id="rId13" imgW="660240" imgH="177480" progId="Equation.3">
                  <p:embed/>
                  <p:pic>
                    <p:nvPicPr>
                      <p:cNvPr id="64" name="Object 46"/>
                      <p:cNvPicPr>
                        <a:picLocks noChangeAspect="1" noChangeArrowheads="1"/>
                      </p:cNvPicPr>
                      <p:nvPr/>
                    </p:nvPicPr>
                    <p:blipFill>
                      <a:blip r:embed="rId14"/>
                      <a:srcRect/>
                      <a:stretch>
                        <a:fillRect/>
                      </a:stretch>
                    </p:blipFill>
                    <p:spPr bwMode="auto">
                      <a:xfrm>
                        <a:off x="575143" y="3723550"/>
                        <a:ext cx="1497013" cy="411163"/>
                      </a:xfrm>
                      <a:prstGeom prst="rect">
                        <a:avLst/>
                      </a:prstGeom>
                      <a:noFill/>
                    </p:spPr>
                  </p:pic>
                </p:oleObj>
              </mc:Fallback>
            </mc:AlternateContent>
          </a:graphicData>
        </a:graphic>
      </p:graphicFrame>
      <p:graphicFrame>
        <p:nvGraphicFramePr>
          <p:cNvPr id="65" name="オブジェクト 64"/>
          <p:cNvGraphicFramePr>
            <a:graphicFrameLocks noChangeAspect="1"/>
          </p:cNvGraphicFramePr>
          <p:nvPr>
            <p:extLst>
              <p:ext uri="{D42A27DB-BD31-4B8C-83A1-F6EECF244321}">
                <p14:modId xmlns:p14="http://schemas.microsoft.com/office/powerpoint/2010/main" val="1415943207"/>
              </p:ext>
            </p:extLst>
          </p:nvPr>
        </p:nvGraphicFramePr>
        <p:xfrm>
          <a:off x="2148277" y="3485582"/>
          <a:ext cx="2570163" cy="1044575"/>
        </p:xfrm>
        <a:graphic>
          <a:graphicData uri="http://schemas.openxmlformats.org/presentationml/2006/ole">
            <mc:AlternateContent xmlns:mc="http://schemas.openxmlformats.org/markup-compatibility/2006">
              <mc:Choice xmlns:v="urn:schemas-microsoft-com:vml" Requires="v">
                <p:oleObj spid="_x0000_s336746" name="Equation" r:id="rId15" imgW="1193760" imgH="482400" progId="Equation.DSMT4">
                  <p:embed/>
                </p:oleObj>
              </mc:Choice>
              <mc:Fallback>
                <p:oleObj name="Equation" r:id="rId15" imgW="1193760" imgH="482400" progId="Equation.DSMT4">
                  <p:embed/>
                  <p:pic>
                    <p:nvPicPr>
                      <p:cNvPr id="65" name="オブジェクト 64"/>
                      <p:cNvPicPr>
                        <a:picLocks noChangeAspect="1" noChangeArrowheads="1"/>
                      </p:cNvPicPr>
                      <p:nvPr/>
                    </p:nvPicPr>
                    <p:blipFill>
                      <a:blip r:embed="rId16"/>
                      <a:srcRect/>
                      <a:stretch>
                        <a:fillRect/>
                      </a:stretch>
                    </p:blipFill>
                    <p:spPr bwMode="auto">
                      <a:xfrm>
                        <a:off x="2148277" y="3485582"/>
                        <a:ext cx="257016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6" name="オブジェクト 65"/>
          <p:cNvGraphicFramePr>
            <a:graphicFrameLocks noChangeAspect="1"/>
          </p:cNvGraphicFramePr>
          <p:nvPr>
            <p:extLst>
              <p:ext uri="{D42A27DB-BD31-4B8C-83A1-F6EECF244321}">
                <p14:modId xmlns:p14="http://schemas.microsoft.com/office/powerpoint/2010/main" val="56247962"/>
              </p:ext>
            </p:extLst>
          </p:nvPr>
        </p:nvGraphicFramePr>
        <p:xfrm>
          <a:off x="4794561" y="3805585"/>
          <a:ext cx="1587500" cy="439738"/>
        </p:xfrm>
        <a:graphic>
          <a:graphicData uri="http://schemas.openxmlformats.org/presentationml/2006/ole">
            <mc:AlternateContent xmlns:mc="http://schemas.openxmlformats.org/markup-compatibility/2006">
              <mc:Choice xmlns:v="urn:schemas-microsoft-com:vml" Requires="v">
                <p:oleObj spid="_x0000_s336747" name="Equation" r:id="rId17" imgW="736560" imgH="203040" progId="Equation.DSMT4">
                  <p:embed/>
                </p:oleObj>
              </mc:Choice>
              <mc:Fallback>
                <p:oleObj name="Equation" r:id="rId17" imgW="736560" imgH="203040" progId="Equation.DSMT4">
                  <p:embed/>
                  <p:pic>
                    <p:nvPicPr>
                      <p:cNvPr id="66" name="オブジェクト 65"/>
                      <p:cNvPicPr>
                        <a:picLocks noChangeAspect="1" noChangeArrowheads="1"/>
                      </p:cNvPicPr>
                      <p:nvPr/>
                    </p:nvPicPr>
                    <p:blipFill>
                      <a:blip r:embed="rId18"/>
                      <a:srcRect/>
                      <a:stretch>
                        <a:fillRect/>
                      </a:stretch>
                    </p:blipFill>
                    <p:spPr bwMode="auto">
                      <a:xfrm>
                        <a:off x="4794561" y="3805585"/>
                        <a:ext cx="15875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7" name="Rectangle 45"/>
          <p:cNvSpPr>
            <a:spLocks noChangeArrowheads="1"/>
          </p:cNvSpPr>
          <p:nvPr/>
        </p:nvSpPr>
        <p:spPr bwMode="auto">
          <a:xfrm>
            <a:off x="4644510" y="3662955"/>
            <a:ext cx="1894715" cy="699247"/>
          </a:xfrm>
          <a:prstGeom prst="rect">
            <a:avLst/>
          </a:prstGeom>
          <a:noFill/>
          <a:ln w="6350">
            <a:solidFill>
              <a:srgbClr val="00CCFF"/>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i="1">
              <a:solidFill>
                <a:srgbClr val="000000"/>
              </a:solidFill>
            </a:endParaRPr>
          </a:p>
        </p:txBody>
      </p:sp>
      <p:sp>
        <p:nvSpPr>
          <p:cNvPr id="28" name="Rectangle 8">
            <a:extLst>
              <a:ext uri="{FF2B5EF4-FFF2-40B4-BE49-F238E27FC236}">
                <a16:creationId xmlns:a16="http://schemas.microsoft.com/office/drawing/2014/main" id="{6C182E44-E46A-4638-82E8-6A9028F3A291}"/>
              </a:ext>
            </a:extLst>
          </p:cNvPr>
          <p:cNvSpPr>
            <a:spLocks noChangeArrowheads="1"/>
          </p:cNvSpPr>
          <p:nvPr/>
        </p:nvSpPr>
        <p:spPr bwMode="auto">
          <a:xfrm>
            <a:off x="-18585" y="3644342"/>
            <a:ext cx="5139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latin typeface="ＭＳ ゴシック" pitchFamily="49" charset="-128"/>
                <a:ea typeface="ＭＳ ゴシック" pitchFamily="49" charset="-128"/>
                <a:cs typeface="Times New Roman" pitchFamily="18" charset="0"/>
              </a:rPr>
              <a:t>力</a:t>
            </a:r>
            <a:endParaRPr lang="ja-JP" altLang="en-US" dirty="0">
              <a:ea typeface="ＭＳ ゴシック" pitchFamily="49" charset="-128"/>
              <a:cs typeface="Times New Roman" pitchFamily="18" charset="0"/>
            </a:endParaRPr>
          </a:p>
        </p:txBody>
      </p:sp>
      <p:sp>
        <p:nvSpPr>
          <p:cNvPr id="29" name="Rectangle 47">
            <a:extLst>
              <a:ext uri="{FF2B5EF4-FFF2-40B4-BE49-F238E27FC236}">
                <a16:creationId xmlns:a16="http://schemas.microsoft.com/office/drawing/2014/main" id="{61F1FE70-E637-49F0-BFCC-17183989D10A}"/>
              </a:ext>
            </a:extLst>
          </p:cNvPr>
          <p:cNvSpPr>
            <a:spLocks noChangeArrowheads="1"/>
          </p:cNvSpPr>
          <p:nvPr/>
        </p:nvSpPr>
        <p:spPr bwMode="auto">
          <a:xfrm>
            <a:off x="49861" y="4344916"/>
            <a:ext cx="17456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FF"/>
                </a:solidFill>
                <a:latin typeface="ＭＳ ゴシック" pitchFamily="49" charset="-128"/>
                <a:ea typeface="ＭＳ ゴシック" pitchFamily="49" charset="-128"/>
                <a:cs typeface="Times New Roman" pitchFamily="18" charset="0"/>
              </a:rPr>
              <a:t>グラフ</a:t>
            </a:r>
            <a:endParaRPr lang="ja-JP" altLang="en-US" dirty="0">
              <a:solidFill>
                <a:srgbClr val="000000"/>
              </a:solidFill>
              <a:ea typeface="ＭＳ ゴシック" pitchFamily="49" charset="-128"/>
              <a:cs typeface="Times New Roman" pitchFamily="18" charset="0"/>
            </a:endParaRPr>
          </a:p>
        </p:txBody>
      </p:sp>
      <p:sp>
        <p:nvSpPr>
          <p:cNvPr id="30" name="Rectangle 47">
            <a:extLst>
              <a:ext uri="{FF2B5EF4-FFF2-40B4-BE49-F238E27FC236}">
                <a16:creationId xmlns:a16="http://schemas.microsoft.com/office/drawing/2014/main" id="{E5E42CFD-2BCA-471C-A912-B75313A4E538}"/>
              </a:ext>
            </a:extLst>
          </p:cNvPr>
          <p:cNvSpPr>
            <a:spLocks noChangeArrowheads="1"/>
          </p:cNvSpPr>
          <p:nvPr/>
        </p:nvSpPr>
        <p:spPr bwMode="auto">
          <a:xfrm>
            <a:off x="7792258" y="4116752"/>
            <a:ext cx="13740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CC00FF"/>
                </a:solidFill>
                <a:latin typeface="ＭＳ ゴシック" pitchFamily="49" charset="-128"/>
                <a:ea typeface="ＭＳ ゴシック" pitchFamily="49" charset="-128"/>
                <a:cs typeface="Times New Roman" pitchFamily="18" charset="0"/>
              </a:rPr>
              <a:t>力の場</a:t>
            </a:r>
            <a:endParaRPr lang="ja-JP" altLang="en-US" dirty="0">
              <a:solidFill>
                <a:srgbClr val="CC00FF"/>
              </a:solidFill>
              <a:ea typeface="ＭＳ ゴシック" pitchFamily="49" charset="-128"/>
              <a:cs typeface="Times New Roman" pitchFamily="18" charset="0"/>
            </a:endParaRPr>
          </a:p>
        </p:txBody>
      </p:sp>
      <p:grpSp>
        <p:nvGrpSpPr>
          <p:cNvPr id="31" name="グループ化 30">
            <a:extLst>
              <a:ext uri="{FF2B5EF4-FFF2-40B4-BE49-F238E27FC236}">
                <a16:creationId xmlns:a16="http://schemas.microsoft.com/office/drawing/2014/main" id="{E93C006A-ED54-4D1B-AE37-57194404103D}"/>
              </a:ext>
            </a:extLst>
          </p:cNvPr>
          <p:cNvGrpSpPr/>
          <p:nvPr/>
        </p:nvGrpSpPr>
        <p:grpSpPr>
          <a:xfrm>
            <a:off x="238382" y="4513873"/>
            <a:ext cx="2621767" cy="2532530"/>
            <a:chOff x="268987" y="173557"/>
            <a:chExt cx="1237994" cy="1316687"/>
          </a:xfrm>
        </p:grpSpPr>
        <p:cxnSp>
          <p:nvCxnSpPr>
            <p:cNvPr id="32" name="直線矢印コネクタ 31">
              <a:extLst>
                <a:ext uri="{FF2B5EF4-FFF2-40B4-BE49-F238E27FC236}">
                  <a16:creationId xmlns:a16="http://schemas.microsoft.com/office/drawing/2014/main" id="{6FF76A8E-4AA6-43A4-BED8-9C78B5634908}"/>
                </a:ext>
              </a:extLst>
            </p:cNvPr>
            <p:cNvCxnSpPr>
              <a:cxnSpLocks/>
            </p:cNvCxnSpPr>
            <p:nvPr/>
          </p:nvCxnSpPr>
          <p:spPr>
            <a:xfrm>
              <a:off x="268987" y="1178763"/>
              <a:ext cx="122955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6FF9A32E-F211-49DE-A861-B8EA824CBB46}"/>
                </a:ext>
              </a:extLst>
            </p:cNvPr>
            <p:cNvCxnSpPr>
              <a:cxnSpLocks/>
            </p:cNvCxnSpPr>
            <p:nvPr/>
          </p:nvCxnSpPr>
          <p:spPr>
            <a:xfrm flipV="1">
              <a:off x="826095" y="275557"/>
              <a:ext cx="0" cy="11203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2">
              <a:extLst>
                <a:ext uri="{FF2B5EF4-FFF2-40B4-BE49-F238E27FC236}">
                  <a16:creationId xmlns:a16="http://schemas.microsoft.com/office/drawing/2014/main" id="{EC077653-B1AB-48C4-8D81-B259AA114A5A}"/>
                </a:ext>
              </a:extLst>
            </p:cNvPr>
            <p:cNvSpPr txBox="1">
              <a:spLocks noChangeArrowheads="1"/>
            </p:cNvSpPr>
            <p:nvPr/>
          </p:nvSpPr>
          <p:spPr bwMode="auto">
            <a:xfrm>
              <a:off x="839041" y="173557"/>
              <a:ext cx="293366" cy="270883"/>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i="1" kern="100" dirty="0">
                  <a:effectLst/>
                  <a:latin typeface="Bookman Old Style" panose="02050604050505020204" pitchFamily="18" charset="0"/>
                  <a:ea typeface="ＭＳ 明朝" panose="02020609040205080304" pitchFamily="17" charset="-128"/>
                  <a:cs typeface="Times New Roman" panose="02020603050405020304" pitchFamily="18" charset="0"/>
                </a:rPr>
                <a:t>U</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5" name="テキスト ボックス 2">
              <a:extLst>
                <a:ext uri="{FF2B5EF4-FFF2-40B4-BE49-F238E27FC236}">
                  <a16:creationId xmlns:a16="http://schemas.microsoft.com/office/drawing/2014/main" id="{9ECE924E-A5C2-45B7-8761-36F9E08851D6}"/>
                </a:ext>
              </a:extLst>
            </p:cNvPr>
            <p:cNvSpPr txBox="1">
              <a:spLocks noChangeArrowheads="1"/>
            </p:cNvSpPr>
            <p:nvPr/>
          </p:nvSpPr>
          <p:spPr bwMode="auto">
            <a:xfrm>
              <a:off x="1259615" y="948574"/>
              <a:ext cx="247366" cy="22470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i="1" kern="100" dirty="0">
                  <a:effectLst/>
                  <a:latin typeface="Bookman Old Style" panose="02050604050505020204" pitchFamily="18" charset="0"/>
                  <a:ea typeface="ＭＳ 明朝" panose="02020609040205080304" pitchFamily="17" charset="-128"/>
                  <a:cs typeface="Times New Roman" panose="02020603050405020304" pitchFamily="18" charset="0"/>
                </a:rPr>
                <a:t>x</a:t>
              </a:r>
              <a:r>
                <a:rPr lang="en-US" kern="100" dirty="0">
                  <a:effectLst/>
                  <a:latin typeface="Times New Roman" panose="02020603050405020304" pitchFamily="18" charset="0"/>
                  <a:ea typeface="ＭＳ 明朝" panose="02020609040205080304" pitchFamily="17" charset="-128"/>
                  <a:cs typeface="Times New Roman" panose="02020603050405020304" pitchFamily="18" charset="0"/>
                </a:rPr>
                <a:t> </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6" name="テキスト ボックス 2">
              <a:extLst>
                <a:ext uri="{FF2B5EF4-FFF2-40B4-BE49-F238E27FC236}">
                  <a16:creationId xmlns:a16="http://schemas.microsoft.com/office/drawing/2014/main" id="{2652E28E-1D5C-4CE0-9278-8DF2413F40BB}"/>
                </a:ext>
              </a:extLst>
            </p:cNvPr>
            <p:cNvSpPr txBox="1">
              <a:spLocks noChangeArrowheads="1"/>
            </p:cNvSpPr>
            <p:nvPr/>
          </p:nvSpPr>
          <p:spPr bwMode="auto">
            <a:xfrm>
              <a:off x="637673" y="1160044"/>
              <a:ext cx="384810" cy="330200"/>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kern="100" dirty="0">
                  <a:effectLst/>
                  <a:latin typeface="Times New Roman" panose="02020603050405020304" pitchFamily="18" charset="0"/>
                  <a:ea typeface="ＭＳ 明朝" panose="02020609040205080304" pitchFamily="17" charset="-128"/>
                  <a:cs typeface="Times New Roman" panose="02020603050405020304" pitchFamily="18" charset="0"/>
                </a:rPr>
                <a:t>0</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42" name="Rectangle 47">
            <a:extLst>
              <a:ext uri="{FF2B5EF4-FFF2-40B4-BE49-F238E27FC236}">
                <a16:creationId xmlns:a16="http://schemas.microsoft.com/office/drawing/2014/main" id="{4375229F-0066-4829-BD82-F5440F6C2952}"/>
              </a:ext>
            </a:extLst>
          </p:cNvPr>
          <p:cNvSpPr>
            <a:spLocks noChangeArrowheads="1"/>
          </p:cNvSpPr>
          <p:nvPr/>
        </p:nvSpPr>
        <p:spPr bwMode="auto">
          <a:xfrm>
            <a:off x="6897044" y="3746141"/>
            <a:ext cx="23483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FF"/>
                </a:solidFill>
                <a:latin typeface="ＭＳ ゴシック" pitchFamily="49" charset="-128"/>
                <a:ea typeface="ＭＳ ゴシック" pitchFamily="49" charset="-128"/>
                <a:cs typeface="Times New Roman" pitchFamily="18" charset="0"/>
              </a:rPr>
              <a:t>等</a:t>
            </a:r>
            <a:r>
              <a:rPr lang="en-US" altLang="ja-JP" dirty="0">
                <a:solidFill>
                  <a:srgbClr val="0000FF"/>
                </a:solidFill>
                <a:cs typeface="Times New Roman" pitchFamily="18" charset="0"/>
              </a:rPr>
              <a:t>potential</a:t>
            </a:r>
            <a:r>
              <a:rPr lang="ja-JP" altLang="en-US" dirty="0">
                <a:solidFill>
                  <a:srgbClr val="0000FF"/>
                </a:solidFill>
                <a:latin typeface="ＭＳ ゴシック" pitchFamily="49" charset="-128"/>
                <a:ea typeface="ＭＳ ゴシック" pitchFamily="49" charset="-128"/>
                <a:cs typeface="Times New Roman" pitchFamily="18" charset="0"/>
              </a:rPr>
              <a:t>面</a:t>
            </a:r>
            <a:endParaRPr lang="ja-JP" altLang="en-US" dirty="0">
              <a:solidFill>
                <a:srgbClr val="000000"/>
              </a:solidFill>
              <a:ea typeface="ＭＳ ゴシック" pitchFamily="49" charset="-128"/>
              <a:cs typeface="Times New Roman" pitchFamily="18" charset="0"/>
            </a:endParaRPr>
          </a:p>
        </p:txBody>
      </p:sp>
      <p:sp>
        <p:nvSpPr>
          <p:cNvPr id="43" name="フリーフォーム: 図形 42">
            <a:extLst>
              <a:ext uri="{FF2B5EF4-FFF2-40B4-BE49-F238E27FC236}">
                <a16:creationId xmlns:a16="http://schemas.microsoft.com/office/drawing/2014/main" id="{B5DC89E2-F2C9-48A5-A119-747126175EA0}"/>
              </a:ext>
            </a:extLst>
          </p:cNvPr>
          <p:cNvSpPr/>
          <p:nvPr/>
        </p:nvSpPr>
        <p:spPr bwMode="auto">
          <a:xfrm flipV="1">
            <a:off x="382474" y="5124819"/>
            <a:ext cx="1061655" cy="1296900"/>
          </a:xfrm>
          <a:custGeom>
            <a:avLst/>
            <a:gdLst>
              <a:gd name="connsiteX0" fmla="*/ 0 w 1232033"/>
              <a:gd name="connsiteY0" fmla="*/ 1329698 h 1329698"/>
              <a:gd name="connsiteX1" fmla="*/ 211755 w 1232033"/>
              <a:gd name="connsiteY1" fmla="*/ 588553 h 1329698"/>
              <a:gd name="connsiteX2" fmla="*/ 760395 w 1232033"/>
              <a:gd name="connsiteY2" fmla="*/ 68789 h 1329698"/>
              <a:gd name="connsiteX3" fmla="*/ 1232033 w 1232033"/>
              <a:gd name="connsiteY3" fmla="*/ 20662 h 1329698"/>
              <a:gd name="connsiteX0" fmla="*/ 0 w 1232033"/>
              <a:gd name="connsiteY0" fmla="*/ 1313394 h 1313394"/>
              <a:gd name="connsiteX1" fmla="*/ 211755 w 1232033"/>
              <a:gd name="connsiteY1" fmla="*/ 572249 h 1313394"/>
              <a:gd name="connsiteX2" fmla="*/ 644892 w 1232033"/>
              <a:gd name="connsiteY2" fmla="*/ 148737 h 1313394"/>
              <a:gd name="connsiteX3" fmla="*/ 1232033 w 1232033"/>
              <a:gd name="connsiteY3" fmla="*/ 4358 h 1313394"/>
              <a:gd name="connsiteX0" fmla="*/ 0 w 1232033"/>
              <a:gd name="connsiteY0" fmla="*/ 1313394 h 1313394"/>
              <a:gd name="connsiteX1" fmla="*/ 211755 w 1232033"/>
              <a:gd name="connsiteY1" fmla="*/ 572249 h 1313394"/>
              <a:gd name="connsiteX2" fmla="*/ 644892 w 1232033"/>
              <a:gd name="connsiteY2" fmla="*/ 148737 h 1313394"/>
              <a:gd name="connsiteX3" fmla="*/ 1232033 w 1232033"/>
              <a:gd name="connsiteY3" fmla="*/ 4358 h 1313394"/>
              <a:gd name="connsiteX0" fmla="*/ 0 w 1364236"/>
              <a:gd name="connsiteY0" fmla="*/ 1302377 h 1302377"/>
              <a:gd name="connsiteX1" fmla="*/ 343958 w 1364236"/>
              <a:gd name="connsiteY1" fmla="*/ 572249 h 1302377"/>
              <a:gd name="connsiteX2" fmla="*/ 777095 w 1364236"/>
              <a:gd name="connsiteY2" fmla="*/ 148737 h 1302377"/>
              <a:gd name="connsiteX3" fmla="*/ 1364236 w 1364236"/>
              <a:gd name="connsiteY3" fmla="*/ 4358 h 1302377"/>
            </a:gdLst>
            <a:ahLst/>
            <a:cxnLst>
              <a:cxn ang="0">
                <a:pos x="connsiteX0" y="connsiteY0"/>
              </a:cxn>
              <a:cxn ang="0">
                <a:pos x="connsiteX1" y="connsiteY1"/>
              </a:cxn>
              <a:cxn ang="0">
                <a:pos x="connsiteX2" y="connsiteY2"/>
              </a:cxn>
              <a:cxn ang="0">
                <a:pos x="connsiteX3" y="connsiteY3"/>
              </a:cxn>
            </a:cxnLst>
            <a:rect l="l" t="t" r="r" b="b"/>
            <a:pathLst>
              <a:path w="1364236" h="1302377">
                <a:moveTo>
                  <a:pt x="0" y="1302377"/>
                </a:moveTo>
                <a:cubicBezTo>
                  <a:pt x="42511" y="1036880"/>
                  <a:pt x="214442" y="764522"/>
                  <a:pt x="343958" y="572249"/>
                </a:cubicBezTo>
                <a:cubicBezTo>
                  <a:pt x="473474" y="379976"/>
                  <a:pt x="607049" y="243385"/>
                  <a:pt x="777095" y="148737"/>
                </a:cubicBezTo>
                <a:cubicBezTo>
                  <a:pt x="947141" y="54089"/>
                  <a:pt x="1213440" y="-18903"/>
                  <a:pt x="1364236" y="4358"/>
                </a:cubicBezTo>
              </a:path>
            </a:pathLst>
          </a:custGeom>
          <a:ln w="38100">
            <a:solidFill>
              <a:srgbClr val="0033CC"/>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grpSp>
        <p:nvGrpSpPr>
          <p:cNvPr id="46" name="グループ化 45">
            <a:extLst>
              <a:ext uri="{FF2B5EF4-FFF2-40B4-BE49-F238E27FC236}">
                <a16:creationId xmlns:a16="http://schemas.microsoft.com/office/drawing/2014/main" id="{4D24DFF8-2AA7-49CE-883F-5EF51B3265BA}"/>
              </a:ext>
            </a:extLst>
          </p:cNvPr>
          <p:cNvGrpSpPr/>
          <p:nvPr/>
        </p:nvGrpSpPr>
        <p:grpSpPr>
          <a:xfrm>
            <a:off x="3229886" y="4467327"/>
            <a:ext cx="2389003" cy="2397558"/>
            <a:chOff x="395638" y="491644"/>
            <a:chExt cx="1056033" cy="973682"/>
          </a:xfrm>
        </p:grpSpPr>
        <p:cxnSp>
          <p:nvCxnSpPr>
            <p:cNvPr id="57" name="直線矢印コネクタ 56">
              <a:extLst>
                <a:ext uri="{FF2B5EF4-FFF2-40B4-BE49-F238E27FC236}">
                  <a16:creationId xmlns:a16="http://schemas.microsoft.com/office/drawing/2014/main" id="{EAEFBA9B-2B86-449C-B33C-B5BBE2BE9702}"/>
                </a:ext>
              </a:extLst>
            </p:cNvPr>
            <p:cNvCxnSpPr>
              <a:cxnSpLocks/>
            </p:cNvCxnSpPr>
            <p:nvPr/>
          </p:nvCxnSpPr>
          <p:spPr>
            <a:xfrm flipV="1">
              <a:off x="446169" y="1045585"/>
              <a:ext cx="755779" cy="361337"/>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93DF0DBA-B626-4C3E-824C-E7A2787D5832}"/>
                </a:ext>
              </a:extLst>
            </p:cNvPr>
            <p:cNvCxnSpPr>
              <a:cxnSpLocks/>
            </p:cNvCxnSpPr>
            <p:nvPr/>
          </p:nvCxnSpPr>
          <p:spPr>
            <a:xfrm flipV="1">
              <a:off x="832411" y="576625"/>
              <a:ext cx="0" cy="84508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テキスト ボックス 2">
              <a:extLst>
                <a:ext uri="{FF2B5EF4-FFF2-40B4-BE49-F238E27FC236}">
                  <a16:creationId xmlns:a16="http://schemas.microsoft.com/office/drawing/2014/main" id="{4D294C43-1289-4CAB-A601-D033E7B07B33}"/>
                </a:ext>
              </a:extLst>
            </p:cNvPr>
            <p:cNvSpPr txBox="1">
              <a:spLocks noChangeArrowheads="1"/>
            </p:cNvSpPr>
            <p:nvPr/>
          </p:nvSpPr>
          <p:spPr bwMode="auto">
            <a:xfrm>
              <a:off x="621291" y="491644"/>
              <a:ext cx="293366" cy="244579"/>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i="1" kern="100" dirty="0">
                  <a:effectLst/>
                  <a:latin typeface="Bookman Old Style" panose="02050604050505020204" pitchFamily="18" charset="0"/>
                  <a:ea typeface="ＭＳ 明朝" panose="02020609040205080304" pitchFamily="17" charset="-128"/>
                  <a:cs typeface="Times New Roman" panose="02020603050405020304" pitchFamily="18" charset="0"/>
                </a:rPr>
                <a:t>U</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60" name="テキスト ボックス 2">
              <a:extLst>
                <a:ext uri="{FF2B5EF4-FFF2-40B4-BE49-F238E27FC236}">
                  <a16:creationId xmlns:a16="http://schemas.microsoft.com/office/drawing/2014/main" id="{8936F92B-1BD5-4DD1-B3C5-B74B824DACCF}"/>
                </a:ext>
              </a:extLst>
            </p:cNvPr>
            <p:cNvSpPr txBox="1">
              <a:spLocks noChangeArrowheads="1"/>
            </p:cNvSpPr>
            <p:nvPr/>
          </p:nvSpPr>
          <p:spPr bwMode="auto">
            <a:xfrm>
              <a:off x="1170884" y="949579"/>
              <a:ext cx="247366" cy="22470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i="1" kern="100" dirty="0">
                  <a:effectLst/>
                  <a:latin typeface="Bookman Old Style" panose="02050604050505020204" pitchFamily="18" charset="0"/>
                  <a:ea typeface="ＭＳ 明朝" panose="02020609040205080304" pitchFamily="17" charset="-128"/>
                  <a:cs typeface="Times New Roman" panose="02020603050405020304" pitchFamily="18" charset="0"/>
                </a:rPr>
                <a:t>y</a:t>
              </a:r>
              <a:r>
                <a:rPr lang="en-US" kern="100" dirty="0">
                  <a:effectLst/>
                  <a:latin typeface="Times New Roman" panose="02020603050405020304" pitchFamily="18" charset="0"/>
                  <a:ea typeface="ＭＳ 明朝" panose="02020609040205080304" pitchFamily="17" charset="-128"/>
                  <a:cs typeface="Times New Roman" panose="02020603050405020304" pitchFamily="18" charset="0"/>
                </a:rPr>
                <a:t> </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61" name="テキスト ボックス 2">
              <a:extLst>
                <a:ext uri="{FF2B5EF4-FFF2-40B4-BE49-F238E27FC236}">
                  <a16:creationId xmlns:a16="http://schemas.microsoft.com/office/drawing/2014/main" id="{42C87ECF-86CE-443A-8569-DBA0ACE6B9E4}"/>
                </a:ext>
              </a:extLst>
            </p:cNvPr>
            <p:cNvSpPr txBox="1">
              <a:spLocks noChangeArrowheads="1"/>
            </p:cNvSpPr>
            <p:nvPr/>
          </p:nvSpPr>
          <p:spPr bwMode="auto">
            <a:xfrm>
              <a:off x="876774" y="1240621"/>
              <a:ext cx="210657" cy="22470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kern="100" dirty="0">
                  <a:effectLst/>
                  <a:latin typeface="Times New Roman" panose="02020603050405020304" pitchFamily="18" charset="0"/>
                  <a:ea typeface="ＭＳ 明朝" panose="02020609040205080304" pitchFamily="17" charset="-128"/>
                  <a:cs typeface="Times New Roman" panose="02020603050405020304" pitchFamily="18" charset="0"/>
                </a:rPr>
                <a:t>0</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75" name="直線矢印コネクタ 74">
              <a:extLst>
                <a:ext uri="{FF2B5EF4-FFF2-40B4-BE49-F238E27FC236}">
                  <a16:creationId xmlns:a16="http://schemas.microsoft.com/office/drawing/2014/main" id="{5FBC0A81-F89D-4A19-BF1B-D55B6ECC3D7D}"/>
                </a:ext>
              </a:extLst>
            </p:cNvPr>
            <p:cNvCxnSpPr>
              <a:cxnSpLocks/>
            </p:cNvCxnSpPr>
            <p:nvPr/>
          </p:nvCxnSpPr>
          <p:spPr>
            <a:xfrm>
              <a:off x="395638" y="1135531"/>
              <a:ext cx="907723" cy="1747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テキスト ボックス 2">
              <a:extLst>
                <a:ext uri="{FF2B5EF4-FFF2-40B4-BE49-F238E27FC236}">
                  <a16:creationId xmlns:a16="http://schemas.microsoft.com/office/drawing/2014/main" id="{A0E43A23-22BC-49EF-AE19-8CA55EF86C3C}"/>
                </a:ext>
              </a:extLst>
            </p:cNvPr>
            <p:cNvSpPr txBox="1">
              <a:spLocks noChangeArrowheads="1"/>
            </p:cNvSpPr>
            <p:nvPr/>
          </p:nvSpPr>
          <p:spPr bwMode="auto">
            <a:xfrm>
              <a:off x="1204305" y="1128153"/>
              <a:ext cx="247366" cy="22470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i="1" kern="100" dirty="0">
                  <a:effectLst/>
                  <a:latin typeface="Bookman Old Style" panose="02050604050505020204" pitchFamily="18" charset="0"/>
                  <a:ea typeface="ＭＳ 明朝" panose="02020609040205080304" pitchFamily="17" charset="-128"/>
                  <a:cs typeface="Times New Roman" panose="02020603050405020304" pitchFamily="18" charset="0"/>
                </a:rPr>
                <a:t>x</a:t>
              </a:r>
              <a:r>
                <a:rPr lang="en-US" kern="100" dirty="0">
                  <a:effectLst/>
                  <a:latin typeface="Times New Roman" panose="02020603050405020304" pitchFamily="18" charset="0"/>
                  <a:ea typeface="ＭＳ 明朝" panose="02020609040205080304" pitchFamily="17" charset="-128"/>
                  <a:cs typeface="Times New Roman" panose="02020603050405020304" pitchFamily="18" charset="0"/>
                </a:rPr>
                <a:t> </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51" name="楕円 50">
            <a:extLst>
              <a:ext uri="{FF2B5EF4-FFF2-40B4-BE49-F238E27FC236}">
                <a16:creationId xmlns:a16="http://schemas.microsoft.com/office/drawing/2014/main" id="{DB707338-2A71-42AB-9E51-320A889637FF}"/>
              </a:ext>
            </a:extLst>
          </p:cNvPr>
          <p:cNvSpPr/>
          <p:nvPr/>
        </p:nvSpPr>
        <p:spPr bwMode="auto">
          <a:xfrm>
            <a:off x="3194687" y="5195618"/>
            <a:ext cx="1963124" cy="332332"/>
          </a:xfrm>
          <a:prstGeom prst="ellipse">
            <a:avLst/>
          </a:prstGeom>
          <a:no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54" name="楕円 53">
            <a:extLst>
              <a:ext uri="{FF2B5EF4-FFF2-40B4-BE49-F238E27FC236}">
                <a16:creationId xmlns:a16="http://schemas.microsoft.com/office/drawing/2014/main" id="{CB1BFA1B-FAB2-42AF-89AA-254362886296}"/>
              </a:ext>
            </a:extLst>
          </p:cNvPr>
          <p:cNvSpPr/>
          <p:nvPr/>
        </p:nvSpPr>
        <p:spPr bwMode="auto">
          <a:xfrm>
            <a:off x="3394609" y="5592589"/>
            <a:ext cx="1591942" cy="286735"/>
          </a:xfrm>
          <a:prstGeom prst="ellipse">
            <a:avLst/>
          </a:prstGeom>
          <a:no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55" name="楕円 54">
            <a:extLst>
              <a:ext uri="{FF2B5EF4-FFF2-40B4-BE49-F238E27FC236}">
                <a16:creationId xmlns:a16="http://schemas.microsoft.com/office/drawing/2014/main" id="{5A972A36-B2AD-47EE-99BF-649F57769E1F}"/>
              </a:ext>
            </a:extLst>
          </p:cNvPr>
          <p:cNvSpPr/>
          <p:nvPr/>
        </p:nvSpPr>
        <p:spPr bwMode="auto">
          <a:xfrm>
            <a:off x="3620524" y="5938225"/>
            <a:ext cx="1111451" cy="226616"/>
          </a:xfrm>
          <a:prstGeom prst="ellipse">
            <a:avLst/>
          </a:prstGeom>
          <a:no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grpSp>
        <p:nvGrpSpPr>
          <p:cNvPr id="77" name="グループ化 76">
            <a:extLst>
              <a:ext uri="{FF2B5EF4-FFF2-40B4-BE49-F238E27FC236}">
                <a16:creationId xmlns:a16="http://schemas.microsoft.com/office/drawing/2014/main" id="{AB97E9D3-44F9-4F6A-A564-5A6DC2020220}"/>
              </a:ext>
            </a:extLst>
          </p:cNvPr>
          <p:cNvGrpSpPr/>
          <p:nvPr/>
        </p:nvGrpSpPr>
        <p:grpSpPr>
          <a:xfrm>
            <a:off x="6173149" y="4405537"/>
            <a:ext cx="2307709" cy="2293049"/>
            <a:chOff x="222857" y="-44808"/>
            <a:chExt cx="1317261" cy="1540283"/>
          </a:xfrm>
        </p:grpSpPr>
        <p:cxnSp>
          <p:nvCxnSpPr>
            <p:cNvPr id="78" name="直線矢印コネクタ 77">
              <a:extLst>
                <a:ext uri="{FF2B5EF4-FFF2-40B4-BE49-F238E27FC236}">
                  <a16:creationId xmlns:a16="http://schemas.microsoft.com/office/drawing/2014/main" id="{827F61B4-39ED-488C-99DD-51DBD773A1CD}"/>
                </a:ext>
              </a:extLst>
            </p:cNvPr>
            <p:cNvCxnSpPr>
              <a:cxnSpLocks/>
            </p:cNvCxnSpPr>
            <p:nvPr/>
          </p:nvCxnSpPr>
          <p:spPr>
            <a:xfrm>
              <a:off x="222857" y="768701"/>
              <a:ext cx="122955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a:extLst>
                <a:ext uri="{FF2B5EF4-FFF2-40B4-BE49-F238E27FC236}">
                  <a16:creationId xmlns:a16="http://schemas.microsoft.com/office/drawing/2014/main" id="{0CDCC673-3688-4B20-930A-67F23B0A423D}"/>
                </a:ext>
              </a:extLst>
            </p:cNvPr>
            <p:cNvCxnSpPr>
              <a:cxnSpLocks/>
            </p:cNvCxnSpPr>
            <p:nvPr/>
          </p:nvCxnSpPr>
          <p:spPr>
            <a:xfrm flipV="1">
              <a:off x="826095" y="63844"/>
              <a:ext cx="0" cy="14316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テキスト ボックス 2">
              <a:extLst>
                <a:ext uri="{FF2B5EF4-FFF2-40B4-BE49-F238E27FC236}">
                  <a16:creationId xmlns:a16="http://schemas.microsoft.com/office/drawing/2014/main" id="{C56B55A1-8B40-4A84-B152-4525AF6D9973}"/>
                </a:ext>
              </a:extLst>
            </p:cNvPr>
            <p:cNvSpPr txBox="1">
              <a:spLocks noChangeArrowheads="1"/>
            </p:cNvSpPr>
            <p:nvPr/>
          </p:nvSpPr>
          <p:spPr bwMode="auto">
            <a:xfrm>
              <a:off x="613599" y="-44808"/>
              <a:ext cx="293366" cy="270883"/>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i="1" kern="100" dirty="0">
                  <a:effectLst/>
                  <a:latin typeface="Bookman Old Style" panose="02050604050505020204" pitchFamily="18" charset="0"/>
                  <a:ea typeface="ＭＳ 明朝" panose="02020609040205080304" pitchFamily="17" charset="-128"/>
                  <a:cs typeface="Times New Roman" panose="02020603050405020304" pitchFamily="18" charset="0"/>
                </a:rPr>
                <a:t>y</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1" name="テキスト ボックス 2">
              <a:extLst>
                <a:ext uri="{FF2B5EF4-FFF2-40B4-BE49-F238E27FC236}">
                  <a16:creationId xmlns:a16="http://schemas.microsoft.com/office/drawing/2014/main" id="{A7FF9CDD-688A-4444-B368-BEC4577A87B6}"/>
                </a:ext>
              </a:extLst>
            </p:cNvPr>
            <p:cNvSpPr txBox="1">
              <a:spLocks noChangeArrowheads="1"/>
            </p:cNvSpPr>
            <p:nvPr/>
          </p:nvSpPr>
          <p:spPr bwMode="auto">
            <a:xfrm>
              <a:off x="1292752" y="358973"/>
              <a:ext cx="247366" cy="22470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i="1" kern="100" dirty="0">
                  <a:effectLst/>
                  <a:latin typeface="Bookman Old Style" panose="02050604050505020204" pitchFamily="18" charset="0"/>
                  <a:ea typeface="ＭＳ 明朝" panose="02020609040205080304" pitchFamily="17" charset="-128"/>
                  <a:cs typeface="Times New Roman" panose="02020603050405020304" pitchFamily="18" charset="0"/>
                </a:rPr>
                <a:t>x</a:t>
              </a:r>
              <a:r>
                <a:rPr lang="en-US" kern="100" dirty="0">
                  <a:effectLst/>
                  <a:latin typeface="Times New Roman" panose="02020603050405020304" pitchFamily="18" charset="0"/>
                  <a:ea typeface="ＭＳ 明朝" panose="02020609040205080304" pitchFamily="17" charset="-128"/>
                  <a:cs typeface="Times New Roman" panose="02020603050405020304" pitchFamily="18" charset="0"/>
                </a:rPr>
                <a:t> </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82" name="グループ化 81">
            <a:extLst>
              <a:ext uri="{FF2B5EF4-FFF2-40B4-BE49-F238E27FC236}">
                <a16:creationId xmlns:a16="http://schemas.microsoft.com/office/drawing/2014/main" id="{86261E06-0F15-4248-B153-FC668FA74202}"/>
              </a:ext>
            </a:extLst>
          </p:cNvPr>
          <p:cNvGrpSpPr/>
          <p:nvPr/>
        </p:nvGrpSpPr>
        <p:grpSpPr>
          <a:xfrm>
            <a:off x="5922818" y="4346564"/>
            <a:ext cx="2545509" cy="2486704"/>
            <a:chOff x="6023955" y="4538297"/>
            <a:chExt cx="2486704" cy="2486704"/>
          </a:xfrm>
        </p:grpSpPr>
        <p:sp>
          <p:nvSpPr>
            <p:cNvPr id="83" name="楕円 82">
              <a:extLst>
                <a:ext uri="{FF2B5EF4-FFF2-40B4-BE49-F238E27FC236}">
                  <a16:creationId xmlns:a16="http://schemas.microsoft.com/office/drawing/2014/main" id="{939DD3DE-5832-4DCB-BFB0-91C6ECA40419}"/>
                </a:ext>
              </a:extLst>
            </p:cNvPr>
            <p:cNvSpPr>
              <a:spLocks noChangeAspect="1"/>
            </p:cNvSpPr>
            <p:nvPr/>
          </p:nvSpPr>
          <p:spPr bwMode="auto">
            <a:xfrm>
              <a:off x="6821980" y="5323746"/>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84" name="楕円 83">
              <a:extLst>
                <a:ext uri="{FF2B5EF4-FFF2-40B4-BE49-F238E27FC236}">
                  <a16:creationId xmlns:a16="http://schemas.microsoft.com/office/drawing/2014/main" id="{D7EF1D46-7999-49A2-AF09-4C445EFF366B}"/>
                </a:ext>
              </a:extLst>
            </p:cNvPr>
            <p:cNvSpPr>
              <a:spLocks noChangeAspect="1"/>
            </p:cNvSpPr>
            <p:nvPr/>
          </p:nvSpPr>
          <p:spPr bwMode="auto">
            <a:xfrm>
              <a:off x="6455919" y="4957155"/>
              <a:ext cx="1645920" cy="1645920"/>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85" name="楕円 84">
              <a:extLst>
                <a:ext uri="{FF2B5EF4-FFF2-40B4-BE49-F238E27FC236}">
                  <a16:creationId xmlns:a16="http://schemas.microsoft.com/office/drawing/2014/main" id="{5CEEA1C7-AFB8-49FD-B92F-439303009761}"/>
                </a:ext>
              </a:extLst>
            </p:cNvPr>
            <p:cNvSpPr>
              <a:spLocks noChangeAspect="1"/>
            </p:cNvSpPr>
            <p:nvPr/>
          </p:nvSpPr>
          <p:spPr bwMode="auto">
            <a:xfrm>
              <a:off x="6023955" y="4538297"/>
              <a:ext cx="2486704" cy="2486704"/>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grpSp>
      <p:grpSp>
        <p:nvGrpSpPr>
          <p:cNvPr id="86" name="グループ化 85">
            <a:extLst>
              <a:ext uri="{FF2B5EF4-FFF2-40B4-BE49-F238E27FC236}">
                <a16:creationId xmlns:a16="http://schemas.microsoft.com/office/drawing/2014/main" id="{22D6BD0D-FC6C-4FEC-BECF-74B26339C663}"/>
              </a:ext>
            </a:extLst>
          </p:cNvPr>
          <p:cNvGrpSpPr/>
          <p:nvPr/>
        </p:nvGrpSpPr>
        <p:grpSpPr>
          <a:xfrm>
            <a:off x="6738928" y="5150834"/>
            <a:ext cx="910538" cy="910538"/>
            <a:chOff x="6817346" y="5327060"/>
            <a:chExt cx="910538" cy="910538"/>
          </a:xfrm>
        </p:grpSpPr>
        <p:cxnSp>
          <p:nvCxnSpPr>
            <p:cNvPr id="87" name="直線矢印コネクタ 86">
              <a:extLst>
                <a:ext uri="{FF2B5EF4-FFF2-40B4-BE49-F238E27FC236}">
                  <a16:creationId xmlns:a16="http://schemas.microsoft.com/office/drawing/2014/main" id="{F710FF7B-0CA7-4F61-A4B9-83DA121BB3D4}"/>
                </a:ext>
              </a:extLst>
            </p:cNvPr>
            <p:cNvCxnSpPr>
              <a:cxnSpLocks/>
            </p:cNvCxnSpPr>
            <p:nvPr/>
          </p:nvCxnSpPr>
          <p:spPr bwMode="auto">
            <a:xfrm>
              <a:off x="7308379" y="5327060"/>
              <a:ext cx="20214" cy="190343"/>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88" name="直線矢印コネクタ 87">
              <a:extLst>
                <a:ext uri="{FF2B5EF4-FFF2-40B4-BE49-F238E27FC236}">
                  <a16:creationId xmlns:a16="http://schemas.microsoft.com/office/drawing/2014/main" id="{79F3B320-4C3C-434F-B73F-0E2C1ED696FE}"/>
                </a:ext>
              </a:extLst>
            </p:cNvPr>
            <p:cNvCxnSpPr>
              <a:cxnSpLocks/>
            </p:cNvCxnSpPr>
            <p:nvPr/>
          </p:nvCxnSpPr>
          <p:spPr bwMode="auto">
            <a:xfrm flipV="1">
              <a:off x="7308379" y="6065779"/>
              <a:ext cx="0" cy="171819"/>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89" name="直線矢印コネクタ 88">
              <a:extLst>
                <a:ext uri="{FF2B5EF4-FFF2-40B4-BE49-F238E27FC236}">
                  <a16:creationId xmlns:a16="http://schemas.microsoft.com/office/drawing/2014/main" id="{D912F1AE-5E1A-42C8-B809-B7D3DD5887CB}"/>
                </a:ext>
              </a:extLst>
            </p:cNvPr>
            <p:cNvCxnSpPr>
              <a:cxnSpLocks/>
            </p:cNvCxnSpPr>
            <p:nvPr/>
          </p:nvCxnSpPr>
          <p:spPr bwMode="auto">
            <a:xfrm flipH="1">
              <a:off x="7581450" y="5792835"/>
              <a:ext cx="146434" cy="16328"/>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90" name="直線矢印コネクタ 89">
              <a:extLst>
                <a:ext uri="{FF2B5EF4-FFF2-40B4-BE49-F238E27FC236}">
                  <a16:creationId xmlns:a16="http://schemas.microsoft.com/office/drawing/2014/main" id="{3F7CDB10-302B-4098-9B31-8B70305F8B02}"/>
                </a:ext>
              </a:extLst>
            </p:cNvPr>
            <p:cNvCxnSpPr>
              <a:cxnSpLocks/>
            </p:cNvCxnSpPr>
            <p:nvPr/>
          </p:nvCxnSpPr>
          <p:spPr bwMode="auto">
            <a:xfrm>
              <a:off x="6817346" y="5792835"/>
              <a:ext cx="217007" cy="16328"/>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91" name="直線矢印コネクタ 90">
              <a:extLst>
                <a:ext uri="{FF2B5EF4-FFF2-40B4-BE49-F238E27FC236}">
                  <a16:creationId xmlns:a16="http://schemas.microsoft.com/office/drawing/2014/main" id="{8A977F45-9B53-4E9D-8647-1EA9FA4AD95C}"/>
                </a:ext>
              </a:extLst>
            </p:cNvPr>
            <p:cNvCxnSpPr>
              <a:cxnSpLocks/>
            </p:cNvCxnSpPr>
            <p:nvPr/>
          </p:nvCxnSpPr>
          <p:spPr bwMode="auto">
            <a:xfrm flipH="1">
              <a:off x="7499098" y="5491743"/>
              <a:ext cx="136658" cy="126698"/>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92" name="直線矢印コネクタ 91">
              <a:extLst>
                <a:ext uri="{FF2B5EF4-FFF2-40B4-BE49-F238E27FC236}">
                  <a16:creationId xmlns:a16="http://schemas.microsoft.com/office/drawing/2014/main" id="{B89E5A81-CAA3-4795-A10A-B2F6C0AA6D6D}"/>
                </a:ext>
              </a:extLst>
            </p:cNvPr>
            <p:cNvCxnSpPr>
              <a:cxnSpLocks/>
            </p:cNvCxnSpPr>
            <p:nvPr/>
          </p:nvCxnSpPr>
          <p:spPr bwMode="auto">
            <a:xfrm flipV="1">
              <a:off x="6970068" y="5991373"/>
              <a:ext cx="128571" cy="121610"/>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93" name="直線矢印コネクタ 92">
              <a:extLst>
                <a:ext uri="{FF2B5EF4-FFF2-40B4-BE49-F238E27FC236}">
                  <a16:creationId xmlns:a16="http://schemas.microsoft.com/office/drawing/2014/main" id="{C28388AF-F161-40C3-B977-EE8766E9DE40}"/>
                </a:ext>
              </a:extLst>
            </p:cNvPr>
            <p:cNvCxnSpPr>
              <a:cxnSpLocks/>
            </p:cNvCxnSpPr>
            <p:nvPr/>
          </p:nvCxnSpPr>
          <p:spPr bwMode="auto">
            <a:xfrm flipH="1" flipV="1">
              <a:off x="7488055" y="6015330"/>
              <a:ext cx="93395" cy="100898"/>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94" name="直線矢印コネクタ 93">
              <a:extLst>
                <a:ext uri="{FF2B5EF4-FFF2-40B4-BE49-F238E27FC236}">
                  <a16:creationId xmlns:a16="http://schemas.microsoft.com/office/drawing/2014/main" id="{2151D214-8929-47BA-AB9D-410C6AF59C79}"/>
                </a:ext>
              </a:extLst>
            </p:cNvPr>
            <p:cNvCxnSpPr>
              <a:cxnSpLocks/>
            </p:cNvCxnSpPr>
            <p:nvPr/>
          </p:nvCxnSpPr>
          <p:spPr bwMode="auto">
            <a:xfrm>
              <a:off x="6954893" y="5445516"/>
              <a:ext cx="137082" cy="143773"/>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grpSp>
      <p:grpSp>
        <p:nvGrpSpPr>
          <p:cNvPr id="95" name="グループ化 94">
            <a:extLst>
              <a:ext uri="{FF2B5EF4-FFF2-40B4-BE49-F238E27FC236}">
                <a16:creationId xmlns:a16="http://schemas.microsoft.com/office/drawing/2014/main" id="{0070D21A-6C2F-41EE-B399-B6D994A0A84B}"/>
              </a:ext>
            </a:extLst>
          </p:cNvPr>
          <p:cNvGrpSpPr/>
          <p:nvPr/>
        </p:nvGrpSpPr>
        <p:grpSpPr>
          <a:xfrm>
            <a:off x="6356215" y="4772452"/>
            <a:ext cx="1694217" cy="1645921"/>
            <a:chOff x="6817346" y="5327060"/>
            <a:chExt cx="950839" cy="910539"/>
          </a:xfrm>
        </p:grpSpPr>
        <p:cxnSp>
          <p:nvCxnSpPr>
            <p:cNvPr id="96" name="直線矢印コネクタ 95">
              <a:extLst>
                <a:ext uri="{FF2B5EF4-FFF2-40B4-BE49-F238E27FC236}">
                  <a16:creationId xmlns:a16="http://schemas.microsoft.com/office/drawing/2014/main" id="{3F120D02-A427-49B2-9DB3-40B510D8587C}"/>
                </a:ext>
              </a:extLst>
            </p:cNvPr>
            <p:cNvCxnSpPr>
              <a:cxnSpLocks/>
            </p:cNvCxnSpPr>
            <p:nvPr/>
          </p:nvCxnSpPr>
          <p:spPr bwMode="auto">
            <a:xfrm>
              <a:off x="7308379" y="5327060"/>
              <a:ext cx="0" cy="123480"/>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97" name="直線矢印コネクタ 96">
              <a:extLst>
                <a:ext uri="{FF2B5EF4-FFF2-40B4-BE49-F238E27FC236}">
                  <a16:creationId xmlns:a16="http://schemas.microsoft.com/office/drawing/2014/main" id="{D27D1A12-91F1-4308-BEC0-675B0587EA9A}"/>
                </a:ext>
              </a:extLst>
            </p:cNvPr>
            <p:cNvCxnSpPr>
              <a:cxnSpLocks/>
            </p:cNvCxnSpPr>
            <p:nvPr/>
          </p:nvCxnSpPr>
          <p:spPr bwMode="auto">
            <a:xfrm flipV="1">
              <a:off x="7308379" y="6090998"/>
              <a:ext cx="0" cy="146601"/>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98" name="直線矢印コネクタ 97">
              <a:extLst>
                <a:ext uri="{FF2B5EF4-FFF2-40B4-BE49-F238E27FC236}">
                  <a16:creationId xmlns:a16="http://schemas.microsoft.com/office/drawing/2014/main" id="{882B03EB-2752-4370-A91E-9374206C532D}"/>
                </a:ext>
              </a:extLst>
            </p:cNvPr>
            <p:cNvCxnSpPr>
              <a:cxnSpLocks/>
            </p:cNvCxnSpPr>
            <p:nvPr/>
          </p:nvCxnSpPr>
          <p:spPr bwMode="auto">
            <a:xfrm flipH="1" flipV="1">
              <a:off x="7623291" y="5792784"/>
              <a:ext cx="144894" cy="1"/>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99" name="直線矢印コネクタ 98">
              <a:extLst>
                <a:ext uri="{FF2B5EF4-FFF2-40B4-BE49-F238E27FC236}">
                  <a16:creationId xmlns:a16="http://schemas.microsoft.com/office/drawing/2014/main" id="{E614086B-46E7-479F-AAC9-660FF3A88FC7}"/>
                </a:ext>
              </a:extLst>
            </p:cNvPr>
            <p:cNvCxnSpPr>
              <a:cxnSpLocks/>
            </p:cNvCxnSpPr>
            <p:nvPr/>
          </p:nvCxnSpPr>
          <p:spPr bwMode="auto">
            <a:xfrm>
              <a:off x="6817346" y="5792835"/>
              <a:ext cx="152722" cy="0"/>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00" name="直線矢印コネクタ 99">
              <a:extLst>
                <a:ext uri="{FF2B5EF4-FFF2-40B4-BE49-F238E27FC236}">
                  <a16:creationId xmlns:a16="http://schemas.microsoft.com/office/drawing/2014/main" id="{907A65F3-ED21-4F25-A20A-63DA7B8490DB}"/>
                </a:ext>
              </a:extLst>
            </p:cNvPr>
            <p:cNvCxnSpPr>
              <a:cxnSpLocks/>
            </p:cNvCxnSpPr>
            <p:nvPr/>
          </p:nvCxnSpPr>
          <p:spPr bwMode="auto">
            <a:xfrm flipH="1">
              <a:off x="7559738" y="5485255"/>
              <a:ext cx="90545" cy="87085"/>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01" name="直線矢印コネクタ 100">
              <a:extLst>
                <a:ext uri="{FF2B5EF4-FFF2-40B4-BE49-F238E27FC236}">
                  <a16:creationId xmlns:a16="http://schemas.microsoft.com/office/drawing/2014/main" id="{42AB6102-EE07-4A9A-9E27-68A7C412E60D}"/>
                </a:ext>
              </a:extLst>
            </p:cNvPr>
            <p:cNvCxnSpPr>
              <a:cxnSpLocks/>
            </p:cNvCxnSpPr>
            <p:nvPr/>
          </p:nvCxnSpPr>
          <p:spPr bwMode="auto">
            <a:xfrm flipV="1">
              <a:off x="6970069" y="6002411"/>
              <a:ext cx="114915" cy="109055"/>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02" name="直線矢印コネクタ 101">
              <a:extLst>
                <a:ext uri="{FF2B5EF4-FFF2-40B4-BE49-F238E27FC236}">
                  <a16:creationId xmlns:a16="http://schemas.microsoft.com/office/drawing/2014/main" id="{EFE5B862-9368-488B-9862-C45A453775E3}"/>
                </a:ext>
              </a:extLst>
            </p:cNvPr>
            <p:cNvCxnSpPr>
              <a:cxnSpLocks/>
            </p:cNvCxnSpPr>
            <p:nvPr/>
          </p:nvCxnSpPr>
          <p:spPr bwMode="auto">
            <a:xfrm flipH="1" flipV="1">
              <a:off x="7502061" y="6014739"/>
              <a:ext cx="99823" cy="107595"/>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03" name="直線矢印コネクタ 102">
              <a:extLst>
                <a:ext uri="{FF2B5EF4-FFF2-40B4-BE49-F238E27FC236}">
                  <a16:creationId xmlns:a16="http://schemas.microsoft.com/office/drawing/2014/main" id="{B7C33B24-0F25-4E50-82D6-E6D8FF1EADDE}"/>
                </a:ext>
              </a:extLst>
            </p:cNvPr>
            <p:cNvCxnSpPr>
              <a:cxnSpLocks/>
            </p:cNvCxnSpPr>
            <p:nvPr/>
          </p:nvCxnSpPr>
          <p:spPr bwMode="auto">
            <a:xfrm>
              <a:off x="6958671" y="5450541"/>
              <a:ext cx="97477" cy="9248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grpSp>
      <p:grpSp>
        <p:nvGrpSpPr>
          <p:cNvPr id="104" name="グループ化 103">
            <a:extLst>
              <a:ext uri="{FF2B5EF4-FFF2-40B4-BE49-F238E27FC236}">
                <a16:creationId xmlns:a16="http://schemas.microsoft.com/office/drawing/2014/main" id="{1B5494E7-3E7B-45A4-94BF-C2604BB939CC}"/>
              </a:ext>
            </a:extLst>
          </p:cNvPr>
          <p:cNvGrpSpPr/>
          <p:nvPr/>
        </p:nvGrpSpPr>
        <p:grpSpPr>
          <a:xfrm>
            <a:off x="5922819" y="4321258"/>
            <a:ext cx="2571085" cy="2570983"/>
            <a:chOff x="6810564" y="5338634"/>
            <a:chExt cx="917320" cy="907286"/>
          </a:xfrm>
        </p:grpSpPr>
        <p:cxnSp>
          <p:nvCxnSpPr>
            <p:cNvPr id="105" name="直線矢印コネクタ 104">
              <a:extLst>
                <a:ext uri="{FF2B5EF4-FFF2-40B4-BE49-F238E27FC236}">
                  <a16:creationId xmlns:a16="http://schemas.microsoft.com/office/drawing/2014/main" id="{5CB844EF-4A6F-4FB6-A6DC-CA7F270173FB}"/>
                </a:ext>
              </a:extLst>
            </p:cNvPr>
            <p:cNvCxnSpPr>
              <a:cxnSpLocks/>
            </p:cNvCxnSpPr>
            <p:nvPr/>
          </p:nvCxnSpPr>
          <p:spPr bwMode="auto">
            <a:xfrm flipH="1">
              <a:off x="7276930" y="5338634"/>
              <a:ext cx="3936" cy="137444"/>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06" name="直線矢印コネクタ 105">
              <a:extLst>
                <a:ext uri="{FF2B5EF4-FFF2-40B4-BE49-F238E27FC236}">
                  <a16:creationId xmlns:a16="http://schemas.microsoft.com/office/drawing/2014/main" id="{82809D25-6568-4EF3-8CC8-D1EE3D177818}"/>
                </a:ext>
              </a:extLst>
            </p:cNvPr>
            <p:cNvCxnSpPr>
              <a:cxnSpLocks/>
            </p:cNvCxnSpPr>
            <p:nvPr/>
          </p:nvCxnSpPr>
          <p:spPr bwMode="auto">
            <a:xfrm flipV="1">
              <a:off x="7280866" y="6102187"/>
              <a:ext cx="0" cy="143733"/>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07" name="直線矢印コネクタ 106">
              <a:extLst>
                <a:ext uri="{FF2B5EF4-FFF2-40B4-BE49-F238E27FC236}">
                  <a16:creationId xmlns:a16="http://schemas.microsoft.com/office/drawing/2014/main" id="{1CB65285-1C7F-4710-96A0-BD292602C4F8}"/>
                </a:ext>
              </a:extLst>
            </p:cNvPr>
            <p:cNvCxnSpPr>
              <a:cxnSpLocks/>
            </p:cNvCxnSpPr>
            <p:nvPr/>
          </p:nvCxnSpPr>
          <p:spPr bwMode="auto">
            <a:xfrm flipH="1">
              <a:off x="7601060" y="5792836"/>
              <a:ext cx="126824" cy="0"/>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08" name="直線矢印コネクタ 107">
              <a:extLst>
                <a:ext uri="{FF2B5EF4-FFF2-40B4-BE49-F238E27FC236}">
                  <a16:creationId xmlns:a16="http://schemas.microsoft.com/office/drawing/2014/main" id="{41D085FB-8E30-48A7-9987-7B7936885211}"/>
                </a:ext>
              </a:extLst>
            </p:cNvPr>
            <p:cNvCxnSpPr>
              <a:cxnSpLocks/>
              <a:stCxn id="85" idx="2"/>
              <a:endCxn id="84" idx="2"/>
            </p:cNvCxnSpPr>
            <p:nvPr/>
          </p:nvCxnSpPr>
          <p:spPr bwMode="auto">
            <a:xfrm flipV="1">
              <a:off x="6810564" y="5785795"/>
              <a:ext cx="157762" cy="541"/>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09" name="直線矢印コネクタ 108">
              <a:extLst>
                <a:ext uri="{FF2B5EF4-FFF2-40B4-BE49-F238E27FC236}">
                  <a16:creationId xmlns:a16="http://schemas.microsoft.com/office/drawing/2014/main" id="{804152BB-F0C8-46F2-B603-5669AA3F7982}"/>
                </a:ext>
              </a:extLst>
            </p:cNvPr>
            <p:cNvCxnSpPr>
              <a:cxnSpLocks/>
            </p:cNvCxnSpPr>
            <p:nvPr/>
          </p:nvCxnSpPr>
          <p:spPr bwMode="auto">
            <a:xfrm flipH="1">
              <a:off x="7507917" y="5492417"/>
              <a:ext cx="93143" cy="96389"/>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10" name="直線矢印コネクタ 109">
              <a:extLst>
                <a:ext uri="{FF2B5EF4-FFF2-40B4-BE49-F238E27FC236}">
                  <a16:creationId xmlns:a16="http://schemas.microsoft.com/office/drawing/2014/main" id="{986F7892-D543-4289-AC40-F003C45A0B8D}"/>
                </a:ext>
              </a:extLst>
            </p:cNvPr>
            <p:cNvCxnSpPr>
              <a:cxnSpLocks/>
              <a:stCxn id="85" idx="3"/>
            </p:cNvCxnSpPr>
            <p:nvPr/>
          </p:nvCxnSpPr>
          <p:spPr bwMode="auto">
            <a:xfrm flipV="1">
              <a:off x="6943566" y="6005166"/>
              <a:ext cx="102378" cy="91429"/>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11" name="直線矢印コネクタ 110">
              <a:extLst>
                <a:ext uri="{FF2B5EF4-FFF2-40B4-BE49-F238E27FC236}">
                  <a16:creationId xmlns:a16="http://schemas.microsoft.com/office/drawing/2014/main" id="{9A31E088-8723-433E-B52F-9AC2FE1C0FDC}"/>
                </a:ext>
              </a:extLst>
            </p:cNvPr>
            <p:cNvCxnSpPr>
              <a:cxnSpLocks/>
            </p:cNvCxnSpPr>
            <p:nvPr/>
          </p:nvCxnSpPr>
          <p:spPr bwMode="auto">
            <a:xfrm flipH="1" flipV="1">
              <a:off x="7494708" y="6027128"/>
              <a:ext cx="89492" cy="91593"/>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12" name="直線矢印コネクタ 111">
              <a:extLst>
                <a:ext uri="{FF2B5EF4-FFF2-40B4-BE49-F238E27FC236}">
                  <a16:creationId xmlns:a16="http://schemas.microsoft.com/office/drawing/2014/main" id="{39C9961D-2D9C-40D0-AF41-E1F8C8011F3D}"/>
                </a:ext>
              </a:extLst>
            </p:cNvPr>
            <p:cNvCxnSpPr>
              <a:cxnSpLocks/>
              <a:stCxn id="85" idx="1"/>
            </p:cNvCxnSpPr>
            <p:nvPr/>
          </p:nvCxnSpPr>
          <p:spPr bwMode="auto">
            <a:xfrm>
              <a:off x="6943566" y="5476078"/>
              <a:ext cx="103405" cy="9518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grpSp>
      <p:sp>
        <p:nvSpPr>
          <p:cNvPr id="175" name="フリーフォーム: 図形 174">
            <a:extLst>
              <a:ext uri="{FF2B5EF4-FFF2-40B4-BE49-F238E27FC236}">
                <a16:creationId xmlns:a16="http://schemas.microsoft.com/office/drawing/2014/main" id="{567EF545-5B2E-4970-894F-341260C15522}"/>
              </a:ext>
            </a:extLst>
          </p:cNvPr>
          <p:cNvSpPr/>
          <p:nvPr/>
        </p:nvSpPr>
        <p:spPr bwMode="auto">
          <a:xfrm flipH="1" flipV="1">
            <a:off x="1395537" y="5137608"/>
            <a:ext cx="1061655" cy="1296900"/>
          </a:xfrm>
          <a:custGeom>
            <a:avLst/>
            <a:gdLst>
              <a:gd name="connsiteX0" fmla="*/ 0 w 1232033"/>
              <a:gd name="connsiteY0" fmla="*/ 1329698 h 1329698"/>
              <a:gd name="connsiteX1" fmla="*/ 211755 w 1232033"/>
              <a:gd name="connsiteY1" fmla="*/ 588553 h 1329698"/>
              <a:gd name="connsiteX2" fmla="*/ 760395 w 1232033"/>
              <a:gd name="connsiteY2" fmla="*/ 68789 h 1329698"/>
              <a:gd name="connsiteX3" fmla="*/ 1232033 w 1232033"/>
              <a:gd name="connsiteY3" fmla="*/ 20662 h 1329698"/>
              <a:gd name="connsiteX0" fmla="*/ 0 w 1232033"/>
              <a:gd name="connsiteY0" fmla="*/ 1313394 h 1313394"/>
              <a:gd name="connsiteX1" fmla="*/ 211755 w 1232033"/>
              <a:gd name="connsiteY1" fmla="*/ 572249 h 1313394"/>
              <a:gd name="connsiteX2" fmla="*/ 644892 w 1232033"/>
              <a:gd name="connsiteY2" fmla="*/ 148737 h 1313394"/>
              <a:gd name="connsiteX3" fmla="*/ 1232033 w 1232033"/>
              <a:gd name="connsiteY3" fmla="*/ 4358 h 1313394"/>
              <a:gd name="connsiteX0" fmla="*/ 0 w 1232033"/>
              <a:gd name="connsiteY0" fmla="*/ 1313394 h 1313394"/>
              <a:gd name="connsiteX1" fmla="*/ 211755 w 1232033"/>
              <a:gd name="connsiteY1" fmla="*/ 572249 h 1313394"/>
              <a:gd name="connsiteX2" fmla="*/ 644892 w 1232033"/>
              <a:gd name="connsiteY2" fmla="*/ 148737 h 1313394"/>
              <a:gd name="connsiteX3" fmla="*/ 1232033 w 1232033"/>
              <a:gd name="connsiteY3" fmla="*/ 4358 h 1313394"/>
              <a:gd name="connsiteX0" fmla="*/ 0 w 1364236"/>
              <a:gd name="connsiteY0" fmla="*/ 1302377 h 1302377"/>
              <a:gd name="connsiteX1" fmla="*/ 343958 w 1364236"/>
              <a:gd name="connsiteY1" fmla="*/ 572249 h 1302377"/>
              <a:gd name="connsiteX2" fmla="*/ 777095 w 1364236"/>
              <a:gd name="connsiteY2" fmla="*/ 148737 h 1302377"/>
              <a:gd name="connsiteX3" fmla="*/ 1364236 w 1364236"/>
              <a:gd name="connsiteY3" fmla="*/ 4358 h 1302377"/>
            </a:gdLst>
            <a:ahLst/>
            <a:cxnLst>
              <a:cxn ang="0">
                <a:pos x="connsiteX0" y="connsiteY0"/>
              </a:cxn>
              <a:cxn ang="0">
                <a:pos x="connsiteX1" y="connsiteY1"/>
              </a:cxn>
              <a:cxn ang="0">
                <a:pos x="connsiteX2" y="connsiteY2"/>
              </a:cxn>
              <a:cxn ang="0">
                <a:pos x="connsiteX3" y="connsiteY3"/>
              </a:cxn>
            </a:cxnLst>
            <a:rect l="l" t="t" r="r" b="b"/>
            <a:pathLst>
              <a:path w="1364236" h="1302377">
                <a:moveTo>
                  <a:pt x="0" y="1302377"/>
                </a:moveTo>
                <a:cubicBezTo>
                  <a:pt x="42511" y="1036880"/>
                  <a:pt x="214442" y="764522"/>
                  <a:pt x="343958" y="572249"/>
                </a:cubicBezTo>
                <a:cubicBezTo>
                  <a:pt x="473474" y="379976"/>
                  <a:pt x="607049" y="243385"/>
                  <a:pt x="777095" y="148737"/>
                </a:cubicBezTo>
                <a:cubicBezTo>
                  <a:pt x="947141" y="54089"/>
                  <a:pt x="1213440" y="-18903"/>
                  <a:pt x="1364236" y="4358"/>
                </a:cubicBezTo>
              </a:path>
            </a:pathLst>
          </a:custGeom>
          <a:ln w="38100">
            <a:solidFill>
              <a:srgbClr val="0033CC"/>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76" name="フリーフォーム: 図形 175">
            <a:extLst>
              <a:ext uri="{FF2B5EF4-FFF2-40B4-BE49-F238E27FC236}">
                <a16:creationId xmlns:a16="http://schemas.microsoft.com/office/drawing/2014/main" id="{0B8D6BBA-5C31-46E0-B64E-8D924142AD22}"/>
              </a:ext>
            </a:extLst>
          </p:cNvPr>
          <p:cNvSpPr/>
          <p:nvPr/>
        </p:nvSpPr>
        <p:spPr bwMode="auto">
          <a:xfrm flipV="1">
            <a:off x="3081254" y="4973217"/>
            <a:ext cx="1134089" cy="1302377"/>
          </a:xfrm>
          <a:custGeom>
            <a:avLst/>
            <a:gdLst>
              <a:gd name="connsiteX0" fmla="*/ 0 w 1232033"/>
              <a:gd name="connsiteY0" fmla="*/ 1329698 h 1329698"/>
              <a:gd name="connsiteX1" fmla="*/ 211755 w 1232033"/>
              <a:gd name="connsiteY1" fmla="*/ 588553 h 1329698"/>
              <a:gd name="connsiteX2" fmla="*/ 760395 w 1232033"/>
              <a:gd name="connsiteY2" fmla="*/ 68789 h 1329698"/>
              <a:gd name="connsiteX3" fmla="*/ 1232033 w 1232033"/>
              <a:gd name="connsiteY3" fmla="*/ 20662 h 1329698"/>
              <a:gd name="connsiteX0" fmla="*/ 0 w 1232033"/>
              <a:gd name="connsiteY0" fmla="*/ 1313394 h 1313394"/>
              <a:gd name="connsiteX1" fmla="*/ 211755 w 1232033"/>
              <a:gd name="connsiteY1" fmla="*/ 572249 h 1313394"/>
              <a:gd name="connsiteX2" fmla="*/ 644892 w 1232033"/>
              <a:gd name="connsiteY2" fmla="*/ 148737 h 1313394"/>
              <a:gd name="connsiteX3" fmla="*/ 1232033 w 1232033"/>
              <a:gd name="connsiteY3" fmla="*/ 4358 h 1313394"/>
              <a:gd name="connsiteX0" fmla="*/ 0 w 1232033"/>
              <a:gd name="connsiteY0" fmla="*/ 1313394 h 1313394"/>
              <a:gd name="connsiteX1" fmla="*/ 211755 w 1232033"/>
              <a:gd name="connsiteY1" fmla="*/ 572249 h 1313394"/>
              <a:gd name="connsiteX2" fmla="*/ 644892 w 1232033"/>
              <a:gd name="connsiteY2" fmla="*/ 148737 h 1313394"/>
              <a:gd name="connsiteX3" fmla="*/ 1232033 w 1232033"/>
              <a:gd name="connsiteY3" fmla="*/ 4358 h 1313394"/>
              <a:gd name="connsiteX0" fmla="*/ 0 w 1364236"/>
              <a:gd name="connsiteY0" fmla="*/ 1302377 h 1302377"/>
              <a:gd name="connsiteX1" fmla="*/ 343958 w 1364236"/>
              <a:gd name="connsiteY1" fmla="*/ 572249 h 1302377"/>
              <a:gd name="connsiteX2" fmla="*/ 777095 w 1364236"/>
              <a:gd name="connsiteY2" fmla="*/ 148737 h 1302377"/>
              <a:gd name="connsiteX3" fmla="*/ 1364236 w 1364236"/>
              <a:gd name="connsiteY3" fmla="*/ 4358 h 1302377"/>
            </a:gdLst>
            <a:ahLst/>
            <a:cxnLst>
              <a:cxn ang="0">
                <a:pos x="connsiteX0" y="connsiteY0"/>
              </a:cxn>
              <a:cxn ang="0">
                <a:pos x="connsiteX1" y="connsiteY1"/>
              </a:cxn>
              <a:cxn ang="0">
                <a:pos x="connsiteX2" y="connsiteY2"/>
              </a:cxn>
              <a:cxn ang="0">
                <a:pos x="connsiteX3" y="connsiteY3"/>
              </a:cxn>
            </a:cxnLst>
            <a:rect l="l" t="t" r="r" b="b"/>
            <a:pathLst>
              <a:path w="1364236" h="1302377">
                <a:moveTo>
                  <a:pt x="0" y="1302377"/>
                </a:moveTo>
                <a:cubicBezTo>
                  <a:pt x="42511" y="1036880"/>
                  <a:pt x="214442" y="764522"/>
                  <a:pt x="343958" y="572249"/>
                </a:cubicBezTo>
                <a:cubicBezTo>
                  <a:pt x="473474" y="379976"/>
                  <a:pt x="607049" y="243385"/>
                  <a:pt x="777095" y="148737"/>
                </a:cubicBezTo>
                <a:cubicBezTo>
                  <a:pt x="947141" y="54089"/>
                  <a:pt x="1213440" y="-18903"/>
                  <a:pt x="1364236" y="4358"/>
                </a:cubicBezTo>
              </a:path>
            </a:pathLst>
          </a:custGeom>
          <a:ln w="38100">
            <a:solidFill>
              <a:srgbClr val="0033CC"/>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77" name="フリーフォーム: 図形 176">
            <a:extLst>
              <a:ext uri="{FF2B5EF4-FFF2-40B4-BE49-F238E27FC236}">
                <a16:creationId xmlns:a16="http://schemas.microsoft.com/office/drawing/2014/main" id="{6FF6DB9A-6AF1-4E35-999B-A528C7DD882C}"/>
              </a:ext>
            </a:extLst>
          </p:cNvPr>
          <p:cNvSpPr/>
          <p:nvPr/>
        </p:nvSpPr>
        <p:spPr bwMode="auto">
          <a:xfrm flipH="1" flipV="1">
            <a:off x="4170832" y="5010883"/>
            <a:ext cx="1134089" cy="1302377"/>
          </a:xfrm>
          <a:custGeom>
            <a:avLst/>
            <a:gdLst>
              <a:gd name="connsiteX0" fmla="*/ 0 w 1232033"/>
              <a:gd name="connsiteY0" fmla="*/ 1329698 h 1329698"/>
              <a:gd name="connsiteX1" fmla="*/ 211755 w 1232033"/>
              <a:gd name="connsiteY1" fmla="*/ 588553 h 1329698"/>
              <a:gd name="connsiteX2" fmla="*/ 760395 w 1232033"/>
              <a:gd name="connsiteY2" fmla="*/ 68789 h 1329698"/>
              <a:gd name="connsiteX3" fmla="*/ 1232033 w 1232033"/>
              <a:gd name="connsiteY3" fmla="*/ 20662 h 1329698"/>
              <a:gd name="connsiteX0" fmla="*/ 0 w 1232033"/>
              <a:gd name="connsiteY0" fmla="*/ 1313394 h 1313394"/>
              <a:gd name="connsiteX1" fmla="*/ 211755 w 1232033"/>
              <a:gd name="connsiteY1" fmla="*/ 572249 h 1313394"/>
              <a:gd name="connsiteX2" fmla="*/ 644892 w 1232033"/>
              <a:gd name="connsiteY2" fmla="*/ 148737 h 1313394"/>
              <a:gd name="connsiteX3" fmla="*/ 1232033 w 1232033"/>
              <a:gd name="connsiteY3" fmla="*/ 4358 h 1313394"/>
              <a:gd name="connsiteX0" fmla="*/ 0 w 1232033"/>
              <a:gd name="connsiteY0" fmla="*/ 1313394 h 1313394"/>
              <a:gd name="connsiteX1" fmla="*/ 211755 w 1232033"/>
              <a:gd name="connsiteY1" fmla="*/ 572249 h 1313394"/>
              <a:gd name="connsiteX2" fmla="*/ 644892 w 1232033"/>
              <a:gd name="connsiteY2" fmla="*/ 148737 h 1313394"/>
              <a:gd name="connsiteX3" fmla="*/ 1232033 w 1232033"/>
              <a:gd name="connsiteY3" fmla="*/ 4358 h 1313394"/>
              <a:gd name="connsiteX0" fmla="*/ 0 w 1364236"/>
              <a:gd name="connsiteY0" fmla="*/ 1302377 h 1302377"/>
              <a:gd name="connsiteX1" fmla="*/ 343958 w 1364236"/>
              <a:gd name="connsiteY1" fmla="*/ 572249 h 1302377"/>
              <a:gd name="connsiteX2" fmla="*/ 777095 w 1364236"/>
              <a:gd name="connsiteY2" fmla="*/ 148737 h 1302377"/>
              <a:gd name="connsiteX3" fmla="*/ 1364236 w 1364236"/>
              <a:gd name="connsiteY3" fmla="*/ 4358 h 1302377"/>
            </a:gdLst>
            <a:ahLst/>
            <a:cxnLst>
              <a:cxn ang="0">
                <a:pos x="connsiteX0" y="connsiteY0"/>
              </a:cxn>
              <a:cxn ang="0">
                <a:pos x="connsiteX1" y="connsiteY1"/>
              </a:cxn>
              <a:cxn ang="0">
                <a:pos x="connsiteX2" y="connsiteY2"/>
              </a:cxn>
              <a:cxn ang="0">
                <a:pos x="connsiteX3" y="connsiteY3"/>
              </a:cxn>
            </a:cxnLst>
            <a:rect l="l" t="t" r="r" b="b"/>
            <a:pathLst>
              <a:path w="1364236" h="1302377">
                <a:moveTo>
                  <a:pt x="0" y="1302377"/>
                </a:moveTo>
                <a:cubicBezTo>
                  <a:pt x="42511" y="1036880"/>
                  <a:pt x="214442" y="764522"/>
                  <a:pt x="343958" y="572249"/>
                </a:cubicBezTo>
                <a:cubicBezTo>
                  <a:pt x="473474" y="379976"/>
                  <a:pt x="607049" y="243385"/>
                  <a:pt x="777095" y="148737"/>
                </a:cubicBezTo>
                <a:cubicBezTo>
                  <a:pt x="947141" y="54089"/>
                  <a:pt x="1213440" y="-18903"/>
                  <a:pt x="1364236" y="4358"/>
                </a:cubicBezTo>
              </a:path>
            </a:pathLst>
          </a:custGeom>
          <a:ln w="38100">
            <a:solidFill>
              <a:srgbClr val="0033CC"/>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grpSp>
        <p:nvGrpSpPr>
          <p:cNvPr id="181" name="グループ化 180">
            <a:extLst>
              <a:ext uri="{FF2B5EF4-FFF2-40B4-BE49-F238E27FC236}">
                <a16:creationId xmlns:a16="http://schemas.microsoft.com/office/drawing/2014/main" id="{7A18364F-1222-4858-87E3-0375F216DD42}"/>
              </a:ext>
            </a:extLst>
          </p:cNvPr>
          <p:cNvGrpSpPr/>
          <p:nvPr/>
        </p:nvGrpSpPr>
        <p:grpSpPr>
          <a:xfrm>
            <a:off x="1562397" y="1627082"/>
            <a:ext cx="2738610" cy="1546059"/>
            <a:chOff x="268987" y="592060"/>
            <a:chExt cx="1293167" cy="803811"/>
          </a:xfrm>
        </p:grpSpPr>
        <p:cxnSp>
          <p:nvCxnSpPr>
            <p:cNvPr id="182" name="直線矢印コネクタ 181">
              <a:extLst>
                <a:ext uri="{FF2B5EF4-FFF2-40B4-BE49-F238E27FC236}">
                  <a16:creationId xmlns:a16="http://schemas.microsoft.com/office/drawing/2014/main" id="{2E692FCA-480E-4311-A5FA-E81FAB7B5F9D}"/>
                </a:ext>
              </a:extLst>
            </p:cNvPr>
            <p:cNvCxnSpPr>
              <a:cxnSpLocks/>
            </p:cNvCxnSpPr>
            <p:nvPr/>
          </p:nvCxnSpPr>
          <p:spPr>
            <a:xfrm>
              <a:off x="268987" y="1178763"/>
              <a:ext cx="122955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3" name="直線矢印コネクタ 182">
              <a:extLst>
                <a:ext uri="{FF2B5EF4-FFF2-40B4-BE49-F238E27FC236}">
                  <a16:creationId xmlns:a16="http://schemas.microsoft.com/office/drawing/2014/main" id="{4A04FB29-CCDB-40E9-A1E5-548BE744A088}"/>
                </a:ext>
              </a:extLst>
            </p:cNvPr>
            <p:cNvCxnSpPr>
              <a:cxnSpLocks/>
            </p:cNvCxnSpPr>
            <p:nvPr/>
          </p:nvCxnSpPr>
          <p:spPr>
            <a:xfrm flipV="1">
              <a:off x="826095" y="592060"/>
              <a:ext cx="0" cy="80381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4" name="テキスト ボックス 2">
              <a:extLst>
                <a:ext uri="{FF2B5EF4-FFF2-40B4-BE49-F238E27FC236}">
                  <a16:creationId xmlns:a16="http://schemas.microsoft.com/office/drawing/2014/main" id="{DAF01A48-DDFE-436F-9450-BFF9166138D1}"/>
                </a:ext>
              </a:extLst>
            </p:cNvPr>
            <p:cNvSpPr txBox="1">
              <a:spLocks noChangeArrowheads="1"/>
            </p:cNvSpPr>
            <p:nvPr/>
          </p:nvSpPr>
          <p:spPr bwMode="auto">
            <a:xfrm>
              <a:off x="823872" y="592060"/>
              <a:ext cx="293366" cy="270883"/>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i="1" kern="100" dirty="0">
                  <a:effectLst/>
                  <a:latin typeface="Bookman Old Style" panose="02050604050505020204" pitchFamily="18" charset="0"/>
                  <a:ea typeface="ＭＳ 明朝" panose="02020609040205080304" pitchFamily="17" charset="-128"/>
                  <a:cs typeface="Times New Roman" panose="02020603050405020304" pitchFamily="18" charset="0"/>
                </a:rPr>
                <a:t>U</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85" name="テキスト ボックス 2">
              <a:extLst>
                <a:ext uri="{FF2B5EF4-FFF2-40B4-BE49-F238E27FC236}">
                  <a16:creationId xmlns:a16="http://schemas.microsoft.com/office/drawing/2014/main" id="{8EC5802D-BD18-43EE-A833-64BBBDEC0EB0}"/>
                </a:ext>
              </a:extLst>
            </p:cNvPr>
            <p:cNvSpPr txBox="1">
              <a:spLocks noChangeArrowheads="1"/>
            </p:cNvSpPr>
            <p:nvPr/>
          </p:nvSpPr>
          <p:spPr bwMode="auto">
            <a:xfrm>
              <a:off x="1314788" y="996164"/>
              <a:ext cx="247366" cy="22470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i="1" kern="100" dirty="0">
                  <a:effectLst/>
                  <a:latin typeface="Bookman Old Style" panose="02050604050505020204" pitchFamily="18" charset="0"/>
                  <a:ea typeface="ＭＳ 明朝" panose="02020609040205080304" pitchFamily="17" charset="-128"/>
                  <a:cs typeface="Times New Roman" panose="02020603050405020304" pitchFamily="18" charset="0"/>
                </a:rPr>
                <a:t>x</a:t>
              </a:r>
              <a:r>
                <a:rPr lang="en-US" kern="100" dirty="0">
                  <a:effectLst/>
                  <a:latin typeface="Times New Roman" panose="02020603050405020304" pitchFamily="18" charset="0"/>
                  <a:ea typeface="ＭＳ 明朝" panose="02020609040205080304" pitchFamily="17" charset="-128"/>
                  <a:cs typeface="Times New Roman" panose="02020603050405020304" pitchFamily="18" charset="0"/>
                </a:rPr>
                <a:t> </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86" name="テキスト ボックス 2">
              <a:extLst>
                <a:ext uri="{FF2B5EF4-FFF2-40B4-BE49-F238E27FC236}">
                  <a16:creationId xmlns:a16="http://schemas.microsoft.com/office/drawing/2014/main" id="{58FF1FD9-DADB-4617-86D3-5B8426A907E1}"/>
                </a:ext>
              </a:extLst>
            </p:cNvPr>
            <p:cNvSpPr txBox="1">
              <a:spLocks noChangeArrowheads="1"/>
            </p:cNvSpPr>
            <p:nvPr/>
          </p:nvSpPr>
          <p:spPr bwMode="auto">
            <a:xfrm>
              <a:off x="667893" y="945685"/>
              <a:ext cx="384810" cy="330200"/>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kern="100" dirty="0">
                  <a:effectLst/>
                  <a:latin typeface="Times New Roman" panose="02020603050405020304" pitchFamily="18" charset="0"/>
                  <a:ea typeface="ＭＳ 明朝" panose="02020609040205080304" pitchFamily="17" charset="-128"/>
                  <a:cs typeface="Times New Roman" panose="02020603050405020304" pitchFamily="18" charset="0"/>
                </a:rPr>
                <a:t>0</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187" name="フリーフォーム: 図形 186">
            <a:extLst>
              <a:ext uri="{FF2B5EF4-FFF2-40B4-BE49-F238E27FC236}">
                <a16:creationId xmlns:a16="http://schemas.microsoft.com/office/drawing/2014/main" id="{C7E7FE2A-A58A-48F0-B7C5-4AE0CE9F4EEA}"/>
              </a:ext>
            </a:extLst>
          </p:cNvPr>
          <p:cNvSpPr/>
          <p:nvPr/>
        </p:nvSpPr>
        <p:spPr bwMode="auto">
          <a:xfrm flipV="1">
            <a:off x="1706490" y="1801523"/>
            <a:ext cx="1041310" cy="928451"/>
          </a:xfrm>
          <a:custGeom>
            <a:avLst/>
            <a:gdLst>
              <a:gd name="connsiteX0" fmla="*/ 0 w 1232033"/>
              <a:gd name="connsiteY0" fmla="*/ 1329698 h 1329698"/>
              <a:gd name="connsiteX1" fmla="*/ 211755 w 1232033"/>
              <a:gd name="connsiteY1" fmla="*/ 588553 h 1329698"/>
              <a:gd name="connsiteX2" fmla="*/ 760395 w 1232033"/>
              <a:gd name="connsiteY2" fmla="*/ 68789 h 1329698"/>
              <a:gd name="connsiteX3" fmla="*/ 1232033 w 1232033"/>
              <a:gd name="connsiteY3" fmla="*/ 20662 h 1329698"/>
              <a:gd name="connsiteX0" fmla="*/ 0 w 1232033"/>
              <a:gd name="connsiteY0" fmla="*/ 1313394 h 1313394"/>
              <a:gd name="connsiteX1" fmla="*/ 211755 w 1232033"/>
              <a:gd name="connsiteY1" fmla="*/ 572249 h 1313394"/>
              <a:gd name="connsiteX2" fmla="*/ 644892 w 1232033"/>
              <a:gd name="connsiteY2" fmla="*/ 148737 h 1313394"/>
              <a:gd name="connsiteX3" fmla="*/ 1232033 w 1232033"/>
              <a:gd name="connsiteY3" fmla="*/ 4358 h 1313394"/>
              <a:gd name="connsiteX0" fmla="*/ 0 w 1232033"/>
              <a:gd name="connsiteY0" fmla="*/ 1313394 h 1313394"/>
              <a:gd name="connsiteX1" fmla="*/ 211755 w 1232033"/>
              <a:gd name="connsiteY1" fmla="*/ 572249 h 1313394"/>
              <a:gd name="connsiteX2" fmla="*/ 644892 w 1232033"/>
              <a:gd name="connsiteY2" fmla="*/ 148737 h 1313394"/>
              <a:gd name="connsiteX3" fmla="*/ 1232033 w 1232033"/>
              <a:gd name="connsiteY3" fmla="*/ 4358 h 1313394"/>
              <a:gd name="connsiteX0" fmla="*/ 0 w 1364236"/>
              <a:gd name="connsiteY0" fmla="*/ 1302377 h 1302377"/>
              <a:gd name="connsiteX1" fmla="*/ 343958 w 1364236"/>
              <a:gd name="connsiteY1" fmla="*/ 572249 h 1302377"/>
              <a:gd name="connsiteX2" fmla="*/ 777095 w 1364236"/>
              <a:gd name="connsiteY2" fmla="*/ 148737 h 1302377"/>
              <a:gd name="connsiteX3" fmla="*/ 1364236 w 1364236"/>
              <a:gd name="connsiteY3" fmla="*/ 4358 h 1302377"/>
            </a:gdLst>
            <a:ahLst/>
            <a:cxnLst>
              <a:cxn ang="0">
                <a:pos x="connsiteX0" y="connsiteY0"/>
              </a:cxn>
              <a:cxn ang="0">
                <a:pos x="connsiteX1" y="connsiteY1"/>
              </a:cxn>
              <a:cxn ang="0">
                <a:pos x="connsiteX2" y="connsiteY2"/>
              </a:cxn>
              <a:cxn ang="0">
                <a:pos x="connsiteX3" y="connsiteY3"/>
              </a:cxn>
            </a:cxnLst>
            <a:rect l="l" t="t" r="r" b="b"/>
            <a:pathLst>
              <a:path w="1364236" h="1302377">
                <a:moveTo>
                  <a:pt x="0" y="1302377"/>
                </a:moveTo>
                <a:cubicBezTo>
                  <a:pt x="42511" y="1036880"/>
                  <a:pt x="214442" y="764522"/>
                  <a:pt x="343958" y="572249"/>
                </a:cubicBezTo>
                <a:cubicBezTo>
                  <a:pt x="473474" y="379976"/>
                  <a:pt x="607049" y="243385"/>
                  <a:pt x="777095" y="148737"/>
                </a:cubicBezTo>
                <a:cubicBezTo>
                  <a:pt x="947141" y="54089"/>
                  <a:pt x="1213440" y="-18903"/>
                  <a:pt x="1364236" y="4358"/>
                </a:cubicBezTo>
              </a:path>
            </a:pathLst>
          </a:custGeom>
          <a:ln w="38100">
            <a:solidFill>
              <a:srgbClr val="0033CC"/>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88" name="フリーフォーム: 図形 187">
            <a:extLst>
              <a:ext uri="{FF2B5EF4-FFF2-40B4-BE49-F238E27FC236}">
                <a16:creationId xmlns:a16="http://schemas.microsoft.com/office/drawing/2014/main" id="{B5961EE4-E590-4614-BEBE-0ADE68575925}"/>
              </a:ext>
            </a:extLst>
          </p:cNvPr>
          <p:cNvSpPr/>
          <p:nvPr/>
        </p:nvSpPr>
        <p:spPr bwMode="auto">
          <a:xfrm flipH="1" flipV="1">
            <a:off x="2707260" y="1818018"/>
            <a:ext cx="1041310" cy="928451"/>
          </a:xfrm>
          <a:custGeom>
            <a:avLst/>
            <a:gdLst>
              <a:gd name="connsiteX0" fmla="*/ 0 w 1232033"/>
              <a:gd name="connsiteY0" fmla="*/ 1329698 h 1329698"/>
              <a:gd name="connsiteX1" fmla="*/ 211755 w 1232033"/>
              <a:gd name="connsiteY1" fmla="*/ 588553 h 1329698"/>
              <a:gd name="connsiteX2" fmla="*/ 760395 w 1232033"/>
              <a:gd name="connsiteY2" fmla="*/ 68789 h 1329698"/>
              <a:gd name="connsiteX3" fmla="*/ 1232033 w 1232033"/>
              <a:gd name="connsiteY3" fmla="*/ 20662 h 1329698"/>
              <a:gd name="connsiteX0" fmla="*/ 0 w 1232033"/>
              <a:gd name="connsiteY0" fmla="*/ 1313394 h 1313394"/>
              <a:gd name="connsiteX1" fmla="*/ 211755 w 1232033"/>
              <a:gd name="connsiteY1" fmla="*/ 572249 h 1313394"/>
              <a:gd name="connsiteX2" fmla="*/ 644892 w 1232033"/>
              <a:gd name="connsiteY2" fmla="*/ 148737 h 1313394"/>
              <a:gd name="connsiteX3" fmla="*/ 1232033 w 1232033"/>
              <a:gd name="connsiteY3" fmla="*/ 4358 h 1313394"/>
              <a:gd name="connsiteX0" fmla="*/ 0 w 1232033"/>
              <a:gd name="connsiteY0" fmla="*/ 1313394 h 1313394"/>
              <a:gd name="connsiteX1" fmla="*/ 211755 w 1232033"/>
              <a:gd name="connsiteY1" fmla="*/ 572249 h 1313394"/>
              <a:gd name="connsiteX2" fmla="*/ 644892 w 1232033"/>
              <a:gd name="connsiteY2" fmla="*/ 148737 h 1313394"/>
              <a:gd name="connsiteX3" fmla="*/ 1232033 w 1232033"/>
              <a:gd name="connsiteY3" fmla="*/ 4358 h 1313394"/>
              <a:gd name="connsiteX0" fmla="*/ 0 w 1364236"/>
              <a:gd name="connsiteY0" fmla="*/ 1302377 h 1302377"/>
              <a:gd name="connsiteX1" fmla="*/ 343958 w 1364236"/>
              <a:gd name="connsiteY1" fmla="*/ 572249 h 1302377"/>
              <a:gd name="connsiteX2" fmla="*/ 777095 w 1364236"/>
              <a:gd name="connsiteY2" fmla="*/ 148737 h 1302377"/>
              <a:gd name="connsiteX3" fmla="*/ 1364236 w 1364236"/>
              <a:gd name="connsiteY3" fmla="*/ 4358 h 1302377"/>
            </a:gdLst>
            <a:ahLst/>
            <a:cxnLst>
              <a:cxn ang="0">
                <a:pos x="connsiteX0" y="connsiteY0"/>
              </a:cxn>
              <a:cxn ang="0">
                <a:pos x="connsiteX1" y="connsiteY1"/>
              </a:cxn>
              <a:cxn ang="0">
                <a:pos x="connsiteX2" y="connsiteY2"/>
              </a:cxn>
              <a:cxn ang="0">
                <a:pos x="connsiteX3" y="connsiteY3"/>
              </a:cxn>
            </a:cxnLst>
            <a:rect l="l" t="t" r="r" b="b"/>
            <a:pathLst>
              <a:path w="1364236" h="1302377">
                <a:moveTo>
                  <a:pt x="0" y="1302377"/>
                </a:moveTo>
                <a:cubicBezTo>
                  <a:pt x="42511" y="1036880"/>
                  <a:pt x="214442" y="764522"/>
                  <a:pt x="343958" y="572249"/>
                </a:cubicBezTo>
                <a:cubicBezTo>
                  <a:pt x="473474" y="379976"/>
                  <a:pt x="607049" y="243385"/>
                  <a:pt x="777095" y="148737"/>
                </a:cubicBezTo>
                <a:cubicBezTo>
                  <a:pt x="947141" y="54089"/>
                  <a:pt x="1213440" y="-18903"/>
                  <a:pt x="1364236" y="4358"/>
                </a:cubicBezTo>
              </a:path>
            </a:pathLst>
          </a:custGeom>
          <a:ln w="38100">
            <a:solidFill>
              <a:srgbClr val="0033CC"/>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90" name="Rectangle 47">
            <a:extLst>
              <a:ext uri="{FF2B5EF4-FFF2-40B4-BE49-F238E27FC236}">
                <a16:creationId xmlns:a16="http://schemas.microsoft.com/office/drawing/2014/main" id="{FF5336A8-7532-47FA-9B40-5C1D669F00DF}"/>
              </a:ext>
            </a:extLst>
          </p:cNvPr>
          <p:cNvSpPr>
            <a:spLocks noChangeArrowheads="1"/>
          </p:cNvSpPr>
          <p:nvPr/>
        </p:nvSpPr>
        <p:spPr bwMode="auto">
          <a:xfrm>
            <a:off x="5551485" y="1251192"/>
            <a:ext cx="12563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CC00FF"/>
                </a:solidFill>
                <a:latin typeface="ＭＳ ゴシック" pitchFamily="49" charset="-128"/>
                <a:ea typeface="ＭＳ ゴシック" pitchFamily="49" charset="-128"/>
                <a:cs typeface="Times New Roman" pitchFamily="18" charset="0"/>
              </a:rPr>
              <a:t>力の場</a:t>
            </a:r>
            <a:endParaRPr lang="ja-JP" altLang="en-US" dirty="0">
              <a:solidFill>
                <a:srgbClr val="CC00FF"/>
              </a:solidFill>
              <a:ea typeface="ＭＳ ゴシック" pitchFamily="49" charset="-128"/>
              <a:cs typeface="Times New Roman" pitchFamily="18" charset="0"/>
            </a:endParaRPr>
          </a:p>
        </p:txBody>
      </p:sp>
      <p:grpSp>
        <p:nvGrpSpPr>
          <p:cNvPr id="191" name="グループ化 190">
            <a:extLst>
              <a:ext uri="{FF2B5EF4-FFF2-40B4-BE49-F238E27FC236}">
                <a16:creationId xmlns:a16="http://schemas.microsoft.com/office/drawing/2014/main" id="{BAF4A1A1-8A0A-42A5-8129-EBBD000EFC93}"/>
              </a:ext>
            </a:extLst>
          </p:cNvPr>
          <p:cNvGrpSpPr/>
          <p:nvPr/>
        </p:nvGrpSpPr>
        <p:grpSpPr>
          <a:xfrm>
            <a:off x="5772370" y="1899682"/>
            <a:ext cx="3241177" cy="723450"/>
            <a:chOff x="274330" y="846979"/>
            <a:chExt cx="1344071" cy="376129"/>
          </a:xfrm>
        </p:grpSpPr>
        <p:cxnSp>
          <p:nvCxnSpPr>
            <p:cNvPr id="192" name="直線矢印コネクタ 191">
              <a:extLst>
                <a:ext uri="{FF2B5EF4-FFF2-40B4-BE49-F238E27FC236}">
                  <a16:creationId xmlns:a16="http://schemas.microsoft.com/office/drawing/2014/main" id="{3C067BE2-C2F8-46A5-A971-C837B13D4EC1}"/>
                </a:ext>
              </a:extLst>
            </p:cNvPr>
            <p:cNvCxnSpPr>
              <a:cxnSpLocks/>
            </p:cNvCxnSpPr>
            <p:nvPr/>
          </p:nvCxnSpPr>
          <p:spPr>
            <a:xfrm>
              <a:off x="274330" y="1094993"/>
              <a:ext cx="120074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3" name="直線矢印コネクタ 192">
              <a:extLst>
                <a:ext uri="{FF2B5EF4-FFF2-40B4-BE49-F238E27FC236}">
                  <a16:creationId xmlns:a16="http://schemas.microsoft.com/office/drawing/2014/main" id="{7B7E85B6-19C5-494D-8830-96B22AB3961F}"/>
                </a:ext>
              </a:extLst>
            </p:cNvPr>
            <p:cNvCxnSpPr>
              <a:cxnSpLocks/>
            </p:cNvCxnSpPr>
            <p:nvPr/>
          </p:nvCxnSpPr>
          <p:spPr>
            <a:xfrm flipV="1">
              <a:off x="876494" y="878008"/>
              <a:ext cx="0" cy="3451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5" name="テキスト ボックス 2">
              <a:extLst>
                <a:ext uri="{FF2B5EF4-FFF2-40B4-BE49-F238E27FC236}">
                  <a16:creationId xmlns:a16="http://schemas.microsoft.com/office/drawing/2014/main" id="{2772CFFC-82B6-49CD-BDC1-B79658171789}"/>
                </a:ext>
              </a:extLst>
            </p:cNvPr>
            <p:cNvSpPr txBox="1">
              <a:spLocks noChangeArrowheads="1"/>
            </p:cNvSpPr>
            <p:nvPr/>
          </p:nvSpPr>
          <p:spPr bwMode="auto">
            <a:xfrm>
              <a:off x="1371035" y="850888"/>
              <a:ext cx="247366" cy="22470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i="1" kern="100" dirty="0">
                  <a:effectLst/>
                  <a:latin typeface="Bookman Old Style" panose="02050604050505020204" pitchFamily="18" charset="0"/>
                  <a:ea typeface="ＭＳ 明朝" panose="02020609040205080304" pitchFamily="17" charset="-128"/>
                  <a:cs typeface="Times New Roman" panose="02020603050405020304" pitchFamily="18" charset="0"/>
                </a:rPr>
                <a:t>x</a:t>
              </a:r>
              <a:r>
                <a:rPr lang="en-US" kern="100" dirty="0">
                  <a:effectLst/>
                  <a:latin typeface="Times New Roman" panose="02020603050405020304" pitchFamily="18" charset="0"/>
                  <a:ea typeface="ＭＳ 明朝" panose="02020609040205080304" pitchFamily="17" charset="-128"/>
                  <a:cs typeface="Times New Roman" panose="02020603050405020304" pitchFamily="18" charset="0"/>
                </a:rPr>
                <a:t> </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96" name="テキスト ボックス 2">
              <a:extLst>
                <a:ext uri="{FF2B5EF4-FFF2-40B4-BE49-F238E27FC236}">
                  <a16:creationId xmlns:a16="http://schemas.microsoft.com/office/drawing/2014/main" id="{B2206AB6-6380-4E63-B119-E2CD1DEC010D}"/>
                </a:ext>
              </a:extLst>
            </p:cNvPr>
            <p:cNvSpPr txBox="1">
              <a:spLocks noChangeArrowheads="1"/>
            </p:cNvSpPr>
            <p:nvPr/>
          </p:nvSpPr>
          <p:spPr bwMode="auto">
            <a:xfrm>
              <a:off x="722421" y="846979"/>
              <a:ext cx="220480" cy="324776"/>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kern="100" dirty="0">
                  <a:effectLst/>
                  <a:latin typeface="Times New Roman" panose="02020603050405020304" pitchFamily="18" charset="0"/>
                  <a:ea typeface="ＭＳ 明朝" panose="02020609040205080304" pitchFamily="17" charset="-128"/>
                  <a:cs typeface="Times New Roman" panose="02020603050405020304" pitchFamily="18" charset="0"/>
                </a:rPr>
                <a:t>0</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361481" name="グループ化 361480">
            <a:extLst>
              <a:ext uri="{FF2B5EF4-FFF2-40B4-BE49-F238E27FC236}">
                <a16:creationId xmlns:a16="http://schemas.microsoft.com/office/drawing/2014/main" id="{D1D97101-D944-4D34-B29E-9558578A4465}"/>
              </a:ext>
            </a:extLst>
          </p:cNvPr>
          <p:cNvGrpSpPr/>
          <p:nvPr/>
        </p:nvGrpSpPr>
        <p:grpSpPr>
          <a:xfrm>
            <a:off x="5940470" y="2370904"/>
            <a:ext cx="2506178" cy="3535"/>
            <a:chOff x="5940470" y="2370904"/>
            <a:chExt cx="2506178" cy="3535"/>
          </a:xfrm>
        </p:grpSpPr>
        <p:cxnSp>
          <p:nvCxnSpPr>
            <p:cNvPr id="198" name="直線矢印コネクタ 197">
              <a:extLst>
                <a:ext uri="{FF2B5EF4-FFF2-40B4-BE49-F238E27FC236}">
                  <a16:creationId xmlns:a16="http://schemas.microsoft.com/office/drawing/2014/main" id="{664980D2-2E6C-4FD7-89B4-68F35F528D52}"/>
                </a:ext>
              </a:extLst>
            </p:cNvPr>
            <p:cNvCxnSpPr>
              <a:cxnSpLocks/>
            </p:cNvCxnSpPr>
            <p:nvPr/>
          </p:nvCxnSpPr>
          <p:spPr bwMode="auto">
            <a:xfrm flipH="1">
              <a:off x="7410572" y="2374019"/>
              <a:ext cx="184920" cy="0"/>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01" name="直線矢印コネクタ 200">
              <a:extLst>
                <a:ext uri="{FF2B5EF4-FFF2-40B4-BE49-F238E27FC236}">
                  <a16:creationId xmlns:a16="http://schemas.microsoft.com/office/drawing/2014/main" id="{9F88C36C-25C3-4F4B-8A42-C14E8288FF72}"/>
                </a:ext>
              </a:extLst>
            </p:cNvPr>
            <p:cNvCxnSpPr>
              <a:cxnSpLocks/>
            </p:cNvCxnSpPr>
            <p:nvPr/>
          </p:nvCxnSpPr>
          <p:spPr bwMode="auto">
            <a:xfrm flipH="1" flipV="1">
              <a:off x="7784734" y="2374437"/>
              <a:ext cx="258174" cy="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02" name="直線矢印コネクタ 201">
              <a:extLst>
                <a:ext uri="{FF2B5EF4-FFF2-40B4-BE49-F238E27FC236}">
                  <a16:creationId xmlns:a16="http://schemas.microsoft.com/office/drawing/2014/main" id="{33EC0624-25CB-4EFD-ACA0-A67D6F520047}"/>
                </a:ext>
              </a:extLst>
            </p:cNvPr>
            <p:cNvCxnSpPr>
              <a:cxnSpLocks/>
            </p:cNvCxnSpPr>
            <p:nvPr/>
          </p:nvCxnSpPr>
          <p:spPr bwMode="auto">
            <a:xfrm flipH="1">
              <a:off x="8091183" y="2373467"/>
              <a:ext cx="355465" cy="0"/>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grpSp>
          <p:nvGrpSpPr>
            <p:cNvPr id="361478" name="グループ化 361477">
              <a:extLst>
                <a:ext uri="{FF2B5EF4-FFF2-40B4-BE49-F238E27FC236}">
                  <a16:creationId xmlns:a16="http://schemas.microsoft.com/office/drawing/2014/main" id="{6303627B-24FA-47F3-8200-33187D616EA7}"/>
                </a:ext>
              </a:extLst>
            </p:cNvPr>
            <p:cNvGrpSpPr/>
            <p:nvPr/>
          </p:nvGrpSpPr>
          <p:grpSpPr>
            <a:xfrm flipH="1">
              <a:off x="5940470" y="2370904"/>
              <a:ext cx="1036076" cy="972"/>
              <a:chOff x="7562972" y="2525867"/>
              <a:chExt cx="1036076" cy="972"/>
            </a:xfrm>
          </p:grpSpPr>
          <p:cxnSp>
            <p:nvCxnSpPr>
              <p:cNvPr id="207" name="直線矢印コネクタ 206">
                <a:extLst>
                  <a:ext uri="{FF2B5EF4-FFF2-40B4-BE49-F238E27FC236}">
                    <a16:creationId xmlns:a16="http://schemas.microsoft.com/office/drawing/2014/main" id="{BCD63CDB-23D1-4425-B4CA-1C4B79A2253E}"/>
                  </a:ext>
                </a:extLst>
              </p:cNvPr>
              <p:cNvCxnSpPr>
                <a:cxnSpLocks/>
              </p:cNvCxnSpPr>
              <p:nvPr/>
            </p:nvCxnSpPr>
            <p:spPr bwMode="auto">
              <a:xfrm flipH="1">
                <a:off x="7562972" y="2526419"/>
                <a:ext cx="184920" cy="0"/>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08" name="直線矢印コネクタ 207">
                <a:extLst>
                  <a:ext uri="{FF2B5EF4-FFF2-40B4-BE49-F238E27FC236}">
                    <a16:creationId xmlns:a16="http://schemas.microsoft.com/office/drawing/2014/main" id="{8EE40F88-B9F3-494F-942F-EF3AAA53EF3F}"/>
                  </a:ext>
                </a:extLst>
              </p:cNvPr>
              <p:cNvCxnSpPr>
                <a:cxnSpLocks/>
              </p:cNvCxnSpPr>
              <p:nvPr/>
            </p:nvCxnSpPr>
            <p:spPr bwMode="auto">
              <a:xfrm flipH="1" flipV="1">
                <a:off x="7937134" y="2526837"/>
                <a:ext cx="258174" cy="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09" name="直線矢印コネクタ 208">
                <a:extLst>
                  <a:ext uri="{FF2B5EF4-FFF2-40B4-BE49-F238E27FC236}">
                    <a16:creationId xmlns:a16="http://schemas.microsoft.com/office/drawing/2014/main" id="{51DE4182-F545-4D1D-A312-88290845822F}"/>
                  </a:ext>
                </a:extLst>
              </p:cNvPr>
              <p:cNvCxnSpPr>
                <a:cxnSpLocks/>
              </p:cNvCxnSpPr>
              <p:nvPr/>
            </p:nvCxnSpPr>
            <p:spPr bwMode="auto">
              <a:xfrm flipH="1">
                <a:off x="8243583" y="2525867"/>
                <a:ext cx="355465" cy="0"/>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grpSp>
      </p:grpSp>
      <p:sp>
        <p:nvSpPr>
          <p:cNvPr id="213" name="Rectangle 47">
            <a:extLst>
              <a:ext uri="{FF2B5EF4-FFF2-40B4-BE49-F238E27FC236}">
                <a16:creationId xmlns:a16="http://schemas.microsoft.com/office/drawing/2014/main" id="{3AD886AF-EB28-42F2-95E3-0EB5D03A7570}"/>
              </a:ext>
            </a:extLst>
          </p:cNvPr>
          <p:cNvSpPr>
            <a:spLocks noChangeArrowheads="1"/>
          </p:cNvSpPr>
          <p:nvPr/>
        </p:nvSpPr>
        <p:spPr bwMode="auto">
          <a:xfrm>
            <a:off x="3873" y="1570682"/>
            <a:ext cx="17456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FF"/>
                </a:solidFill>
                <a:latin typeface="ＭＳ ゴシック" pitchFamily="49" charset="-128"/>
                <a:ea typeface="ＭＳ ゴシック" pitchFamily="49" charset="-128"/>
                <a:cs typeface="Times New Roman" pitchFamily="18" charset="0"/>
              </a:rPr>
              <a:t>グラフ</a:t>
            </a:r>
            <a:endParaRPr lang="ja-JP" altLang="en-US" dirty="0">
              <a:solidFill>
                <a:srgbClr val="000000"/>
              </a:solidFill>
              <a:ea typeface="ＭＳ ゴシック" pitchFamily="49" charset="-128"/>
              <a:cs typeface="Times New Roman" pitchFamily="18" charset="0"/>
            </a:endParaRPr>
          </a:p>
        </p:txBody>
      </p:sp>
      <p:sp>
        <p:nvSpPr>
          <p:cNvPr id="214" name="AutoShape 3">
            <a:extLst>
              <a:ext uri="{FF2B5EF4-FFF2-40B4-BE49-F238E27FC236}">
                <a16:creationId xmlns:a16="http://schemas.microsoft.com/office/drawing/2014/main" id="{06ED5CA0-3ADA-4BF7-B528-7587E9B952FC}"/>
              </a:ext>
            </a:extLst>
          </p:cNvPr>
          <p:cNvSpPr>
            <a:spLocks noChangeArrowheads="1"/>
          </p:cNvSpPr>
          <p:nvPr/>
        </p:nvSpPr>
        <p:spPr bwMode="auto">
          <a:xfrm>
            <a:off x="4755100" y="37613"/>
            <a:ext cx="1725596" cy="814679"/>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215" name="Line 5">
            <a:extLst>
              <a:ext uri="{FF2B5EF4-FFF2-40B4-BE49-F238E27FC236}">
                <a16:creationId xmlns:a16="http://schemas.microsoft.com/office/drawing/2014/main" id="{3A1C3130-EF8E-4BCB-8DA4-5E8A3FE42679}"/>
              </a:ext>
            </a:extLst>
          </p:cNvPr>
          <p:cNvSpPr>
            <a:spLocks noChangeShapeType="1"/>
          </p:cNvSpPr>
          <p:nvPr/>
        </p:nvSpPr>
        <p:spPr bwMode="auto">
          <a:xfrm flipH="1">
            <a:off x="3735761" y="848619"/>
            <a:ext cx="1886112" cy="1011305"/>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216" name="AutoShape 10">
            <a:extLst>
              <a:ext uri="{FF2B5EF4-FFF2-40B4-BE49-F238E27FC236}">
                <a16:creationId xmlns:a16="http://schemas.microsoft.com/office/drawing/2014/main" id="{38459831-5D0B-48D5-BE3A-B548458F9CE1}"/>
              </a:ext>
            </a:extLst>
          </p:cNvPr>
          <p:cNvSpPr>
            <a:spLocks noChangeArrowheads="1"/>
          </p:cNvSpPr>
          <p:nvPr/>
        </p:nvSpPr>
        <p:spPr bwMode="auto">
          <a:xfrm>
            <a:off x="2831620" y="1630384"/>
            <a:ext cx="437055" cy="471487"/>
          </a:xfrm>
          <a:prstGeom prst="roundRect">
            <a:avLst>
              <a:gd name="adj" fmla="val 3678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217" name="Line 13">
            <a:extLst>
              <a:ext uri="{FF2B5EF4-FFF2-40B4-BE49-F238E27FC236}">
                <a16:creationId xmlns:a16="http://schemas.microsoft.com/office/drawing/2014/main" id="{3BF2D35E-0C8F-4AD1-92DA-EC263772ED96}"/>
              </a:ext>
            </a:extLst>
          </p:cNvPr>
          <p:cNvSpPr>
            <a:spLocks noChangeShapeType="1"/>
          </p:cNvSpPr>
          <p:nvPr/>
        </p:nvSpPr>
        <p:spPr bwMode="auto">
          <a:xfrm flipV="1">
            <a:off x="3251151" y="640079"/>
            <a:ext cx="1586712" cy="1061058"/>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221" name="AutoShape 3">
            <a:extLst>
              <a:ext uri="{FF2B5EF4-FFF2-40B4-BE49-F238E27FC236}">
                <a16:creationId xmlns:a16="http://schemas.microsoft.com/office/drawing/2014/main" id="{129B6CCF-C26E-4A04-8631-FF3E4E6FB77B}"/>
              </a:ext>
            </a:extLst>
          </p:cNvPr>
          <p:cNvSpPr>
            <a:spLocks noChangeArrowheads="1"/>
          </p:cNvSpPr>
          <p:nvPr/>
        </p:nvSpPr>
        <p:spPr bwMode="auto">
          <a:xfrm>
            <a:off x="339608" y="734817"/>
            <a:ext cx="4430876" cy="652473"/>
          </a:xfrm>
          <a:custGeom>
            <a:avLst/>
            <a:gdLst>
              <a:gd name="connsiteX0" fmla="*/ 0 w 5004579"/>
              <a:gd name="connsiteY0" fmla="*/ 386010 h 1049310"/>
              <a:gd name="connsiteX1" fmla="*/ 386010 w 5004579"/>
              <a:gd name="connsiteY1" fmla="*/ 0 h 1049310"/>
              <a:gd name="connsiteX2" fmla="*/ 4618569 w 5004579"/>
              <a:gd name="connsiteY2" fmla="*/ 0 h 1049310"/>
              <a:gd name="connsiteX3" fmla="*/ 5004579 w 5004579"/>
              <a:gd name="connsiteY3" fmla="*/ 386010 h 1049310"/>
              <a:gd name="connsiteX4" fmla="*/ 5004579 w 5004579"/>
              <a:gd name="connsiteY4" fmla="*/ 663300 h 1049310"/>
              <a:gd name="connsiteX5" fmla="*/ 4618569 w 5004579"/>
              <a:gd name="connsiteY5" fmla="*/ 1049310 h 1049310"/>
              <a:gd name="connsiteX6" fmla="*/ 386010 w 5004579"/>
              <a:gd name="connsiteY6" fmla="*/ 1049310 h 1049310"/>
              <a:gd name="connsiteX7" fmla="*/ 0 w 5004579"/>
              <a:gd name="connsiteY7" fmla="*/ 663300 h 1049310"/>
              <a:gd name="connsiteX8" fmla="*/ 0 w 5004579"/>
              <a:gd name="connsiteY8" fmla="*/ 386010 h 1049310"/>
              <a:gd name="connsiteX0" fmla="*/ 0 w 5004579"/>
              <a:gd name="connsiteY0" fmla="*/ 386010 h 1049310"/>
              <a:gd name="connsiteX1" fmla="*/ 386010 w 5004579"/>
              <a:gd name="connsiteY1" fmla="*/ 0 h 1049310"/>
              <a:gd name="connsiteX2" fmla="*/ 4618569 w 5004579"/>
              <a:gd name="connsiteY2" fmla="*/ 0 h 1049310"/>
              <a:gd name="connsiteX3" fmla="*/ 5004579 w 5004579"/>
              <a:gd name="connsiteY3" fmla="*/ 386010 h 1049310"/>
              <a:gd name="connsiteX4" fmla="*/ 5004579 w 5004579"/>
              <a:gd name="connsiteY4" fmla="*/ 663300 h 1049310"/>
              <a:gd name="connsiteX5" fmla="*/ 4618569 w 5004579"/>
              <a:gd name="connsiteY5" fmla="*/ 1049310 h 1049310"/>
              <a:gd name="connsiteX6" fmla="*/ 1551285 w 5004579"/>
              <a:gd name="connsiteY6" fmla="*/ 7055 h 1049310"/>
              <a:gd name="connsiteX7" fmla="*/ 386010 w 5004579"/>
              <a:gd name="connsiteY7" fmla="*/ 1049310 h 1049310"/>
              <a:gd name="connsiteX8" fmla="*/ 0 w 5004579"/>
              <a:gd name="connsiteY8" fmla="*/ 663300 h 1049310"/>
              <a:gd name="connsiteX9" fmla="*/ 0 w 5004579"/>
              <a:gd name="connsiteY9" fmla="*/ 386010 h 1049310"/>
              <a:gd name="connsiteX0" fmla="*/ 0 w 5004579"/>
              <a:gd name="connsiteY0" fmla="*/ 386010 h 1056458"/>
              <a:gd name="connsiteX1" fmla="*/ 386010 w 5004579"/>
              <a:gd name="connsiteY1" fmla="*/ 0 h 1056458"/>
              <a:gd name="connsiteX2" fmla="*/ 4618569 w 5004579"/>
              <a:gd name="connsiteY2" fmla="*/ 0 h 1056458"/>
              <a:gd name="connsiteX3" fmla="*/ 5004579 w 5004579"/>
              <a:gd name="connsiteY3" fmla="*/ 386010 h 1056458"/>
              <a:gd name="connsiteX4" fmla="*/ 5004579 w 5004579"/>
              <a:gd name="connsiteY4" fmla="*/ 663300 h 1056458"/>
              <a:gd name="connsiteX5" fmla="*/ 4618569 w 5004579"/>
              <a:gd name="connsiteY5" fmla="*/ 1049310 h 1056458"/>
              <a:gd name="connsiteX6" fmla="*/ 3227685 w 5004579"/>
              <a:gd name="connsiteY6" fmla="*/ 921455 h 1056458"/>
              <a:gd name="connsiteX7" fmla="*/ 1551285 w 5004579"/>
              <a:gd name="connsiteY7" fmla="*/ 7055 h 1056458"/>
              <a:gd name="connsiteX8" fmla="*/ 386010 w 5004579"/>
              <a:gd name="connsiteY8" fmla="*/ 1049310 h 1056458"/>
              <a:gd name="connsiteX9" fmla="*/ 0 w 5004579"/>
              <a:gd name="connsiteY9" fmla="*/ 663300 h 1056458"/>
              <a:gd name="connsiteX10" fmla="*/ 0 w 5004579"/>
              <a:gd name="connsiteY10" fmla="*/ 386010 h 1056458"/>
              <a:gd name="connsiteX0" fmla="*/ 0 w 5004579"/>
              <a:gd name="connsiteY0" fmla="*/ 404118 h 1074566"/>
              <a:gd name="connsiteX1" fmla="*/ 386010 w 5004579"/>
              <a:gd name="connsiteY1" fmla="*/ 18108 h 1074566"/>
              <a:gd name="connsiteX2" fmla="*/ 4618569 w 5004579"/>
              <a:gd name="connsiteY2" fmla="*/ 18108 h 1074566"/>
              <a:gd name="connsiteX3" fmla="*/ 5004579 w 5004579"/>
              <a:gd name="connsiteY3" fmla="*/ 404118 h 1074566"/>
              <a:gd name="connsiteX4" fmla="*/ 5004579 w 5004579"/>
              <a:gd name="connsiteY4" fmla="*/ 681408 h 1074566"/>
              <a:gd name="connsiteX5" fmla="*/ 4618569 w 5004579"/>
              <a:gd name="connsiteY5" fmla="*/ 1067418 h 1074566"/>
              <a:gd name="connsiteX6" fmla="*/ 3227685 w 5004579"/>
              <a:gd name="connsiteY6" fmla="*/ 939563 h 1074566"/>
              <a:gd name="connsiteX7" fmla="*/ 2770485 w 5004579"/>
              <a:gd name="connsiteY7" fmla="*/ 177563 h 1074566"/>
              <a:gd name="connsiteX8" fmla="*/ 1551285 w 5004579"/>
              <a:gd name="connsiteY8" fmla="*/ 25163 h 1074566"/>
              <a:gd name="connsiteX9" fmla="*/ 386010 w 5004579"/>
              <a:gd name="connsiteY9" fmla="*/ 1067418 h 1074566"/>
              <a:gd name="connsiteX10" fmla="*/ 0 w 5004579"/>
              <a:gd name="connsiteY10" fmla="*/ 681408 h 1074566"/>
              <a:gd name="connsiteX11" fmla="*/ 0 w 5004579"/>
              <a:gd name="connsiteY11" fmla="*/ 404118 h 1074566"/>
              <a:gd name="connsiteX0" fmla="*/ 0 w 5004579"/>
              <a:gd name="connsiteY0" fmla="*/ 404118 h 1067418"/>
              <a:gd name="connsiteX1" fmla="*/ 386010 w 5004579"/>
              <a:gd name="connsiteY1" fmla="*/ 18108 h 1067418"/>
              <a:gd name="connsiteX2" fmla="*/ 4618569 w 5004579"/>
              <a:gd name="connsiteY2" fmla="*/ 18108 h 1067418"/>
              <a:gd name="connsiteX3" fmla="*/ 5004579 w 5004579"/>
              <a:gd name="connsiteY3" fmla="*/ 404118 h 1067418"/>
              <a:gd name="connsiteX4" fmla="*/ 5004579 w 5004579"/>
              <a:gd name="connsiteY4" fmla="*/ 681408 h 1067418"/>
              <a:gd name="connsiteX5" fmla="*/ 4646278 w 5004579"/>
              <a:gd name="connsiteY5" fmla="*/ 1018927 h 1067418"/>
              <a:gd name="connsiteX6" fmla="*/ 3227685 w 5004579"/>
              <a:gd name="connsiteY6" fmla="*/ 939563 h 1067418"/>
              <a:gd name="connsiteX7" fmla="*/ 2770485 w 5004579"/>
              <a:gd name="connsiteY7" fmla="*/ 177563 h 1067418"/>
              <a:gd name="connsiteX8" fmla="*/ 1551285 w 5004579"/>
              <a:gd name="connsiteY8" fmla="*/ 25163 h 1067418"/>
              <a:gd name="connsiteX9" fmla="*/ 386010 w 5004579"/>
              <a:gd name="connsiteY9" fmla="*/ 1067418 h 1067418"/>
              <a:gd name="connsiteX10" fmla="*/ 0 w 5004579"/>
              <a:gd name="connsiteY10" fmla="*/ 681408 h 1067418"/>
              <a:gd name="connsiteX11" fmla="*/ 0 w 5004579"/>
              <a:gd name="connsiteY11" fmla="*/ 404118 h 1067418"/>
              <a:gd name="connsiteX0" fmla="*/ 0 w 5004579"/>
              <a:gd name="connsiteY0" fmla="*/ 404118 h 1067418"/>
              <a:gd name="connsiteX1" fmla="*/ 386010 w 5004579"/>
              <a:gd name="connsiteY1" fmla="*/ 18108 h 1067418"/>
              <a:gd name="connsiteX2" fmla="*/ 4618569 w 5004579"/>
              <a:gd name="connsiteY2" fmla="*/ 18108 h 1067418"/>
              <a:gd name="connsiteX3" fmla="*/ 5004579 w 5004579"/>
              <a:gd name="connsiteY3" fmla="*/ 404118 h 1067418"/>
              <a:gd name="connsiteX4" fmla="*/ 5004579 w 5004579"/>
              <a:gd name="connsiteY4" fmla="*/ 681408 h 1067418"/>
              <a:gd name="connsiteX5" fmla="*/ 4646278 w 5004579"/>
              <a:gd name="connsiteY5" fmla="*/ 1018927 h 1067418"/>
              <a:gd name="connsiteX6" fmla="*/ 3227685 w 5004579"/>
              <a:gd name="connsiteY6" fmla="*/ 939563 h 1067418"/>
              <a:gd name="connsiteX7" fmla="*/ 2770485 w 5004579"/>
              <a:gd name="connsiteY7" fmla="*/ 177563 h 1067418"/>
              <a:gd name="connsiteX8" fmla="*/ 1551285 w 5004579"/>
              <a:gd name="connsiteY8" fmla="*/ 25163 h 1067418"/>
              <a:gd name="connsiteX9" fmla="*/ 386010 w 5004579"/>
              <a:gd name="connsiteY9" fmla="*/ 1067418 h 1067418"/>
              <a:gd name="connsiteX10" fmla="*/ 0 w 5004579"/>
              <a:gd name="connsiteY10" fmla="*/ 681408 h 1067418"/>
              <a:gd name="connsiteX11" fmla="*/ 0 w 5004579"/>
              <a:gd name="connsiteY11" fmla="*/ 404118 h 1067418"/>
              <a:gd name="connsiteX0" fmla="*/ 0 w 5004579"/>
              <a:gd name="connsiteY0" fmla="*/ 404118 h 1067418"/>
              <a:gd name="connsiteX1" fmla="*/ 386010 w 5004579"/>
              <a:gd name="connsiteY1" fmla="*/ 18108 h 1067418"/>
              <a:gd name="connsiteX2" fmla="*/ 4618569 w 5004579"/>
              <a:gd name="connsiteY2" fmla="*/ 18108 h 1067418"/>
              <a:gd name="connsiteX3" fmla="*/ 5004579 w 5004579"/>
              <a:gd name="connsiteY3" fmla="*/ 404118 h 1067418"/>
              <a:gd name="connsiteX4" fmla="*/ 5004579 w 5004579"/>
              <a:gd name="connsiteY4" fmla="*/ 681408 h 1067418"/>
              <a:gd name="connsiteX5" fmla="*/ 4646278 w 5004579"/>
              <a:gd name="connsiteY5" fmla="*/ 1018927 h 1067418"/>
              <a:gd name="connsiteX6" fmla="*/ 3345448 w 5004579"/>
              <a:gd name="connsiteY6" fmla="*/ 1015763 h 1067418"/>
              <a:gd name="connsiteX7" fmla="*/ 3227685 w 5004579"/>
              <a:gd name="connsiteY7" fmla="*/ 939563 h 1067418"/>
              <a:gd name="connsiteX8" fmla="*/ 2770485 w 5004579"/>
              <a:gd name="connsiteY8" fmla="*/ 177563 h 1067418"/>
              <a:gd name="connsiteX9" fmla="*/ 1551285 w 5004579"/>
              <a:gd name="connsiteY9" fmla="*/ 25163 h 1067418"/>
              <a:gd name="connsiteX10" fmla="*/ 386010 w 5004579"/>
              <a:gd name="connsiteY10" fmla="*/ 1067418 h 1067418"/>
              <a:gd name="connsiteX11" fmla="*/ 0 w 5004579"/>
              <a:gd name="connsiteY11" fmla="*/ 681408 h 1067418"/>
              <a:gd name="connsiteX12" fmla="*/ 0 w 5004579"/>
              <a:gd name="connsiteY12" fmla="*/ 404118 h 1067418"/>
              <a:gd name="connsiteX0" fmla="*/ 0 w 5004579"/>
              <a:gd name="connsiteY0" fmla="*/ 392799 h 1056099"/>
              <a:gd name="connsiteX1" fmla="*/ 386010 w 5004579"/>
              <a:gd name="connsiteY1" fmla="*/ 6789 h 1056099"/>
              <a:gd name="connsiteX2" fmla="*/ 4618569 w 5004579"/>
              <a:gd name="connsiteY2" fmla="*/ 6789 h 1056099"/>
              <a:gd name="connsiteX3" fmla="*/ 5004579 w 5004579"/>
              <a:gd name="connsiteY3" fmla="*/ 392799 h 1056099"/>
              <a:gd name="connsiteX4" fmla="*/ 5004579 w 5004579"/>
              <a:gd name="connsiteY4" fmla="*/ 670089 h 1056099"/>
              <a:gd name="connsiteX5" fmla="*/ 4646278 w 5004579"/>
              <a:gd name="connsiteY5" fmla="*/ 1007608 h 1056099"/>
              <a:gd name="connsiteX6" fmla="*/ 3345448 w 5004579"/>
              <a:gd name="connsiteY6" fmla="*/ 1004444 h 1056099"/>
              <a:gd name="connsiteX7" fmla="*/ 3227685 w 5004579"/>
              <a:gd name="connsiteY7" fmla="*/ 928244 h 1056099"/>
              <a:gd name="connsiteX8" fmla="*/ 2770485 w 5004579"/>
              <a:gd name="connsiteY8" fmla="*/ 166244 h 1056099"/>
              <a:gd name="connsiteX9" fmla="*/ 962467 w 5004579"/>
              <a:gd name="connsiteY9" fmla="*/ 27698 h 1056099"/>
              <a:gd name="connsiteX10" fmla="*/ 386010 w 5004579"/>
              <a:gd name="connsiteY10" fmla="*/ 1056099 h 1056099"/>
              <a:gd name="connsiteX11" fmla="*/ 0 w 5004579"/>
              <a:gd name="connsiteY11" fmla="*/ 670089 h 1056099"/>
              <a:gd name="connsiteX12" fmla="*/ 0 w 5004579"/>
              <a:gd name="connsiteY12" fmla="*/ 392799 h 1056099"/>
              <a:gd name="connsiteX0" fmla="*/ 0 w 5004579"/>
              <a:gd name="connsiteY0" fmla="*/ 386010 h 1049310"/>
              <a:gd name="connsiteX1" fmla="*/ 386010 w 5004579"/>
              <a:gd name="connsiteY1" fmla="*/ 0 h 1049310"/>
              <a:gd name="connsiteX2" fmla="*/ 4618569 w 5004579"/>
              <a:gd name="connsiteY2" fmla="*/ 0 h 1049310"/>
              <a:gd name="connsiteX3" fmla="*/ 5004579 w 5004579"/>
              <a:gd name="connsiteY3" fmla="*/ 386010 h 1049310"/>
              <a:gd name="connsiteX4" fmla="*/ 5004579 w 5004579"/>
              <a:gd name="connsiteY4" fmla="*/ 663300 h 1049310"/>
              <a:gd name="connsiteX5" fmla="*/ 4646278 w 5004579"/>
              <a:gd name="connsiteY5" fmla="*/ 1000819 h 1049310"/>
              <a:gd name="connsiteX6" fmla="*/ 3345448 w 5004579"/>
              <a:gd name="connsiteY6" fmla="*/ 997655 h 1049310"/>
              <a:gd name="connsiteX7" fmla="*/ 3227685 w 5004579"/>
              <a:gd name="connsiteY7" fmla="*/ 921455 h 1049310"/>
              <a:gd name="connsiteX8" fmla="*/ 2770485 w 5004579"/>
              <a:gd name="connsiteY8" fmla="*/ 159455 h 1049310"/>
              <a:gd name="connsiteX9" fmla="*/ 962467 w 5004579"/>
              <a:gd name="connsiteY9" fmla="*/ 20909 h 1049310"/>
              <a:gd name="connsiteX10" fmla="*/ 386010 w 5004579"/>
              <a:gd name="connsiteY10" fmla="*/ 1049310 h 1049310"/>
              <a:gd name="connsiteX11" fmla="*/ 0 w 5004579"/>
              <a:gd name="connsiteY11" fmla="*/ 663300 h 1049310"/>
              <a:gd name="connsiteX12" fmla="*/ 0 w 5004579"/>
              <a:gd name="connsiteY12" fmla="*/ 386010 h 1049310"/>
              <a:gd name="connsiteX0" fmla="*/ 0 w 5004579"/>
              <a:gd name="connsiteY0" fmla="*/ 386010 h 1049310"/>
              <a:gd name="connsiteX1" fmla="*/ 386010 w 5004579"/>
              <a:gd name="connsiteY1" fmla="*/ 0 h 1049310"/>
              <a:gd name="connsiteX2" fmla="*/ 4618569 w 5004579"/>
              <a:gd name="connsiteY2" fmla="*/ 0 h 1049310"/>
              <a:gd name="connsiteX3" fmla="*/ 5004579 w 5004579"/>
              <a:gd name="connsiteY3" fmla="*/ 386010 h 1049310"/>
              <a:gd name="connsiteX4" fmla="*/ 5004579 w 5004579"/>
              <a:gd name="connsiteY4" fmla="*/ 663300 h 1049310"/>
              <a:gd name="connsiteX5" fmla="*/ 4646278 w 5004579"/>
              <a:gd name="connsiteY5" fmla="*/ 1000819 h 1049310"/>
              <a:gd name="connsiteX6" fmla="*/ 3345448 w 5004579"/>
              <a:gd name="connsiteY6" fmla="*/ 997655 h 1049310"/>
              <a:gd name="connsiteX7" fmla="*/ 3227685 w 5004579"/>
              <a:gd name="connsiteY7" fmla="*/ 921455 h 1049310"/>
              <a:gd name="connsiteX8" fmla="*/ 2895176 w 5004579"/>
              <a:gd name="connsiteY8" fmla="*/ 110964 h 1049310"/>
              <a:gd name="connsiteX9" fmla="*/ 962467 w 5004579"/>
              <a:gd name="connsiteY9" fmla="*/ 20909 h 1049310"/>
              <a:gd name="connsiteX10" fmla="*/ 386010 w 5004579"/>
              <a:gd name="connsiteY10" fmla="*/ 1049310 h 1049310"/>
              <a:gd name="connsiteX11" fmla="*/ 0 w 5004579"/>
              <a:gd name="connsiteY11" fmla="*/ 663300 h 1049310"/>
              <a:gd name="connsiteX12" fmla="*/ 0 w 5004579"/>
              <a:gd name="connsiteY12" fmla="*/ 386010 h 1049310"/>
              <a:gd name="connsiteX0" fmla="*/ 196 w 5004775"/>
              <a:gd name="connsiteY0" fmla="*/ 386010 h 1022218"/>
              <a:gd name="connsiteX1" fmla="*/ 386206 w 5004775"/>
              <a:gd name="connsiteY1" fmla="*/ 0 h 1022218"/>
              <a:gd name="connsiteX2" fmla="*/ 4618765 w 5004775"/>
              <a:gd name="connsiteY2" fmla="*/ 0 h 1022218"/>
              <a:gd name="connsiteX3" fmla="*/ 5004775 w 5004775"/>
              <a:gd name="connsiteY3" fmla="*/ 386010 h 1022218"/>
              <a:gd name="connsiteX4" fmla="*/ 5004775 w 5004775"/>
              <a:gd name="connsiteY4" fmla="*/ 663300 h 1022218"/>
              <a:gd name="connsiteX5" fmla="*/ 4646474 w 5004775"/>
              <a:gd name="connsiteY5" fmla="*/ 1000819 h 1022218"/>
              <a:gd name="connsiteX6" fmla="*/ 3345644 w 5004775"/>
              <a:gd name="connsiteY6" fmla="*/ 997655 h 1022218"/>
              <a:gd name="connsiteX7" fmla="*/ 3227881 w 5004775"/>
              <a:gd name="connsiteY7" fmla="*/ 921455 h 1022218"/>
              <a:gd name="connsiteX8" fmla="*/ 2895372 w 5004775"/>
              <a:gd name="connsiteY8" fmla="*/ 110964 h 1022218"/>
              <a:gd name="connsiteX9" fmla="*/ 962663 w 5004775"/>
              <a:gd name="connsiteY9" fmla="*/ 20909 h 1022218"/>
              <a:gd name="connsiteX10" fmla="*/ 199169 w 5004775"/>
              <a:gd name="connsiteY10" fmla="*/ 820710 h 1022218"/>
              <a:gd name="connsiteX11" fmla="*/ 196 w 5004775"/>
              <a:gd name="connsiteY11" fmla="*/ 663300 h 1022218"/>
              <a:gd name="connsiteX12" fmla="*/ 196 w 5004775"/>
              <a:gd name="connsiteY12" fmla="*/ 386010 h 1022218"/>
              <a:gd name="connsiteX0" fmla="*/ 196 w 5004775"/>
              <a:gd name="connsiteY0" fmla="*/ 386010 h 1022218"/>
              <a:gd name="connsiteX1" fmla="*/ 386206 w 5004775"/>
              <a:gd name="connsiteY1" fmla="*/ 0 h 1022218"/>
              <a:gd name="connsiteX2" fmla="*/ 4618765 w 5004775"/>
              <a:gd name="connsiteY2" fmla="*/ 0 h 1022218"/>
              <a:gd name="connsiteX3" fmla="*/ 5004775 w 5004775"/>
              <a:gd name="connsiteY3" fmla="*/ 386010 h 1022218"/>
              <a:gd name="connsiteX4" fmla="*/ 5004775 w 5004775"/>
              <a:gd name="connsiteY4" fmla="*/ 663300 h 1022218"/>
              <a:gd name="connsiteX5" fmla="*/ 4646474 w 5004775"/>
              <a:gd name="connsiteY5" fmla="*/ 1000819 h 1022218"/>
              <a:gd name="connsiteX6" fmla="*/ 3345644 w 5004775"/>
              <a:gd name="connsiteY6" fmla="*/ 997655 h 1022218"/>
              <a:gd name="connsiteX7" fmla="*/ 3227881 w 5004775"/>
              <a:gd name="connsiteY7" fmla="*/ 921455 h 1022218"/>
              <a:gd name="connsiteX8" fmla="*/ 2895372 w 5004775"/>
              <a:gd name="connsiteY8" fmla="*/ 110964 h 1022218"/>
              <a:gd name="connsiteX9" fmla="*/ 962663 w 5004775"/>
              <a:gd name="connsiteY9" fmla="*/ 20909 h 1022218"/>
              <a:gd name="connsiteX10" fmla="*/ 199169 w 5004775"/>
              <a:gd name="connsiteY10" fmla="*/ 820710 h 1022218"/>
              <a:gd name="connsiteX11" fmla="*/ 196 w 5004775"/>
              <a:gd name="connsiteY11" fmla="*/ 663300 h 1022218"/>
              <a:gd name="connsiteX12" fmla="*/ 196 w 5004775"/>
              <a:gd name="connsiteY12" fmla="*/ 386010 h 1022218"/>
              <a:gd name="connsiteX0" fmla="*/ 196 w 5004775"/>
              <a:gd name="connsiteY0" fmla="*/ 386010 h 1022218"/>
              <a:gd name="connsiteX1" fmla="*/ 386206 w 5004775"/>
              <a:gd name="connsiteY1" fmla="*/ 0 h 1022218"/>
              <a:gd name="connsiteX2" fmla="*/ 4618765 w 5004775"/>
              <a:gd name="connsiteY2" fmla="*/ 0 h 1022218"/>
              <a:gd name="connsiteX3" fmla="*/ 5004775 w 5004775"/>
              <a:gd name="connsiteY3" fmla="*/ 386010 h 1022218"/>
              <a:gd name="connsiteX4" fmla="*/ 5004775 w 5004775"/>
              <a:gd name="connsiteY4" fmla="*/ 663300 h 1022218"/>
              <a:gd name="connsiteX5" fmla="*/ 4646474 w 5004775"/>
              <a:gd name="connsiteY5" fmla="*/ 1000819 h 1022218"/>
              <a:gd name="connsiteX6" fmla="*/ 3345644 w 5004775"/>
              <a:gd name="connsiteY6" fmla="*/ 997655 h 1022218"/>
              <a:gd name="connsiteX7" fmla="*/ 3227881 w 5004775"/>
              <a:gd name="connsiteY7" fmla="*/ 921455 h 1022218"/>
              <a:gd name="connsiteX8" fmla="*/ 2895372 w 5004775"/>
              <a:gd name="connsiteY8" fmla="*/ 110964 h 1022218"/>
              <a:gd name="connsiteX9" fmla="*/ 962663 w 5004775"/>
              <a:gd name="connsiteY9" fmla="*/ 20909 h 1022218"/>
              <a:gd name="connsiteX10" fmla="*/ 199169 w 5004775"/>
              <a:gd name="connsiteY10" fmla="*/ 820710 h 1022218"/>
              <a:gd name="connsiteX11" fmla="*/ 196 w 5004775"/>
              <a:gd name="connsiteY11" fmla="*/ 663300 h 1022218"/>
              <a:gd name="connsiteX12" fmla="*/ 196 w 5004775"/>
              <a:gd name="connsiteY12" fmla="*/ 386010 h 1022218"/>
              <a:gd name="connsiteX0" fmla="*/ 7260 w 5011839"/>
              <a:gd name="connsiteY0" fmla="*/ 386010 h 1022218"/>
              <a:gd name="connsiteX1" fmla="*/ 393270 w 5011839"/>
              <a:gd name="connsiteY1" fmla="*/ 0 h 1022218"/>
              <a:gd name="connsiteX2" fmla="*/ 4625829 w 5011839"/>
              <a:gd name="connsiteY2" fmla="*/ 0 h 1022218"/>
              <a:gd name="connsiteX3" fmla="*/ 5011839 w 5011839"/>
              <a:gd name="connsiteY3" fmla="*/ 386010 h 1022218"/>
              <a:gd name="connsiteX4" fmla="*/ 5011839 w 5011839"/>
              <a:gd name="connsiteY4" fmla="*/ 663300 h 1022218"/>
              <a:gd name="connsiteX5" fmla="*/ 4653538 w 5011839"/>
              <a:gd name="connsiteY5" fmla="*/ 1000819 h 1022218"/>
              <a:gd name="connsiteX6" fmla="*/ 3352708 w 5011839"/>
              <a:gd name="connsiteY6" fmla="*/ 997655 h 1022218"/>
              <a:gd name="connsiteX7" fmla="*/ 3234945 w 5011839"/>
              <a:gd name="connsiteY7" fmla="*/ 921455 h 1022218"/>
              <a:gd name="connsiteX8" fmla="*/ 2902436 w 5011839"/>
              <a:gd name="connsiteY8" fmla="*/ 110964 h 1022218"/>
              <a:gd name="connsiteX9" fmla="*/ 969727 w 5011839"/>
              <a:gd name="connsiteY9" fmla="*/ 20909 h 1022218"/>
              <a:gd name="connsiteX10" fmla="*/ 206233 w 5011839"/>
              <a:gd name="connsiteY10" fmla="*/ 820710 h 1022218"/>
              <a:gd name="connsiteX11" fmla="*/ 7260 w 5011839"/>
              <a:gd name="connsiteY11" fmla="*/ 386010 h 1022218"/>
              <a:gd name="connsiteX0" fmla="*/ 16054 w 5020633"/>
              <a:gd name="connsiteY0" fmla="*/ 386010 h 1022218"/>
              <a:gd name="connsiteX1" fmla="*/ 402064 w 5020633"/>
              <a:gd name="connsiteY1" fmla="*/ 0 h 1022218"/>
              <a:gd name="connsiteX2" fmla="*/ 4634623 w 5020633"/>
              <a:gd name="connsiteY2" fmla="*/ 0 h 1022218"/>
              <a:gd name="connsiteX3" fmla="*/ 5020633 w 5020633"/>
              <a:gd name="connsiteY3" fmla="*/ 386010 h 1022218"/>
              <a:gd name="connsiteX4" fmla="*/ 5020633 w 5020633"/>
              <a:gd name="connsiteY4" fmla="*/ 663300 h 1022218"/>
              <a:gd name="connsiteX5" fmla="*/ 4662332 w 5020633"/>
              <a:gd name="connsiteY5" fmla="*/ 1000819 h 1022218"/>
              <a:gd name="connsiteX6" fmla="*/ 3361502 w 5020633"/>
              <a:gd name="connsiteY6" fmla="*/ 997655 h 1022218"/>
              <a:gd name="connsiteX7" fmla="*/ 3243739 w 5020633"/>
              <a:gd name="connsiteY7" fmla="*/ 921455 h 1022218"/>
              <a:gd name="connsiteX8" fmla="*/ 2911230 w 5020633"/>
              <a:gd name="connsiteY8" fmla="*/ 110964 h 1022218"/>
              <a:gd name="connsiteX9" fmla="*/ 978521 w 5020633"/>
              <a:gd name="connsiteY9" fmla="*/ 20909 h 1022218"/>
              <a:gd name="connsiteX10" fmla="*/ 145754 w 5020633"/>
              <a:gd name="connsiteY10" fmla="*/ 779146 h 1022218"/>
              <a:gd name="connsiteX11" fmla="*/ 16054 w 5020633"/>
              <a:gd name="connsiteY11" fmla="*/ 386010 h 1022218"/>
              <a:gd name="connsiteX0" fmla="*/ 12199 w 5016778"/>
              <a:gd name="connsiteY0" fmla="*/ 386010 h 1022218"/>
              <a:gd name="connsiteX1" fmla="*/ 398209 w 5016778"/>
              <a:gd name="connsiteY1" fmla="*/ 0 h 1022218"/>
              <a:gd name="connsiteX2" fmla="*/ 4630768 w 5016778"/>
              <a:gd name="connsiteY2" fmla="*/ 0 h 1022218"/>
              <a:gd name="connsiteX3" fmla="*/ 5016778 w 5016778"/>
              <a:gd name="connsiteY3" fmla="*/ 386010 h 1022218"/>
              <a:gd name="connsiteX4" fmla="*/ 5016778 w 5016778"/>
              <a:gd name="connsiteY4" fmla="*/ 663300 h 1022218"/>
              <a:gd name="connsiteX5" fmla="*/ 4658477 w 5016778"/>
              <a:gd name="connsiteY5" fmla="*/ 1000819 h 1022218"/>
              <a:gd name="connsiteX6" fmla="*/ 3357647 w 5016778"/>
              <a:gd name="connsiteY6" fmla="*/ 997655 h 1022218"/>
              <a:gd name="connsiteX7" fmla="*/ 3239884 w 5016778"/>
              <a:gd name="connsiteY7" fmla="*/ 921455 h 1022218"/>
              <a:gd name="connsiteX8" fmla="*/ 2907375 w 5016778"/>
              <a:gd name="connsiteY8" fmla="*/ 110964 h 1022218"/>
              <a:gd name="connsiteX9" fmla="*/ 974666 w 5016778"/>
              <a:gd name="connsiteY9" fmla="*/ 20909 h 1022218"/>
              <a:gd name="connsiteX10" fmla="*/ 162681 w 5016778"/>
              <a:gd name="connsiteY10" fmla="*/ 793000 h 1022218"/>
              <a:gd name="connsiteX11" fmla="*/ 12199 w 5016778"/>
              <a:gd name="connsiteY11" fmla="*/ 386010 h 1022218"/>
              <a:gd name="connsiteX0" fmla="*/ 12199 w 5016778"/>
              <a:gd name="connsiteY0" fmla="*/ 386010 h 1022218"/>
              <a:gd name="connsiteX1" fmla="*/ 398209 w 5016778"/>
              <a:gd name="connsiteY1" fmla="*/ 0 h 1022218"/>
              <a:gd name="connsiteX2" fmla="*/ 4630768 w 5016778"/>
              <a:gd name="connsiteY2" fmla="*/ 0 h 1022218"/>
              <a:gd name="connsiteX3" fmla="*/ 5016778 w 5016778"/>
              <a:gd name="connsiteY3" fmla="*/ 386010 h 1022218"/>
              <a:gd name="connsiteX4" fmla="*/ 5016778 w 5016778"/>
              <a:gd name="connsiteY4" fmla="*/ 663300 h 1022218"/>
              <a:gd name="connsiteX5" fmla="*/ 4658477 w 5016778"/>
              <a:gd name="connsiteY5" fmla="*/ 1000819 h 1022218"/>
              <a:gd name="connsiteX6" fmla="*/ 3357647 w 5016778"/>
              <a:gd name="connsiteY6" fmla="*/ 997655 h 1022218"/>
              <a:gd name="connsiteX7" fmla="*/ 3239884 w 5016778"/>
              <a:gd name="connsiteY7" fmla="*/ 921455 h 1022218"/>
              <a:gd name="connsiteX8" fmla="*/ 2907375 w 5016778"/>
              <a:gd name="connsiteY8" fmla="*/ 110964 h 1022218"/>
              <a:gd name="connsiteX9" fmla="*/ 974666 w 5016778"/>
              <a:gd name="connsiteY9" fmla="*/ 20909 h 1022218"/>
              <a:gd name="connsiteX10" fmla="*/ 162681 w 5016778"/>
              <a:gd name="connsiteY10" fmla="*/ 793000 h 1022218"/>
              <a:gd name="connsiteX11" fmla="*/ 12199 w 5016778"/>
              <a:gd name="connsiteY11" fmla="*/ 386010 h 1022218"/>
              <a:gd name="connsiteX0" fmla="*/ 12199 w 5016778"/>
              <a:gd name="connsiteY0" fmla="*/ 386010 h 1022218"/>
              <a:gd name="connsiteX1" fmla="*/ 647591 w 5016778"/>
              <a:gd name="connsiteY1" fmla="*/ 0 h 1022218"/>
              <a:gd name="connsiteX2" fmla="*/ 4630768 w 5016778"/>
              <a:gd name="connsiteY2" fmla="*/ 0 h 1022218"/>
              <a:gd name="connsiteX3" fmla="*/ 5016778 w 5016778"/>
              <a:gd name="connsiteY3" fmla="*/ 386010 h 1022218"/>
              <a:gd name="connsiteX4" fmla="*/ 5016778 w 5016778"/>
              <a:gd name="connsiteY4" fmla="*/ 663300 h 1022218"/>
              <a:gd name="connsiteX5" fmla="*/ 4658477 w 5016778"/>
              <a:gd name="connsiteY5" fmla="*/ 1000819 h 1022218"/>
              <a:gd name="connsiteX6" fmla="*/ 3357647 w 5016778"/>
              <a:gd name="connsiteY6" fmla="*/ 997655 h 1022218"/>
              <a:gd name="connsiteX7" fmla="*/ 3239884 w 5016778"/>
              <a:gd name="connsiteY7" fmla="*/ 921455 h 1022218"/>
              <a:gd name="connsiteX8" fmla="*/ 2907375 w 5016778"/>
              <a:gd name="connsiteY8" fmla="*/ 110964 h 1022218"/>
              <a:gd name="connsiteX9" fmla="*/ 974666 w 5016778"/>
              <a:gd name="connsiteY9" fmla="*/ 20909 h 1022218"/>
              <a:gd name="connsiteX10" fmla="*/ 162681 w 5016778"/>
              <a:gd name="connsiteY10" fmla="*/ 793000 h 1022218"/>
              <a:gd name="connsiteX11" fmla="*/ 12199 w 5016778"/>
              <a:gd name="connsiteY11" fmla="*/ 386010 h 1022218"/>
              <a:gd name="connsiteX0" fmla="*/ 14607 w 5005331"/>
              <a:gd name="connsiteY0" fmla="*/ 469137 h 1022218"/>
              <a:gd name="connsiteX1" fmla="*/ 636144 w 5005331"/>
              <a:gd name="connsiteY1" fmla="*/ 0 h 1022218"/>
              <a:gd name="connsiteX2" fmla="*/ 4619321 w 5005331"/>
              <a:gd name="connsiteY2" fmla="*/ 0 h 1022218"/>
              <a:gd name="connsiteX3" fmla="*/ 5005331 w 5005331"/>
              <a:gd name="connsiteY3" fmla="*/ 386010 h 1022218"/>
              <a:gd name="connsiteX4" fmla="*/ 5005331 w 5005331"/>
              <a:gd name="connsiteY4" fmla="*/ 663300 h 1022218"/>
              <a:gd name="connsiteX5" fmla="*/ 4647030 w 5005331"/>
              <a:gd name="connsiteY5" fmla="*/ 1000819 h 1022218"/>
              <a:gd name="connsiteX6" fmla="*/ 3346200 w 5005331"/>
              <a:gd name="connsiteY6" fmla="*/ 997655 h 1022218"/>
              <a:gd name="connsiteX7" fmla="*/ 3228437 w 5005331"/>
              <a:gd name="connsiteY7" fmla="*/ 921455 h 1022218"/>
              <a:gd name="connsiteX8" fmla="*/ 2895928 w 5005331"/>
              <a:gd name="connsiteY8" fmla="*/ 110964 h 1022218"/>
              <a:gd name="connsiteX9" fmla="*/ 963219 w 5005331"/>
              <a:gd name="connsiteY9" fmla="*/ 20909 h 1022218"/>
              <a:gd name="connsiteX10" fmla="*/ 151234 w 5005331"/>
              <a:gd name="connsiteY10" fmla="*/ 793000 h 1022218"/>
              <a:gd name="connsiteX11" fmla="*/ 14607 w 5005331"/>
              <a:gd name="connsiteY11" fmla="*/ 469137 h 1022218"/>
              <a:gd name="connsiteX0" fmla="*/ 14607 w 5005331"/>
              <a:gd name="connsiteY0" fmla="*/ 469137 h 1022218"/>
              <a:gd name="connsiteX1" fmla="*/ 649999 w 5005331"/>
              <a:gd name="connsiteY1" fmla="*/ 20782 h 1022218"/>
              <a:gd name="connsiteX2" fmla="*/ 4619321 w 5005331"/>
              <a:gd name="connsiteY2" fmla="*/ 0 h 1022218"/>
              <a:gd name="connsiteX3" fmla="*/ 5005331 w 5005331"/>
              <a:gd name="connsiteY3" fmla="*/ 386010 h 1022218"/>
              <a:gd name="connsiteX4" fmla="*/ 5005331 w 5005331"/>
              <a:gd name="connsiteY4" fmla="*/ 663300 h 1022218"/>
              <a:gd name="connsiteX5" fmla="*/ 4647030 w 5005331"/>
              <a:gd name="connsiteY5" fmla="*/ 1000819 h 1022218"/>
              <a:gd name="connsiteX6" fmla="*/ 3346200 w 5005331"/>
              <a:gd name="connsiteY6" fmla="*/ 997655 h 1022218"/>
              <a:gd name="connsiteX7" fmla="*/ 3228437 w 5005331"/>
              <a:gd name="connsiteY7" fmla="*/ 921455 h 1022218"/>
              <a:gd name="connsiteX8" fmla="*/ 2895928 w 5005331"/>
              <a:gd name="connsiteY8" fmla="*/ 110964 h 1022218"/>
              <a:gd name="connsiteX9" fmla="*/ 963219 w 5005331"/>
              <a:gd name="connsiteY9" fmla="*/ 20909 h 1022218"/>
              <a:gd name="connsiteX10" fmla="*/ 151234 w 5005331"/>
              <a:gd name="connsiteY10" fmla="*/ 793000 h 1022218"/>
              <a:gd name="connsiteX11" fmla="*/ 14607 w 5005331"/>
              <a:gd name="connsiteY11" fmla="*/ 469137 h 1022218"/>
              <a:gd name="connsiteX0" fmla="*/ 14607 w 5005331"/>
              <a:gd name="connsiteY0" fmla="*/ 469137 h 1027374"/>
              <a:gd name="connsiteX1" fmla="*/ 649999 w 5005331"/>
              <a:gd name="connsiteY1" fmla="*/ 20782 h 1027374"/>
              <a:gd name="connsiteX2" fmla="*/ 4619321 w 5005331"/>
              <a:gd name="connsiteY2" fmla="*/ 0 h 1027374"/>
              <a:gd name="connsiteX3" fmla="*/ 5005331 w 5005331"/>
              <a:gd name="connsiteY3" fmla="*/ 386010 h 1027374"/>
              <a:gd name="connsiteX4" fmla="*/ 5005331 w 5005331"/>
              <a:gd name="connsiteY4" fmla="*/ 663300 h 1027374"/>
              <a:gd name="connsiteX5" fmla="*/ 4647030 w 5005331"/>
              <a:gd name="connsiteY5" fmla="*/ 1000819 h 1027374"/>
              <a:gd name="connsiteX6" fmla="*/ 3775691 w 5005331"/>
              <a:gd name="connsiteY6" fmla="*/ 1011510 h 1027374"/>
              <a:gd name="connsiteX7" fmla="*/ 3228437 w 5005331"/>
              <a:gd name="connsiteY7" fmla="*/ 921455 h 1027374"/>
              <a:gd name="connsiteX8" fmla="*/ 2895928 w 5005331"/>
              <a:gd name="connsiteY8" fmla="*/ 110964 h 1027374"/>
              <a:gd name="connsiteX9" fmla="*/ 963219 w 5005331"/>
              <a:gd name="connsiteY9" fmla="*/ 20909 h 1027374"/>
              <a:gd name="connsiteX10" fmla="*/ 151234 w 5005331"/>
              <a:gd name="connsiteY10" fmla="*/ 793000 h 1027374"/>
              <a:gd name="connsiteX11" fmla="*/ 14607 w 5005331"/>
              <a:gd name="connsiteY11" fmla="*/ 469137 h 1027374"/>
              <a:gd name="connsiteX0" fmla="*/ 14607 w 5005331"/>
              <a:gd name="connsiteY0" fmla="*/ 469137 h 1027374"/>
              <a:gd name="connsiteX1" fmla="*/ 649999 w 5005331"/>
              <a:gd name="connsiteY1" fmla="*/ 20782 h 1027374"/>
              <a:gd name="connsiteX2" fmla="*/ 4619321 w 5005331"/>
              <a:gd name="connsiteY2" fmla="*/ 0 h 1027374"/>
              <a:gd name="connsiteX3" fmla="*/ 5005331 w 5005331"/>
              <a:gd name="connsiteY3" fmla="*/ 386010 h 1027374"/>
              <a:gd name="connsiteX4" fmla="*/ 5005331 w 5005331"/>
              <a:gd name="connsiteY4" fmla="*/ 663300 h 1027374"/>
              <a:gd name="connsiteX5" fmla="*/ 4647030 w 5005331"/>
              <a:gd name="connsiteY5" fmla="*/ 1000819 h 1027374"/>
              <a:gd name="connsiteX6" fmla="*/ 3775691 w 5005331"/>
              <a:gd name="connsiteY6" fmla="*/ 1011510 h 1027374"/>
              <a:gd name="connsiteX7" fmla="*/ 3214582 w 5005331"/>
              <a:gd name="connsiteY7" fmla="*/ 949164 h 1027374"/>
              <a:gd name="connsiteX8" fmla="*/ 2895928 w 5005331"/>
              <a:gd name="connsiteY8" fmla="*/ 110964 h 1027374"/>
              <a:gd name="connsiteX9" fmla="*/ 963219 w 5005331"/>
              <a:gd name="connsiteY9" fmla="*/ 20909 h 1027374"/>
              <a:gd name="connsiteX10" fmla="*/ 151234 w 5005331"/>
              <a:gd name="connsiteY10" fmla="*/ 793000 h 1027374"/>
              <a:gd name="connsiteX11" fmla="*/ 14607 w 5005331"/>
              <a:gd name="connsiteY11" fmla="*/ 469137 h 1027374"/>
              <a:gd name="connsiteX0" fmla="*/ 14607 w 5005331"/>
              <a:gd name="connsiteY0" fmla="*/ 469137 h 1043467"/>
              <a:gd name="connsiteX1" fmla="*/ 649999 w 5005331"/>
              <a:gd name="connsiteY1" fmla="*/ 20782 h 1043467"/>
              <a:gd name="connsiteX2" fmla="*/ 4619321 w 5005331"/>
              <a:gd name="connsiteY2" fmla="*/ 0 h 1043467"/>
              <a:gd name="connsiteX3" fmla="*/ 5005331 w 5005331"/>
              <a:gd name="connsiteY3" fmla="*/ 386010 h 1043467"/>
              <a:gd name="connsiteX4" fmla="*/ 5005331 w 5005331"/>
              <a:gd name="connsiteY4" fmla="*/ 663300 h 1043467"/>
              <a:gd name="connsiteX5" fmla="*/ 4647030 w 5005331"/>
              <a:gd name="connsiteY5" fmla="*/ 1000819 h 1043467"/>
              <a:gd name="connsiteX6" fmla="*/ 3775691 w 5005331"/>
              <a:gd name="connsiteY6" fmla="*/ 1011510 h 1043467"/>
              <a:gd name="connsiteX7" fmla="*/ 3214582 w 5005331"/>
              <a:gd name="connsiteY7" fmla="*/ 949164 h 1043467"/>
              <a:gd name="connsiteX8" fmla="*/ 2895928 w 5005331"/>
              <a:gd name="connsiteY8" fmla="*/ 110964 h 1043467"/>
              <a:gd name="connsiteX9" fmla="*/ 963219 w 5005331"/>
              <a:gd name="connsiteY9" fmla="*/ 20909 h 1043467"/>
              <a:gd name="connsiteX10" fmla="*/ 151234 w 5005331"/>
              <a:gd name="connsiteY10" fmla="*/ 793000 h 1043467"/>
              <a:gd name="connsiteX11" fmla="*/ 14607 w 5005331"/>
              <a:gd name="connsiteY11" fmla="*/ 469137 h 1043467"/>
              <a:gd name="connsiteX0" fmla="*/ 14607 w 5005331"/>
              <a:gd name="connsiteY0" fmla="*/ 469137 h 1027374"/>
              <a:gd name="connsiteX1" fmla="*/ 649999 w 5005331"/>
              <a:gd name="connsiteY1" fmla="*/ 20782 h 1027374"/>
              <a:gd name="connsiteX2" fmla="*/ 4619321 w 5005331"/>
              <a:gd name="connsiteY2" fmla="*/ 0 h 1027374"/>
              <a:gd name="connsiteX3" fmla="*/ 5005331 w 5005331"/>
              <a:gd name="connsiteY3" fmla="*/ 386010 h 1027374"/>
              <a:gd name="connsiteX4" fmla="*/ 5005331 w 5005331"/>
              <a:gd name="connsiteY4" fmla="*/ 663300 h 1027374"/>
              <a:gd name="connsiteX5" fmla="*/ 4647030 w 5005331"/>
              <a:gd name="connsiteY5" fmla="*/ 1000819 h 1027374"/>
              <a:gd name="connsiteX6" fmla="*/ 3775691 w 5005331"/>
              <a:gd name="connsiteY6" fmla="*/ 1011510 h 1027374"/>
              <a:gd name="connsiteX7" fmla="*/ 3200727 w 5005331"/>
              <a:gd name="connsiteY7" fmla="*/ 845255 h 1027374"/>
              <a:gd name="connsiteX8" fmla="*/ 2895928 w 5005331"/>
              <a:gd name="connsiteY8" fmla="*/ 110964 h 1027374"/>
              <a:gd name="connsiteX9" fmla="*/ 963219 w 5005331"/>
              <a:gd name="connsiteY9" fmla="*/ 20909 h 1027374"/>
              <a:gd name="connsiteX10" fmla="*/ 151234 w 5005331"/>
              <a:gd name="connsiteY10" fmla="*/ 793000 h 1027374"/>
              <a:gd name="connsiteX11" fmla="*/ 14607 w 5005331"/>
              <a:gd name="connsiteY11" fmla="*/ 469137 h 1027374"/>
              <a:gd name="connsiteX0" fmla="*/ 14607 w 5005331"/>
              <a:gd name="connsiteY0" fmla="*/ 469137 h 1025074"/>
              <a:gd name="connsiteX1" fmla="*/ 649999 w 5005331"/>
              <a:gd name="connsiteY1" fmla="*/ 20782 h 1025074"/>
              <a:gd name="connsiteX2" fmla="*/ 4619321 w 5005331"/>
              <a:gd name="connsiteY2" fmla="*/ 0 h 1025074"/>
              <a:gd name="connsiteX3" fmla="*/ 5005331 w 5005331"/>
              <a:gd name="connsiteY3" fmla="*/ 386010 h 1025074"/>
              <a:gd name="connsiteX4" fmla="*/ 5005331 w 5005331"/>
              <a:gd name="connsiteY4" fmla="*/ 663300 h 1025074"/>
              <a:gd name="connsiteX5" fmla="*/ 4647030 w 5005331"/>
              <a:gd name="connsiteY5" fmla="*/ 1000819 h 1025074"/>
              <a:gd name="connsiteX6" fmla="*/ 3775691 w 5005331"/>
              <a:gd name="connsiteY6" fmla="*/ 1011510 h 1025074"/>
              <a:gd name="connsiteX7" fmla="*/ 3200727 w 5005331"/>
              <a:gd name="connsiteY7" fmla="*/ 845255 h 1025074"/>
              <a:gd name="connsiteX8" fmla="*/ 2895928 w 5005331"/>
              <a:gd name="connsiteY8" fmla="*/ 110964 h 1025074"/>
              <a:gd name="connsiteX9" fmla="*/ 963219 w 5005331"/>
              <a:gd name="connsiteY9" fmla="*/ 20909 h 1025074"/>
              <a:gd name="connsiteX10" fmla="*/ 151234 w 5005331"/>
              <a:gd name="connsiteY10" fmla="*/ 793000 h 1025074"/>
              <a:gd name="connsiteX11" fmla="*/ 14607 w 5005331"/>
              <a:gd name="connsiteY11" fmla="*/ 469137 h 1025074"/>
              <a:gd name="connsiteX0" fmla="*/ 14607 w 5005331"/>
              <a:gd name="connsiteY0" fmla="*/ 469137 h 1032046"/>
              <a:gd name="connsiteX1" fmla="*/ 649999 w 5005331"/>
              <a:gd name="connsiteY1" fmla="*/ 20782 h 1032046"/>
              <a:gd name="connsiteX2" fmla="*/ 4619321 w 5005331"/>
              <a:gd name="connsiteY2" fmla="*/ 0 h 1032046"/>
              <a:gd name="connsiteX3" fmla="*/ 5005331 w 5005331"/>
              <a:gd name="connsiteY3" fmla="*/ 386010 h 1032046"/>
              <a:gd name="connsiteX4" fmla="*/ 5005331 w 5005331"/>
              <a:gd name="connsiteY4" fmla="*/ 663300 h 1032046"/>
              <a:gd name="connsiteX5" fmla="*/ 4647030 w 5005331"/>
              <a:gd name="connsiteY5" fmla="*/ 1000819 h 1032046"/>
              <a:gd name="connsiteX6" fmla="*/ 3775691 w 5005331"/>
              <a:gd name="connsiteY6" fmla="*/ 1011510 h 1032046"/>
              <a:gd name="connsiteX7" fmla="*/ 3200727 w 5005331"/>
              <a:gd name="connsiteY7" fmla="*/ 845255 h 1032046"/>
              <a:gd name="connsiteX8" fmla="*/ 2895928 w 5005331"/>
              <a:gd name="connsiteY8" fmla="*/ 110964 h 1032046"/>
              <a:gd name="connsiteX9" fmla="*/ 963219 w 5005331"/>
              <a:gd name="connsiteY9" fmla="*/ 20909 h 1032046"/>
              <a:gd name="connsiteX10" fmla="*/ 151234 w 5005331"/>
              <a:gd name="connsiteY10" fmla="*/ 793000 h 1032046"/>
              <a:gd name="connsiteX11" fmla="*/ 14607 w 5005331"/>
              <a:gd name="connsiteY11" fmla="*/ 469137 h 1032046"/>
              <a:gd name="connsiteX0" fmla="*/ 14607 w 5005331"/>
              <a:gd name="connsiteY0" fmla="*/ 469137 h 1023668"/>
              <a:gd name="connsiteX1" fmla="*/ 649999 w 5005331"/>
              <a:gd name="connsiteY1" fmla="*/ 20782 h 1023668"/>
              <a:gd name="connsiteX2" fmla="*/ 4619321 w 5005331"/>
              <a:gd name="connsiteY2" fmla="*/ 0 h 1023668"/>
              <a:gd name="connsiteX3" fmla="*/ 5005331 w 5005331"/>
              <a:gd name="connsiteY3" fmla="*/ 386010 h 1023668"/>
              <a:gd name="connsiteX4" fmla="*/ 5005331 w 5005331"/>
              <a:gd name="connsiteY4" fmla="*/ 663300 h 1023668"/>
              <a:gd name="connsiteX5" fmla="*/ 4647030 w 5005331"/>
              <a:gd name="connsiteY5" fmla="*/ 1000819 h 1023668"/>
              <a:gd name="connsiteX6" fmla="*/ 3775691 w 5005331"/>
              <a:gd name="connsiteY6" fmla="*/ 1011510 h 1023668"/>
              <a:gd name="connsiteX7" fmla="*/ 3200727 w 5005331"/>
              <a:gd name="connsiteY7" fmla="*/ 845255 h 1023668"/>
              <a:gd name="connsiteX8" fmla="*/ 2895928 w 5005331"/>
              <a:gd name="connsiteY8" fmla="*/ 110964 h 1023668"/>
              <a:gd name="connsiteX9" fmla="*/ 963219 w 5005331"/>
              <a:gd name="connsiteY9" fmla="*/ 20909 h 1023668"/>
              <a:gd name="connsiteX10" fmla="*/ 151234 w 5005331"/>
              <a:gd name="connsiteY10" fmla="*/ 793000 h 1023668"/>
              <a:gd name="connsiteX11" fmla="*/ 14607 w 5005331"/>
              <a:gd name="connsiteY11" fmla="*/ 469137 h 1023668"/>
              <a:gd name="connsiteX0" fmla="*/ 14607 w 5005331"/>
              <a:gd name="connsiteY0" fmla="*/ 469137 h 1014485"/>
              <a:gd name="connsiteX1" fmla="*/ 649999 w 5005331"/>
              <a:gd name="connsiteY1" fmla="*/ 20782 h 1014485"/>
              <a:gd name="connsiteX2" fmla="*/ 4619321 w 5005331"/>
              <a:gd name="connsiteY2" fmla="*/ 0 h 1014485"/>
              <a:gd name="connsiteX3" fmla="*/ 5005331 w 5005331"/>
              <a:gd name="connsiteY3" fmla="*/ 386010 h 1014485"/>
              <a:gd name="connsiteX4" fmla="*/ 5005331 w 5005331"/>
              <a:gd name="connsiteY4" fmla="*/ 663300 h 1014485"/>
              <a:gd name="connsiteX5" fmla="*/ 4647030 w 5005331"/>
              <a:gd name="connsiteY5" fmla="*/ 1000819 h 1014485"/>
              <a:gd name="connsiteX6" fmla="*/ 3775691 w 5005331"/>
              <a:gd name="connsiteY6" fmla="*/ 1011510 h 1014485"/>
              <a:gd name="connsiteX7" fmla="*/ 3200727 w 5005331"/>
              <a:gd name="connsiteY7" fmla="*/ 845255 h 1014485"/>
              <a:gd name="connsiteX8" fmla="*/ 2895928 w 5005331"/>
              <a:gd name="connsiteY8" fmla="*/ 110964 h 1014485"/>
              <a:gd name="connsiteX9" fmla="*/ 963219 w 5005331"/>
              <a:gd name="connsiteY9" fmla="*/ 20909 h 1014485"/>
              <a:gd name="connsiteX10" fmla="*/ 151234 w 5005331"/>
              <a:gd name="connsiteY10" fmla="*/ 793000 h 1014485"/>
              <a:gd name="connsiteX11" fmla="*/ 14607 w 5005331"/>
              <a:gd name="connsiteY11" fmla="*/ 469137 h 1014485"/>
              <a:gd name="connsiteX0" fmla="*/ 14607 w 5005331"/>
              <a:gd name="connsiteY0" fmla="*/ 469137 h 1014438"/>
              <a:gd name="connsiteX1" fmla="*/ 649999 w 5005331"/>
              <a:gd name="connsiteY1" fmla="*/ 20782 h 1014438"/>
              <a:gd name="connsiteX2" fmla="*/ 4619321 w 5005331"/>
              <a:gd name="connsiteY2" fmla="*/ 0 h 1014438"/>
              <a:gd name="connsiteX3" fmla="*/ 5005331 w 5005331"/>
              <a:gd name="connsiteY3" fmla="*/ 386010 h 1014438"/>
              <a:gd name="connsiteX4" fmla="*/ 5005331 w 5005331"/>
              <a:gd name="connsiteY4" fmla="*/ 663300 h 1014438"/>
              <a:gd name="connsiteX5" fmla="*/ 4647030 w 5005331"/>
              <a:gd name="connsiteY5" fmla="*/ 1000819 h 1014438"/>
              <a:gd name="connsiteX6" fmla="*/ 3775691 w 5005331"/>
              <a:gd name="connsiteY6" fmla="*/ 1011510 h 1014438"/>
              <a:gd name="connsiteX7" fmla="*/ 3200727 w 5005331"/>
              <a:gd name="connsiteY7" fmla="*/ 845255 h 1014438"/>
              <a:gd name="connsiteX8" fmla="*/ 2895928 w 5005331"/>
              <a:gd name="connsiteY8" fmla="*/ 110964 h 1014438"/>
              <a:gd name="connsiteX9" fmla="*/ 963219 w 5005331"/>
              <a:gd name="connsiteY9" fmla="*/ 20909 h 1014438"/>
              <a:gd name="connsiteX10" fmla="*/ 151234 w 5005331"/>
              <a:gd name="connsiteY10" fmla="*/ 793000 h 1014438"/>
              <a:gd name="connsiteX11" fmla="*/ 14607 w 5005331"/>
              <a:gd name="connsiteY11" fmla="*/ 469137 h 1014438"/>
              <a:gd name="connsiteX0" fmla="*/ 14607 w 5005331"/>
              <a:gd name="connsiteY0" fmla="*/ 469137 h 1034227"/>
              <a:gd name="connsiteX1" fmla="*/ 649999 w 5005331"/>
              <a:gd name="connsiteY1" fmla="*/ 20782 h 1034227"/>
              <a:gd name="connsiteX2" fmla="*/ 4619321 w 5005331"/>
              <a:gd name="connsiteY2" fmla="*/ 0 h 1034227"/>
              <a:gd name="connsiteX3" fmla="*/ 5005331 w 5005331"/>
              <a:gd name="connsiteY3" fmla="*/ 386010 h 1034227"/>
              <a:gd name="connsiteX4" fmla="*/ 5005331 w 5005331"/>
              <a:gd name="connsiteY4" fmla="*/ 663300 h 1034227"/>
              <a:gd name="connsiteX5" fmla="*/ 4647030 w 5005331"/>
              <a:gd name="connsiteY5" fmla="*/ 1000819 h 1034227"/>
              <a:gd name="connsiteX6" fmla="*/ 3782618 w 5005331"/>
              <a:gd name="connsiteY6" fmla="*/ 1018437 h 1034227"/>
              <a:gd name="connsiteX7" fmla="*/ 3200727 w 5005331"/>
              <a:gd name="connsiteY7" fmla="*/ 845255 h 1034227"/>
              <a:gd name="connsiteX8" fmla="*/ 2895928 w 5005331"/>
              <a:gd name="connsiteY8" fmla="*/ 110964 h 1034227"/>
              <a:gd name="connsiteX9" fmla="*/ 963219 w 5005331"/>
              <a:gd name="connsiteY9" fmla="*/ 20909 h 1034227"/>
              <a:gd name="connsiteX10" fmla="*/ 151234 w 5005331"/>
              <a:gd name="connsiteY10" fmla="*/ 793000 h 1034227"/>
              <a:gd name="connsiteX11" fmla="*/ 14607 w 5005331"/>
              <a:gd name="connsiteY11" fmla="*/ 469137 h 103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05331" h="1034227">
                <a:moveTo>
                  <a:pt x="14607" y="469137"/>
                </a:moveTo>
                <a:cubicBezTo>
                  <a:pt x="14607" y="255950"/>
                  <a:pt x="436812" y="20782"/>
                  <a:pt x="649999" y="20782"/>
                </a:cubicBezTo>
                <a:lnTo>
                  <a:pt x="4619321" y="0"/>
                </a:lnTo>
                <a:cubicBezTo>
                  <a:pt x="4832508" y="0"/>
                  <a:pt x="5005331" y="172823"/>
                  <a:pt x="5005331" y="386010"/>
                </a:cubicBezTo>
                <a:lnTo>
                  <a:pt x="5005331" y="663300"/>
                </a:lnTo>
                <a:cubicBezTo>
                  <a:pt x="5005331" y="876487"/>
                  <a:pt x="4850815" y="941630"/>
                  <a:pt x="4647030" y="1000819"/>
                </a:cubicBezTo>
                <a:cubicBezTo>
                  <a:pt x="4443245" y="1060008"/>
                  <a:pt x="4155288" y="1023581"/>
                  <a:pt x="3782618" y="1018437"/>
                </a:cubicBezTo>
                <a:cubicBezTo>
                  <a:pt x="3409948" y="1013293"/>
                  <a:pt x="3348509" y="996500"/>
                  <a:pt x="3200727" y="845255"/>
                </a:cubicBezTo>
                <a:cubicBezTo>
                  <a:pt x="3052945" y="694010"/>
                  <a:pt x="3175328" y="263364"/>
                  <a:pt x="2895928" y="110964"/>
                </a:cubicBezTo>
                <a:cubicBezTo>
                  <a:pt x="2616528" y="-41436"/>
                  <a:pt x="1451841" y="18073"/>
                  <a:pt x="963219" y="20909"/>
                </a:cubicBezTo>
                <a:cubicBezTo>
                  <a:pt x="246903" y="21964"/>
                  <a:pt x="867550" y="791945"/>
                  <a:pt x="151234" y="793000"/>
                </a:cubicBezTo>
                <a:cubicBezTo>
                  <a:pt x="-9177" y="798431"/>
                  <a:pt x="-16566" y="605922"/>
                  <a:pt x="14607" y="469137"/>
                </a:cubicBezTo>
                <a:close/>
              </a:path>
            </a:pathLst>
          </a:cu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222" name="Line 5">
            <a:extLst>
              <a:ext uri="{FF2B5EF4-FFF2-40B4-BE49-F238E27FC236}">
                <a16:creationId xmlns:a16="http://schemas.microsoft.com/office/drawing/2014/main" id="{731B4EE2-403A-461E-BC6E-BA538A854DD8}"/>
              </a:ext>
            </a:extLst>
          </p:cNvPr>
          <p:cNvSpPr>
            <a:spLocks noChangeShapeType="1"/>
          </p:cNvSpPr>
          <p:nvPr/>
        </p:nvSpPr>
        <p:spPr bwMode="auto">
          <a:xfrm>
            <a:off x="4660131" y="1346945"/>
            <a:ext cx="1232778" cy="837534"/>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223" name="AutoShape 10">
            <a:extLst>
              <a:ext uri="{FF2B5EF4-FFF2-40B4-BE49-F238E27FC236}">
                <a16:creationId xmlns:a16="http://schemas.microsoft.com/office/drawing/2014/main" id="{606C6461-F648-4B0C-9EB6-F38AC0B63E31}"/>
              </a:ext>
            </a:extLst>
          </p:cNvPr>
          <p:cNvSpPr>
            <a:spLocks noChangeArrowheads="1"/>
          </p:cNvSpPr>
          <p:nvPr/>
        </p:nvSpPr>
        <p:spPr bwMode="auto">
          <a:xfrm>
            <a:off x="5583917" y="1267177"/>
            <a:ext cx="442912" cy="471487"/>
          </a:xfrm>
          <a:prstGeom prst="roundRect">
            <a:avLst>
              <a:gd name="adj" fmla="val 3678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224" name="Line 12">
            <a:extLst>
              <a:ext uri="{FF2B5EF4-FFF2-40B4-BE49-F238E27FC236}">
                <a16:creationId xmlns:a16="http://schemas.microsoft.com/office/drawing/2014/main" id="{888007CD-03B8-425A-817D-701F67E14EC6}"/>
              </a:ext>
            </a:extLst>
          </p:cNvPr>
          <p:cNvSpPr>
            <a:spLocks noChangeShapeType="1"/>
          </p:cNvSpPr>
          <p:nvPr/>
        </p:nvSpPr>
        <p:spPr bwMode="auto">
          <a:xfrm flipH="1" flipV="1">
            <a:off x="716596" y="1314986"/>
            <a:ext cx="4911751" cy="273143"/>
          </a:xfrm>
          <a:custGeom>
            <a:avLst/>
            <a:gdLst>
              <a:gd name="connsiteX0" fmla="*/ 0 w 4805425"/>
              <a:gd name="connsiteY0" fmla="*/ 0 h 188664"/>
              <a:gd name="connsiteX1" fmla="*/ 4805425 w 4805425"/>
              <a:gd name="connsiteY1" fmla="*/ 188664 h 188664"/>
              <a:gd name="connsiteX0" fmla="*/ 0 w 4805425"/>
              <a:gd name="connsiteY0" fmla="*/ 79903 h 268567"/>
              <a:gd name="connsiteX1" fmla="*/ 4805425 w 4805425"/>
              <a:gd name="connsiteY1" fmla="*/ 268567 h 268567"/>
              <a:gd name="connsiteX0" fmla="*/ 0 w 4879853"/>
              <a:gd name="connsiteY0" fmla="*/ 20034 h 315024"/>
              <a:gd name="connsiteX1" fmla="*/ 4879853 w 4879853"/>
              <a:gd name="connsiteY1" fmla="*/ 315024 h 315024"/>
              <a:gd name="connsiteX0" fmla="*/ 0 w 5007444"/>
              <a:gd name="connsiteY0" fmla="*/ 48075 h 289902"/>
              <a:gd name="connsiteX1" fmla="*/ 5007444 w 5007444"/>
              <a:gd name="connsiteY1" fmla="*/ 289902 h 289902"/>
              <a:gd name="connsiteX0" fmla="*/ 0 w 5007444"/>
              <a:gd name="connsiteY0" fmla="*/ 78448 h 320275"/>
              <a:gd name="connsiteX1" fmla="*/ 5007444 w 5007444"/>
              <a:gd name="connsiteY1" fmla="*/ 320275 h 320275"/>
              <a:gd name="connsiteX0" fmla="*/ 0 w 5007444"/>
              <a:gd name="connsiteY0" fmla="*/ 37731 h 279558"/>
              <a:gd name="connsiteX1" fmla="*/ 5007444 w 5007444"/>
              <a:gd name="connsiteY1" fmla="*/ 279558 h 279558"/>
              <a:gd name="connsiteX0" fmla="*/ 0 w 4911751"/>
              <a:gd name="connsiteY0" fmla="*/ 41948 h 273143"/>
              <a:gd name="connsiteX1" fmla="*/ 4911751 w 4911751"/>
              <a:gd name="connsiteY1" fmla="*/ 273143 h 273143"/>
            </a:gdLst>
            <a:ahLst/>
            <a:cxnLst>
              <a:cxn ang="0">
                <a:pos x="connsiteX0" y="connsiteY0"/>
              </a:cxn>
              <a:cxn ang="0">
                <a:pos x="connsiteX1" y="connsiteY1"/>
              </a:cxn>
            </a:cxnLst>
            <a:rect l="l" t="t" r="r" b="b"/>
            <a:pathLst>
              <a:path w="4911751" h="273143">
                <a:moveTo>
                  <a:pt x="0" y="41948"/>
                </a:moveTo>
                <a:cubicBezTo>
                  <a:pt x="1580543" y="19776"/>
                  <a:pt x="4298772" y="-119354"/>
                  <a:pt x="4911751" y="273143"/>
                </a:cubicBezTo>
              </a:path>
            </a:pathLst>
          </a:cu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226" name="AutoShape 3">
            <a:extLst>
              <a:ext uri="{FF2B5EF4-FFF2-40B4-BE49-F238E27FC236}">
                <a16:creationId xmlns:a16="http://schemas.microsoft.com/office/drawing/2014/main" id="{0E19053B-6B0F-4CFE-A4DC-8DE70C4C4520}"/>
              </a:ext>
            </a:extLst>
          </p:cNvPr>
          <p:cNvSpPr>
            <a:spLocks noChangeArrowheads="1"/>
          </p:cNvSpPr>
          <p:nvPr/>
        </p:nvSpPr>
        <p:spPr bwMode="auto">
          <a:xfrm>
            <a:off x="6374689" y="2789303"/>
            <a:ext cx="2734565" cy="90163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227" name="Line 5">
            <a:extLst>
              <a:ext uri="{FF2B5EF4-FFF2-40B4-BE49-F238E27FC236}">
                <a16:creationId xmlns:a16="http://schemas.microsoft.com/office/drawing/2014/main" id="{9557140F-5FF1-4C78-93F1-A3517412FF1B}"/>
              </a:ext>
            </a:extLst>
          </p:cNvPr>
          <p:cNvSpPr>
            <a:spLocks noChangeShapeType="1"/>
          </p:cNvSpPr>
          <p:nvPr/>
        </p:nvSpPr>
        <p:spPr bwMode="auto">
          <a:xfrm flipH="1">
            <a:off x="2446428" y="3752305"/>
            <a:ext cx="4259897" cy="1333657"/>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228" name="AutoShape 10">
            <a:extLst>
              <a:ext uri="{FF2B5EF4-FFF2-40B4-BE49-F238E27FC236}">
                <a16:creationId xmlns:a16="http://schemas.microsoft.com/office/drawing/2014/main" id="{B5DF6B8A-5C41-4BD9-B39D-65713F111B98}"/>
              </a:ext>
            </a:extLst>
          </p:cNvPr>
          <p:cNvSpPr>
            <a:spLocks noChangeArrowheads="1"/>
          </p:cNvSpPr>
          <p:nvPr/>
        </p:nvSpPr>
        <p:spPr bwMode="auto">
          <a:xfrm>
            <a:off x="1533372" y="4528896"/>
            <a:ext cx="437055" cy="471487"/>
          </a:xfrm>
          <a:prstGeom prst="roundRect">
            <a:avLst>
              <a:gd name="adj" fmla="val 3678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229" name="Line 13">
            <a:extLst>
              <a:ext uri="{FF2B5EF4-FFF2-40B4-BE49-F238E27FC236}">
                <a16:creationId xmlns:a16="http://schemas.microsoft.com/office/drawing/2014/main" id="{F024B11C-9670-4BB1-A566-A39E366229FC}"/>
              </a:ext>
            </a:extLst>
          </p:cNvPr>
          <p:cNvSpPr>
            <a:spLocks noChangeShapeType="1"/>
          </p:cNvSpPr>
          <p:nvPr/>
        </p:nvSpPr>
        <p:spPr bwMode="auto">
          <a:xfrm flipV="1">
            <a:off x="2022970" y="3294420"/>
            <a:ext cx="4477397" cy="1358405"/>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230" name="AutoShape 3">
            <a:extLst>
              <a:ext uri="{FF2B5EF4-FFF2-40B4-BE49-F238E27FC236}">
                <a16:creationId xmlns:a16="http://schemas.microsoft.com/office/drawing/2014/main" id="{1306CD05-EB44-46DB-A8D2-89E25DA12C45}"/>
              </a:ext>
            </a:extLst>
          </p:cNvPr>
          <p:cNvSpPr>
            <a:spLocks noChangeArrowheads="1"/>
          </p:cNvSpPr>
          <p:nvPr/>
        </p:nvSpPr>
        <p:spPr bwMode="auto">
          <a:xfrm>
            <a:off x="506065" y="3555548"/>
            <a:ext cx="5994302" cy="749833"/>
          </a:xfrm>
          <a:custGeom>
            <a:avLst/>
            <a:gdLst>
              <a:gd name="connsiteX0" fmla="*/ 0 w 5004579"/>
              <a:gd name="connsiteY0" fmla="*/ 386010 h 1049310"/>
              <a:gd name="connsiteX1" fmla="*/ 386010 w 5004579"/>
              <a:gd name="connsiteY1" fmla="*/ 0 h 1049310"/>
              <a:gd name="connsiteX2" fmla="*/ 4618569 w 5004579"/>
              <a:gd name="connsiteY2" fmla="*/ 0 h 1049310"/>
              <a:gd name="connsiteX3" fmla="*/ 5004579 w 5004579"/>
              <a:gd name="connsiteY3" fmla="*/ 386010 h 1049310"/>
              <a:gd name="connsiteX4" fmla="*/ 5004579 w 5004579"/>
              <a:gd name="connsiteY4" fmla="*/ 663300 h 1049310"/>
              <a:gd name="connsiteX5" fmla="*/ 4618569 w 5004579"/>
              <a:gd name="connsiteY5" fmla="*/ 1049310 h 1049310"/>
              <a:gd name="connsiteX6" fmla="*/ 386010 w 5004579"/>
              <a:gd name="connsiteY6" fmla="*/ 1049310 h 1049310"/>
              <a:gd name="connsiteX7" fmla="*/ 0 w 5004579"/>
              <a:gd name="connsiteY7" fmla="*/ 663300 h 1049310"/>
              <a:gd name="connsiteX8" fmla="*/ 0 w 5004579"/>
              <a:gd name="connsiteY8" fmla="*/ 386010 h 1049310"/>
              <a:gd name="connsiteX0" fmla="*/ 0 w 5004579"/>
              <a:gd name="connsiteY0" fmla="*/ 386010 h 1049310"/>
              <a:gd name="connsiteX1" fmla="*/ 386010 w 5004579"/>
              <a:gd name="connsiteY1" fmla="*/ 0 h 1049310"/>
              <a:gd name="connsiteX2" fmla="*/ 4618569 w 5004579"/>
              <a:gd name="connsiteY2" fmla="*/ 0 h 1049310"/>
              <a:gd name="connsiteX3" fmla="*/ 5004579 w 5004579"/>
              <a:gd name="connsiteY3" fmla="*/ 386010 h 1049310"/>
              <a:gd name="connsiteX4" fmla="*/ 5004579 w 5004579"/>
              <a:gd name="connsiteY4" fmla="*/ 663300 h 1049310"/>
              <a:gd name="connsiteX5" fmla="*/ 4618569 w 5004579"/>
              <a:gd name="connsiteY5" fmla="*/ 1049310 h 1049310"/>
              <a:gd name="connsiteX6" fmla="*/ 1551285 w 5004579"/>
              <a:gd name="connsiteY6" fmla="*/ 7055 h 1049310"/>
              <a:gd name="connsiteX7" fmla="*/ 386010 w 5004579"/>
              <a:gd name="connsiteY7" fmla="*/ 1049310 h 1049310"/>
              <a:gd name="connsiteX8" fmla="*/ 0 w 5004579"/>
              <a:gd name="connsiteY8" fmla="*/ 663300 h 1049310"/>
              <a:gd name="connsiteX9" fmla="*/ 0 w 5004579"/>
              <a:gd name="connsiteY9" fmla="*/ 386010 h 1049310"/>
              <a:gd name="connsiteX0" fmla="*/ 0 w 5004579"/>
              <a:gd name="connsiteY0" fmla="*/ 386010 h 1056458"/>
              <a:gd name="connsiteX1" fmla="*/ 386010 w 5004579"/>
              <a:gd name="connsiteY1" fmla="*/ 0 h 1056458"/>
              <a:gd name="connsiteX2" fmla="*/ 4618569 w 5004579"/>
              <a:gd name="connsiteY2" fmla="*/ 0 h 1056458"/>
              <a:gd name="connsiteX3" fmla="*/ 5004579 w 5004579"/>
              <a:gd name="connsiteY3" fmla="*/ 386010 h 1056458"/>
              <a:gd name="connsiteX4" fmla="*/ 5004579 w 5004579"/>
              <a:gd name="connsiteY4" fmla="*/ 663300 h 1056458"/>
              <a:gd name="connsiteX5" fmla="*/ 4618569 w 5004579"/>
              <a:gd name="connsiteY5" fmla="*/ 1049310 h 1056458"/>
              <a:gd name="connsiteX6" fmla="*/ 3227685 w 5004579"/>
              <a:gd name="connsiteY6" fmla="*/ 921455 h 1056458"/>
              <a:gd name="connsiteX7" fmla="*/ 1551285 w 5004579"/>
              <a:gd name="connsiteY7" fmla="*/ 7055 h 1056458"/>
              <a:gd name="connsiteX8" fmla="*/ 386010 w 5004579"/>
              <a:gd name="connsiteY8" fmla="*/ 1049310 h 1056458"/>
              <a:gd name="connsiteX9" fmla="*/ 0 w 5004579"/>
              <a:gd name="connsiteY9" fmla="*/ 663300 h 1056458"/>
              <a:gd name="connsiteX10" fmla="*/ 0 w 5004579"/>
              <a:gd name="connsiteY10" fmla="*/ 386010 h 1056458"/>
              <a:gd name="connsiteX0" fmla="*/ 0 w 5004579"/>
              <a:gd name="connsiteY0" fmla="*/ 404118 h 1074566"/>
              <a:gd name="connsiteX1" fmla="*/ 386010 w 5004579"/>
              <a:gd name="connsiteY1" fmla="*/ 18108 h 1074566"/>
              <a:gd name="connsiteX2" fmla="*/ 4618569 w 5004579"/>
              <a:gd name="connsiteY2" fmla="*/ 18108 h 1074566"/>
              <a:gd name="connsiteX3" fmla="*/ 5004579 w 5004579"/>
              <a:gd name="connsiteY3" fmla="*/ 404118 h 1074566"/>
              <a:gd name="connsiteX4" fmla="*/ 5004579 w 5004579"/>
              <a:gd name="connsiteY4" fmla="*/ 681408 h 1074566"/>
              <a:gd name="connsiteX5" fmla="*/ 4618569 w 5004579"/>
              <a:gd name="connsiteY5" fmla="*/ 1067418 h 1074566"/>
              <a:gd name="connsiteX6" fmla="*/ 3227685 w 5004579"/>
              <a:gd name="connsiteY6" fmla="*/ 939563 h 1074566"/>
              <a:gd name="connsiteX7" fmla="*/ 2770485 w 5004579"/>
              <a:gd name="connsiteY7" fmla="*/ 177563 h 1074566"/>
              <a:gd name="connsiteX8" fmla="*/ 1551285 w 5004579"/>
              <a:gd name="connsiteY8" fmla="*/ 25163 h 1074566"/>
              <a:gd name="connsiteX9" fmla="*/ 386010 w 5004579"/>
              <a:gd name="connsiteY9" fmla="*/ 1067418 h 1074566"/>
              <a:gd name="connsiteX10" fmla="*/ 0 w 5004579"/>
              <a:gd name="connsiteY10" fmla="*/ 681408 h 1074566"/>
              <a:gd name="connsiteX11" fmla="*/ 0 w 5004579"/>
              <a:gd name="connsiteY11" fmla="*/ 404118 h 1074566"/>
              <a:gd name="connsiteX0" fmla="*/ 0 w 5004579"/>
              <a:gd name="connsiteY0" fmla="*/ 404118 h 1067418"/>
              <a:gd name="connsiteX1" fmla="*/ 386010 w 5004579"/>
              <a:gd name="connsiteY1" fmla="*/ 18108 h 1067418"/>
              <a:gd name="connsiteX2" fmla="*/ 4618569 w 5004579"/>
              <a:gd name="connsiteY2" fmla="*/ 18108 h 1067418"/>
              <a:gd name="connsiteX3" fmla="*/ 5004579 w 5004579"/>
              <a:gd name="connsiteY3" fmla="*/ 404118 h 1067418"/>
              <a:gd name="connsiteX4" fmla="*/ 5004579 w 5004579"/>
              <a:gd name="connsiteY4" fmla="*/ 681408 h 1067418"/>
              <a:gd name="connsiteX5" fmla="*/ 4646278 w 5004579"/>
              <a:gd name="connsiteY5" fmla="*/ 1018927 h 1067418"/>
              <a:gd name="connsiteX6" fmla="*/ 3227685 w 5004579"/>
              <a:gd name="connsiteY6" fmla="*/ 939563 h 1067418"/>
              <a:gd name="connsiteX7" fmla="*/ 2770485 w 5004579"/>
              <a:gd name="connsiteY7" fmla="*/ 177563 h 1067418"/>
              <a:gd name="connsiteX8" fmla="*/ 1551285 w 5004579"/>
              <a:gd name="connsiteY8" fmla="*/ 25163 h 1067418"/>
              <a:gd name="connsiteX9" fmla="*/ 386010 w 5004579"/>
              <a:gd name="connsiteY9" fmla="*/ 1067418 h 1067418"/>
              <a:gd name="connsiteX10" fmla="*/ 0 w 5004579"/>
              <a:gd name="connsiteY10" fmla="*/ 681408 h 1067418"/>
              <a:gd name="connsiteX11" fmla="*/ 0 w 5004579"/>
              <a:gd name="connsiteY11" fmla="*/ 404118 h 1067418"/>
              <a:gd name="connsiteX0" fmla="*/ 0 w 5004579"/>
              <a:gd name="connsiteY0" fmla="*/ 404118 h 1067418"/>
              <a:gd name="connsiteX1" fmla="*/ 386010 w 5004579"/>
              <a:gd name="connsiteY1" fmla="*/ 18108 h 1067418"/>
              <a:gd name="connsiteX2" fmla="*/ 4618569 w 5004579"/>
              <a:gd name="connsiteY2" fmla="*/ 18108 h 1067418"/>
              <a:gd name="connsiteX3" fmla="*/ 5004579 w 5004579"/>
              <a:gd name="connsiteY3" fmla="*/ 404118 h 1067418"/>
              <a:gd name="connsiteX4" fmla="*/ 5004579 w 5004579"/>
              <a:gd name="connsiteY4" fmla="*/ 681408 h 1067418"/>
              <a:gd name="connsiteX5" fmla="*/ 4646278 w 5004579"/>
              <a:gd name="connsiteY5" fmla="*/ 1018927 h 1067418"/>
              <a:gd name="connsiteX6" fmla="*/ 3227685 w 5004579"/>
              <a:gd name="connsiteY6" fmla="*/ 939563 h 1067418"/>
              <a:gd name="connsiteX7" fmla="*/ 2770485 w 5004579"/>
              <a:gd name="connsiteY7" fmla="*/ 177563 h 1067418"/>
              <a:gd name="connsiteX8" fmla="*/ 1551285 w 5004579"/>
              <a:gd name="connsiteY8" fmla="*/ 25163 h 1067418"/>
              <a:gd name="connsiteX9" fmla="*/ 386010 w 5004579"/>
              <a:gd name="connsiteY9" fmla="*/ 1067418 h 1067418"/>
              <a:gd name="connsiteX10" fmla="*/ 0 w 5004579"/>
              <a:gd name="connsiteY10" fmla="*/ 681408 h 1067418"/>
              <a:gd name="connsiteX11" fmla="*/ 0 w 5004579"/>
              <a:gd name="connsiteY11" fmla="*/ 404118 h 1067418"/>
              <a:gd name="connsiteX0" fmla="*/ 0 w 5004579"/>
              <a:gd name="connsiteY0" fmla="*/ 404118 h 1067418"/>
              <a:gd name="connsiteX1" fmla="*/ 386010 w 5004579"/>
              <a:gd name="connsiteY1" fmla="*/ 18108 h 1067418"/>
              <a:gd name="connsiteX2" fmla="*/ 4618569 w 5004579"/>
              <a:gd name="connsiteY2" fmla="*/ 18108 h 1067418"/>
              <a:gd name="connsiteX3" fmla="*/ 5004579 w 5004579"/>
              <a:gd name="connsiteY3" fmla="*/ 404118 h 1067418"/>
              <a:gd name="connsiteX4" fmla="*/ 5004579 w 5004579"/>
              <a:gd name="connsiteY4" fmla="*/ 681408 h 1067418"/>
              <a:gd name="connsiteX5" fmla="*/ 4646278 w 5004579"/>
              <a:gd name="connsiteY5" fmla="*/ 1018927 h 1067418"/>
              <a:gd name="connsiteX6" fmla="*/ 3345448 w 5004579"/>
              <a:gd name="connsiteY6" fmla="*/ 1015763 h 1067418"/>
              <a:gd name="connsiteX7" fmla="*/ 3227685 w 5004579"/>
              <a:gd name="connsiteY7" fmla="*/ 939563 h 1067418"/>
              <a:gd name="connsiteX8" fmla="*/ 2770485 w 5004579"/>
              <a:gd name="connsiteY8" fmla="*/ 177563 h 1067418"/>
              <a:gd name="connsiteX9" fmla="*/ 1551285 w 5004579"/>
              <a:gd name="connsiteY9" fmla="*/ 25163 h 1067418"/>
              <a:gd name="connsiteX10" fmla="*/ 386010 w 5004579"/>
              <a:gd name="connsiteY10" fmla="*/ 1067418 h 1067418"/>
              <a:gd name="connsiteX11" fmla="*/ 0 w 5004579"/>
              <a:gd name="connsiteY11" fmla="*/ 681408 h 1067418"/>
              <a:gd name="connsiteX12" fmla="*/ 0 w 5004579"/>
              <a:gd name="connsiteY12" fmla="*/ 404118 h 1067418"/>
              <a:gd name="connsiteX0" fmla="*/ 0 w 5004579"/>
              <a:gd name="connsiteY0" fmla="*/ 392799 h 1056099"/>
              <a:gd name="connsiteX1" fmla="*/ 386010 w 5004579"/>
              <a:gd name="connsiteY1" fmla="*/ 6789 h 1056099"/>
              <a:gd name="connsiteX2" fmla="*/ 4618569 w 5004579"/>
              <a:gd name="connsiteY2" fmla="*/ 6789 h 1056099"/>
              <a:gd name="connsiteX3" fmla="*/ 5004579 w 5004579"/>
              <a:gd name="connsiteY3" fmla="*/ 392799 h 1056099"/>
              <a:gd name="connsiteX4" fmla="*/ 5004579 w 5004579"/>
              <a:gd name="connsiteY4" fmla="*/ 670089 h 1056099"/>
              <a:gd name="connsiteX5" fmla="*/ 4646278 w 5004579"/>
              <a:gd name="connsiteY5" fmla="*/ 1007608 h 1056099"/>
              <a:gd name="connsiteX6" fmla="*/ 3345448 w 5004579"/>
              <a:gd name="connsiteY6" fmla="*/ 1004444 h 1056099"/>
              <a:gd name="connsiteX7" fmla="*/ 3227685 w 5004579"/>
              <a:gd name="connsiteY7" fmla="*/ 928244 h 1056099"/>
              <a:gd name="connsiteX8" fmla="*/ 2770485 w 5004579"/>
              <a:gd name="connsiteY8" fmla="*/ 166244 h 1056099"/>
              <a:gd name="connsiteX9" fmla="*/ 962467 w 5004579"/>
              <a:gd name="connsiteY9" fmla="*/ 27698 h 1056099"/>
              <a:gd name="connsiteX10" fmla="*/ 386010 w 5004579"/>
              <a:gd name="connsiteY10" fmla="*/ 1056099 h 1056099"/>
              <a:gd name="connsiteX11" fmla="*/ 0 w 5004579"/>
              <a:gd name="connsiteY11" fmla="*/ 670089 h 1056099"/>
              <a:gd name="connsiteX12" fmla="*/ 0 w 5004579"/>
              <a:gd name="connsiteY12" fmla="*/ 392799 h 1056099"/>
              <a:gd name="connsiteX0" fmla="*/ 0 w 5004579"/>
              <a:gd name="connsiteY0" fmla="*/ 386010 h 1049310"/>
              <a:gd name="connsiteX1" fmla="*/ 386010 w 5004579"/>
              <a:gd name="connsiteY1" fmla="*/ 0 h 1049310"/>
              <a:gd name="connsiteX2" fmla="*/ 4618569 w 5004579"/>
              <a:gd name="connsiteY2" fmla="*/ 0 h 1049310"/>
              <a:gd name="connsiteX3" fmla="*/ 5004579 w 5004579"/>
              <a:gd name="connsiteY3" fmla="*/ 386010 h 1049310"/>
              <a:gd name="connsiteX4" fmla="*/ 5004579 w 5004579"/>
              <a:gd name="connsiteY4" fmla="*/ 663300 h 1049310"/>
              <a:gd name="connsiteX5" fmla="*/ 4646278 w 5004579"/>
              <a:gd name="connsiteY5" fmla="*/ 1000819 h 1049310"/>
              <a:gd name="connsiteX6" fmla="*/ 3345448 w 5004579"/>
              <a:gd name="connsiteY6" fmla="*/ 997655 h 1049310"/>
              <a:gd name="connsiteX7" fmla="*/ 3227685 w 5004579"/>
              <a:gd name="connsiteY7" fmla="*/ 921455 h 1049310"/>
              <a:gd name="connsiteX8" fmla="*/ 2770485 w 5004579"/>
              <a:gd name="connsiteY8" fmla="*/ 159455 h 1049310"/>
              <a:gd name="connsiteX9" fmla="*/ 962467 w 5004579"/>
              <a:gd name="connsiteY9" fmla="*/ 20909 h 1049310"/>
              <a:gd name="connsiteX10" fmla="*/ 386010 w 5004579"/>
              <a:gd name="connsiteY10" fmla="*/ 1049310 h 1049310"/>
              <a:gd name="connsiteX11" fmla="*/ 0 w 5004579"/>
              <a:gd name="connsiteY11" fmla="*/ 663300 h 1049310"/>
              <a:gd name="connsiteX12" fmla="*/ 0 w 5004579"/>
              <a:gd name="connsiteY12" fmla="*/ 386010 h 1049310"/>
              <a:gd name="connsiteX0" fmla="*/ 0 w 5004579"/>
              <a:gd name="connsiteY0" fmla="*/ 386010 h 1049310"/>
              <a:gd name="connsiteX1" fmla="*/ 386010 w 5004579"/>
              <a:gd name="connsiteY1" fmla="*/ 0 h 1049310"/>
              <a:gd name="connsiteX2" fmla="*/ 4618569 w 5004579"/>
              <a:gd name="connsiteY2" fmla="*/ 0 h 1049310"/>
              <a:gd name="connsiteX3" fmla="*/ 5004579 w 5004579"/>
              <a:gd name="connsiteY3" fmla="*/ 386010 h 1049310"/>
              <a:gd name="connsiteX4" fmla="*/ 5004579 w 5004579"/>
              <a:gd name="connsiteY4" fmla="*/ 663300 h 1049310"/>
              <a:gd name="connsiteX5" fmla="*/ 4646278 w 5004579"/>
              <a:gd name="connsiteY5" fmla="*/ 1000819 h 1049310"/>
              <a:gd name="connsiteX6" fmla="*/ 3345448 w 5004579"/>
              <a:gd name="connsiteY6" fmla="*/ 997655 h 1049310"/>
              <a:gd name="connsiteX7" fmla="*/ 3227685 w 5004579"/>
              <a:gd name="connsiteY7" fmla="*/ 921455 h 1049310"/>
              <a:gd name="connsiteX8" fmla="*/ 2895176 w 5004579"/>
              <a:gd name="connsiteY8" fmla="*/ 110964 h 1049310"/>
              <a:gd name="connsiteX9" fmla="*/ 962467 w 5004579"/>
              <a:gd name="connsiteY9" fmla="*/ 20909 h 1049310"/>
              <a:gd name="connsiteX10" fmla="*/ 386010 w 5004579"/>
              <a:gd name="connsiteY10" fmla="*/ 1049310 h 1049310"/>
              <a:gd name="connsiteX11" fmla="*/ 0 w 5004579"/>
              <a:gd name="connsiteY11" fmla="*/ 663300 h 1049310"/>
              <a:gd name="connsiteX12" fmla="*/ 0 w 5004579"/>
              <a:gd name="connsiteY12" fmla="*/ 386010 h 1049310"/>
              <a:gd name="connsiteX0" fmla="*/ 196 w 5004775"/>
              <a:gd name="connsiteY0" fmla="*/ 386010 h 1022218"/>
              <a:gd name="connsiteX1" fmla="*/ 386206 w 5004775"/>
              <a:gd name="connsiteY1" fmla="*/ 0 h 1022218"/>
              <a:gd name="connsiteX2" fmla="*/ 4618765 w 5004775"/>
              <a:gd name="connsiteY2" fmla="*/ 0 h 1022218"/>
              <a:gd name="connsiteX3" fmla="*/ 5004775 w 5004775"/>
              <a:gd name="connsiteY3" fmla="*/ 386010 h 1022218"/>
              <a:gd name="connsiteX4" fmla="*/ 5004775 w 5004775"/>
              <a:gd name="connsiteY4" fmla="*/ 663300 h 1022218"/>
              <a:gd name="connsiteX5" fmla="*/ 4646474 w 5004775"/>
              <a:gd name="connsiteY5" fmla="*/ 1000819 h 1022218"/>
              <a:gd name="connsiteX6" fmla="*/ 3345644 w 5004775"/>
              <a:gd name="connsiteY6" fmla="*/ 997655 h 1022218"/>
              <a:gd name="connsiteX7" fmla="*/ 3227881 w 5004775"/>
              <a:gd name="connsiteY7" fmla="*/ 921455 h 1022218"/>
              <a:gd name="connsiteX8" fmla="*/ 2895372 w 5004775"/>
              <a:gd name="connsiteY8" fmla="*/ 110964 h 1022218"/>
              <a:gd name="connsiteX9" fmla="*/ 962663 w 5004775"/>
              <a:gd name="connsiteY9" fmla="*/ 20909 h 1022218"/>
              <a:gd name="connsiteX10" fmla="*/ 199169 w 5004775"/>
              <a:gd name="connsiteY10" fmla="*/ 820710 h 1022218"/>
              <a:gd name="connsiteX11" fmla="*/ 196 w 5004775"/>
              <a:gd name="connsiteY11" fmla="*/ 663300 h 1022218"/>
              <a:gd name="connsiteX12" fmla="*/ 196 w 5004775"/>
              <a:gd name="connsiteY12" fmla="*/ 386010 h 1022218"/>
              <a:gd name="connsiteX0" fmla="*/ 196 w 5004775"/>
              <a:gd name="connsiteY0" fmla="*/ 386010 h 1022218"/>
              <a:gd name="connsiteX1" fmla="*/ 386206 w 5004775"/>
              <a:gd name="connsiteY1" fmla="*/ 0 h 1022218"/>
              <a:gd name="connsiteX2" fmla="*/ 4618765 w 5004775"/>
              <a:gd name="connsiteY2" fmla="*/ 0 h 1022218"/>
              <a:gd name="connsiteX3" fmla="*/ 5004775 w 5004775"/>
              <a:gd name="connsiteY3" fmla="*/ 386010 h 1022218"/>
              <a:gd name="connsiteX4" fmla="*/ 5004775 w 5004775"/>
              <a:gd name="connsiteY4" fmla="*/ 663300 h 1022218"/>
              <a:gd name="connsiteX5" fmla="*/ 4646474 w 5004775"/>
              <a:gd name="connsiteY5" fmla="*/ 1000819 h 1022218"/>
              <a:gd name="connsiteX6" fmla="*/ 3345644 w 5004775"/>
              <a:gd name="connsiteY6" fmla="*/ 997655 h 1022218"/>
              <a:gd name="connsiteX7" fmla="*/ 3227881 w 5004775"/>
              <a:gd name="connsiteY7" fmla="*/ 921455 h 1022218"/>
              <a:gd name="connsiteX8" fmla="*/ 2895372 w 5004775"/>
              <a:gd name="connsiteY8" fmla="*/ 110964 h 1022218"/>
              <a:gd name="connsiteX9" fmla="*/ 962663 w 5004775"/>
              <a:gd name="connsiteY9" fmla="*/ 20909 h 1022218"/>
              <a:gd name="connsiteX10" fmla="*/ 199169 w 5004775"/>
              <a:gd name="connsiteY10" fmla="*/ 820710 h 1022218"/>
              <a:gd name="connsiteX11" fmla="*/ 196 w 5004775"/>
              <a:gd name="connsiteY11" fmla="*/ 663300 h 1022218"/>
              <a:gd name="connsiteX12" fmla="*/ 196 w 5004775"/>
              <a:gd name="connsiteY12" fmla="*/ 386010 h 1022218"/>
              <a:gd name="connsiteX0" fmla="*/ 196 w 5004775"/>
              <a:gd name="connsiteY0" fmla="*/ 386010 h 1022218"/>
              <a:gd name="connsiteX1" fmla="*/ 386206 w 5004775"/>
              <a:gd name="connsiteY1" fmla="*/ 0 h 1022218"/>
              <a:gd name="connsiteX2" fmla="*/ 4618765 w 5004775"/>
              <a:gd name="connsiteY2" fmla="*/ 0 h 1022218"/>
              <a:gd name="connsiteX3" fmla="*/ 5004775 w 5004775"/>
              <a:gd name="connsiteY3" fmla="*/ 386010 h 1022218"/>
              <a:gd name="connsiteX4" fmla="*/ 5004775 w 5004775"/>
              <a:gd name="connsiteY4" fmla="*/ 663300 h 1022218"/>
              <a:gd name="connsiteX5" fmla="*/ 4646474 w 5004775"/>
              <a:gd name="connsiteY5" fmla="*/ 1000819 h 1022218"/>
              <a:gd name="connsiteX6" fmla="*/ 3345644 w 5004775"/>
              <a:gd name="connsiteY6" fmla="*/ 997655 h 1022218"/>
              <a:gd name="connsiteX7" fmla="*/ 3227881 w 5004775"/>
              <a:gd name="connsiteY7" fmla="*/ 921455 h 1022218"/>
              <a:gd name="connsiteX8" fmla="*/ 2895372 w 5004775"/>
              <a:gd name="connsiteY8" fmla="*/ 110964 h 1022218"/>
              <a:gd name="connsiteX9" fmla="*/ 962663 w 5004775"/>
              <a:gd name="connsiteY9" fmla="*/ 20909 h 1022218"/>
              <a:gd name="connsiteX10" fmla="*/ 199169 w 5004775"/>
              <a:gd name="connsiteY10" fmla="*/ 820710 h 1022218"/>
              <a:gd name="connsiteX11" fmla="*/ 196 w 5004775"/>
              <a:gd name="connsiteY11" fmla="*/ 663300 h 1022218"/>
              <a:gd name="connsiteX12" fmla="*/ 196 w 5004775"/>
              <a:gd name="connsiteY12" fmla="*/ 386010 h 1022218"/>
              <a:gd name="connsiteX0" fmla="*/ 7260 w 5011839"/>
              <a:gd name="connsiteY0" fmla="*/ 386010 h 1022218"/>
              <a:gd name="connsiteX1" fmla="*/ 393270 w 5011839"/>
              <a:gd name="connsiteY1" fmla="*/ 0 h 1022218"/>
              <a:gd name="connsiteX2" fmla="*/ 4625829 w 5011839"/>
              <a:gd name="connsiteY2" fmla="*/ 0 h 1022218"/>
              <a:gd name="connsiteX3" fmla="*/ 5011839 w 5011839"/>
              <a:gd name="connsiteY3" fmla="*/ 386010 h 1022218"/>
              <a:gd name="connsiteX4" fmla="*/ 5011839 w 5011839"/>
              <a:gd name="connsiteY4" fmla="*/ 663300 h 1022218"/>
              <a:gd name="connsiteX5" fmla="*/ 4653538 w 5011839"/>
              <a:gd name="connsiteY5" fmla="*/ 1000819 h 1022218"/>
              <a:gd name="connsiteX6" fmla="*/ 3352708 w 5011839"/>
              <a:gd name="connsiteY6" fmla="*/ 997655 h 1022218"/>
              <a:gd name="connsiteX7" fmla="*/ 3234945 w 5011839"/>
              <a:gd name="connsiteY7" fmla="*/ 921455 h 1022218"/>
              <a:gd name="connsiteX8" fmla="*/ 2902436 w 5011839"/>
              <a:gd name="connsiteY8" fmla="*/ 110964 h 1022218"/>
              <a:gd name="connsiteX9" fmla="*/ 969727 w 5011839"/>
              <a:gd name="connsiteY9" fmla="*/ 20909 h 1022218"/>
              <a:gd name="connsiteX10" fmla="*/ 206233 w 5011839"/>
              <a:gd name="connsiteY10" fmla="*/ 820710 h 1022218"/>
              <a:gd name="connsiteX11" fmla="*/ 7260 w 5011839"/>
              <a:gd name="connsiteY11" fmla="*/ 386010 h 1022218"/>
              <a:gd name="connsiteX0" fmla="*/ 16054 w 5020633"/>
              <a:gd name="connsiteY0" fmla="*/ 386010 h 1022218"/>
              <a:gd name="connsiteX1" fmla="*/ 402064 w 5020633"/>
              <a:gd name="connsiteY1" fmla="*/ 0 h 1022218"/>
              <a:gd name="connsiteX2" fmla="*/ 4634623 w 5020633"/>
              <a:gd name="connsiteY2" fmla="*/ 0 h 1022218"/>
              <a:gd name="connsiteX3" fmla="*/ 5020633 w 5020633"/>
              <a:gd name="connsiteY3" fmla="*/ 386010 h 1022218"/>
              <a:gd name="connsiteX4" fmla="*/ 5020633 w 5020633"/>
              <a:gd name="connsiteY4" fmla="*/ 663300 h 1022218"/>
              <a:gd name="connsiteX5" fmla="*/ 4662332 w 5020633"/>
              <a:gd name="connsiteY5" fmla="*/ 1000819 h 1022218"/>
              <a:gd name="connsiteX6" fmla="*/ 3361502 w 5020633"/>
              <a:gd name="connsiteY6" fmla="*/ 997655 h 1022218"/>
              <a:gd name="connsiteX7" fmla="*/ 3243739 w 5020633"/>
              <a:gd name="connsiteY7" fmla="*/ 921455 h 1022218"/>
              <a:gd name="connsiteX8" fmla="*/ 2911230 w 5020633"/>
              <a:gd name="connsiteY8" fmla="*/ 110964 h 1022218"/>
              <a:gd name="connsiteX9" fmla="*/ 978521 w 5020633"/>
              <a:gd name="connsiteY9" fmla="*/ 20909 h 1022218"/>
              <a:gd name="connsiteX10" fmla="*/ 145754 w 5020633"/>
              <a:gd name="connsiteY10" fmla="*/ 779146 h 1022218"/>
              <a:gd name="connsiteX11" fmla="*/ 16054 w 5020633"/>
              <a:gd name="connsiteY11" fmla="*/ 386010 h 1022218"/>
              <a:gd name="connsiteX0" fmla="*/ 12199 w 5016778"/>
              <a:gd name="connsiteY0" fmla="*/ 386010 h 1022218"/>
              <a:gd name="connsiteX1" fmla="*/ 398209 w 5016778"/>
              <a:gd name="connsiteY1" fmla="*/ 0 h 1022218"/>
              <a:gd name="connsiteX2" fmla="*/ 4630768 w 5016778"/>
              <a:gd name="connsiteY2" fmla="*/ 0 h 1022218"/>
              <a:gd name="connsiteX3" fmla="*/ 5016778 w 5016778"/>
              <a:gd name="connsiteY3" fmla="*/ 386010 h 1022218"/>
              <a:gd name="connsiteX4" fmla="*/ 5016778 w 5016778"/>
              <a:gd name="connsiteY4" fmla="*/ 663300 h 1022218"/>
              <a:gd name="connsiteX5" fmla="*/ 4658477 w 5016778"/>
              <a:gd name="connsiteY5" fmla="*/ 1000819 h 1022218"/>
              <a:gd name="connsiteX6" fmla="*/ 3357647 w 5016778"/>
              <a:gd name="connsiteY6" fmla="*/ 997655 h 1022218"/>
              <a:gd name="connsiteX7" fmla="*/ 3239884 w 5016778"/>
              <a:gd name="connsiteY7" fmla="*/ 921455 h 1022218"/>
              <a:gd name="connsiteX8" fmla="*/ 2907375 w 5016778"/>
              <a:gd name="connsiteY8" fmla="*/ 110964 h 1022218"/>
              <a:gd name="connsiteX9" fmla="*/ 974666 w 5016778"/>
              <a:gd name="connsiteY9" fmla="*/ 20909 h 1022218"/>
              <a:gd name="connsiteX10" fmla="*/ 162681 w 5016778"/>
              <a:gd name="connsiteY10" fmla="*/ 793000 h 1022218"/>
              <a:gd name="connsiteX11" fmla="*/ 12199 w 5016778"/>
              <a:gd name="connsiteY11" fmla="*/ 386010 h 1022218"/>
              <a:gd name="connsiteX0" fmla="*/ 12199 w 5016778"/>
              <a:gd name="connsiteY0" fmla="*/ 386010 h 1022218"/>
              <a:gd name="connsiteX1" fmla="*/ 398209 w 5016778"/>
              <a:gd name="connsiteY1" fmla="*/ 0 h 1022218"/>
              <a:gd name="connsiteX2" fmla="*/ 4630768 w 5016778"/>
              <a:gd name="connsiteY2" fmla="*/ 0 h 1022218"/>
              <a:gd name="connsiteX3" fmla="*/ 5016778 w 5016778"/>
              <a:gd name="connsiteY3" fmla="*/ 386010 h 1022218"/>
              <a:gd name="connsiteX4" fmla="*/ 5016778 w 5016778"/>
              <a:gd name="connsiteY4" fmla="*/ 663300 h 1022218"/>
              <a:gd name="connsiteX5" fmla="*/ 4658477 w 5016778"/>
              <a:gd name="connsiteY5" fmla="*/ 1000819 h 1022218"/>
              <a:gd name="connsiteX6" fmla="*/ 3357647 w 5016778"/>
              <a:gd name="connsiteY6" fmla="*/ 997655 h 1022218"/>
              <a:gd name="connsiteX7" fmla="*/ 3239884 w 5016778"/>
              <a:gd name="connsiteY7" fmla="*/ 921455 h 1022218"/>
              <a:gd name="connsiteX8" fmla="*/ 2907375 w 5016778"/>
              <a:gd name="connsiteY8" fmla="*/ 110964 h 1022218"/>
              <a:gd name="connsiteX9" fmla="*/ 974666 w 5016778"/>
              <a:gd name="connsiteY9" fmla="*/ 20909 h 1022218"/>
              <a:gd name="connsiteX10" fmla="*/ 162681 w 5016778"/>
              <a:gd name="connsiteY10" fmla="*/ 793000 h 1022218"/>
              <a:gd name="connsiteX11" fmla="*/ 12199 w 5016778"/>
              <a:gd name="connsiteY11" fmla="*/ 386010 h 1022218"/>
              <a:gd name="connsiteX0" fmla="*/ 12199 w 5016778"/>
              <a:gd name="connsiteY0" fmla="*/ 386010 h 1022218"/>
              <a:gd name="connsiteX1" fmla="*/ 647591 w 5016778"/>
              <a:gd name="connsiteY1" fmla="*/ 0 h 1022218"/>
              <a:gd name="connsiteX2" fmla="*/ 4630768 w 5016778"/>
              <a:gd name="connsiteY2" fmla="*/ 0 h 1022218"/>
              <a:gd name="connsiteX3" fmla="*/ 5016778 w 5016778"/>
              <a:gd name="connsiteY3" fmla="*/ 386010 h 1022218"/>
              <a:gd name="connsiteX4" fmla="*/ 5016778 w 5016778"/>
              <a:gd name="connsiteY4" fmla="*/ 663300 h 1022218"/>
              <a:gd name="connsiteX5" fmla="*/ 4658477 w 5016778"/>
              <a:gd name="connsiteY5" fmla="*/ 1000819 h 1022218"/>
              <a:gd name="connsiteX6" fmla="*/ 3357647 w 5016778"/>
              <a:gd name="connsiteY6" fmla="*/ 997655 h 1022218"/>
              <a:gd name="connsiteX7" fmla="*/ 3239884 w 5016778"/>
              <a:gd name="connsiteY7" fmla="*/ 921455 h 1022218"/>
              <a:gd name="connsiteX8" fmla="*/ 2907375 w 5016778"/>
              <a:gd name="connsiteY8" fmla="*/ 110964 h 1022218"/>
              <a:gd name="connsiteX9" fmla="*/ 974666 w 5016778"/>
              <a:gd name="connsiteY9" fmla="*/ 20909 h 1022218"/>
              <a:gd name="connsiteX10" fmla="*/ 162681 w 5016778"/>
              <a:gd name="connsiteY10" fmla="*/ 793000 h 1022218"/>
              <a:gd name="connsiteX11" fmla="*/ 12199 w 5016778"/>
              <a:gd name="connsiteY11" fmla="*/ 386010 h 1022218"/>
              <a:gd name="connsiteX0" fmla="*/ 14607 w 5005331"/>
              <a:gd name="connsiteY0" fmla="*/ 469137 h 1022218"/>
              <a:gd name="connsiteX1" fmla="*/ 636144 w 5005331"/>
              <a:gd name="connsiteY1" fmla="*/ 0 h 1022218"/>
              <a:gd name="connsiteX2" fmla="*/ 4619321 w 5005331"/>
              <a:gd name="connsiteY2" fmla="*/ 0 h 1022218"/>
              <a:gd name="connsiteX3" fmla="*/ 5005331 w 5005331"/>
              <a:gd name="connsiteY3" fmla="*/ 386010 h 1022218"/>
              <a:gd name="connsiteX4" fmla="*/ 5005331 w 5005331"/>
              <a:gd name="connsiteY4" fmla="*/ 663300 h 1022218"/>
              <a:gd name="connsiteX5" fmla="*/ 4647030 w 5005331"/>
              <a:gd name="connsiteY5" fmla="*/ 1000819 h 1022218"/>
              <a:gd name="connsiteX6" fmla="*/ 3346200 w 5005331"/>
              <a:gd name="connsiteY6" fmla="*/ 997655 h 1022218"/>
              <a:gd name="connsiteX7" fmla="*/ 3228437 w 5005331"/>
              <a:gd name="connsiteY7" fmla="*/ 921455 h 1022218"/>
              <a:gd name="connsiteX8" fmla="*/ 2895928 w 5005331"/>
              <a:gd name="connsiteY8" fmla="*/ 110964 h 1022218"/>
              <a:gd name="connsiteX9" fmla="*/ 963219 w 5005331"/>
              <a:gd name="connsiteY9" fmla="*/ 20909 h 1022218"/>
              <a:gd name="connsiteX10" fmla="*/ 151234 w 5005331"/>
              <a:gd name="connsiteY10" fmla="*/ 793000 h 1022218"/>
              <a:gd name="connsiteX11" fmla="*/ 14607 w 5005331"/>
              <a:gd name="connsiteY11" fmla="*/ 469137 h 1022218"/>
              <a:gd name="connsiteX0" fmla="*/ 14607 w 5005331"/>
              <a:gd name="connsiteY0" fmla="*/ 469137 h 1022218"/>
              <a:gd name="connsiteX1" fmla="*/ 649999 w 5005331"/>
              <a:gd name="connsiteY1" fmla="*/ 20782 h 1022218"/>
              <a:gd name="connsiteX2" fmla="*/ 4619321 w 5005331"/>
              <a:gd name="connsiteY2" fmla="*/ 0 h 1022218"/>
              <a:gd name="connsiteX3" fmla="*/ 5005331 w 5005331"/>
              <a:gd name="connsiteY3" fmla="*/ 386010 h 1022218"/>
              <a:gd name="connsiteX4" fmla="*/ 5005331 w 5005331"/>
              <a:gd name="connsiteY4" fmla="*/ 663300 h 1022218"/>
              <a:gd name="connsiteX5" fmla="*/ 4647030 w 5005331"/>
              <a:gd name="connsiteY5" fmla="*/ 1000819 h 1022218"/>
              <a:gd name="connsiteX6" fmla="*/ 3346200 w 5005331"/>
              <a:gd name="connsiteY6" fmla="*/ 997655 h 1022218"/>
              <a:gd name="connsiteX7" fmla="*/ 3228437 w 5005331"/>
              <a:gd name="connsiteY7" fmla="*/ 921455 h 1022218"/>
              <a:gd name="connsiteX8" fmla="*/ 2895928 w 5005331"/>
              <a:gd name="connsiteY8" fmla="*/ 110964 h 1022218"/>
              <a:gd name="connsiteX9" fmla="*/ 963219 w 5005331"/>
              <a:gd name="connsiteY9" fmla="*/ 20909 h 1022218"/>
              <a:gd name="connsiteX10" fmla="*/ 151234 w 5005331"/>
              <a:gd name="connsiteY10" fmla="*/ 793000 h 1022218"/>
              <a:gd name="connsiteX11" fmla="*/ 14607 w 5005331"/>
              <a:gd name="connsiteY11" fmla="*/ 469137 h 1022218"/>
              <a:gd name="connsiteX0" fmla="*/ 14607 w 5005331"/>
              <a:gd name="connsiteY0" fmla="*/ 469137 h 1027374"/>
              <a:gd name="connsiteX1" fmla="*/ 649999 w 5005331"/>
              <a:gd name="connsiteY1" fmla="*/ 20782 h 1027374"/>
              <a:gd name="connsiteX2" fmla="*/ 4619321 w 5005331"/>
              <a:gd name="connsiteY2" fmla="*/ 0 h 1027374"/>
              <a:gd name="connsiteX3" fmla="*/ 5005331 w 5005331"/>
              <a:gd name="connsiteY3" fmla="*/ 386010 h 1027374"/>
              <a:gd name="connsiteX4" fmla="*/ 5005331 w 5005331"/>
              <a:gd name="connsiteY4" fmla="*/ 663300 h 1027374"/>
              <a:gd name="connsiteX5" fmla="*/ 4647030 w 5005331"/>
              <a:gd name="connsiteY5" fmla="*/ 1000819 h 1027374"/>
              <a:gd name="connsiteX6" fmla="*/ 3775691 w 5005331"/>
              <a:gd name="connsiteY6" fmla="*/ 1011510 h 1027374"/>
              <a:gd name="connsiteX7" fmla="*/ 3228437 w 5005331"/>
              <a:gd name="connsiteY7" fmla="*/ 921455 h 1027374"/>
              <a:gd name="connsiteX8" fmla="*/ 2895928 w 5005331"/>
              <a:gd name="connsiteY8" fmla="*/ 110964 h 1027374"/>
              <a:gd name="connsiteX9" fmla="*/ 963219 w 5005331"/>
              <a:gd name="connsiteY9" fmla="*/ 20909 h 1027374"/>
              <a:gd name="connsiteX10" fmla="*/ 151234 w 5005331"/>
              <a:gd name="connsiteY10" fmla="*/ 793000 h 1027374"/>
              <a:gd name="connsiteX11" fmla="*/ 14607 w 5005331"/>
              <a:gd name="connsiteY11" fmla="*/ 469137 h 1027374"/>
              <a:gd name="connsiteX0" fmla="*/ 14607 w 5005331"/>
              <a:gd name="connsiteY0" fmla="*/ 469137 h 1027374"/>
              <a:gd name="connsiteX1" fmla="*/ 649999 w 5005331"/>
              <a:gd name="connsiteY1" fmla="*/ 20782 h 1027374"/>
              <a:gd name="connsiteX2" fmla="*/ 4619321 w 5005331"/>
              <a:gd name="connsiteY2" fmla="*/ 0 h 1027374"/>
              <a:gd name="connsiteX3" fmla="*/ 5005331 w 5005331"/>
              <a:gd name="connsiteY3" fmla="*/ 386010 h 1027374"/>
              <a:gd name="connsiteX4" fmla="*/ 5005331 w 5005331"/>
              <a:gd name="connsiteY4" fmla="*/ 663300 h 1027374"/>
              <a:gd name="connsiteX5" fmla="*/ 4647030 w 5005331"/>
              <a:gd name="connsiteY5" fmla="*/ 1000819 h 1027374"/>
              <a:gd name="connsiteX6" fmla="*/ 3775691 w 5005331"/>
              <a:gd name="connsiteY6" fmla="*/ 1011510 h 1027374"/>
              <a:gd name="connsiteX7" fmla="*/ 3214582 w 5005331"/>
              <a:gd name="connsiteY7" fmla="*/ 949164 h 1027374"/>
              <a:gd name="connsiteX8" fmla="*/ 2895928 w 5005331"/>
              <a:gd name="connsiteY8" fmla="*/ 110964 h 1027374"/>
              <a:gd name="connsiteX9" fmla="*/ 963219 w 5005331"/>
              <a:gd name="connsiteY9" fmla="*/ 20909 h 1027374"/>
              <a:gd name="connsiteX10" fmla="*/ 151234 w 5005331"/>
              <a:gd name="connsiteY10" fmla="*/ 793000 h 1027374"/>
              <a:gd name="connsiteX11" fmla="*/ 14607 w 5005331"/>
              <a:gd name="connsiteY11" fmla="*/ 469137 h 1027374"/>
              <a:gd name="connsiteX0" fmla="*/ 14607 w 5005331"/>
              <a:gd name="connsiteY0" fmla="*/ 469137 h 1043467"/>
              <a:gd name="connsiteX1" fmla="*/ 649999 w 5005331"/>
              <a:gd name="connsiteY1" fmla="*/ 20782 h 1043467"/>
              <a:gd name="connsiteX2" fmla="*/ 4619321 w 5005331"/>
              <a:gd name="connsiteY2" fmla="*/ 0 h 1043467"/>
              <a:gd name="connsiteX3" fmla="*/ 5005331 w 5005331"/>
              <a:gd name="connsiteY3" fmla="*/ 386010 h 1043467"/>
              <a:gd name="connsiteX4" fmla="*/ 5005331 w 5005331"/>
              <a:gd name="connsiteY4" fmla="*/ 663300 h 1043467"/>
              <a:gd name="connsiteX5" fmla="*/ 4647030 w 5005331"/>
              <a:gd name="connsiteY5" fmla="*/ 1000819 h 1043467"/>
              <a:gd name="connsiteX6" fmla="*/ 3775691 w 5005331"/>
              <a:gd name="connsiteY6" fmla="*/ 1011510 h 1043467"/>
              <a:gd name="connsiteX7" fmla="*/ 3214582 w 5005331"/>
              <a:gd name="connsiteY7" fmla="*/ 949164 h 1043467"/>
              <a:gd name="connsiteX8" fmla="*/ 2895928 w 5005331"/>
              <a:gd name="connsiteY8" fmla="*/ 110964 h 1043467"/>
              <a:gd name="connsiteX9" fmla="*/ 963219 w 5005331"/>
              <a:gd name="connsiteY9" fmla="*/ 20909 h 1043467"/>
              <a:gd name="connsiteX10" fmla="*/ 151234 w 5005331"/>
              <a:gd name="connsiteY10" fmla="*/ 793000 h 1043467"/>
              <a:gd name="connsiteX11" fmla="*/ 14607 w 5005331"/>
              <a:gd name="connsiteY11" fmla="*/ 469137 h 1043467"/>
              <a:gd name="connsiteX0" fmla="*/ 14607 w 5005331"/>
              <a:gd name="connsiteY0" fmla="*/ 469137 h 1027374"/>
              <a:gd name="connsiteX1" fmla="*/ 649999 w 5005331"/>
              <a:gd name="connsiteY1" fmla="*/ 20782 h 1027374"/>
              <a:gd name="connsiteX2" fmla="*/ 4619321 w 5005331"/>
              <a:gd name="connsiteY2" fmla="*/ 0 h 1027374"/>
              <a:gd name="connsiteX3" fmla="*/ 5005331 w 5005331"/>
              <a:gd name="connsiteY3" fmla="*/ 386010 h 1027374"/>
              <a:gd name="connsiteX4" fmla="*/ 5005331 w 5005331"/>
              <a:gd name="connsiteY4" fmla="*/ 663300 h 1027374"/>
              <a:gd name="connsiteX5" fmla="*/ 4647030 w 5005331"/>
              <a:gd name="connsiteY5" fmla="*/ 1000819 h 1027374"/>
              <a:gd name="connsiteX6" fmla="*/ 3775691 w 5005331"/>
              <a:gd name="connsiteY6" fmla="*/ 1011510 h 1027374"/>
              <a:gd name="connsiteX7" fmla="*/ 3200727 w 5005331"/>
              <a:gd name="connsiteY7" fmla="*/ 845255 h 1027374"/>
              <a:gd name="connsiteX8" fmla="*/ 2895928 w 5005331"/>
              <a:gd name="connsiteY8" fmla="*/ 110964 h 1027374"/>
              <a:gd name="connsiteX9" fmla="*/ 963219 w 5005331"/>
              <a:gd name="connsiteY9" fmla="*/ 20909 h 1027374"/>
              <a:gd name="connsiteX10" fmla="*/ 151234 w 5005331"/>
              <a:gd name="connsiteY10" fmla="*/ 793000 h 1027374"/>
              <a:gd name="connsiteX11" fmla="*/ 14607 w 5005331"/>
              <a:gd name="connsiteY11" fmla="*/ 469137 h 1027374"/>
              <a:gd name="connsiteX0" fmla="*/ 14607 w 5005331"/>
              <a:gd name="connsiteY0" fmla="*/ 469137 h 1025074"/>
              <a:gd name="connsiteX1" fmla="*/ 649999 w 5005331"/>
              <a:gd name="connsiteY1" fmla="*/ 20782 h 1025074"/>
              <a:gd name="connsiteX2" fmla="*/ 4619321 w 5005331"/>
              <a:gd name="connsiteY2" fmla="*/ 0 h 1025074"/>
              <a:gd name="connsiteX3" fmla="*/ 5005331 w 5005331"/>
              <a:gd name="connsiteY3" fmla="*/ 386010 h 1025074"/>
              <a:gd name="connsiteX4" fmla="*/ 5005331 w 5005331"/>
              <a:gd name="connsiteY4" fmla="*/ 663300 h 1025074"/>
              <a:gd name="connsiteX5" fmla="*/ 4647030 w 5005331"/>
              <a:gd name="connsiteY5" fmla="*/ 1000819 h 1025074"/>
              <a:gd name="connsiteX6" fmla="*/ 3775691 w 5005331"/>
              <a:gd name="connsiteY6" fmla="*/ 1011510 h 1025074"/>
              <a:gd name="connsiteX7" fmla="*/ 3200727 w 5005331"/>
              <a:gd name="connsiteY7" fmla="*/ 845255 h 1025074"/>
              <a:gd name="connsiteX8" fmla="*/ 2895928 w 5005331"/>
              <a:gd name="connsiteY8" fmla="*/ 110964 h 1025074"/>
              <a:gd name="connsiteX9" fmla="*/ 963219 w 5005331"/>
              <a:gd name="connsiteY9" fmla="*/ 20909 h 1025074"/>
              <a:gd name="connsiteX10" fmla="*/ 151234 w 5005331"/>
              <a:gd name="connsiteY10" fmla="*/ 793000 h 1025074"/>
              <a:gd name="connsiteX11" fmla="*/ 14607 w 5005331"/>
              <a:gd name="connsiteY11" fmla="*/ 469137 h 1025074"/>
              <a:gd name="connsiteX0" fmla="*/ 14607 w 5005331"/>
              <a:gd name="connsiteY0" fmla="*/ 469137 h 1032046"/>
              <a:gd name="connsiteX1" fmla="*/ 649999 w 5005331"/>
              <a:gd name="connsiteY1" fmla="*/ 20782 h 1032046"/>
              <a:gd name="connsiteX2" fmla="*/ 4619321 w 5005331"/>
              <a:gd name="connsiteY2" fmla="*/ 0 h 1032046"/>
              <a:gd name="connsiteX3" fmla="*/ 5005331 w 5005331"/>
              <a:gd name="connsiteY3" fmla="*/ 386010 h 1032046"/>
              <a:gd name="connsiteX4" fmla="*/ 5005331 w 5005331"/>
              <a:gd name="connsiteY4" fmla="*/ 663300 h 1032046"/>
              <a:gd name="connsiteX5" fmla="*/ 4647030 w 5005331"/>
              <a:gd name="connsiteY5" fmla="*/ 1000819 h 1032046"/>
              <a:gd name="connsiteX6" fmla="*/ 3775691 w 5005331"/>
              <a:gd name="connsiteY6" fmla="*/ 1011510 h 1032046"/>
              <a:gd name="connsiteX7" fmla="*/ 3200727 w 5005331"/>
              <a:gd name="connsiteY7" fmla="*/ 845255 h 1032046"/>
              <a:gd name="connsiteX8" fmla="*/ 2895928 w 5005331"/>
              <a:gd name="connsiteY8" fmla="*/ 110964 h 1032046"/>
              <a:gd name="connsiteX9" fmla="*/ 963219 w 5005331"/>
              <a:gd name="connsiteY9" fmla="*/ 20909 h 1032046"/>
              <a:gd name="connsiteX10" fmla="*/ 151234 w 5005331"/>
              <a:gd name="connsiteY10" fmla="*/ 793000 h 1032046"/>
              <a:gd name="connsiteX11" fmla="*/ 14607 w 5005331"/>
              <a:gd name="connsiteY11" fmla="*/ 469137 h 1032046"/>
              <a:gd name="connsiteX0" fmla="*/ 14607 w 5005331"/>
              <a:gd name="connsiteY0" fmla="*/ 469137 h 1023668"/>
              <a:gd name="connsiteX1" fmla="*/ 649999 w 5005331"/>
              <a:gd name="connsiteY1" fmla="*/ 20782 h 1023668"/>
              <a:gd name="connsiteX2" fmla="*/ 4619321 w 5005331"/>
              <a:gd name="connsiteY2" fmla="*/ 0 h 1023668"/>
              <a:gd name="connsiteX3" fmla="*/ 5005331 w 5005331"/>
              <a:gd name="connsiteY3" fmla="*/ 386010 h 1023668"/>
              <a:gd name="connsiteX4" fmla="*/ 5005331 w 5005331"/>
              <a:gd name="connsiteY4" fmla="*/ 663300 h 1023668"/>
              <a:gd name="connsiteX5" fmla="*/ 4647030 w 5005331"/>
              <a:gd name="connsiteY5" fmla="*/ 1000819 h 1023668"/>
              <a:gd name="connsiteX6" fmla="*/ 3775691 w 5005331"/>
              <a:gd name="connsiteY6" fmla="*/ 1011510 h 1023668"/>
              <a:gd name="connsiteX7" fmla="*/ 3200727 w 5005331"/>
              <a:gd name="connsiteY7" fmla="*/ 845255 h 1023668"/>
              <a:gd name="connsiteX8" fmla="*/ 2895928 w 5005331"/>
              <a:gd name="connsiteY8" fmla="*/ 110964 h 1023668"/>
              <a:gd name="connsiteX9" fmla="*/ 963219 w 5005331"/>
              <a:gd name="connsiteY9" fmla="*/ 20909 h 1023668"/>
              <a:gd name="connsiteX10" fmla="*/ 151234 w 5005331"/>
              <a:gd name="connsiteY10" fmla="*/ 793000 h 1023668"/>
              <a:gd name="connsiteX11" fmla="*/ 14607 w 5005331"/>
              <a:gd name="connsiteY11" fmla="*/ 469137 h 1023668"/>
              <a:gd name="connsiteX0" fmla="*/ 14607 w 5005331"/>
              <a:gd name="connsiteY0" fmla="*/ 469137 h 1014485"/>
              <a:gd name="connsiteX1" fmla="*/ 649999 w 5005331"/>
              <a:gd name="connsiteY1" fmla="*/ 20782 h 1014485"/>
              <a:gd name="connsiteX2" fmla="*/ 4619321 w 5005331"/>
              <a:gd name="connsiteY2" fmla="*/ 0 h 1014485"/>
              <a:gd name="connsiteX3" fmla="*/ 5005331 w 5005331"/>
              <a:gd name="connsiteY3" fmla="*/ 386010 h 1014485"/>
              <a:gd name="connsiteX4" fmla="*/ 5005331 w 5005331"/>
              <a:gd name="connsiteY4" fmla="*/ 663300 h 1014485"/>
              <a:gd name="connsiteX5" fmla="*/ 4647030 w 5005331"/>
              <a:gd name="connsiteY5" fmla="*/ 1000819 h 1014485"/>
              <a:gd name="connsiteX6" fmla="*/ 3775691 w 5005331"/>
              <a:gd name="connsiteY6" fmla="*/ 1011510 h 1014485"/>
              <a:gd name="connsiteX7" fmla="*/ 3200727 w 5005331"/>
              <a:gd name="connsiteY7" fmla="*/ 845255 h 1014485"/>
              <a:gd name="connsiteX8" fmla="*/ 2895928 w 5005331"/>
              <a:gd name="connsiteY8" fmla="*/ 110964 h 1014485"/>
              <a:gd name="connsiteX9" fmla="*/ 963219 w 5005331"/>
              <a:gd name="connsiteY9" fmla="*/ 20909 h 1014485"/>
              <a:gd name="connsiteX10" fmla="*/ 151234 w 5005331"/>
              <a:gd name="connsiteY10" fmla="*/ 793000 h 1014485"/>
              <a:gd name="connsiteX11" fmla="*/ 14607 w 5005331"/>
              <a:gd name="connsiteY11" fmla="*/ 469137 h 1014485"/>
              <a:gd name="connsiteX0" fmla="*/ 14607 w 5005331"/>
              <a:gd name="connsiteY0" fmla="*/ 469137 h 1014438"/>
              <a:gd name="connsiteX1" fmla="*/ 649999 w 5005331"/>
              <a:gd name="connsiteY1" fmla="*/ 20782 h 1014438"/>
              <a:gd name="connsiteX2" fmla="*/ 4619321 w 5005331"/>
              <a:gd name="connsiteY2" fmla="*/ 0 h 1014438"/>
              <a:gd name="connsiteX3" fmla="*/ 5005331 w 5005331"/>
              <a:gd name="connsiteY3" fmla="*/ 386010 h 1014438"/>
              <a:gd name="connsiteX4" fmla="*/ 5005331 w 5005331"/>
              <a:gd name="connsiteY4" fmla="*/ 663300 h 1014438"/>
              <a:gd name="connsiteX5" fmla="*/ 4647030 w 5005331"/>
              <a:gd name="connsiteY5" fmla="*/ 1000819 h 1014438"/>
              <a:gd name="connsiteX6" fmla="*/ 3775691 w 5005331"/>
              <a:gd name="connsiteY6" fmla="*/ 1011510 h 1014438"/>
              <a:gd name="connsiteX7" fmla="*/ 3200727 w 5005331"/>
              <a:gd name="connsiteY7" fmla="*/ 845255 h 1014438"/>
              <a:gd name="connsiteX8" fmla="*/ 2895928 w 5005331"/>
              <a:gd name="connsiteY8" fmla="*/ 110964 h 1014438"/>
              <a:gd name="connsiteX9" fmla="*/ 963219 w 5005331"/>
              <a:gd name="connsiteY9" fmla="*/ 20909 h 1014438"/>
              <a:gd name="connsiteX10" fmla="*/ 151234 w 5005331"/>
              <a:gd name="connsiteY10" fmla="*/ 793000 h 1014438"/>
              <a:gd name="connsiteX11" fmla="*/ 14607 w 5005331"/>
              <a:gd name="connsiteY11" fmla="*/ 469137 h 1014438"/>
              <a:gd name="connsiteX0" fmla="*/ 14607 w 5005331"/>
              <a:gd name="connsiteY0" fmla="*/ 469137 h 1034227"/>
              <a:gd name="connsiteX1" fmla="*/ 649999 w 5005331"/>
              <a:gd name="connsiteY1" fmla="*/ 20782 h 1034227"/>
              <a:gd name="connsiteX2" fmla="*/ 4619321 w 5005331"/>
              <a:gd name="connsiteY2" fmla="*/ 0 h 1034227"/>
              <a:gd name="connsiteX3" fmla="*/ 5005331 w 5005331"/>
              <a:gd name="connsiteY3" fmla="*/ 386010 h 1034227"/>
              <a:gd name="connsiteX4" fmla="*/ 5005331 w 5005331"/>
              <a:gd name="connsiteY4" fmla="*/ 663300 h 1034227"/>
              <a:gd name="connsiteX5" fmla="*/ 4647030 w 5005331"/>
              <a:gd name="connsiteY5" fmla="*/ 1000819 h 1034227"/>
              <a:gd name="connsiteX6" fmla="*/ 3782618 w 5005331"/>
              <a:gd name="connsiteY6" fmla="*/ 1018437 h 1034227"/>
              <a:gd name="connsiteX7" fmla="*/ 3200727 w 5005331"/>
              <a:gd name="connsiteY7" fmla="*/ 845255 h 1034227"/>
              <a:gd name="connsiteX8" fmla="*/ 2895928 w 5005331"/>
              <a:gd name="connsiteY8" fmla="*/ 110964 h 1034227"/>
              <a:gd name="connsiteX9" fmla="*/ 963219 w 5005331"/>
              <a:gd name="connsiteY9" fmla="*/ 20909 h 1034227"/>
              <a:gd name="connsiteX10" fmla="*/ 151234 w 5005331"/>
              <a:gd name="connsiteY10" fmla="*/ 793000 h 1034227"/>
              <a:gd name="connsiteX11" fmla="*/ 14607 w 5005331"/>
              <a:gd name="connsiteY11" fmla="*/ 469137 h 103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05331" h="1034227">
                <a:moveTo>
                  <a:pt x="14607" y="469137"/>
                </a:moveTo>
                <a:cubicBezTo>
                  <a:pt x="14607" y="255950"/>
                  <a:pt x="436812" y="20782"/>
                  <a:pt x="649999" y="20782"/>
                </a:cubicBezTo>
                <a:lnTo>
                  <a:pt x="4619321" y="0"/>
                </a:lnTo>
                <a:cubicBezTo>
                  <a:pt x="4832508" y="0"/>
                  <a:pt x="5005331" y="172823"/>
                  <a:pt x="5005331" y="386010"/>
                </a:cubicBezTo>
                <a:lnTo>
                  <a:pt x="5005331" y="663300"/>
                </a:lnTo>
                <a:cubicBezTo>
                  <a:pt x="5005331" y="876487"/>
                  <a:pt x="4850815" y="941630"/>
                  <a:pt x="4647030" y="1000819"/>
                </a:cubicBezTo>
                <a:cubicBezTo>
                  <a:pt x="4443245" y="1060008"/>
                  <a:pt x="4155288" y="1023581"/>
                  <a:pt x="3782618" y="1018437"/>
                </a:cubicBezTo>
                <a:cubicBezTo>
                  <a:pt x="3409948" y="1013293"/>
                  <a:pt x="3348509" y="996500"/>
                  <a:pt x="3200727" y="845255"/>
                </a:cubicBezTo>
                <a:cubicBezTo>
                  <a:pt x="3052945" y="694010"/>
                  <a:pt x="3175328" y="263364"/>
                  <a:pt x="2895928" y="110964"/>
                </a:cubicBezTo>
                <a:cubicBezTo>
                  <a:pt x="2616528" y="-41436"/>
                  <a:pt x="1451841" y="18073"/>
                  <a:pt x="963219" y="20909"/>
                </a:cubicBezTo>
                <a:cubicBezTo>
                  <a:pt x="246903" y="21964"/>
                  <a:pt x="867550" y="791945"/>
                  <a:pt x="151234" y="793000"/>
                </a:cubicBezTo>
                <a:cubicBezTo>
                  <a:pt x="-9177" y="798431"/>
                  <a:pt x="-16566" y="605922"/>
                  <a:pt x="14607" y="469137"/>
                </a:cubicBezTo>
                <a:close/>
              </a:path>
            </a:pathLst>
          </a:cu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231" name="Line 5">
            <a:extLst>
              <a:ext uri="{FF2B5EF4-FFF2-40B4-BE49-F238E27FC236}">
                <a16:creationId xmlns:a16="http://schemas.microsoft.com/office/drawing/2014/main" id="{C08EDACC-7EDD-4B80-A97F-DDE0CE30B0AA}"/>
              </a:ext>
            </a:extLst>
          </p:cNvPr>
          <p:cNvSpPr>
            <a:spLocks noChangeShapeType="1"/>
          </p:cNvSpPr>
          <p:nvPr/>
        </p:nvSpPr>
        <p:spPr bwMode="auto">
          <a:xfrm>
            <a:off x="5543283" y="4298603"/>
            <a:ext cx="676926" cy="701780"/>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232" name="AutoShape 10">
            <a:extLst>
              <a:ext uri="{FF2B5EF4-FFF2-40B4-BE49-F238E27FC236}">
                <a16:creationId xmlns:a16="http://schemas.microsoft.com/office/drawing/2014/main" id="{628E2DF3-4968-49C5-9761-E86F4A292030}"/>
              </a:ext>
            </a:extLst>
          </p:cNvPr>
          <p:cNvSpPr>
            <a:spLocks noChangeArrowheads="1"/>
          </p:cNvSpPr>
          <p:nvPr/>
        </p:nvSpPr>
        <p:spPr bwMode="auto">
          <a:xfrm>
            <a:off x="7875402" y="4168398"/>
            <a:ext cx="442912" cy="471487"/>
          </a:xfrm>
          <a:prstGeom prst="roundRect">
            <a:avLst>
              <a:gd name="adj" fmla="val 3678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233" name="Line 12">
            <a:extLst>
              <a:ext uri="{FF2B5EF4-FFF2-40B4-BE49-F238E27FC236}">
                <a16:creationId xmlns:a16="http://schemas.microsoft.com/office/drawing/2014/main" id="{BA7626CC-1409-47B9-865C-CF9917AC6A13}"/>
              </a:ext>
            </a:extLst>
          </p:cNvPr>
          <p:cNvSpPr>
            <a:spLocks noChangeShapeType="1"/>
          </p:cNvSpPr>
          <p:nvPr/>
        </p:nvSpPr>
        <p:spPr bwMode="auto">
          <a:xfrm flipH="1" flipV="1">
            <a:off x="847213" y="4090893"/>
            <a:ext cx="6934330" cy="438596"/>
          </a:xfrm>
          <a:custGeom>
            <a:avLst/>
            <a:gdLst>
              <a:gd name="connsiteX0" fmla="*/ 0 w 6668744"/>
              <a:gd name="connsiteY0" fmla="*/ 0 h 441796"/>
              <a:gd name="connsiteX1" fmla="*/ 6668744 w 6668744"/>
              <a:gd name="connsiteY1" fmla="*/ 441796 h 441796"/>
              <a:gd name="connsiteX0" fmla="*/ 0 w 6668744"/>
              <a:gd name="connsiteY0" fmla="*/ 0 h 441796"/>
              <a:gd name="connsiteX1" fmla="*/ 5687567 w 6668744"/>
              <a:gd name="connsiteY1" fmla="*/ 137160 h 441796"/>
              <a:gd name="connsiteX2" fmla="*/ 6668744 w 6668744"/>
              <a:gd name="connsiteY2" fmla="*/ 441796 h 441796"/>
              <a:gd name="connsiteX0" fmla="*/ 0 w 6668744"/>
              <a:gd name="connsiteY0" fmla="*/ 0 h 441796"/>
              <a:gd name="connsiteX1" fmla="*/ 5687567 w 6668744"/>
              <a:gd name="connsiteY1" fmla="*/ 137160 h 441796"/>
              <a:gd name="connsiteX2" fmla="*/ 6668744 w 6668744"/>
              <a:gd name="connsiteY2" fmla="*/ 441796 h 441796"/>
              <a:gd name="connsiteX0" fmla="*/ 0 w 6668744"/>
              <a:gd name="connsiteY0" fmla="*/ 0 h 441796"/>
              <a:gd name="connsiteX1" fmla="*/ 5687567 w 6668744"/>
              <a:gd name="connsiteY1" fmla="*/ 137160 h 441796"/>
              <a:gd name="connsiteX2" fmla="*/ 6668744 w 6668744"/>
              <a:gd name="connsiteY2" fmla="*/ 441796 h 441796"/>
              <a:gd name="connsiteX0" fmla="*/ 0 w 6668744"/>
              <a:gd name="connsiteY0" fmla="*/ 0 h 441796"/>
              <a:gd name="connsiteX1" fmla="*/ 5687567 w 6668744"/>
              <a:gd name="connsiteY1" fmla="*/ 137160 h 441796"/>
              <a:gd name="connsiteX2" fmla="*/ 6668744 w 6668744"/>
              <a:gd name="connsiteY2" fmla="*/ 441796 h 441796"/>
              <a:gd name="connsiteX0" fmla="*/ 0 w 6668744"/>
              <a:gd name="connsiteY0" fmla="*/ 0 h 441796"/>
              <a:gd name="connsiteX1" fmla="*/ 5687567 w 6668744"/>
              <a:gd name="connsiteY1" fmla="*/ 137160 h 441796"/>
              <a:gd name="connsiteX2" fmla="*/ 6668744 w 6668744"/>
              <a:gd name="connsiteY2" fmla="*/ 441796 h 441796"/>
              <a:gd name="connsiteX0" fmla="*/ 0 w 6668744"/>
              <a:gd name="connsiteY0" fmla="*/ 1920 h 443716"/>
              <a:gd name="connsiteX1" fmla="*/ 5760719 w 6668744"/>
              <a:gd name="connsiteY1" fmla="*/ 11064 h 443716"/>
              <a:gd name="connsiteX2" fmla="*/ 6668744 w 6668744"/>
              <a:gd name="connsiteY2" fmla="*/ 443716 h 443716"/>
              <a:gd name="connsiteX0" fmla="*/ 0 w 6668744"/>
              <a:gd name="connsiteY0" fmla="*/ 62017 h 503813"/>
              <a:gd name="connsiteX1" fmla="*/ 2595801 w 6668744"/>
              <a:gd name="connsiteY1" fmla="*/ 21 h 503813"/>
              <a:gd name="connsiteX2" fmla="*/ 5760719 w 6668744"/>
              <a:gd name="connsiteY2" fmla="*/ 71161 h 503813"/>
              <a:gd name="connsiteX3" fmla="*/ 6668744 w 6668744"/>
              <a:gd name="connsiteY3" fmla="*/ 503813 h 503813"/>
            </a:gdLst>
            <a:ahLst/>
            <a:cxnLst>
              <a:cxn ang="0">
                <a:pos x="connsiteX0" y="connsiteY0"/>
              </a:cxn>
              <a:cxn ang="0">
                <a:pos x="connsiteX1" y="connsiteY1"/>
              </a:cxn>
              <a:cxn ang="0">
                <a:pos x="connsiteX2" y="connsiteY2"/>
              </a:cxn>
              <a:cxn ang="0">
                <a:pos x="connsiteX3" y="connsiteY3"/>
              </a:cxn>
            </a:cxnLst>
            <a:rect l="l" t="t" r="r" b="b"/>
            <a:pathLst>
              <a:path w="6668744" h="503813">
                <a:moveTo>
                  <a:pt x="0" y="62017"/>
                </a:moveTo>
                <a:cubicBezTo>
                  <a:pt x="437746" y="74076"/>
                  <a:pt x="1635681" y="-1503"/>
                  <a:pt x="2595801" y="21"/>
                </a:cubicBezTo>
                <a:cubicBezTo>
                  <a:pt x="3555921" y="1545"/>
                  <a:pt x="5087008" y="9587"/>
                  <a:pt x="5760719" y="71161"/>
                </a:cubicBezTo>
                <a:cubicBezTo>
                  <a:pt x="6420011" y="145274"/>
                  <a:pt x="6329493" y="274252"/>
                  <a:pt x="6668744" y="503813"/>
                </a:cubicBezTo>
              </a:path>
            </a:pathLst>
          </a:cu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Tree>
    <p:extLst>
      <p:ext uri="{BB962C8B-B14F-4D97-AF65-F5344CB8AC3E}">
        <p14:creationId xmlns:p14="http://schemas.microsoft.com/office/powerpoint/2010/main" val="700762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14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14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6"/>
                                        </p:tgtEl>
                                        <p:attrNameLst>
                                          <p:attrName>style.visibility</p:attrName>
                                        </p:attrNameLst>
                                      </p:cBhvr>
                                      <p:to>
                                        <p:strVal val="visible"/>
                                      </p:to>
                                    </p:set>
                                  </p:childTnLst>
                                </p:cTn>
                              </p:par>
                              <p:par>
                                <p:cTn id="43" presetID="35" presetClass="emph" presetSubtype="0" repeatCount="10000" fill="hold" grpId="1" nodeType="withEffect">
                                  <p:stCondLst>
                                    <p:cond delay="0"/>
                                  </p:stCondLst>
                                  <p:childTnLst>
                                    <p:anim calcmode="discrete" valueType="str">
                                      <p:cBhvr>
                                        <p:cTn id="44" dur="500" fill="hold"/>
                                        <p:tgtEl>
                                          <p:spTgt spid="216"/>
                                        </p:tgtEl>
                                        <p:attrNameLst>
                                          <p:attrName>style.visibility</p:attrName>
                                        </p:attrNameLst>
                                      </p:cBhvr>
                                      <p:tavLst>
                                        <p:tav tm="0">
                                          <p:val>
                                            <p:strVal val="hidden"/>
                                          </p:val>
                                        </p:tav>
                                        <p:tav tm="50000">
                                          <p:val>
                                            <p:strVal val="visible"/>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17"/>
                                        </p:tgtEl>
                                        <p:attrNameLst>
                                          <p:attrName>style.visibility</p:attrName>
                                        </p:attrNameLst>
                                      </p:cBhvr>
                                      <p:to>
                                        <p:strVal val="visible"/>
                                      </p:to>
                                    </p:set>
                                    <p:animEffect transition="in" filter="wipe(down)">
                                      <p:cBhvr>
                                        <p:cTn id="49" dur="500"/>
                                        <p:tgtEl>
                                          <p:spTgt spid="217"/>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14"/>
                                        </p:tgtEl>
                                        <p:attrNameLst>
                                          <p:attrName>style.visibility</p:attrName>
                                        </p:attrNameLst>
                                      </p:cBhvr>
                                      <p:to>
                                        <p:strVal val="visible"/>
                                      </p:to>
                                    </p:set>
                                  </p:childTnLst>
                                </p:cTn>
                              </p:par>
                              <p:par>
                                <p:cTn id="54" presetID="35" presetClass="emph" presetSubtype="0" repeatCount="10000" fill="hold" grpId="1" nodeType="withEffect">
                                  <p:stCondLst>
                                    <p:cond delay="0"/>
                                  </p:stCondLst>
                                  <p:childTnLst>
                                    <p:anim calcmode="discrete" valueType="str">
                                      <p:cBhvr>
                                        <p:cTn id="55" dur="500" fill="hold"/>
                                        <p:tgtEl>
                                          <p:spTgt spid="214"/>
                                        </p:tgtEl>
                                        <p:attrNameLst>
                                          <p:attrName>style.visibility</p:attrName>
                                        </p:attrNameLst>
                                      </p:cBhvr>
                                      <p:tavLst>
                                        <p:tav tm="0">
                                          <p:val>
                                            <p:strVal val="hidden"/>
                                          </p:val>
                                        </p:tav>
                                        <p:tav tm="50000">
                                          <p:val>
                                            <p:strVal val="visible"/>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215"/>
                                        </p:tgtEl>
                                        <p:attrNameLst>
                                          <p:attrName>style.visibility</p:attrName>
                                        </p:attrNameLst>
                                      </p:cBhvr>
                                      <p:to>
                                        <p:strVal val="visible"/>
                                      </p:to>
                                    </p:set>
                                    <p:animEffect transition="in" filter="wipe(up)">
                                      <p:cBhvr>
                                        <p:cTn id="60" dur="500"/>
                                        <p:tgtEl>
                                          <p:spTgt spid="215"/>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8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8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2" nodeType="clickEffect">
                                  <p:stCondLst>
                                    <p:cond delay="0"/>
                                  </p:stCondLst>
                                  <p:childTnLst>
                                    <p:set>
                                      <p:cBhvr>
                                        <p:cTn id="70" dur="1" fill="hold">
                                          <p:stCondLst>
                                            <p:cond delay="0"/>
                                          </p:stCondLst>
                                        </p:cTn>
                                        <p:tgtEl>
                                          <p:spTgt spid="216"/>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17"/>
                                        </p:tgtEl>
                                        <p:attrNameLst>
                                          <p:attrName>style.visibility</p:attrName>
                                        </p:attrNameLst>
                                      </p:cBhvr>
                                      <p:to>
                                        <p:strVal val="hidden"/>
                                      </p:to>
                                    </p:set>
                                  </p:childTnLst>
                                </p:cTn>
                              </p:par>
                              <p:par>
                                <p:cTn id="73" presetID="1" presetClass="exit" presetSubtype="0" fill="hold" grpId="2" nodeType="withEffect">
                                  <p:stCondLst>
                                    <p:cond delay="0"/>
                                  </p:stCondLst>
                                  <p:childTnLst>
                                    <p:set>
                                      <p:cBhvr>
                                        <p:cTn id="74" dur="1" fill="hold">
                                          <p:stCondLst>
                                            <p:cond delay="0"/>
                                          </p:stCondLst>
                                        </p:cTn>
                                        <p:tgtEl>
                                          <p:spTgt spid="214"/>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21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9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9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23"/>
                                        </p:tgtEl>
                                        <p:attrNameLst>
                                          <p:attrName>style.visibility</p:attrName>
                                        </p:attrNameLst>
                                      </p:cBhvr>
                                      <p:to>
                                        <p:strVal val="visible"/>
                                      </p:to>
                                    </p:set>
                                  </p:childTnLst>
                                </p:cTn>
                              </p:par>
                              <p:par>
                                <p:cTn id="89" presetID="35" presetClass="emph" presetSubtype="0" repeatCount="10000" fill="hold" grpId="1" nodeType="withEffect">
                                  <p:stCondLst>
                                    <p:cond delay="0"/>
                                  </p:stCondLst>
                                  <p:childTnLst>
                                    <p:anim calcmode="discrete" valueType="str">
                                      <p:cBhvr>
                                        <p:cTn id="90" dur="500" fill="hold"/>
                                        <p:tgtEl>
                                          <p:spTgt spid="223"/>
                                        </p:tgtEl>
                                        <p:attrNameLst>
                                          <p:attrName>style.visibility</p:attrName>
                                        </p:attrNameLst>
                                      </p:cBhvr>
                                      <p:tavLst>
                                        <p:tav tm="0">
                                          <p:val>
                                            <p:strVal val="hidden"/>
                                          </p:val>
                                        </p:tav>
                                        <p:tav tm="50000">
                                          <p:val>
                                            <p:strVal val="visible"/>
                                          </p:val>
                                        </p:tav>
                                      </p:tavLst>
                                    </p:anim>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grpId="0" nodeType="clickEffect">
                                  <p:stCondLst>
                                    <p:cond delay="0"/>
                                  </p:stCondLst>
                                  <p:childTnLst>
                                    <p:set>
                                      <p:cBhvr>
                                        <p:cTn id="94" dur="1" fill="hold">
                                          <p:stCondLst>
                                            <p:cond delay="0"/>
                                          </p:stCondLst>
                                        </p:cTn>
                                        <p:tgtEl>
                                          <p:spTgt spid="224"/>
                                        </p:tgtEl>
                                        <p:attrNameLst>
                                          <p:attrName>style.visibility</p:attrName>
                                        </p:attrNameLst>
                                      </p:cBhvr>
                                      <p:to>
                                        <p:strVal val="visible"/>
                                      </p:to>
                                    </p:set>
                                    <p:animEffect transition="in" filter="wipe(right)">
                                      <p:cBhvr>
                                        <p:cTn id="95" dur="500"/>
                                        <p:tgtEl>
                                          <p:spTgt spid="224"/>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221"/>
                                        </p:tgtEl>
                                        <p:attrNameLst>
                                          <p:attrName>style.visibility</p:attrName>
                                        </p:attrNameLst>
                                      </p:cBhvr>
                                      <p:to>
                                        <p:strVal val="visible"/>
                                      </p:to>
                                    </p:set>
                                  </p:childTnLst>
                                </p:cTn>
                              </p:par>
                              <p:par>
                                <p:cTn id="100" presetID="35" presetClass="emph" presetSubtype="0" repeatCount="10000" fill="hold" grpId="1" nodeType="withEffect">
                                  <p:stCondLst>
                                    <p:cond delay="0"/>
                                  </p:stCondLst>
                                  <p:childTnLst>
                                    <p:anim calcmode="discrete" valueType="str">
                                      <p:cBhvr>
                                        <p:cTn id="101" dur="500" fill="hold"/>
                                        <p:tgtEl>
                                          <p:spTgt spid="221"/>
                                        </p:tgtEl>
                                        <p:attrNameLst>
                                          <p:attrName>style.visibility</p:attrName>
                                        </p:attrNameLst>
                                      </p:cBhvr>
                                      <p:tavLst>
                                        <p:tav tm="0">
                                          <p:val>
                                            <p:strVal val="hidden"/>
                                          </p:val>
                                        </p:tav>
                                        <p:tav tm="50000">
                                          <p:val>
                                            <p:strVal val="visible"/>
                                          </p:val>
                                        </p:tav>
                                      </p:tavLst>
                                    </p:anim>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222"/>
                                        </p:tgtEl>
                                        <p:attrNameLst>
                                          <p:attrName>style.visibility</p:attrName>
                                        </p:attrNameLst>
                                      </p:cBhvr>
                                      <p:to>
                                        <p:strVal val="visible"/>
                                      </p:to>
                                    </p:set>
                                    <p:animEffect transition="in" filter="wipe(up)">
                                      <p:cBhvr>
                                        <p:cTn id="106" dur="500"/>
                                        <p:tgtEl>
                                          <p:spTgt spid="222"/>
                                        </p:tgtEl>
                                      </p:cBhvr>
                                    </p:animEffec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6148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2" nodeType="clickEffect">
                                  <p:stCondLst>
                                    <p:cond delay="0"/>
                                  </p:stCondLst>
                                  <p:childTnLst>
                                    <p:set>
                                      <p:cBhvr>
                                        <p:cTn id="114" dur="1" fill="hold">
                                          <p:stCondLst>
                                            <p:cond delay="0"/>
                                          </p:stCondLst>
                                        </p:cTn>
                                        <p:tgtEl>
                                          <p:spTgt spid="223"/>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224"/>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62"/>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6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64"/>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65"/>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66"/>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28"/>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29"/>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31"/>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228"/>
                                        </p:tgtEl>
                                        <p:attrNameLst>
                                          <p:attrName>style.visibility</p:attrName>
                                        </p:attrNameLst>
                                      </p:cBhvr>
                                      <p:to>
                                        <p:strVal val="visible"/>
                                      </p:to>
                                    </p:set>
                                  </p:childTnLst>
                                </p:cTn>
                              </p:par>
                              <p:par>
                                <p:cTn id="153" presetID="35" presetClass="emph" presetSubtype="0" repeatCount="10000" fill="hold" grpId="1" nodeType="withEffect">
                                  <p:stCondLst>
                                    <p:cond delay="0"/>
                                  </p:stCondLst>
                                  <p:childTnLst>
                                    <p:anim calcmode="discrete" valueType="str">
                                      <p:cBhvr>
                                        <p:cTn id="154" dur="500" fill="hold"/>
                                        <p:tgtEl>
                                          <p:spTgt spid="228"/>
                                        </p:tgtEl>
                                        <p:attrNameLst>
                                          <p:attrName>style.visibility</p:attrName>
                                        </p:attrNameLst>
                                      </p:cBhvr>
                                      <p:tavLst>
                                        <p:tav tm="0">
                                          <p:val>
                                            <p:strVal val="hidden"/>
                                          </p:val>
                                        </p:tav>
                                        <p:tav tm="50000">
                                          <p:val>
                                            <p:strVal val="visible"/>
                                          </p:val>
                                        </p:tav>
                                      </p:tavLst>
                                    </p:anim>
                                  </p:childTnLst>
                                </p:cTn>
                              </p:par>
                            </p:childTnLst>
                          </p:cTn>
                        </p:par>
                      </p:childTnLst>
                    </p:cTn>
                  </p:par>
                  <p:par>
                    <p:cTn id="155" fill="hold">
                      <p:stCondLst>
                        <p:cond delay="indefinite"/>
                      </p:stCondLst>
                      <p:childTnLst>
                        <p:par>
                          <p:cTn id="156" fill="hold">
                            <p:stCondLst>
                              <p:cond delay="0"/>
                            </p:stCondLst>
                            <p:childTnLst>
                              <p:par>
                                <p:cTn id="157" presetID="22" presetClass="entr" presetSubtype="4" fill="hold" grpId="0" nodeType="clickEffect">
                                  <p:stCondLst>
                                    <p:cond delay="0"/>
                                  </p:stCondLst>
                                  <p:childTnLst>
                                    <p:set>
                                      <p:cBhvr>
                                        <p:cTn id="158" dur="1" fill="hold">
                                          <p:stCondLst>
                                            <p:cond delay="0"/>
                                          </p:stCondLst>
                                        </p:cTn>
                                        <p:tgtEl>
                                          <p:spTgt spid="229"/>
                                        </p:tgtEl>
                                        <p:attrNameLst>
                                          <p:attrName>style.visibility</p:attrName>
                                        </p:attrNameLst>
                                      </p:cBhvr>
                                      <p:to>
                                        <p:strVal val="visible"/>
                                      </p:to>
                                    </p:set>
                                    <p:animEffect transition="in" filter="wipe(down)">
                                      <p:cBhvr>
                                        <p:cTn id="159" dur="500"/>
                                        <p:tgtEl>
                                          <p:spTgt spid="229"/>
                                        </p:tgtEl>
                                      </p:cBhvr>
                                    </p:animEffect>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grpId="0" nodeType="clickEffect">
                                  <p:stCondLst>
                                    <p:cond delay="0"/>
                                  </p:stCondLst>
                                  <p:childTnLst>
                                    <p:set>
                                      <p:cBhvr>
                                        <p:cTn id="163" dur="1" fill="hold">
                                          <p:stCondLst>
                                            <p:cond delay="0"/>
                                          </p:stCondLst>
                                        </p:cTn>
                                        <p:tgtEl>
                                          <p:spTgt spid="226"/>
                                        </p:tgtEl>
                                        <p:attrNameLst>
                                          <p:attrName>style.visibility</p:attrName>
                                        </p:attrNameLst>
                                      </p:cBhvr>
                                      <p:to>
                                        <p:strVal val="visible"/>
                                      </p:to>
                                    </p:set>
                                  </p:childTnLst>
                                </p:cTn>
                              </p:par>
                              <p:par>
                                <p:cTn id="164" presetID="35" presetClass="emph" presetSubtype="0" repeatCount="10000" fill="hold" grpId="1" nodeType="withEffect">
                                  <p:stCondLst>
                                    <p:cond delay="0"/>
                                  </p:stCondLst>
                                  <p:childTnLst>
                                    <p:anim calcmode="discrete" valueType="str">
                                      <p:cBhvr>
                                        <p:cTn id="165" dur="500" fill="hold"/>
                                        <p:tgtEl>
                                          <p:spTgt spid="226"/>
                                        </p:tgtEl>
                                        <p:attrNameLst>
                                          <p:attrName>style.visibility</p:attrName>
                                        </p:attrNameLst>
                                      </p:cBhvr>
                                      <p:tavLst>
                                        <p:tav tm="0">
                                          <p:val>
                                            <p:strVal val="hidden"/>
                                          </p:val>
                                        </p:tav>
                                        <p:tav tm="50000">
                                          <p:val>
                                            <p:strVal val="visible"/>
                                          </p:val>
                                        </p:tav>
                                      </p:tavLst>
                                    </p:anim>
                                  </p:childTnLst>
                                </p:cTn>
                              </p:par>
                            </p:childTnLst>
                          </p:cTn>
                        </p:par>
                      </p:childTnLst>
                    </p:cTn>
                  </p:par>
                  <p:par>
                    <p:cTn id="166" fill="hold">
                      <p:stCondLst>
                        <p:cond delay="indefinite"/>
                      </p:stCondLst>
                      <p:childTnLst>
                        <p:par>
                          <p:cTn id="167" fill="hold">
                            <p:stCondLst>
                              <p:cond delay="0"/>
                            </p:stCondLst>
                            <p:childTnLst>
                              <p:par>
                                <p:cTn id="168" presetID="22" presetClass="entr" presetSubtype="1" fill="hold" grpId="0" nodeType="clickEffect">
                                  <p:stCondLst>
                                    <p:cond delay="0"/>
                                  </p:stCondLst>
                                  <p:childTnLst>
                                    <p:set>
                                      <p:cBhvr>
                                        <p:cTn id="169" dur="1" fill="hold">
                                          <p:stCondLst>
                                            <p:cond delay="0"/>
                                          </p:stCondLst>
                                        </p:cTn>
                                        <p:tgtEl>
                                          <p:spTgt spid="227"/>
                                        </p:tgtEl>
                                        <p:attrNameLst>
                                          <p:attrName>style.visibility</p:attrName>
                                        </p:attrNameLst>
                                      </p:cBhvr>
                                      <p:to>
                                        <p:strVal val="visible"/>
                                      </p:to>
                                    </p:set>
                                    <p:animEffect transition="in" filter="wipe(up)">
                                      <p:cBhvr>
                                        <p:cTn id="170" dur="500"/>
                                        <p:tgtEl>
                                          <p:spTgt spid="227"/>
                                        </p:tgtEl>
                                      </p:cBhvr>
                                    </p:animEffec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43"/>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75"/>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nodeType="clickEffect">
                                  <p:stCondLst>
                                    <p:cond delay="0"/>
                                  </p:stCondLst>
                                  <p:childTnLst>
                                    <p:set>
                                      <p:cBhvr>
                                        <p:cTn id="180" dur="1" fill="hold">
                                          <p:stCondLst>
                                            <p:cond delay="0"/>
                                          </p:stCondLst>
                                        </p:cTn>
                                        <p:tgtEl>
                                          <p:spTgt spid="46"/>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51"/>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54"/>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55"/>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76"/>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177"/>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xit" presetSubtype="0" fill="hold" grpId="2" nodeType="clickEffect">
                                  <p:stCondLst>
                                    <p:cond delay="0"/>
                                  </p:stCondLst>
                                  <p:childTnLst>
                                    <p:set>
                                      <p:cBhvr>
                                        <p:cTn id="196" dur="1" fill="hold">
                                          <p:stCondLst>
                                            <p:cond delay="0"/>
                                          </p:stCondLst>
                                        </p:cTn>
                                        <p:tgtEl>
                                          <p:spTgt spid="228"/>
                                        </p:tgtEl>
                                        <p:attrNameLst>
                                          <p:attrName>style.visibility</p:attrName>
                                        </p:attrNameLst>
                                      </p:cBhvr>
                                      <p:to>
                                        <p:strVal val="hidden"/>
                                      </p:to>
                                    </p:set>
                                  </p:childTnLst>
                                </p:cTn>
                              </p:par>
                              <p:par>
                                <p:cTn id="197" presetID="1" presetClass="exit" presetSubtype="0" fill="hold" grpId="1" nodeType="withEffect">
                                  <p:stCondLst>
                                    <p:cond delay="0"/>
                                  </p:stCondLst>
                                  <p:childTnLst>
                                    <p:set>
                                      <p:cBhvr>
                                        <p:cTn id="198" dur="1" fill="hold">
                                          <p:stCondLst>
                                            <p:cond delay="0"/>
                                          </p:stCondLst>
                                        </p:cTn>
                                        <p:tgtEl>
                                          <p:spTgt spid="229"/>
                                        </p:tgtEl>
                                        <p:attrNameLst>
                                          <p:attrName>style.visibility</p:attrName>
                                        </p:attrNameLst>
                                      </p:cBhvr>
                                      <p:to>
                                        <p:strVal val="hidden"/>
                                      </p:to>
                                    </p:set>
                                  </p:childTnLst>
                                </p:cTn>
                              </p:par>
                              <p:par>
                                <p:cTn id="199" presetID="1" presetClass="exit" presetSubtype="0" fill="hold" grpId="2" nodeType="withEffect">
                                  <p:stCondLst>
                                    <p:cond delay="0"/>
                                  </p:stCondLst>
                                  <p:childTnLst>
                                    <p:set>
                                      <p:cBhvr>
                                        <p:cTn id="200" dur="1" fill="hold">
                                          <p:stCondLst>
                                            <p:cond delay="0"/>
                                          </p:stCondLst>
                                        </p:cTn>
                                        <p:tgtEl>
                                          <p:spTgt spid="226"/>
                                        </p:tgtEl>
                                        <p:attrNameLst>
                                          <p:attrName>style.visibility</p:attrName>
                                        </p:attrNameLst>
                                      </p:cBhvr>
                                      <p:to>
                                        <p:strVal val="hidden"/>
                                      </p:to>
                                    </p:set>
                                  </p:childTnLst>
                                </p:cTn>
                              </p:par>
                              <p:par>
                                <p:cTn id="201" presetID="1" presetClass="exit" presetSubtype="0" fill="hold" grpId="1" nodeType="withEffect">
                                  <p:stCondLst>
                                    <p:cond delay="0"/>
                                  </p:stCondLst>
                                  <p:childTnLst>
                                    <p:set>
                                      <p:cBhvr>
                                        <p:cTn id="202" dur="1" fill="hold">
                                          <p:stCondLst>
                                            <p:cond delay="0"/>
                                          </p:stCondLst>
                                        </p:cTn>
                                        <p:tgtEl>
                                          <p:spTgt spid="227"/>
                                        </p:tgtEl>
                                        <p:attrNameLst>
                                          <p:attrName>style.visibility</p:attrName>
                                        </p:attrNameLst>
                                      </p:cBhvr>
                                      <p:to>
                                        <p:strVal val="hidden"/>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42"/>
                                        </p:tgtEl>
                                        <p:attrNameLst>
                                          <p:attrName>style.visibility</p:attrName>
                                        </p:attrNameLst>
                                      </p:cBhvr>
                                      <p:to>
                                        <p:strVal val="visible"/>
                                      </p:to>
                                    </p:set>
                                  </p:childTnLst>
                                </p:cTn>
                              </p:par>
                              <p:par>
                                <p:cTn id="207" presetID="10" presetClass="entr" presetSubtype="0" fill="hold" nodeType="withEffect">
                                  <p:stCondLst>
                                    <p:cond delay="0"/>
                                  </p:stCondLst>
                                  <p:childTnLst>
                                    <p:set>
                                      <p:cBhvr>
                                        <p:cTn id="208" dur="1" fill="hold">
                                          <p:stCondLst>
                                            <p:cond delay="0"/>
                                          </p:stCondLst>
                                        </p:cTn>
                                        <p:tgtEl>
                                          <p:spTgt spid="77"/>
                                        </p:tgtEl>
                                        <p:attrNameLst>
                                          <p:attrName>style.visibility</p:attrName>
                                        </p:attrNameLst>
                                      </p:cBhvr>
                                      <p:to>
                                        <p:strVal val="visible"/>
                                      </p:to>
                                    </p:set>
                                    <p:animEffect transition="in" filter="fade">
                                      <p:cBhvr>
                                        <p:cTn id="209" dur="500"/>
                                        <p:tgtEl>
                                          <p:spTgt spid="77"/>
                                        </p:tgtEl>
                                      </p:cBhvr>
                                    </p:animEffect>
                                  </p:childTnLst>
                                </p:cTn>
                              </p:par>
                            </p:childTnLst>
                          </p:cTn>
                        </p:par>
                      </p:childTnLst>
                    </p:cTn>
                  </p:par>
                  <p:par>
                    <p:cTn id="210" fill="hold">
                      <p:stCondLst>
                        <p:cond delay="indefinite"/>
                      </p:stCondLst>
                      <p:childTnLst>
                        <p:par>
                          <p:cTn id="211" fill="hold">
                            <p:stCondLst>
                              <p:cond delay="0"/>
                            </p:stCondLst>
                            <p:childTnLst>
                              <p:par>
                                <p:cTn id="212" presetID="1" presetClass="entr" presetSubtype="0" fill="hold" nodeType="clickEffect">
                                  <p:stCondLst>
                                    <p:cond delay="0"/>
                                  </p:stCondLst>
                                  <p:childTnLst>
                                    <p:set>
                                      <p:cBhvr>
                                        <p:cTn id="213" dur="1" fill="hold">
                                          <p:stCondLst>
                                            <p:cond delay="0"/>
                                          </p:stCondLst>
                                        </p:cTn>
                                        <p:tgtEl>
                                          <p:spTgt spid="82"/>
                                        </p:tgtEl>
                                        <p:attrNameLst>
                                          <p:attrName>style.visibility</p:attrName>
                                        </p:attrNameLst>
                                      </p:cBhvr>
                                      <p:to>
                                        <p:strVal val="visible"/>
                                      </p:to>
                                    </p:set>
                                  </p:childTnLst>
                                </p:cTn>
                              </p:par>
                            </p:childTnLst>
                          </p:cTn>
                        </p:par>
                      </p:childTnLst>
                    </p:cTn>
                  </p:par>
                  <p:par>
                    <p:cTn id="214" fill="hold">
                      <p:stCondLst>
                        <p:cond delay="indefinite"/>
                      </p:stCondLst>
                      <p:childTnLst>
                        <p:par>
                          <p:cTn id="215" fill="hold">
                            <p:stCondLst>
                              <p:cond delay="0"/>
                            </p:stCondLst>
                            <p:childTnLst>
                              <p:par>
                                <p:cTn id="216" presetID="1" presetClass="entr" presetSubtype="0" fill="hold" grpId="0" nodeType="clickEffect">
                                  <p:stCondLst>
                                    <p:cond delay="0"/>
                                  </p:stCondLst>
                                  <p:childTnLst>
                                    <p:set>
                                      <p:cBhvr>
                                        <p:cTn id="217" dur="1" fill="hold">
                                          <p:stCondLst>
                                            <p:cond delay="0"/>
                                          </p:stCondLst>
                                        </p:cTn>
                                        <p:tgtEl>
                                          <p:spTgt spid="30"/>
                                        </p:tgtEl>
                                        <p:attrNameLst>
                                          <p:attrName>style.visibility</p:attrName>
                                        </p:attrNameLst>
                                      </p:cBhvr>
                                      <p:to>
                                        <p:strVal val="visible"/>
                                      </p:to>
                                    </p:set>
                                  </p:childTnLst>
                                </p:cTn>
                              </p:par>
                            </p:childTnLst>
                          </p:cTn>
                        </p:par>
                      </p:childTnLst>
                    </p:cTn>
                  </p:par>
                  <p:par>
                    <p:cTn id="218" fill="hold">
                      <p:stCondLst>
                        <p:cond delay="indefinite"/>
                      </p:stCondLst>
                      <p:childTnLst>
                        <p:par>
                          <p:cTn id="219" fill="hold">
                            <p:stCondLst>
                              <p:cond delay="0"/>
                            </p:stCondLst>
                            <p:childTnLst>
                              <p:par>
                                <p:cTn id="220" presetID="1" presetClass="entr" presetSubtype="0" fill="hold" grpId="0" nodeType="clickEffect">
                                  <p:stCondLst>
                                    <p:cond delay="0"/>
                                  </p:stCondLst>
                                  <p:childTnLst>
                                    <p:set>
                                      <p:cBhvr>
                                        <p:cTn id="221" dur="1" fill="hold">
                                          <p:stCondLst>
                                            <p:cond delay="0"/>
                                          </p:stCondLst>
                                        </p:cTn>
                                        <p:tgtEl>
                                          <p:spTgt spid="232"/>
                                        </p:tgtEl>
                                        <p:attrNameLst>
                                          <p:attrName>style.visibility</p:attrName>
                                        </p:attrNameLst>
                                      </p:cBhvr>
                                      <p:to>
                                        <p:strVal val="visible"/>
                                      </p:to>
                                    </p:set>
                                  </p:childTnLst>
                                </p:cTn>
                              </p:par>
                              <p:par>
                                <p:cTn id="222" presetID="35" presetClass="emph" presetSubtype="0" repeatCount="10000" fill="hold" grpId="1" nodeType="withEffect">
                                  <p:stCondLst>
                                    <p:cond delay="0"/>
                                  </p:stCondLst>
                                  <p:childTnLst>
                                    <p:anim calcmode="discrete" valueType="str">
                                      <p:cBhvr>
                                        <p:cTn id="223" dur="500" fill="hold"/>
                                        <p:tgtEl>
                                          <p:spTgt spid="232"/>
                                        </p:tgtEl>
                                        <p:attrNameLst>
                                          <p:attrName>style.visibility</p:attrName>
                                        </p:attrNameLst>
                                      </p:cBhvr>
                                      <p:tavLst>
                                        <p:tav tm="0">
                                          <p:val>
                                            <p:strVal val="hidden"/>
                                          </p:val>
                                        </p:tav>
                                        <p:tav tm="50000">
                                          <p:val>
                                            <p:strVal val="visible"/>
                                          </p:val>
                                        </p:tav>
                                      </p:tavLst>
                                    </p:anim>
                                  </p:childTnLst>
                                </p:cTn>
                              </p:par>
                            </p:childTnLst>
                          </p:cTn>
                        </p:par>
                      </p:childTnLst>
                    </p:cTn>
                  </p:par>
                  <p:par>
                    <p:cTn id="224" fill="hold">
                      <p:stCondLst>
                        <p:cond delay="indefinite"/>
                      </p:stCondLst>
                      <p:childTnLst>
                        <p:par>
                          <p:cTn id="225" fill="hold">
                            <p:stCondLst>
                              <p:cond delay="0"/>
                            </p:stCondLst>
                            <p:childTnLst>
                              <p:par>
                                <p:cTn id="226" presetID="22" presetClass="entr" presetSubtype="2" fill="hold" grpId="0" nodeType="clickEffect">
                                  <p:stCondLst>
                                    <p:cond delay="0"/>
                                  </p:stCondLst>
                                  <p:childTnLst>
                                    <p:set>
                                      <p:cBhvr>
                                        <p:cTn id="227" dur="1" fill="hold">
                                          <p:stCondLst>
                                            <p:cond delay="0"/>
                                          </p:stCondLst>
                                        </p:cTn>
                                        <p:tgtEl>
                                          <p:spTgt spid="233"/>
                                        </p:tgtEl>
                                        <p:attrNameLst>
                                          <p:attrName>style.visibility</p:attrName>
                                        </p:attrNameLst>
                                      </p:cBhvr>
                                      <p:to>
                                        <p:strVal val="visible"/>
                                      </p:to>
                                    </p:set>
                                    <p:animEffect transition="in" filter="wipe(right)">
                                      <p:cBhvr>
                                        <p:cTn id="228" dur="500"/>
                                        <p:tgtEl>
                                          <p:spTgt spid="233"/>
                                        </p:tgtEl>
                                      </p:cBhvr>
                                    </p:animEffect>
                                  </p:childTnLst>
                                </p:cTn>
                              </p:par>
                            </p:childTnLst>
                          </p:cTn>
                        </p:par>
                      </p:childTnLst>
                    </p:cTn>
                  </p:par>
                  <p:par>
                    <p:cTn id="229" fill="hold">
                      <p:stCondLst>
                        <p:cond delay="indefinite"/>
                      </p:stCondLst>
                      <p:childTnLst>
                        <p:par>
                          <p:cTn id="230" fill="hold">
                            <p:stCondLst>
                              <p:cond delay="0"/>
                            </p:stCondLst>
                            <p:childTnLst>
                              <p:par>
                                <p:cTn id="231" presetID="1" presetClass="entr" presetSubtype="0" fill="hold" grpId="0" nodeType="clickEffect">
                                  <p:stCondLst>
                                    <p:cond delay="0"/>
                                  </p:stCondLst>
                                  <p:childTnLst>
                                    <p:set>
                                      <p:cBhvr>
                                        <p:cTn id="232" dur="1" fill="hold">
                                          <p:stCondLst>
                                            <p:cond delay="0"/>
                                          </p:stCondLst>
                                        </p:cTn>
                                        <p:tgtEl>
                                          <p:spTgt spid="230"/>
                                        </p:tgtEl>
                                        <p:attrNameLst>
                                          <p:attrName>style.visibility</p:attrName>
                                        </p:attrNameLst>
                                      </p:cBhvr>
                                      <p:to>
                                        <p:strVal val="visible"/>
                                      </p:to>
                                    </p:set>
                                  </p:childTnLst>
                                </p:cTn>
                              </p:par>
                              <p:par>
                                <p:cTn id="233" presetID="35" presetClass="emph" presetSubtype="0" repeatCount="10000" fill="hold" grpId="1" nodeType="withEffect">
                                  <p:stCondLst>
                                    <p:cond delay="0"/>
                                  </p:stCondLst>
                                  <p:childTnLst>
                                    <p:anim calcmode="discrete" valueType="str">
                                      <p:cBhvr>
                                        <p:cTn id="234" dur="500" fill="hold"/>
                                        <p:tgtEl>
                                          <p:spTgt spid="230"/>
                                        </p:tgtEl>
                                        <p:attrNameLst>
                                          <p:attrName>style.visibility</p:attrName>
                                        </p:attrNameLst>
                                      </p:cBhvr>
                                      <p:tavLst>
                                        <p:tav tm="0">
                                          <p:val>
                                            <p:strVal val="hidden"/>
                                          </p:val>
                                        </p:tav>
                                        <p:tav tm="50000">
                                          <p:val>
                                            <p:strVal val="visible"/>
                                          </p:val>
                                        </p:tav>
                                      </p:tavLst>
                                    </p:anim>
                                  </p:childTnLst>
                                </p:cTn>
                              </p:par>
                            </p:childTnLst>
                          </p:cTn>
                        </p:par>
                      </p:childTnLst>
                    </p:cTn>
                  </p:par>
                  <p:par>
                    <p:cTn id="235" fill="hold">
                      <p:stCondLst>
                        <p:cond delay="indefinite"/>
                      </p:stCondLst>
                      <p:childTnLst>
                        <p:par>
                          <p:cTn id="236" fill="hold">
                            <p:stCondLst>
                              <p:cond delay="0"/>
                            </p:stCondLst>
                            <p:childTnLst>
                              <p:par>
                                <p:cTn id="237" presetID="22" presetClass="entr" presetSubtype="1" fill="hold" grpId="0" nodeType="clickEffect">
                                  <p:stCondLst>
                                    <p:cond delay="0"/>
                                  </p:stCondLst>
                                  <p:childTnLst>
                                    <p:set>
                                      <p:cBhvr>
                                        <p:cTn id="238" dur="1" fill="hold">
                                          <p:stCondLst>
                                            <p:cond delay="0"/>
                                          </p:stCondLst>
                                        </p:cTn>
                                        <p:tgtEl>
                                          <p:spTgt spid="231"/>
                                        </p:tgtEl>
                                        <p:attrNameLst>
                                          <p:attrName>style.visibility</p:attrName>
                                        </p:attrNameLst>
                                      </p:cBhvr>
                                      <p:to>
                                        <p:strVal val="visible"/>
                                      </p:to>
                                    </p:set>
                                    <p:animEffect transition="in" filter="wipe(up)">
                                      <p:cBhvr>
                                        <p:cTn id="239" dur="500"/>
                                        <p:tgtEl>
                                          <p:spTgt spid="231"/>
                                        </p:tgtEl>
                                      </p:cBhvr>
                                    </p:animEffect>
                                  </p:childTnLst>
                                </p:cTn>
                              </p:par>
                            </p:childTnLst>
                          </p:cTn>
                        </p:par>
                      </p:childTnLst>
                    </p:cTn>
                  </p:par>
                  <p:par>
                    <p:cTn id="240" fill="hold">
                      <p:stCondLst>
                        <p:cond delay="indefinite"/>
                      </p:stCondLst>
                      <p:childTnLst>
                        <p:par>
                          <p:cTn id="241" fill="hold">
                            <p:stCondLst>
                              <p:cond delay="0"/>
                            </p:stCondLst>
                            <p:childTnLst>
                              <p:par>
                                <p:cTn id="242" presetID="1" presetClass="entr" presetSubtype="0" fill="hold" nodeType="clickEffect">
                                  <p:stCondLst>
                                    <p:cond delay="0"/>
                                  </p:stCondLst>
                                  <p:childTnLst>
                                    <p:set>
                                      <p:cBhvr>
                                        <p:cTn id="243" dur="1" fill="hold">
                                          <p:stCondLst>
                                            <p:cond delay="0"/>
                                          </p:stCondLst>
                                        </p:cTn>
                                        <p:tgtEl>
                                          <p:spTgt spid="104"/>
                                        </p:tgtEl>
                                        <p:attrNameLst>
                                          <p:attrName>style.visibility</p:attrName>
                                        </p:attrNameLst>
                                      </p:cBhvr>
                                      <p:to>
                                        <p:strVal val="visible"/>
                                      </p:to>
                                    </p:set>
                                  </p:childTnLst>
                                </p:cTn>
                              </p:par>
                              <p:par>
                                <p:cTn id="244" presetID="1" presetClass="entr" presetSubtype="0" fill="hold" nodeType="withEffect">
                                  <p:stCondLst>
                                    <p:cond delay="0"/>
                                  </p:stCondLst>
                                  <p:childTnLst>
                                    <p:set>
                                      <p:cBhvr>
                                        <p:cTn id="245" dur="1" fill="hold">
                                          <p:stCondLst>
                                            <p:cond delay="0"/>
                                          </p:stCondLst>
                                        </p:cTn>
                                        <p:tgtEl>
                                          <p:spTgt spid="95"/>
                                        </p:tgtEl>
                                        <p:attrNameLst>
                                          <p:attrName>style.visibility</p:attrName>
                                        </p:attrNameLst>
                                      </p:cBhvr>
                                      <p:to>
                                        <p:strVal val="visible"/>
                                      </p:to>
                                    </p:set>
                                  </p:childTnLst>
                                </p:cTn>
                              </p:par>
                              <p:par>
                                <p:cTn id="246" presetID="1" presetClass="entr" presetSubtype="0" fill="hold" nodeType="withEffect">
                                  <p:stCondLst>
                                    <p:cond delay="0"/>
                                  </p:stCondLst>
                                  <p:childTnLst>
                                    <p:set>
                                      <p:cBhvr>
                                        <p:cTn id="247" dur="1" fill="hold">
                                          <p:stCondLst>
                                            <p:cond delay="0"/>
                                          </p:stCondLst>
                                        </p:cTn>
                                        <p:tgtEl>
                                          <p:spTgt spid="86"/>
                                        </p:tgtEl>
                                        <p:attrNameLst>
                                          <p:attrName>style.visibility</p:attrName>
                                        </p:attrNameLst>
                                      </p:cBhvr>
                                      <p:to>
                                        <p:strVal val="visible"/>
                                      </p:to>
                                    </p:set>
                                  </p:childTnLst>
                                </p:cTn>
                              </p:par>
                            </p:childTnLst>
                          </p:cTn>
                        </p:par>
                      </p:childTnLst>
                    </p:cTn>
                  </p:par>
                  <p:par>
                    <p:cTn id="248" fill="hold">
                      <p:stCondLst>
                        <p:cond delay="indefinite"/>
                      </p:stCondLst>
                      <p:childTnLst>
                        <p:par>
                          <p:cTn id="249" fill="hold">
                            <p:stCondLst>
                              <p:cond delay="0"/>
                            </p:stCondLst>
                            <p:childTnLst>
                              <p:par>
                                <p:cTn id="250" presetID="1" presetClass="exit" presetSubtype="0" fill="hold" grpId="2" nodeType="clickEffect">
                                  <p:stCondLst>
                                    <p:cond delay="0"/>
                                  </p:stCondLst>
                                  <p:childTnLst>
                                    <p:set>
                                      <p:cBhvr>
                                        <p:cTn id="251" dur="1" fill="hold">
                                          <p:stCondLst>
                                            <p:cond delay="0"/>
                                          </p:stCondLst>
                                        </p:cTn>
                                        <p:tgtEl>
                                          <p:spTgt spid="232"/>
                                        </p:tgtEl>
                                        <p:attrNameLst>
                                          <p:attrName>style.visibility</p:attrName>
                                        </p:attrNameLst>
                                      </p:cBhvr>
                                      <p:to>
                                        <p:strVal val="hidden"/>
                                      </p:to>
                                    </p:set>
                                  </p:childTnLst>
                                </p:cTn>
                              </p:par>
                              <p:par>
                                <p:cTn id="252" presetID="1" presetClass="exit" presetSubtype="0" fill="hold" grpId="1" nodeType="withEffect">
                                  <p:stCondLst>
                                    <p:cond delay="0"/>
                                  </p:stCondLst>
                                  <p:childTnLst>
                                    <p:set>
                                      <p:cBhvr>
                                        <p:cTn id="253" dur="1" fill="hold">
                                          <p:stCondLst>
                                            <p:cond delay="0"/>
                                          </p:stCondLst>
                                        </p:cTn>
                                        <p:tgtEl>
                                          <p:spTgt spid="233"/>
                                        </p:tgtEl>
                                        <p:attrNameLst>
                                          <p:attrName>style.visibility</p:attrName>
                                        </p:attrNameLst>
                                      </p:cBhvr>
                                      <p:to>
                                        <p:strVal val="hidden"/>
                                      </p:to>
                                    </p:set>
                                  </p:childTnLst>
                                </p:cTn>
                              </p:par>
                              <p:par>
                                <p:cTn id="254" presetID="1" presetClass="exit" presetSubtype="0" fill="hold" nodeType="withEffect">
                                  <p:stCondLst>
                                    <p:cond delay="0"/>
                                  </p:stCondLst>
                                  <p:childTnLst>
                                    <p:set>
                                      <p:cBhvr>
                                        <p:cTn id="255" dur="1" fill="hold">
                                          <p:stCondLst>
                                            <p:cond delay="0"/>
                                          </p:stCondLst>
                                        </p:cTn>
                                        <p:tgtEl>
                                          <p:spTgt spid="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80" grpId="0"/>
      <p:bldP spid="40" grpId="0" animBg="1"/>
      <p:bldP spid="41" grpId="0"/>
      <p:bldP spid="49" grpId="0"/>
      <p:bldP spid="62" grpId="0"/>
      <p:bldP spid="67" grpId="0" animBg="1"/>
      <p:bldP spid="28" grpId="0"/>
      <p:bldP spid="29" grpId="0"/>
      <p:bldP spid="30" grpId="0"/>
      <p:bldP spid="42" grpId="0"/>
      <p:bldP spid="43" grpId="0" animBg="1"/>
      <p:bldP spid="51" grpId="0" animBg="1"/>
      <p:bldP spid="54" grpId="0" animBg="1"/>
      <p:bldP spid="55" grpId="0" animBg="1"/>
      <p:bldP spid="175" grpId="0" animBg="1"/>
      <p:bldP spid="176" grpId="0" animBg="1"/>
      <p:bldP spid="177" grpId="0" animBg="1"/>
      <p:bldP spid="187" grpId="0" animBg="1"/>
      <p:bldP spid="188" grpId="0" animBg="1"/>
      <p:bldP spid="190" grpId="0"/>
      <p:bldP spid="213" grpId="0"/>
      <p:bldP spid="214" grpId="0" animBg="1"/>
      <p:bldP spid="214" grpId="1" animBg="1"/>
      <p:bldP spid="214" grpId="2" animBg="1"/>
      <p:bldP spid="215" grpId="0" animBg="1"/>
      <p:bldP spid="215" grpId="1" animBg="1"/>
      <p:bldP spid="216" grpId="0" animBg="1"/>
      <p:bldP spid="216" grpId="1" animBg="1"/>
      <p:bldP spid="216" grpId="2" animBg="1"/>
      <p:bldP spid="217" grpId="0" animBg="1"/>
      <p:bldP spid="217" grpId="1" animBg="1"/>
      <p:bldP spid="221" grpId="0" animBg="1"/>
      <p:bldP spid="221" grpId="1" animBg="1"/>
      <p:bldP spid="222" grpId="0" animBg="1"/>
      <p:bldP spid="223" grpId="0" animBg="1"/>
      <p:bldP spid="223" grpId="1" animBg="1"/>
      <p:bldP spid="223" grpId="2" animBg="1"/>
      <p:bldP spid="224" grpId="0" animBg="1"/>
      <p:bldP spid="224" grpId="1" animBg="1"/>
      <p:bldP spid="226" grpId="0" animBg="1"/>
      <p:bldP spid="226" grpId="1" animBg="1"/>
      <p:bldP spid="226" grpId="2" animBg="1"/>
      <p:bldP spid="227" grpId="0" animBg="1"/>
      <p:bldP spid="227" grpId="1" animBg="1"/>
      <p:bldP spid="228" grpId="0" animBg="1"/>
      <p:bldP spid="228" grpId="1" animBg="1"/>
      <p:bldP spid="228" grpId="2" animBg="1"/>
      <p:bldP spid="229" grpId="0" animBg="1"/>
      <p:bldP spid="229" grpId="1" animBg="1"/>
      <p:bldP spid="230" grpId="0" animBg="1"/>
      <p:bldP spid="230" grpId="1" animBg="1"/>
      <p:bldP spid="231" grpId="0" animBg="1"/>
      <p:bldP spid="232" grpId="0" animBg="1"/>
      <p:bldP spid="232" grpId="1" animBg="1"/>
      <p:bldP spid="232" grpId="2" animBg="1"/>
      <p:bldP spid="233" grpId="0" animBg="1"/>
      <p:bldP spid="23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714" name="Picture 186" descr="skat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123950"/>
            <a:ext cx="5905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715" name="Picture 187" descr="skat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1123950"/>
            <a:ext cx="7143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712" name="Picture 184" descr="skat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123950"/>
            <a:ext cx="7143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713" name="Picture 185" descr="skat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1123950"/>
            <a:ext cx="5905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75"/>
          <p:cNvSpPr>
            <a:spLocks noGrp="1" noChangeArrowheads="1"/>
          </p:cNvSpPr>
          <p:nvPr>
            <p:ph type="title"/>
          </p:nvPr>
        </p:nvSpPr>
        <p:spPr>
          <a:xfrm>
            <a:off x="0" y="0"/>
            <a:ext cx="2520950" cy="549275"/>
          </a:xfrm>
          <a:noFill/>
        </p:spPr>
        <p:txBody>
          <a:bodyPr/>
          <a:lstStyle/>
          <a:p>
            <a:pPr algn="l" eaLnBrk="1" hangingPunct="1"/>
            <a:r>
              <a:rPr lang="ja-JP" altLang="en-US" sz="2800" dirty="0">
                <a:solidFill>
                  <a:srgbClr val="0000FF"/>
                </a:solidFill>
              </a:rPr>
              <a:t>力積と運動量</a:t>
            </a:r>
          </a:p>
        </p:txBody>
      </p:sp>
      <p:sp>
        <p:nvSpPr>
          <p:cNvPr id="278631" name="Rectangle 103"/>
          <p:cNvSpPr>
            <a:spLocks noChangeArrowheads="1"/>
          </p:cNvSpPr>
          <p:nvPr/>
        </p:nvSpPr>
        <p:spPr bwMode="auto">
          <a:xfrm>
            <a:off x="4068763" y="2325688"/>
            <a:ext cx="10080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i="1">
                <a:solidFill>
                  <a:srgbClr val="000000"/>
                </a:solidFill>
                <a:latin typeface="Bookman Old Style" pitchFamily="18" charset="0"/>
              </a:rPr>
              <a:t>F </a:t>
            </a:r>
            <a:r>
              <a:rPr lang="en-US" altLang="ja-JP">
                <a:solidFill>
                  <a:srgbClr val="000000"/>
                </a:solidFill>
                <a:latin typeface="Symbol" pitchFamily="18" charset="2"/>
              </a:rPr>
              <a:t>=</a:t>
            </a:r>
            <a:endParaRPr lang="en-US" altLang="ja-JP" baseline="-25000">
              <a:solidFill>
                <a:srgbClr val="000000"/>
              </a:solidFill>
            </a:endParaRPr>
          </a:p>
        </p:txBody>
      </p:sp>
      <p:sp>
        <p:nvSpPr>
          <p:cNvPr id="278633" name="Rectangle 105"/>
          <p:cNvSpPr>
            <a:spLocks noChangeArrowheads="1"/>
          </p:cNvSpPr>
          <p:nvPr/>
        </p:nvSpPr>
        <p:spPr bwMode="auto">
          <a:xfrm>
            <a:off x="5581650" y="2190750"/>
            <a:ext cx="723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dv</a:t>
            </a:r>
            <a:r>
              <a:rPr lang="en-US" altLang="ja-JP" baseline="-25000">
                <a:solidFill>
                  <a:srgbClr val="000000"/>
                </a:solidFill>
              </a:rPr>
              <a:t>1</a:t>
            </a:r>
          </a:p>
        </p:txBody>
      </p:sp>
      <p:sp>
        <p:nvSpPr>
          <p:cNvPr id="278634" name="Rectangle 106"/>
          <p:cNvSpPr>
            <a:spLocks noChangeArrowheads="1"/>
          </p:cNvSpPr>
          <p:nvPr/>
        </p:nvSpPr>
        <p:spPr bwMode="auto">
          <a:xfrm>
            <a:off x="5581650" y="2622550"/>
            <a:ext cx="5318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dt</a:t>
            </a:r>
          </a:p>
        </p:txBody>
      </p:sp>
      <p:sp>
        <p:nvSpPr>
          <p:cNvPr id="278635" name="Rectangle 107"/>
          <p:cNvSpPr>
            <a:spLocks noChangeArrowheads="1"/>
          </p:cNvSpPr>
          <p:nvPr/>
        </p:nvSpPr>
        <p:spPr bwMode="auto">
          <a:xfrm>
            <a:off x="6734175" y="2397125"/>
            <a:ext cx="720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i="1">
                <a:solidFill>
                  <a:srgbClr val="000000"/>
                </a:solidFill>
                <a:latin typeface="Bookman Old Style" pitchFamily="18" charset="0"/>
              </a:rPr>
              <a:t>m</a:t>
            </a:r>
            <a:r>
              <a:rPr lang="en-US" altLang="ja-JP" baseline="-25000">
                <a:solidFill>
                  <a:srgbClr val="000000"/>
                </a:solidFill>
              </a:rPr>
              <a:t>2</a:t>
            </a:r>
          </a:p>
        </p:txBody>
      </p:sp>
      <p:sp>
        <p:nvSpPr>
          <p:cNvPr id="278636" name="Rectangle 108"/>
          <p:cNvSpPr>
            <a:spLocks noChangeArrowheads="1"/>
          </p:cNvSpPr>
          <p:nvPr/>
        </p:nvSpPr>
        <p:spPr bwMode="auto">
          <a:xfrm>
            <a:off x="7310438" y="2181225"/>
            <a:ext cx="723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dv</a:t>
            </a:r>
            <a:r>
              <a:rPr lang="en-US" altLang="ja-JP" baseline="-25000">
                <a:solidFill>
                  <a:srgbClr val="000000"/>
                </a:solidFill>
              </a:rPr>
              <a:t>2</a:t>
            </a:r>
          </a:p>
        </p:txBody>
      </p:sp>
      <p:sp>
        <p:nvSpPr>
          <p:cNvPr id="278643" name="Rectangle 115"/>
          <p:cNvSpPr>
            <a:spLocks noChangeArrowheads="1"/>
          </p:cNvSpPr>
          <p:nvPr/>
        </p:nvSpPr>
        <p:spPr bwMode="auto">
          <a:xfrm>
            <a:off x="5937250" y="1700213"/>
            <a:ext cx="3206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9900CC"/>
                </a:solidFill>
                <a:latin typeface="Bookman Old Style" pitchFamily="18" charset="0"/>
              </a:rPr>
              <a:t>作用・反作用の法則</a:t>
            </a:r>
          </a:p>
        </p:txBody>
      </p:sp>
      <p:sp>
        <p:nvSpPr>
          <p:cNvPr id="4109" name="Rectangle 121"/>
          <p:cNvSpPr>
            <a:spLocks noChangeArrowheads="1"/>
          </p:cNvSpPr>
          <p:nvPr/>
        </p:nvSpPr>
        <p:spPr bwMode="auto">
          <a:xfrm>
            <a:off x="2655669" y="301846"/>
            <a:ext cx="1790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dirty="0">
                <a:solidFill>
                  <a:srgbClr val="3333CC"/>
                </a:solidFill>
                <a:latin typeface="Bookman Old Style" pitchFamily="18" charset="0"/>
              </a:rPr>
              <a:t>スケーター</a:t>
            </a:r>
          </a:p>
        </p:txBody>
      </p:sp>
      <p:sp>
        <p:nvSpPr>
          <p:cNvPr id="278653" name="Rectangle 125"/>
          <p:cNvSpPr>
            <a:spLocks noChangeArrowheads="1"/>
          </p:cNvSpPr>
          <p:nvPr/>
        </p:nvSpPr>
        <p:spPr bwMode="auto">
          <a:xfrm>
            <a:off x="4064000" y="1700213"/>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000000"/>
                </a:solidFill>
              </a:rPr>
              <a:t>力</a:t>
            </a:r>
            <a:endParaRPr lang="ja-JP" altLang="en-US" baseline="-25000">
              <a:solidFill>
                <a:srgbClr val="000000"/>
              </a:solidFill>
            </a:endParaRPr>
          </a:p>
        </p:txBody>
      </p:sp>
      <p:sp>
        <p:nvSpPr>
          <p:cNvPr id="278655" name="Rectangle 127"/>
          <p:cNvSpPr>
            <a:spLocks noChangeArrowheads="1"/>
          </p:cNvSpPr>
          <p:nvPr/>
        </p:nvSpPr>
        <p:spPr bwMode="auto">
          <a:xfrm>
            <a:off x="4495800" y="1757363"/>
            <a:ext cx="600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r>
              <a:rPr lang="en-US" altLang="ja-JP" i="1">
                <a:solidFill>
                  <a:srgbClr val="000000"/>
                </a:solidFill>
                <a:latin typeface="Bookman Old Style" pitchFamily="18" charset="0"/>
              </a:rPr>
              <a:t>F</a:t>
            </a:r>
            <a:endParaRPr lang="en-US" altLang="ja-JP" baseline="-25000">
              <a:solidFill>
                <a:srgbClr val="000000"/>
              </a:solidFill>
            </a:endParaRPr>
          </a:p>
        </p:txBody>
      </p:sp>
      <p:sp>
        <p:nvSpPr>
          <p:cNvPr id="278656" name="Rectangle 128"/>
          <p:cNvSpPr>
            <a:spLocks noChangeArrowheads="1"/>
          </p:cNvSpPr>
          <p:nvPr/>
        </p:nvSpPr>
        <p:spPr bwMode="auto">
          <a:xfrm>
            <a:off x="5145088" y="1773238"/>
            <a:ext cx="404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F</a:t>
            </a:r>
            <a:endParaRPr lang="en-US" altLang="ja-JP" baseline="-25000">
              <a:solidFill>
                <a:srgbClr val="000000"/>
              </a:solidFill>
            </a:endParaRPr>
          </a:p>
        </p:txBody>
      </p:sp>
      <p:sp>
        <p:nvSpPr>
          <p:cNvPr id="278662" name="Rectangle 134"/>
          <p:cNvSpPr>
            <a:spLocks noChangeArrowheads="1"/>
          </p:cNvSpPr>
          <p:nvPr/>
        </p:nvSpPr>
        <p:spPr bwMode="auto">
          <a:xfrm>
            <a:off x="1619250" y="2325688"/>
            <a:ext cx="1962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9900CC"/>
                </a:solidFill>
                <a:latin typeface="Bookman Old Style" pitchFamily="18" charset="0"/>
              </a:rPr>
              <a:t>運動の法則</a:t>
            </a:r>
          </a:p>
        </p:txBody>
      </p:sp>
      <p:sp>
        <p:nvSpPr>
          <p:cNvPr id="278663" name="Rectangle 135"/>
          <p:cNvSpPr>
            <a:spLocks noChangeArrowheads="1"/>
          </p:cNvSpPr>
          <p:nvPr/>
        </p:nvSpPr>
        <p:spPr bwMode="auto">
          <a:xfrm>
            <a:off x="7381875" y="2603500"/>
            <a:ext cx="5318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dt</a:t>
            </a:r>
          </a:p>
        </p:txBody>
      </p:sp>
      <p:sp>
        <p:nvSpPr>
          <p:cNvPr id="278664" name="Rectangle 136"/>
          <p:cNvSpPr>
            <a:spLocks noChangeArrowheads="1"/>
          </p:cNvSpPr>
          <p:nvPr/>
        </p:nvSpPr>
        <p:spPr bwMode="auto">
          <a:xfrm>
            <a:off x="3852863" y="3192463"/>
            <a:ext cx="12239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i="1">
                <a:solidFill>
                  <a:srgbClr val="000000"/>
                </a:solidFill>
                <a:latin typeface="Bookman Old Style" pitchFamily="18" charset="0"/>
              </a:rPr>
              <a:t>Fdt </a:t>
            </a:r>
            <a:r>
              <a:rPr lang="en-US" altLang="ja-JP">
                <a:solidFill>
                  <a:srgbClr val="000000"/>
                </a:solidFill>
                <a:latin typeface="Symbol" pitchFamily="18" charset="2"/>
              </a:rPr>
              <a:t>=</a:t>
            </a:r>
            <a:endParaRPr lang="en-US" altLang="ja-JP" baseline="-25000">
              <a:solidFill>
                <a:srgbClr val="000000"/>
              </a:solidFill>
              <a:latin typeface="Symbol" pitchFamily="18" charset="2"/>
            </a:endParaRPr>
          </a:p>
        </p:txBody>
      </p:sp>
      <p:sp>
        <p:nvSpPr>
          <p:cNvPr id="278670" name="Freeform 142"/>
          <p:cNvSpPr>
            <a:spLocks/>
          </p:cNvSpPr>
          <p:nvPr/>
        </p:nvSpPr>
        <p:spPr bwMode="auto">
          <a:xfrm>
            <a:off x="3492500" y="3192463"/>
            <a:ext cx="215900" cy="574675"/>
          </a:xfrm>
          <a:custGeom>
            <a:avLst/>
            <a:gdLst>
              <a:gd name="T0" fmla="*/ 2147483647 w 582"/>
              <a:gd name="T1" fmla="*/ 2147483647 h 2158"/>
              <a:gd name="T2" fmla="*/ 2147483647 w 582"/>
              <a:gd name="T3" fmla="*/ 2147483647 h 2158"/>
              <a:gd name="T4" fmla="*/ 2147483647 w 582"/>
              <a:gd name="T5" fmla="*/ 2147483647 h 2158"/>
              <a:gd name="T6" fmla="*/ 2147483647 w 582"/>
              <a:gd name="T7" fmla="*/ 2147483647 h 2158"/>
              <a:gd name="T8" fmla="*/ 2147483647 w 582"/>
              <a:gd name="T9" fmla="*/ 2147483647 h 2158"/>
              <a:gd name="T10" fmla="*/ 2147483647 w 582"/>
              <a:gd name="T11" fmla="*/ 2147483647 h 2158"/>
              <a:gd name="T12" fmla="*/ 2147483647 w 582"/>
              <a:gd name="T13" fmla="*/ 2147483647 h 2158"/>
              <a:gd name="T14" fmla="*/ 2147483647 w 582"/>
              <a:gd name="T15" fmla="*/ 2147483647 h 2158"/>
              <a:gd name="T16" fmla="*/ 408435317 w 582"/>
              <a:gd name="T17" fmla="*/ 2147483647 h 2158"/>
              <a:gd name="T18" fmla="*/ 867787421 w 582"/>
              <a:gd name="T19" fmla="*/ 2147483647 h 2158"/>
              <a:gd name="T20" fmla="*/ 2147483647 w 582"/>
              <a:gd name="T21" fmla="*/ 2147483647 h 2158"/>
              <a:gd name="T22" fmla="*/ 2147483647 w 582"/>
              <a:gd name="T23" fmla="*/ 2147483647 h 2158"/>
              <a:gd name="T24" fmla="*/ 2147483647 w 582"/>
              <a:gd name="T25" fmla="*/ 2147483647 h 2158"/>
              <a:gd name="T26" fmla="*/ 2147483647 w 582"/>
              <a:gd name="T27" fmla="*/ 2147483647 h 2158"/>
              <a:gd name="T28" fmla="*/ 2147483647 w 582"/>
              <a:gd name="T29" fmla="*/ 2147483647 h 2158"/>
              <a:gd name="T30" fmla="*/ 2147483647 w 582"/>
              <a:gd name="T31" fmla="*/ 2147483647 h 2158"/>
              <a:gd name="T32" fmla="*/ 2147483647 w 582"/>
              <a:gd name="T33" fmla="*/ 2147483647 h 2158"/>
              <a:gd name="T34" fmla="*/ 2147483647 w 582"/>
              <a:gd name="T35" fmla="*/ 2147483647 h 2158"/>
              <a:gd name="T36" fmla="*/ 2147483647 w 582"/>
              <a:gd name="T37" fmla="*/ 2147483647 h 2158"/>
              <a:gd name="T38" fmla="*/ 2147483647 w 582"/>
              <a:gd name="T39" fmla="*/ 2147483647 h 2158"/>
              <a:gd name="T40" fmla="*/ 2147483647 w 582"/>
              <a:gd name="T41" fmla="*/ 2147483647 h 2158"/>
              <a:gd name="T42" fmla="*/ 2147483647 w 582"/>
              <a:gd name="T43" fmla="*/ 2147483647 h 2158"/>
              <a:gd name="T44" fmla="*/ 2147483647 w 582"/>
              <a:gd name="T45" fmla="*/ 1661836004 h 2158"/>
              <a:gd name="T46" fmla="*/ 2147483647 w 582"/>
              <a:gd name="T47" fmla="*/ 358832875 h 2158"/>
              <a:gd name="T48" fmla="*/ 2147483647 w 582"/>
              <a:gd name="T49" fmla="*/ 94388638 h 2158"/>
              <a:gd name="T50" fmla="*/ 2147483647 w 582"/>
              <a:gd name="T51" fmla="*/ 982039152 h 2158"/>
              <a:gd name="T52" fmla="*/ 2147483647 w 582"/>
              <a:gd name="T53" fmla="*/ 2147483647 h 2158"/>
              <a:gd name="T54" fmla="*/ 2147483647 w 582"/>
              <a:gd name="T55" fmla="*/ 2147483647 h 2158"/>
              <a:gd name="T56" fmla="*/ 2147483647 w 582"/>
              <a:gd name="T57" fmla="*/ 2147483647 h 2158"/>
              <a:gd name="T58" fmla="*/ 2147483647 w 582"/>
              <a:gd name="T59" fmla="*/ 2147483647 h 21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2"/>
              <a:gd name="T91" fmla="*/ 0 h 2158"/>
              <a:gd name="T92" fmla="*/ 582 w 582"/>
              <a:gd name="T93" fmla="*/ 2158 h 21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2" h="2158">
                <a:moveTo>
                  <a:pt x="210" y="1060"/>
                </a:moveTo>
                <a:cubicBezTo>
                  <a:pt x="213" y="1154"/>
                  <a:pt x="223" y="1489"/>
                  <a:pt x="230" y="1624"/>
                </a:cubicBezTo>
                <a:cubicBezTo>
                  <a:pt x="237" y="1759"/>
                  <a:pt x="246" y="1814"/>
                  <a:pt x="251" y="1870"/>
                </a:cubicBezTo>
                <a:cubicBezTo>
                  <a:pt x="256" y="1926"/>
                  <a:pt x="262" y="1939"/>
                  <a:pt x="258" y="1960"/>
                </a:cubicBezTo>
                <a:cubicBezTo>
                  <a:pt x="254" y="1981"/>
                  <a:pt x="236" y="1990"/>
                  <a:pt x="224" y="1994"/>
                </a:cubicBezTo>
                <a:cubicBezTo>
                  <a:pt x="212" y="1998"/>
                  <a:pt x="198" y="1993"/>
                  <a:pt x="183" y="1984"/>
                </a:cubicBezTo>
                <a:cubicBezTo>
                  <a:pt x="168" y="1975"/>
                  <a:pt x="154" y="1945"/>
                  <a:pt x="134" y="1937"/>
                </a:cubicBezTo>
                <a:cubicBezTo>
                  <a:pt x="114" y="1929"/>
                  <a:pt x="87" y="1926"/>
                  <a:pt x="66" y="1934"/>
                </a:cubicBezTo>
                <a:cubicBezTo>
                  <a:pt x="45" y="1942"/>
                  <a:pt x="16" y="1961"/>
                  <a:pt x="8" y="1988"/>
                </a:cubicBezTo>
                <a:cubicBezTo>
                  <a:pt x="0" y="2015"/>
                  <a:pt x="0" y="2070"/>
                  <a:pt x="17" y="2098"/>
                </a:cubicBezTo>
                <a:cubicBezTo>
                  <a:pt x="34" y="2126"/>
                  <a:pt x="72" y="2158"/>
                  <a:pt x="111" y="2158"/>
                </a:cubicBezTo>
                <a:cubicBezTo>
                  <a:pt x="150" y="2158"/>
                  <a:pt x="214" y="2142"/>
                  <a:pt x="251" y="2095"/>
                </a:cubicBezTo>
                <a:cubicBezTo>
                  <a:pt x="288" y="2048"/>
                  <a:pt x="316" y="2007"/>
                  <a:pt x="335" y="1877"/>
                </a:cubicBezTo>
                <a:cubicBezTo>
                  <a:pt x="354" y="1747"/>
                  <a:pt x="359" y="1482"/>
                  <a:pt x="365" y="1316"/>
                </a:cubicBezTo>
                <a:cubicBezTo>
                  <a:pt x="371" y="1150"/>
                  <a:pt x="374" y="1031"/>
                  <a:pt x="369" y="881"/>
                </a:cubicBezTo>
                <a:cubicBezTo>
                  <a:pt x="364" y="731"/>
                  <a:pt x="342" y="516"/>
                  <a:pt x="335" y="415"/>
                </a:cubicBezTo>
                <a:cubicBezTo>
                  <a:pt x="328" y="314"/>
                  <a:pt x="327" y="310"/>
                  <a:pt x="326" y="272"/>
                </a:cubicBezTo>
                <a:cubicBezTo>
                  <a:pt x="325" y="234"/>
                  <a:pt x="322" y="205"/>
                  <a:pt x="329" y="187"/>
                </a:cubicBezTo>
                <a:cubicBezTo>
                  <a:pt x="336" y="169"/>
                  <a:pt x="352" y="163"/>
                  <a:pt x="366" y="163"/>
                </a:cubicBezTo>
                <a:cubicBezTo>
                  <a:pt x="380" y="163"/>
                  <a:pt x="395" y="177"/>
                  <a:pt x="414" y="187"/>
                </a:cubicBezTo>
                <a:cubicBezTo>
                  <a:pt x="433" y="197"/>
                  <a:pt x="458" y="223"/>
                  <a:pt x="482" y="223"/>
                </a:cubicBezTo>
                <a:cubicBezTo>
                  <a:pt x="506" y="223"/>
                  <a:pt x="542" y="210"/>
                  <a:pt x="557" y="187"/>
                </a:cubicBezTo>
                <a:cubicBezTo>
                  <a:pt x="572" y="164"/>
                  <a:pt x="582" y="116"/>
                  <a:pt x="575" y="88"/>
                </a:cubicBezTo>
                <a:cubicBezTo>
                  <a:pt x="568" y="60"/>
                  <a:pt x="537" y="33"/>
                  <a:pt x="513" y="19"/>
                </a:cubicBezTo>
                <a:cubicBezTo>
                  <a:pt x="489" y="5"/>
                  <a:pt x="461" y="0"/>
                  <a:pt x="431" y="5"/>
                </a:cubicBezTo>
                <a:cubicBezTo>
                  <a:pt x="401" y="10"/>
                  <a:pt x="360" y="24"/>
                  <a:pt x="333" y="52"/>
                </a:cubicBezTo>
                <a:cubicBezTo>
                  <a:pt x="306" y="80"/>
                  <a:pt x="283" y="121"/>
                  <a:pt x="266" y="173"/>
                </a:cubicBezTo>
                <a:cubicBezTo>
                  <a:pt x="249" y="225"/>
                  <a:pt x="239" y="282"/>
                  <a:pt x="231" y="367"/>
                </a:cubicBezTo>
                <a:cubicBezTo>
                  <a:pt x="223" y="452"/>
                  <a:pt x="220" y="568"/>
                  <a:pt x="216" y="683"/>
                </a:cubicBezTo>
                <a:cubicBezTo>
                  <a:pt x="212" y="798"/>
                  <a:pt x="211" y="979"/>
                  <a:pt x="210" y="1057"/>
                </a:cubicBezTo>
              </a:path>
            </a:pathLst>
          </a:custGeom>
          <a:solidFill>
            <a:schemeClr val="tx1"/>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ja-JP" altLang="en-US">
              <a:solidFill>
                <a:srgbClr val="000000"/>
              </a:solidFill>
              <a:latin typeface="Bookman Old Style" pitchFamily="18" charset="0"/>
            </a:endParaRPr>
          </a:p>
        </p:txBody>
      </p:sp>
      <p:sp>
        <p:nvSpPr>
          <p:cNvPr id="278671" name="Rectangle 143"/>
          <p:cNvSpPr>
            <a:spLocks noChangeArrowheads="1"/>
          </p:cNvSpPr>
          <p:nvPr/>
        </p:nvSpPr>
        <p:spPr bwMode="auto">
          <a:xfrm>
            <a:off x="6302375" y="2384425"/>
            <a:ext cx="379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dirty="0">
                <a:solidFill>
                  <a:srgbClr val="000000"/>
                </a:solidFill>
                <a:latin typeface="Symbol" pitchFamily="18" charset="2"/>
              </a:rPr>
              <a:t>=</a:t>
            </a:r>
          </a:p>
        </p:txBody>
      </p:sp>
      <p:sp>
        <p:nvSpPr>
          <p:cNvPr id="278672" name="Rectangle 144"/>
          <p:cNvSpPr>
            <a:spLocks noChangeArrowheads="1"/>
          </p:cNvSpPr>
          <p:nvPr/>
        </p:nvSpPr>
        <p:spPr bwMode="auto">
          <a:xfrm>
            <a:off x="7081838" y="3192463"/>
            <a:ext cx="17399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m</a:t>
            </a:r>
            <a:r>
              <a:rPr lang="en-US" altLang="ja-JP" baseline="-25000">
                <a:solidFill>
                  <a:srgbClr val="000000"/>
                </a:solidFill>
              </a:rPr>
              <a:t>2</a:t>
            </a:r>
            <a:r>
              <a:rPr lang="en-US" altLang="ja-JP">
                <a:solidFill>
                  <a:srgbClr val="000000"/>
                </a:solidFill>
              </a:rPr>
              <a:t>(</a:t>
            </a:r>
            <a:r>
              <a:rPr lang="en-US" altLang="ja-JP" i="1">
                <a:solidFill>
                  <a:srgbClr val="000000"/>
                </a:solidFill>
                <a:latin typeface="Bookman Old Style" pitchFamily="18" charset="0"/>
              </a:rPr>
              <a:t>v</a:t>
            </a:r>
            <a:r>
              <a:rPr lang="en-US" altLang="ja-JP" baseline="-25000">
                <a:solidFill>
                  <a:srgbClr val="000000"/>
                </a:solidFill>
              </a:rPr>
              <a:t>2</a:t>
            </a:r>
            <a:r>
              <a:rPr lang="en-US" altLang="ja-JP">
                <a:solidFill>
                  <a:srgbClr val="000000"/>
                </a:solidFill>
              </a:rPr>
              <a:t>'</a:t>
            </a:r>
            <a:r>
              <a:rPr lang="en-US" altLang="ja-JP">
                <a:solidFill>
                  <a:srgbClr val="000000"/>
                </a:solidFill>
                <a:latin typeface="Symbol" pitchFamily="18" charset="2"/>
              </a:rPr>
              <a:t>-</a:t>
            </a:r>
            <a:r>
              <a:rPr lang="en-US" altLang="ja-JP" i="1">
                <a:solidFill>
                  <a:srgbClr val="000000"/>
                </a:solidFill>
                <a:latin typeface="Bookman Old Style" pitchFamily="18" charset="0"/>
              </a:rPr>
              <a:t>v</a:t>
            </a:r>
            <a:r>
              <a:rPr lang="en-US" altLang="ja-JP" baseline="-25000">
                <a:solidFill>
                  <a:srgbClr val="000000"/>
                </a:solidFill>
              </a:rPr>
              <a:t>2</a:t>
            </a:r>
            <a:r>
              <a:rPr lang="en-US" altLang="ja-JP">
                <a:solidFill>
                  <a:srgbClr val="000000"/>
                </a:solidFill>
              </a:rPr>
              <a:t>)</a:t>
            </a:r>
          </a:p>
        </p:txBody>
      </p:sp>
      <p:sp>
        <p:nvSpPr>
          <p:cNvPr id="278673" name="Rectangle 145"/>
          <p:cNvSpPr>
            <a:spLocks noChangeArrowheads="1"/>
          </p:cNvSpPr>
          <p:nvPr/>
        </p:nvSpPr>
        <p:spPr bwMode="auto">
          <a:xfrm>
            <a:off x="4789488" y="3192463"/>
            <a:ext cx="19351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r>
              <a:rPr lang="en-US" altLang="ja-JP" i="1">
                <a:solidFill>
                  <a:srgbClr val="000000"/>
                </a:solidFill>
                <a:latin typeface="Bookman Old Style" pitchFamily="18" charset="0"/>
              </a:rPr>
              <a:t>m</a:t>
            </a:r>
            <a:r>
              <a:rPr lang="en-US" altLang="ja-JP" baseline="-25000">
                <a:solidFill>
                  <a:srgbClr val="000000"/>
                </a:solidFill>
              </a:rPr>
              <a:t>1</a:t>
            </a:r>
            <a:r>
              <a:rPr lang="en-US" altLang="ja-JP">
                <a:solidFill>
                  <a:srgbClr val="000000"/>
                </a:solidFill>
              </a:rPr>
              <a:t>(</a:t>
            </a:r>
            <a:r>
              <a:rPr lang="en-US" altLang="ja-JP" i="1">
                <a:solidFill>
                  <a:srgbClr val="000000"/>
                </a:solidFill>
                <a:latin typeface="Bookman Old Style" pitchFamily="18" charset="0"/>
              </a:rPr>
              <a:t>v</a:t>
            </a:r>
            <a:r>
              <a:rPr lang="en-US" altLang="ja-JP" baseline="-25000">
                <a:solidFill>
                  <a:srgbClr val="000000"/>
                </a:solidFill>
              </a:rPr>
              <a:t>1</a:t>
            </a:r>
            <a:r>
              <a:rPr lang="en-US" altLang="ja-JP">
                <a:solidFill>
                  <a:srgbClr val="000000"/>
                </a:solidFill>
              </a:rPr>
              <a:t>'</a:t>
            </a:r>
            <a:r>
              <a:rPr lang="en-US" altLang="ja-JP">
                <a:solidFill>
                  <a:srgbClr val="000000"/>
                </a:solidFill>
                <a:latin typeface="Symbol" pitchFamily="18" charset="2"/>
              </a:rPr>
              <a:t>-</a:t>
            </a:r>
            <a:r>
              <a:rPr lang="en-US" altLang="ja-JP" i="1">
                <a:solidFill>
                  <a:srgbClr val="000000"/>
                </a:solidFill>
                <a:latin typeface="Bookman Old Style" pitchFamily="18" charset="0"/>
              </a:rPr>
              <a:t>v</a:t>
            </a:r>
            <a:r>
              <a:rPr lang="en-US" altLang="ja-JP" baseline="-25000">
                <a:solidFill>
                  <a:srgbClr val="000000"/>
                </a:solidFill>
              </a:rPr>
              <a:t>1</a:t>
            </a:r>
            <a:r>
              <a:rPr lang="en-US" altLang="ja-JP">
                <a:solidFill>
                  <a:srgbClr val="000000"/>
                </a:solidFill>
              </a:rPr>
              <a:t>)</a:t>
            </a:r>
          </a:p>
        </p:txBody>
      </p:sp>
      <p:sp>
        <p:nvSpPr>
          <p:cNvPr id="278674" name="Rectangle 146"/>
          <p:cNvSpPr>
            <a:spLocks noChangeArrowheads="1"/>
          </p:cNvSpPr>
          <p:nvPr/>
        </p:nvSpPr>
        <p:spPr bwMode="auto">
          <a:xfrm>
            <a:off x="6661150" y="3192463"/>
            <a:ext cx="3794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4121" name="Rectangle 147"/>
          <p:cNvSpPr>
            <a:spLocks noChangeArrowheads="1"/>
          </p:cNvSpPr>
          <p:nvPr/>
        </p:nvSpPr>
        <p:spPr bwMode="auto">
          <a:xfrm>
            <a:off x="1112838" y="620713"/>
            <a:ext cx="895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dirty="0">
                <a:solidFill>
                  <a:srgbClr val="000000"/>
                </a:solidFill>
              </a:rPr>
              <a:t>速度</a:t>
            </a:r>
          </a:p>
        </p:txBody>
      </p:sp>
      <p:sp>
        <p:nvSpPr>
          <p:cNvPr id="4122" name="Rectangle 148"/>
          <p:cNvSpPr>
            <a:spLocks noChangeArrowheads="1"/>
          </p:cNvSpPr>
          <p:nvPr/>
        </p:nvSpPr>
        <p:spPr bwMode="auto">
          <a:xfrm>
            <a:off x="2120900" y="620713"/>
            <a:ext cx="4968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v</a:t>
            </a:r>
            <a:r>
              <a:rPr lang="en-US" altLang="ja-JP" baseline="-25000">
                <a:solidFill>
                  <a:srgbClr val="000000"/>
                </a:solidFill>
              </a:rPr>
              <a:t>1</a:t>
            </a:r>
          </a:p>
        </p:txBody>
      </p:sp>
      <p:sp>
        <p:nvSpPr>
          <p:cNvPr id="4123" name="Rectangle 149"/>
          <p:cNvSpPr>
            <a:spLocks noChangeArrowheads="1"/>
          </p:cNvSpPr>
          <p:nvPr/>
        </p:nvSpPr>
        <p:spPr bwMode="auto">
          <a:xfrm>
            <a:off x="3200400" y="620713"/>
            <a:ext cx="4968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v</a:t>
            </a:r>
            <a:r>
              <a:rPr lang="en-US" altLang="ja-JP" baseline="-25000">
                <a:solidFill>
                  <a:srgbClr val="000000"/>
                </a:solidFill>
              </a:rPr>
              <a:t>2</a:t>
            </a:r>
          </a:p>
        </p:txBody>
      </p:sp>
      <p:sp>
        <p:nvSpPr>
          <p:cNvPr id="278678" name="Rectangle 150"/>
          <p:cNvSpPr>
            <a:spLocks noChangeArrowheads="1"/>
          </p:cNvSpPr>
          <p:nvPr/>
        </p:nvSpPr>
        <p:spPr bwMode="auto">
          <a:xfrm>
            <a:off x="3636963" y="4437063"/>
            <a:ext cx="1730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p</a:t>
            </a:r>
            <a:r>
              <a:rPr lang="en-US" altLang="ja-JP" i="1" baseline="-25000">
                <a:solidFill>
                  <a:srgbClr val="000000"/>
                </a:solidFill>
                <a:latin typeface="Bookman Old Style" pitchFamily="18" charset="0"/>
              </a:rPr>
              <a:t>i</a:t>
            </a:r>
            <a:r>
              <a:rPr lang="ja-JP" altLang="en-US" baseline="-25000">
                <a:solidFill>
                  <a:srgbClr val="000000"/>
                </a:solidFill>
              </a:rPr>
              <a:t>　</a:t>
            </a:r>
            <a:r>
              <a:rPr lang="en-US" altLang="ja-JP">
                <a:solidFill>
                  <a:srgbClr val="000000"/>
                </a:solidFill>
                <a:latin typeface="Symbol" pitchFamily="18" charset="2"/>
              </a:rPr>
              <a:t>=</a:t>
            </a:r>
            <a:r>
              <a:rPr lang="en-US" altLang="ja-JP" i="1">
                <a:solidFill>
                  <a:srgbClr val="000000"/>
                </a:solidFill>
                <a:latin typeface="Bookman Old Style" pitchFamily="18" charset="0"/>
              </a:rPr>
              <a:t> m</a:t>
            </a:r>
            <a:r>
              <a:rPr lang="en-US" altLang="ja-JP" i="1" baseline="-25000">
                <a:solidFill>
                  <a:srgbClr val="000000"/>
                </a:solidFill>
                <a:latin typeface="Bookman Old Style" pitchFamily="18" charset="0"/>
              </a:rPr>
              <a:t>i</a:t>
            </a:r>
            <a:r>
              <a:rPr lang="en-US" altLang="ja-JP" i="1">
                <a:solidFill>
                  <a:srgbClr val="000000"/>
                </a:solidFill>
                <a:latin typeface="Bookman Old Style" pitchFamily="18" charset="0"/>
              </a:rPr>
              <a:t>v</a:t>
            </a:r>
            <a:r>
              <a:rPr lang="en-US" altLang="ja-JP" i="1" baseline="-25000">
                <a:solidFill>
                  <a:srgbClr val="000000"/>
                </a:solidFill>
                <a:latin typeface="Bookman Old Style" pitchFamily="18" charset="0"/>
              </a:rPr>
              <a:t>i </a:t>
            </a:r>
            <a:r>
              <a:rPr lang="en-US" altLang="ja-JP">
                <a:solidFill>
                  <a:srgbClr val="000000"/>
                </a:solidFill>
                <a:latin typeface="Symbol" pitchFamily="18" charset="2"/>
              </a:rPr>
              <a:t>,</a:t>
            </a:r>
          </a:p>
        </p:txBody>
      </p:sp>
      <p:sp>
        <p:nvSpPr>
          <p:cNvPr id="278681" name="Rectangle 153"/>
          <p:cNvSpPr>
            <a:spLocks noChangeArrowheads="1"/>
          </p:cNvSpPr>
          <p:nvPr/>
        </p:nvSpPr>
        <p:spPr bwMode="auto">
          <a:xfrm>
            <a:off x="5076825" y="3846513"/>
            <a:ext cx="16494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r>
              <a:rPr lang="en-US" altLang="ja-JP" i="1">
                <a:solidFill>
                  <a:srgbClr val="000000"/>
                </a:solidFill>
                <a:latin typeface="Bookman Old Style" pitchFamily="18" charset="0"/>
              </a:rPr>
              <a:t> </a:t>
            </a:r>
            <a:r>
              <a:rPr lang="en-US" altLang="ja-JP">
                <a:solidFill>
                  <a:srgbClr val="000000"/>
                </a:solidFill>
              </a:rPr>
              <a:t>(</a:t>
            </a:r>
            <a:r>
              <a:rPr lang="en-US" altLang="ja-JP" i="1">
                <a:solidFill>
                  <a:srgbClr val="000000"/>
                </a:solidFill>
                <a:latin typeface="Bookman Old Style" pitchFamily="18" charset="0"/>
              </a:rPr>
              <a:t>p</a:t>
            </a:r>
            <a:r>
              <a:rPr lang="en-US" altLang="ja-JP" baseline="-25000">
                <a:solidFill>
                  <a:srgbClr val="000000"/>
                </a:solidFill>
              </a:rPr>
              <a:t>1</a:t>
            </a:r>
            <a:r>
              <a:rPr lang="en-US" altLang="ja-JP">
                <a:solidFill>
                  <a:srgbClr val="000000"/>
                </a:solidFill>
              </a:rPr>
              <a:t>'</a:t>
            </a:r>
            <a:r>
              <a:rPr lang="en-US" altLang="ja-JP">
                <a:solidFill>
                  <a:srgbClr val="000000"/>
                </a:solidFill>
                <a:latin typeface="Symbol" pitchFamily="18" charset="2"/>
              </a:rPr>
              <a:t>-</a:t>
            </a:r>
            <a:r>
              <a:rPr lang="en-US" altLang="ja-JP" i="1">
                <a:solidFill>
                  <a:srgbClr val="000000"/>
                </a:solidFill>
                <a:latin typeface="Bookman Old Style" pitchFamily="18" charset="0"/>
              </a:rPr>
              <a:t>p</a:t>
            </a:r>
            <a:r>
              <a:rPr lang="en-US" altLang="ja-JP" baseline="-25000">
                <a:solidFill>
                  <a:srgbClr val="000000"/>
                </a:solidFill>
              </a:rPr>
              <a:t>1</a:t>
            </a:r>
            <a:r>
              <a:rPr lang="en-US" altLang="ja-JP">
                <a:solidFill>
                  <a:srgbClr val="000000"/>
                </a:solidFill>
              </a:rPr>
              <a:t>)</a:t>
            </a:r>
          </a:p>
        </p:txBody>
      </p:sp>
      <p:sp>
        <p:nvSpPr>
          <p:cNvPr id="278682" name="Rectangle 154"/>
          <p:cNvSpPr>
            <a:spLocks noChangeArrowheads="1"/>
          </p:cNvSpPr>
          <p:nvPr/>
        </p:nvSpPr>
        <p:spPr bwMode="auto">
          <a:xfrm>
            <a:off x="6661150" y="3846513"/>
            <a:ext cx="3968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a:solidFill>
                  <a:srgbClr val="000000"/>
                </a:solidFill>
                <a:latin typeface="Symbol" pitchFamily="18" charset="2"/>
              </a:rPr>
              <a:t>=</a:t>
            </a:r>
          </a:p>
        </p:txBody>
      </p:sp>
      <p:sp>
        <p:nvSpPr>
          <p:cNvPr id="278683" name="Rectangle 155"/>
          <p:cNvSpPr>
            <a:spLocks noChangeArrowheads="1"/>
          </p:cNvSpPr>
          <p:nvPr/>
        </p:nvSpPr>
        <p:spPr bwMode="auto">
          <a:xfrm>
            <a:off x="4500563" y="3846513"/>
            <a:ext cx="3968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a:solidFill>
                  <a:srgbClr val="000000"/>
                </a:solidFill>
                <a:latin typeface="Symbol" pitchFamily="18" charset="2"/>
              </a:rPr>
              <a:t>=</a:t>
            </a:r>
          </a:p>
        </p:txBody>
      </p:sp>
      <p:pic>
        <p:nvPicPr>
          <p:cNvPr id="278648" name="Picture 120" descr="skat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1123950"/>
            <a:ext cx="5905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9" name="Rectangle 122"/>
          <p:cNvSpPr>
            <a:spLocks noChangeArrowheads="1"/>
          </p:cNvSpPr>
          <p:nvPr/>
        </p:nvSpPr>
        <p:spPr bwMode="auto">
          <a:xfrm>
            <a:off x="968375" y="1700213"/>
            <a:ext cx="895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dirty="0">
                <a:solidFill>
                  <a:srgbClr val="000000"/>
                </a:solidFill>
              </a:rPr>
              <a:t>質量</a:t>
            </a:r>
            <a:endParaRPr lang="ja-JP" altLang="en-US" baseline="-25000" dirty="0">
              <a:solidFill>
                <a:srgbClr val="000000"/>
              </a:solidFill>
            </a:endParaRPr>
          </a:p>
        </p:txBody>
      </p:sp>
      <p:sp>
        <p:nvSpPr>
          <p:cNvPr id="4130" name="Rectangle 123"/>
          <p:cNvSpPr>
            <a:spLocks noChangeArrowheads="1"/>
          </p:cNvSpPr>
          <p:nvPr/>
        </p:nvSpPr>
        <p:spPr bwMode="auto">
          <a:xfrm>
            <a:off x="1831975" y="1700213"/>
            <a:ext cx="6175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dirty="0">
                <a:solidFill>
                  <a:srgbClr val="000000"/>
                </a:solidFill>
                <a:latin typeface="Bookman Old Style" pitchFamily="18" charset="0"/>
              </a:rPr>
              <a:t>m</a:t>
            </a:r>
            <a:r>
              <a:rPr lang="en-US" altLang="ja-JP" baseline="-25000" dirty="0">
                <a:solidFill>
                  <a:srgbClr val="000000"/>
                </a:solidFill>
              </a:rPr>
              <a:t>1</a:t>
            </a:r>
          </a:p>
        </p:txBody>
      </p:sp>
      <p:sp>
        <p:nvSpPr>
          <p:cNvPr id="4131" name="Rectangle 124"/>
          <p:cNvSpPr>
            <a:spLocks noChangeArrowheads="1"/>
          </p:cNvSpPr>
          <p:nvPr/>
        </p:nvSpPr>
        <p:spPr bwMode="auto">
          <a:xfrm>
            <a:off x="3055938" y="1700213"/>
            <a:ext cx="6175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m</a:t>
            </a:r>
            <a:r>
              <a:rPr lang="en-US" altLang="ja-JP" baseline="-25000">
                <a:solidFill>
                  <a:srgbClr val="000000"/>
                </a:solidFill>
              </a:rPr>
              <a:t>2</a:t>
            </a:r>
          </a:p>
        </p:txBody>
      </p:sp>
      <p:sp>
        <p:nvSpPr>
          <p:cNvPr id="278690" name="Line 162"/>
          <p:cNvSpPr>
            <a:spLocks noChangeShapeType="1"/>
          </p:cNvSpPr>
          <p:nvPr/>
        </p:nvSpPr>
        <p:spPr bwMode="auto">
          <a:xfrm flipV="1">
            <a:off x="4929188" y="1412875"/>
            <a:ext cx="593725"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78691" name="Line 163"/>
          <p:cNvSpPr>
            <a:spLocks noChangeShapeType="1"/>
          </p:cNvSpPr>
          <p:nvPr/>
        </p:nvSpPr>
        <p:spPr bwMode="auto">
          <a:xfrm flipV="1">
            <a:off x="4281488" y="1412875"/>
            <a:ext cx="593725" cy="0"/>
          </a:xfrm>
          <a:prstGeom prst="line">
            <a:avLst/>
          </a:prstGeom>
          <a:noFill/>
          <a:ln w="76200">
            <a:solidFill>
              <a:srgbClr val="0000FF"/>
            </a:solidFill>
            <a:round/>
            <a:headEnd type="triangle" w="med" len="med"/>
            <a:tailEn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78694" name="Rectangle 166"/>
          <p:cNvSpPr>
            <a:spLocks noChangeArrowheads="1"/>
          </p:cNvSpPr>
          <p:nvPr/>
        </p:nvSpPr>
        <p:spPr bwMode="auto">
          <a:xfrm>
            <a:off x="288925" y="4510088"/>
            <a:ext cx="3241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3333CC"/>
                </a:solidFill>
                <a:latin typeface="Bookman Old Style" pitchFamily="18" charset="0"/>
              </a:rPr>
              <a:t>運動量</a:t>
            </a:r>
            <a:r>
              <a:rPr lang="en-US" altLang="ja-JP">
                <a:solidFill>
                  <a:srgbClr val="3333CC"/>
                </a:solidFill>
                <a:latin typeface="Bookman Old Style" pitchFamily="18" charset="0"/>
              </a:rPr>
              <a:t>=</a:t>
            </a:r>
            <a:r>
              <a:rPr lang="ja-JP" altLang="en-US">
                <a:solidFill>
                  <a:srgbClr val="3333CC"/>
                </a:solidFill>
                <a:latin typeface="Bookman Old Style" pitchFamily="18" charset="0"/>
              </a:rPr>
              <a:t>質量</a:t>
            </a:r>
            <a:r>
              <a:rPr lang="en-US" altLang="ja-JP">
                <a:solidFill>
                  <a:srgbClr val="3333CC"/>
                </a:solidFill>
                <a:latin typeface="Bookman Old Style" pitchFamily="18" charset="0"/>
              </a:rPr>
              <a:t>×</a:t>
            </a:r>
            <a:r>
              <a:rPr lang="ja-JP" altLang="en-US">
                <a:solidFill>
                  <a:srgbClr val="3333CC"/>
                </a:solidFill>
                <a:latin typeface="Bookman Old Style" pitchFamily="18" charset="0"/>
              </a:rPr>
              <a:t>速度</a:t>
            </a:r>
          </a:p>
        </p:txBody>
      </p:sp>
      <p:sp>
        <p:nvSpPr>
          <p:cNvPr id="278695" name="Rectangle 167"/>
          <p:cNvSpPr>
            <a:spLocks noChangeArrowheads="1"/>
          </p:cNvSpPr>
          <p:nvPr/>
        </p:nvSpPr>
        <p:spPr bwMode="auto">
          <a:xfrm>
            <a:off x="0" y="3192463"/>
            <a:ext cx="3241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3333CC"/>
                </a:solidFill>
                <a:latin typeface="Bookman Old Style" pitchFamily="18" charset="0"/>
              </a:rPr>
              <a:t>力積</a:t>
            </a:r>
            <a:r>
              <a:rPr lang="en-US" altLang="ja-JP">
                <a:solidFill>
                  <a:srgbClr val="3333CC"/>
                </a:solidFill>
                <a:latin typeface="Bookman Old Style" pitchFamily="18" charset="0"/>
              </a:rPr>
              <a:t>=</a:t>
            </a:r>
            <a:r>
              <a:rPr lang="ja-JP" altLang="en-US">
                <a:solidFill>
                  <a:srgbClr val="3333CC"/>
                </a:solidFill>
                <a:latin typeface="Bookman Old Style" pitchFamily="18" charset="0"/>
              </a:rPr>
              <a:t>力の時間積分</a:t>
            </a:r>
          </a:p>
        </p:txBody>
      </p:sp>
      <p:sp>
        <p:nvSpPr>
          <p:cNvPr id="278696" name="Rectangle 168"/>
          <p:cNvSpPr>
            <a:spLocks noChangeArrowheads="1"/>
          </p:cNvSpPr>
          <p:nvPr/>
        </p:nvSpPr>
        <p:spPr bwMode="auto">
          <a:xfrm>
            <a:off x="250825" y="5084763"/>
            <a:ext cx="44275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000000"/>
                </a:solidFill>
              </a:rPr>
              <a:t>受けた力積 </a:t>
            </a:r>
            <a:r>
              <a:rPr lang="en-US" altLang="ja-JP">
                <a:solidFill>
                  <a:srgbClr val="000000"/>
                </a:solidFill>
              </a:rPr>
              <a:t>= </a:t>
            </a:r>
            <a:r>
              <a:rPr lang="ja-JP" altLang="en-US">
                <a:solidFill>
                  <a:srgbClr val="000000"/>
                </a:solidFill>
              </a:rPr>
              <a:t>運動量の変化</a:t>
            </a:r>
            <a:endParaRPr lang="ja-JP" altLang="en-US" baseline="-25000">
              <a:solidFill>
                <a:srgbClr val="000000"/>
              </a:solidFill>
            </a:endParaRPr>
          </a:p>
        </p:txBody>
      </p:sp>
      <p:sp>
        <p:nvSpPr>
          <p:cNvPr id="278697" name="Rectangle 169"/>
          <p:cNvSpPr>
            <a:spLocks noChangeArrowheads="1"/>
          </p:cNvSpPr>
          <p:nvPr/>
        </p:nvSpPr>
        <p:spPr bwMode="auto">
          <a:xfrm>
            <a:off x="323850" y="5661025"/>
            <a:ext cx="3686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000000"/>
                </a:solidFill>
              </a:rPr>
              <a:t>外力の作用がなければ</a:t>
            </a:r>
            <a:endParaRPr lang="ja-JP" altLang="en-US" baseline="-25000">
              <a:solidFill>
                <a:srgbClr val="000000"/>
              </a:solidFill>
            </a:endParaRPr>
          </a:p>
        </p:txBody>
      </p:sp>
      <p:sp>
        <p:nvSpPr>
          <p:cNvPr id="278698" name="Rectangle 170"/>
          <p:cNvSpPr>
            <a:spLocks noChangeArrowheads="1"/>
          </p:cNvSpPr>
          <p:nvPr/>
        </p:nvSpPr>
        <p:spPr bwMode="auto">
          <a:xfrm>
            <a:off x="3995738" y="5661025"/>
            <a:ext cx="4032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000000"/>
                </a:solidFill>
              </a:rPr>
              <a:t>運動量の総和は保存する</a:t>
            </a:r>
            <a:endParaRPr lang="ja-JP" altLang="en-US" baseline="-25000">
              <a:solidFill>
                <a:srgbClr val="000000"/>
              </a:solidFill>
            </a:endParaRPr>
          </a:p>
        </p:txBody>
      </p:sp>
      <p:sp>
        <p:nvSpPr>
          <p:cNvPr id="278699" name="Rectangle 171"/>
          <p:cNvSpPr>
            <a:spLocks noChangeArrowheads="1"/>
          </p:cNvSpPr>
          <p:nvPr/>
        </p:nvSpPr>
        <p:spPr bwMode="auto">
          <a:xfrm>
            <a:off x="5003800" y="6149975"/>
            <a:ext cx="3028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3333CC"/>
                </a:solidFill>
              </a:rPr>
              <a:t>運動量保存の法則</a:t>
            </a:r>
            <a:endParaRPr lang="ja-JP" altLang="en-US" baseline="-25000">
              <a:solidFill>
                <a:srgbClr val="3333CC"/>
              </a:solidFill>
            </a:endParaRPr>
          </a:p>
        </p:txBody>
      </p:sp>
      <p:sp>
        <p:nvSpPr>
          <p:cNvPr id="278701" name="Line 173"/>
          <p:cNvSpPr>
            <a:spLocks noChangeShapeType="1"/>
          </p:cNvSpPr>
          <p:nvPr/>
        </p:nvSpPr>
        <p:spPr bwMode="auto">
          <a:xfrm>
            <a:off x="5653088" y="2686050"/>
            <a:ext cx="5762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78702" name="Line 174"/>
          <p:cNvSpPr>
            <a:spLocks noChangeShapeType="1"/>
          </p:cNvSpPr>
          <p:nvPr/>
        </p:nvSpPr>
        <p:spPr bwMode="auto">
          <a:xfrm>
            <a:off x="7381875" y="2674938"/>
            <a:ext cx="5762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78703" name="Rectangle 175"/>
          <p:cNvSpPr>
            <a:spLocks noChangeArrowheads="1"/>
          </p:cNvSpPr>
          <p:nvPr/>
        </p:nvSpPr>
        <p:spPr bwMode="auto">
          <a:xfrm>
            <a:off x="4718050" y="2325688"/>
            <a:ext cx="9191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dirty="0">
                <a:solidFill>
                  <a:srgbClr val="000000"/>
                </a:solidFill>
                <a:latin typeface="Symbol" pitchFamily="18" charset="2"/>
              </a:rPr>
              <a:t>-</a:t>
            </a:r>
            <a:r>
              <a:rPr lang="en-US" altLang="ja-JP" i="1" dirty="0">
                <a:solidFill>
                  <a:srgbClr val="000000"/>
                </a:solidFill>
                <a:latin typeface="Bookman Old Style" pitchFamily="18" charset="0"/>
              </a:rPr>
              <a:t> m</a:t>
            </a:r>
            <a:r>
              <a:rPr lang="en-US" altLang="ja-JP" baseline="-25000" dirty="0">
                <a:solidFill>
                  <a:srgbClr val="000000"/>
                </a:solidFill>
              </a:rPr>
              <a:t>1</a:t>
            </a:r>
          </a:p>
        </p:txBody>
      </p:sp>
      <p:sp>
        <p:nvSpPr>
          <p:cNvPr id="278704" name="Rectangle 176"/>
          <p:cNvSpPr>
            <a:spLocks noChangeArrowheads="1"/>
          </p:cNvSpPr>
          <p:nvPr/>
        </p:nvSpPr>
        <p:spPr bwMode="auto">
          <a:xfrm>
            <a:off x="4860925" y="3192463"/>
            <a:ext cx="1800225" cy="576262"/>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78705" name="Rectangle 177"/>
          <p:cNvSpPr>
            <a:spLocks noChangeArrowheads="1"/>
          </p:cNvSpPr>
          <p:nvPr/>
        </p:nvSpPr>
        <p:spPr bwMode="auto">
          <a:xfrm>
            <a:off x="4718050" y="2254250"/>
            <a:ext cx="1582738" cy="86360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78706" name="Rectangle 178"/>
          <p:cNvSpPr>
            <a:spLocks noChangeArrowheads="1"/>
          </p:cNvSpPr>
          <p:nvPr/>
        </p:nvSpPr>
        <p:spPr bwMode="auto">
          <a:xfrm>
            <a:off x="6661150" y="2254250"/>
            <a:ext cx="1582738" cy="86360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78707" name="Rectangle 179"/>
          <p:cNvSpPr>
            <a:spLocks noChangeArrowheads="1"/>
          </p:cNvSpPr>
          <p:nvPr/>
        </p:nvSpPr>
        <p:spPr bwMode="auto">
          <a:xfrm>
            <a:off x="7092950" y="3192463"/>
            <a:ext cx="1727200" cy="576262"/>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78708" name="Rectangle 180"/>
          <p:cNvSpPr>
            <a:spLocks noChangeArrowheads="1"/>
          </p:cNvSpPr>
          <p:nvPr/>
        </p:nvSpPr>
        <p:spPr bwMode="auto">
          <a:xfrm>
            <a:off x="3635375" y="3552825"/>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baseline="-25000">
                <a:solidFill>
                  <a:srgbClr val="000000"/>
                </a:solidFill>
              </a:rPr>
              <a:t>0</a:t>
            </a:r>
          </a:p>
        </p:txBody>
      </p:sp>
      <p:sp>
        <p:nvSpPr>
          <p:cNvPr id="278710" name="Rectangle 182"/>
          <p:cNvSpPr>
            <a:spLocks noChangeArrowheads="1"/>
          </p:cNvSpPr>
          <p:nvPr/>
        </p:nvSpPr>
        <p:spPr bwMode="auto">
          <a:xfrm>
            <a:off x="3708400" y="2905125"/>
            <a:ext cx="4143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baseline="-25000">
                <a:solidFill>
                  <a:srgbClr val="000000"/>
                </a:solidFill>
                <a:latin typeface="Symbol" pitchFamily="18" charset="2"/>
              </a:rPr>
              <a:t>D</a:t>
            </a:r>
            <a:r>
              <a:rPr lang="en-US" altLang="ja-JP" i="1" baseline="-25000">
                <a:solidFill>
                  <a:srgbClr val="000000"/>
                </a:solidFill>
                <a:latin typeface="Bookman Old Style" pitchFamily="18" charset="0"/>
              </a:rPr>
              <a:t>t</a:t>
            </a:r>
          </a:p>
        </p:txBody>
      </p:sp>
      <p:pic>
        <p:nvPicPr>
          <p:cNvPr id="278647" name="Picture 119" descr="skat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123950"/>
            <a:ext cx="7143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716" name="Rectangle 188"/>
          <p:cNvSpPr>
            <a:spLocks noChangeArrowheads="1"/>
          </p:cNvSpPr>
          <p:nvPr/>
        </p:nvSpPr>
        <p:spPr bwMode="auto">
          <a:xfrm>
            <a:off x="5651500" y="628650"/>
            <a:ext cx="5603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v</a:t>
            </a:r>
            <a:r>
              <a:rPr lang="en-US" altLang="ja-JP" baseline="-25000">
                <a:solidFill>
                  <a:srgbClr val="000000"/>
                </a:solidFill>
              </a:rPr>
              <a:t>1</a:t>
            </a:r>
            <a:r>
              <a:rPr lang="en-US" altLang="ja-JP">
                <a:solidFill>
                  <a:srgbClr val="000000"/>
                </a:solidFill>
              </a:rPr>
              <a:t>'</a:t>
            </a:r>
          </a:p>
        </p:txBody>
      </p:sp>
      <p:sp>
        <p:nvSpPr>
          <p:cNvPr id="278717" name="Rectangle 189"/>
          <p:cNvSpPr>
            <a:spLocks noChangeArrowheads="1"/>
          </p:cNvSpPr>
          <p:nvPr/>
        </p:nvSpPr>
        <p:spPr bwMode="auto">
          <a:xfrm>
            <a:off x="8099425" y="628650"/>
            <a:ext cx="5603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v</a:t>
            </a:r>
            <a:r>
              <a:rPr lang="en-US" altLang="ja-JP" baseline="-25000">
                <a:solidFill>
                  <a:srgbClr val="000000"/>
                </a:solidFill>
              </a:rPr>
              <a:t>2</a:t>
            </a:r>
            <a:r>
              <a:rPr lang="en-US" altLang="ja-JP">
                <a:solidFill>
                  <a:srgbClr val="000000"/>
                </a:solidFill>
              </a:rPr>
              <a:t>'</a:t>
            </a:r>
          </a:p>
        </p:txBody>
      </p:sp>
      <p:sp>
        <p:nvSpPr>
          <p:cNvPr id="278718" name="Rectangle 190"/>
          <p:cNvSpPr>
            <a:spLocks noChangeArrowheads="1"/>
          </p:cNvSpPr>
          <p:nvPr/>
        </p:nvSpPr>
        <p:spPr bwMode="auto">
          <a:xfrm>
            <a:off x="5581650" y="4437063"/>
            <a:ext cx="16637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p</a:t>
            </a:r>
            <a:r>
              <a:rPr lang="en-US" altLang="ja-JP" i="1" baseline="-25000">
                <a:solidFill>
                  <a:srgbClr val="000000"/>
                </a:solidFill>
                <a:latin typeface="Bookman Old Style" pitchFamily="18" charset="0"/>
              </a:rPr>
              <a:t>i</a:t>
            </a:r>
            <a:r>
              <a:rPr lang="en-US" altLang="ja-JP">
                <a:solidFill>
                  <a:srgbClr val="000000"/>
                </a:solidFill>
                <a:latin typeface="Bookman Old Style" pitchFamily="18" charset="0"/>
              </a:rPr>
              <a:t>' </a:t>
            </a:r>
            <a:r>
              <a:rPr lang="en-US" altLang="ja-JP">
                <a:solidFill>
                  <a:srgbClr val="000000"/>
                </a:solidFill>
                <a:latin typeface="Symbol" pitchFamily="18" charset="2"/>
              </a:rPr>
              <a:t>=</a:t>
            </a:r>
            <a:r>
              <a:rPr lang="en-US" altLang="ja-JP" i="1">
                <a:solidFill>
                  <a:srgbClr val="000000"/>
                </a:solidFill>
                <a:latin typeface="Bookman Old Style" pitchFamily="18" charset="0"/>
              </a:rPr>
              <a:t> m</a:t>
            </a:r>
            <a:r>
              <a:rPr lang="en-US" altLang="ja-JP" i="1" baseline="-25000">
                <a:solidFill>
                  <a:srgbClr val="000000"/>
                </a:solidFill>
                <a:latin typeface="Bookman Old Style" pitchFamily="18" charset="0"/>
              </a:rPr>
              <a:t>i</a:t>
            </a:r>
            <a:r>
              <a:rPr lang="en-US" altLang="ja-JP" i="1">
                <a:solidFill>
                  <a:srgbClr val="000000"/>
                </a:solidFill>
                <a:latin typeface="Bookman Old Style" pitchFamily="18" charset="0"/>
              </a:rPr>
              <a:t>v</a:t>
            </a:r>
            <a:r>
              <a:rPr lang="en-US" altLang="ja-JP" i="1" baseline="-25000">
                <a:solidFill>
                  <a:srgbClr val="000000"/>
                </a:solidFill>
                <a:latin typeface="Bookman Old Style" pitchFamily="18" charset="0"/>
              </a:rPr>
              <a:t>i</a:t>
            </a:r>
            <a:r>
              <a:rPr lang="en-US" altLang="ja-JP">
                <a:solidFill>
                  <a:srgbClr val="000000"/>
                </a:solidFill>
              </a:rPr>
              <a:t>'</a:t>
            </a:r>
          </a:p>
        </p:txBody>
      </p:sp>
      <p:sp>
        <p:nvSpPr>
          <p:cNvPr id="278720" name="Rectangle 192"/>
          <p:cNvSpPr>
            <a:spLocks noChangeArrowheads="1"/>
          </p:cNvSpPr>
          <p:nvPr/>
        </p:nvSpPr>
        <p:spPr bwMode="auto">
          <a:xfrm>
            <a:off x="7092950" y="3846513"/>
            <a:ext cx="11096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p</a:t>
            </a:r>
            <a:r>
              <a:rPr lang="en-US" altLang="ja-JP" baseline="-25000">
                <a:solidFill>
                  <a:srgbClr val="000000"/>
                </a:solidFill>
              </a:rPr>
              <a:t>2</a:t>
            </a:r>
            <a:r>
              <a:rPr lang="en-US" altLang="ja-JP">
                <a:solidFill>
                  <a:srgbClr val="000000"/>
                </a:solidFill>
              </a:rPr>
              <a:t>'</a:t>
            </a:r>
            <a:r>
              <a:rPr lang="en-US" altLang="ja-JP">
                <a:solidFill>
                  <a:srgbClr val="000000"/>
                </a:solidFill>
                <a:latin typeface="Symbol" pitchFamily="18" charset="2"/>
              </a:rPr>
              <a:t>-</a:t>
            </a:r>
            <a:r>
              <a:rPr lang="en-US" altLang="ja-JP" i="1">
                <a:solidFill>
                  <a:srgbClr val="000000"/>
                </a:solidFill>
                <a:latin typeface="Bookman Old Style" pitchFamily="18" charset="0"/>
              </a:rPr>
              <a:t>p</a:t>
            </a:r>
            <a:r>
              <a:rPr lang="en-US" altLang="ja-JP" baseline="-25000">
                <a:solidFill>
                  <a:srgbClr val="000000"/>
                </a:solidFill>
              </a:rPr>
              <a:t>2</a:t>
            </a:r>
            <a:endParaRPr lang="en-US" altLang="ja-JP">
              <a:solidFill>
                <a:srgbClr val="000000"/>
              </a:solidFill>
            </a:endParaRPr>
          </a:p>
        </p:txBody>
      </p:sp>
      <p:sp>
        <p:nvSpPr>
          <p:cNvPr id="278721" name="Rectangle 193"/>
          <p:cNvSpPr>
            <a:spLocks noChangeArrowheads="1"/>
          </p:cNvSpPr>
          <p:nvPr/>
        </p:nvSpPr>
        <p:spPr bwMode="auto">
          <a:xfrm>
            <a:off x="7524750" y="4437063"/>
            <a:ext cx="1322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dirty="0">
                <a:solidFill>
                  <a:srgbClr val="000000"/>
                </a:solidFill>
              </a:rPr>
              <a:t>(</a:t>
            </a:r>
            <a:r>
              <a:rPr lang="en-US" altLang="ja-JP" i="1" dirty="0" err="1">
                <a:solidFill>
                  <a:srgbClr val="000000"/>
                </a:solidFill>
                <a:latin typeface="Bookman Old Style" pitchFamily="18" charset="0"/>
              </a:rPr>
              <a:t>i</a:t>
            </a:r>
            <a:r>
              <a:rPr lang="ja-JP" altLang="en-US" baseline="-25000" dirty="0">
                <a:solidFill>
                  <a:srgbClr val="000000"/>
                </a:solidFill>
              </a:rPr>
              <a:t>　</a:t>
            </a:r>
            <a:r>
              <a:rPr lang="en-US" altLang="ja-JP" dirty="0">
                <a:solidFill>
                  <a:srgbClr val="000000"/>
                </a:solidFill>
                <a:latin typeface="Symbol" pitchFamily="18" charset="2"/>
              </a:rPr>
              <a:t>=</a:t>
            </a:r>
            <a:r>
              <a:rPr lang="en-US" altLang="ja-JP" dirty="0">
                <a:solidFill>
                  <a:srgbClr val="000000"/>
                </a:solidFill>
              </a:rPr>
              <a:t>1,2)</a:t>
            </a:r>
          </a:p>
        </p:txBody>
      </p:sp>
      <p:sp>
        <p:nvSpPr>
          <p:cNvPr id="278722" name="Rectangle 194"/>
          <p:cNvSpPr>
            <a:spLocks noChangeArrowheads="1"/>
          </p:cNvSpPr>
          <p:nvPr/>
        </p:nvSpPr>
        <p:spPr bwMode="auto">
          <a:xfrm>
            <a:off x="179388" y="5013325"/>
            <a:ext cx="4608512" cy="576263"/>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solidFill>
                <a:srgbClr val="000000"/>
              </a:solidFill>
              <a:latin typeface="Bookman Old Style" pitchFamily="18" charset="0"/>
            </a:endParaRPr>
          </a:p>
        </p:txBody>
      </p:sp>
      <p:sp>
        <p:nvSpPr>
          <p:cNvPr id="278723" name="Rectangle 195"/>
          <p:cNvSpPr>
            <a:spLocks noChangeArrowheads="1"/>
          </p:cNvSpPr>
          <p:nvPr/>
        </p:nvSpPr>
        <p:spPr bwMode="auto">
          <a:xfrm>
            <a:off x="179388" y="5662613"/>
            <a:ext cx="7921625" cy="107950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78724" name="Rectangle 196"/>
          <p:cNvSpPr>
            <a:spLocks noChangeArrowheads="1"/>
          </p:cNvSpPr>
          <p:nvPr/>
        </p:nvSpPr>
        <p:spPr bwMode="auto">
          <a:xfrm>
            <a:off x="1476375" y="6078538"/>
            <a:ext cx="577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p</a:t>
            </a:r>
            <a:r>
              <a:rPr lang="en-US" altLang="ja-JP" baseline="-25000">
                <a:solidFill>
                  <a:srgbClr val="000000"/>
                </a:solidFill>
              </a:rPr>
              <a:t>1 </a:t>
            </a:r>
            <a:endParaRPr lang="en-US" altLang="ja-JP">
              <a:solidFill>
                <a:srgbClr val="000000"/>
              </a:solidFill>
              <a:latin typeface="Symbol" pitchFamily="18" charset="2"/>
            </a:endParaRPr>
          </a:p>
        </p:txBody>
      </p:sp>
      <p:sp>
        <p:nvSpPr>
          <p:cNvPr id="278725" name="Rectangle 197"/>
          <p:cNvSpPr>
            <a:spLocks noChangeArrowheads="1"/>
          </p:cNvSpPr>
          <p:nvPr/>
        </p:nvSpPr>
        <p:spPr bwMode="auto">
          <a:xfrm>
            <a:off x="2124075" y="6092825"/>
            <a:ext cx="517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p</a:t>
            </a:r>
            <a:r>
              <a:rPr lang="en-US" altLang="ja-JP" baseline="-25000">
                <a:solidFill>
                  <a:srgbClr val="000000"/>
                </a:solidFill>
              </a:rPr>
              <a:t>2</a:t>
            </a:r>
          </a:p>
        </p:txBody>
      </p:sp>
      <p:sp>
        <p:nvSpPr>
          <p:cNvPr id="278726" name="Rectangle 198"/>
          <p:cNvSpPr>
            <a:spLocks noChangeArrowheads="1"/>
          </p:cNvSpPr>
          <p:nvPr/>
        </p:nvSpPr>
        <p:spPr bwMode="auto">
          <a:xfrm>
            <a:off x="2484438" y="6092825"/>
            <a:ext cx="3794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278727" name="Rectangle 199"/>
          <p:cNvSpPr>
            <a:spLocks noChangeArrowheads="1"/>
          </p:cNvSpPr>
          <p:nvPr/>
        </p:nvSpPr>
        <p:spPr bwMode="auto">
          <a:xfrm>
            <a:off x="2767013" y="6092825"/>
            <a:ext cx="581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p</a:t>
            </a:r>
            <a:r>
              <a:rPr lang="en-US" altLang="ja-JP" baseline="-25000">
                <a:solidFill>
                  <a:srgbClr val="000000"/>
                </a:solidFill>
              </a:rPr>
              <a:t>1</a:t>
            </a:r>
            <a:r>
              <a:rPr lang="en-US" altLang="ja-JP">
                <a:solidFill>
                  <a:srgbClr val="000000"/>
                </a:solidFill>
              </a:rPr>
              <a:t>'</a:t>
            </a:r>
          </a:p>
        </p:txBody>
      </p:sp>
      <p:sp>
        <p:nvSpPr>
          <p:cNvPr id="278728" name="Rectangle 200"/>
          <p:cNvSpPr>
            <a:spLocks noChangeArrowheads="1"/>
          </p:cNvSpPr>
          <p:nvPr/>
        </p:nvSpPr>
        <p:spPr bwMode="auto">
          <a:xfrm>
            <a:off x="3132138" y="6092825"/>
            <a:ext cx="3794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278731" name="Rectangle 203"/>
          <p:cNvSpPr>
            <a:spLocks noChangeArrowheads="1"/>
          </p:cNvSpPr>
          <p:nvPr/>
        </p:nvSpPr>
        <p:spPr bwMode="auto">
          <a:xfrm>
            <a:off x="3414713" y="6092825"/>
            <a:ext cx="581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p</a:t>
            </a:r>
            <a:r>
              <a:rPr lang="en-US" altLang="ja-JP" baseline="-25000">
                <a:solidFill>
                  <a:srgbClr val="000000"/>
                </a:solidFill>
              </a:rPr>
              <a:t>2</a:t>
            </a:r>
            <a:r>
              <a:rPr lang="en-US" altLang="ja-JP">
                <a:solidFill>
                  <a:srgbClr val="000000"/>
                </a:solidFill>
              </a:rPr>
              <a:t>'</a:t>
            </a:r>
          </a:p>
        </p:txBody>
      </p:sp>
      <p:sp>
        <p:nvSpPr>
          <p:cNvPr id="278732" name="Rectangle 204"/>
          <p:cNvSpPr>
            <a:spLocks noChangeArrowheads="1"/>
          </p:cNvSpPr>
          <p:nvPr/>
        </p:nvSpPr>
        <p:spPr bwMode="auto">
          <a:xfrm>
            <a:off x="1889125" y="6092825"/>
            <a:ext cx="379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68" name="AutoShape 3">
            <a:extLst>
              <a:ext uri="{FF2B5EF4-FFF2-40B4-BE49-F238E27FC236}">
                <a16:creationId xmlns:a16="http://schemas.microsoft.com/office/drawing/2014/main" id="{B63527C0-3BD7-47E1-A962-9F638BD555E2}"/>
              </a:ext>
            </a:extLst>
          </p:cNvPr>
          <p:cNvSpPr>
            <a:spLocks noChangeArrowheads="1"/>
          </p:cNvSpPr>
          <p:nvPr/>
        </p:nvSpPr>
        <p:spPr bwMode="auto">
          <a:xfrm>
            <a:off x="4179888" y="1063625"/>
            <a:ext cx="749300" cy="830263"/>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69" name="Line 5">
            <a:extLst>
              <a:ext uri="{FF2B5EF4-FFF2-40B4-BE49-F238E27FC236}">
                <a16:creationId xmlns:a16="http://schemas.microsoft.com/office/drawing/2014/main" id="{9ACBF97E-0652-4103-998B-10F71EDCB1E5}"/>
              </a:ext>
            </a:extLst>
          </p:cNvPr>
          <p:cNvSpPr>
            <a:spLocks noChangeShapeType="1"/>
          </p:cNvSpPr>
          <p:nvPr/>
        </p:nvSpPr>
        <p:spPr bwMode="auto">
          <a:xfrm>
            <a:off x="4757738" y="1951038"/>
            <a:ext cx="201612" cy="341312"/>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70" name="AutoShape 3">
            <a:extLst>
              <a:ext uri="{FF2B5EF4-FFF2-40B4-BE49-F238E27FC236}">
                <a16:creationId xmlns:a16="http://schemas.microsoft.com/office/drawing/2014/main" id="{8CC2EC14-D655-4AFA-BD00-33E0D9FA3B48}"/>
              </a:ext>
            </a:extLst>
          </p:cNvPr>
          <p:cNvSpPr>
            <a:spLocks noChangeArrowheads="1"/>
          </p:cNvSpPr>
          <p:nvPr/>
        </p:nvSpPr>
        <p:spPr bwMode="auto">
          <a:xfrm>
            <a:off x="4871845" y="1026318"/>
            <a:ext cx="749300" cy="830263"/>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71" name="Line 5">
            <a:extLst>
              <a:ext uri="{FF2B5EF4-FFF2-40B4-BE49-F238E27FC236}">
                <a16:creationId xmlns:a16="http://schemas.microsoft.com/office/drawing/2014/main" id="{D226BA76-5C67-4C64-9316-AA6BA8932673}"/>
              </a:ext>
            </a:extLst>
          </p:cNvPr>
          <p:cNvSpPr>
            <a:spLocks noChangeShapeType="1"/>
          </p:cNvSpPr>
          <p:nvPr/>
        </p:nvSpPr>
        <p:spPr bwMode="auto">
          <a:xfrm>
            <a:off x="5669155" y="1773239"/>
            <a:ext cx="1280920" cy="523874"/>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Tree>
    <p:extLst>
      <p:ext uri="{BB962C8B-B14F-4D97-AF65-F5344CB8AC3E}">
        <p14:creationId xmlns:p14="http://schemas.microsoft.com/office/powerpoint/2010/main" val="1551921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86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86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87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87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fill="hold" nodeType="clickEffect">
                                  <p:stCondLst>
                                    <p:cond delay="0"/>
                                  </p:stCondLst>
                                  <p:childTnLst>
                                    <p:animMotion origin="layout" path="M 8.05556E-6 1.48148E-6 L 0.18108 1.48148E-6 " pathEditMode="relative" ptsTypes="AA">
                                      <p:cBhvr>
                                        <p:cTn id="38" dur="2000" fill="hold"/>
                                        <p:tgtEl>
                                          <p:spTgt spid="278648"/>
                                        </p:tgtEl>
                                        <p:attrNameLst>
                                          <p:attrName>ppt_x</p:attrName>
                                          <p:attrName>ppt_y</p:attrName>
                                        </p:attrNameLst>
                                      </p:cBhvr>
                                    </p:animMotion>
                                  </p:childTnLst>
                                </p:cTn>
                              </p:par>
                              <p:par>
                                <p:cTn id="39" presetID="0" presetClass="path" presetSubtype="0" fill="hold" nodeType="withEffect">
                                  <p:stCondLst>
                                    <p:cond delay="0"/>
                                  </p:stCondLst>
                                  <p:childTnLst>
                                    <p:animMotion origin="layout" path="M 2.77778E-6 -1.85185E-6 L 0.27552 -1.85185E-6 " pathEditMode="relative" rAng="0" ptsTypes="AA">
                                      <p:cBhvr>
                                        <p:cTn id="40" dur="2000" fill="hold"/>
                                        <p:tgtEl>
                                          <p:spTgt spid="278647"/>
                                        </p:tgtEl>
                                        <p:attrNameLst>
                                          <p:attrName>ppt_x</p:attrName>
                                          <p:attrName>ppt_y</p:attrName>
                                        </p:attrNameLst>
                                      </p:cBhvr>
                                      <p:rCtr x="0" y="0"/>
                                    </p:animMotion>
                                  </p:childTnLst>
                                </p:cTn>
                              </p:par>
                              <p:par>
                                <p:cTn id="41" presetID="9" presetClass="emph" presetSubtype="0" nodeType="withEffect">
                                  <p:stCondLst>
                                    <p:cond delay="0"/>
                                  </p:stCondLst>
                                  <p:childTnLst>
                                    <p:set>
                                      <p:cBhvr rctx="PPT">
                                        <p:cTn id="42" dur="indefinite"/>
                                        <p:tgtEl>
                                          <p:spTgt spid="278712"/>
                                        </p:tgtEl>
                                        <p:attrNameLst>
                                          <p:attrName>style.opacity</p:attrName>
                                        </p:attrNameLst>
                                      </p:cBhvr>
                                      <p:to>
                                        <p:strVal val="0.25"/>
                                      </p:to>
                                    </p:set>
                                    <p:animEffect filter="image" prLst="opacity: 0.25">
                                      <p:cBhvr rctx="IE">
                                        <p:cTn id="43" dur="indefinite"/>
                                        <p:tgtEl>
                                          <p:spTgt spid="278712"/>
                                        </p:tgtEl>
                                      </p:cBhvr>
                                    </p:animEffect>
                                  </p:childTnLst>
                                </p:cTn>
                              </p:par>
                              <p:par>
                                <p:cTn id="44" presetID="9" presetClass="emph" presetSubtype="0" nodeType="withEffect">
                                  <p:stCondLst>
                                    <p:cond delay="0"/>
                                  </p:stCondLst>
                                  <p:childTnLst>
                                    <p:set>
                                      <p:cBhvr rctx="PPT">
                                        <p:cTn id="45" dur="indefinite"/>
                                        <p:tgtEl>
                                          <p:spTgt spid="278713"/>
                                        </p:tgtEl>
                                        <p:attrNameLst>
                                          <p:attrName>style.opacity</p:attrName>
                                        </p:attrNameLst>
                                      </p:cBhvr>
                                      <p:to>
                                        <p:strVal val="0.25"/>
                                      </p:to>
                                    </p:set>
                                    <p:animEffect filter="image" prLst="opacity: 0.25">
                                      <p:cBhvr rctx="IE">
                                        <p:cTn id="46" dur="indefinite"/>
                                        <p:tgtEl>
                                          <p:spTgt spid="278713"/>
                                        </p:tgtEl>
                                      </p:cBhvr>
                                    </p:animEffect>
                                  </p:childTnLst>
                                </p:cTn>
                              </p:par>
                            </p:childTnLst>
                          </p:cTn>
                        </p:par>
                        <p:par>
                          <p:cTn id="47" fill="hold" nodeType="afterGroup">
                            <p:stCondLst>
                              <p:cond delay="2000"/>
                            </p:stCondLst>
                            <p:childTnLst>
                              <p:par>
                                <p:cTn id="48" presetID="1" presetClass="entr" presetSubtype="0" fill="hold" nodeType="afterEffect">
                                  <p:stCondLst>
                                    <p:cond delay="0"/>
                                  </p:stCondLst>
                                  <p:childTnLst>
                                    <p:set>
                                      <p:cBhvr>
                                        <p:cTn id="49" dur="1" fill="hold">
                                          <p:stCondLst>
                                            <p:cond delay="0"/>
                                          </p:stCondLst>
                                        </p:cTn>
                                        <p:tgtEl>
                                          <p:spTgt spid="278715"/>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78714"/>
                                        </p:tgtEl>
                                        <p:attrNameLst>
                                          <p:attrName>style.visibility</p:attrName>
                                        </p:attrNameLst>
                                      </p:cBhvr>
                                      <p:to>
                                        <p:strVal val="visible"/>
                                      </p:to>
                                    </p:set>
                                  </p:childTnLst>
                                </p:cTn>
                              </p:par>
                              <p:par>
                                <p:cTn id="52" presetID="9" presetClass="emph" presetSubtype="0" nodeType="withEffect">
                                  <p:stCondLst>
                                    <p:cond delay="0"/>
                                  </p:stCondLst>
                                  <p:childTnLst>
                                    <p:set>
                                      <p:cBhvr rctx="PPT">
                                        <p:cTn id="53" dur="indefinite"/>
                                        <p:tgtEl>
                                          <p:spTgt spid="278715"/>
                                        </p:tgtEl>
                                        <p:attrNameLst>
                                          <p:attrName>style.opacity</p:attrName>
                                        </p:attrNameLst>
                                      </p:cBhvr>
                                      <p:to>
                                        <p:strVal val="0.25"/>
                                      </p:to>
                                    </p:set>
                                    <p:animEffect filter="image" prLst="opacity: 0.25">
                                      <p:cBhvr rctx="IE">
                                        <p:cTn id="54" dur="indefinite"/>
                                        <p:tgtEl>
                                          <p:spTgt spid="278715"/>
                                        </p:tgtEl>
                                      </p:cBhvr>
                                    </p:animEffect>
                                  </p:childTnLst>
                                </p:cTn>
                              </p:par>
                              <p:par>
                                <p:cTn id="55" presetID="9" presetClass="emph" presetSubtype="0" nodeType="withEffect">
                                  <p:stCondLst>
                                    <p:cond delay="0"/>
                                  </p:stCondLst>
                                  <p:childTnLst>
                                    <p:set>
                                      <p:cBhvr rctx="PPT">
                                        <p:cTn id="56" dur="indefinite"/>
                                        <p:tgtEl>
                                          <p:spTgt spid="278714"/>
                                        </p:tgtEl>
                                        <p:attrNameLst>
                                          <p:attrName>style.opacity</p:attrName>
                                        </p:attrNameLst>
                                      </p:cBhvr>
                                      <p:to>
                                        <p:strVal val="0.25"/>
                                      </p:to>
                                    </p:set>
                                    <p:animEffect filter="image" prLst="opacity: 0.25">
                                      <p:cBhvr rctx="IE">
                                        <p:cTn id="57" dur="indefinite"/>
                                        <p:tgtEl>
                                          <p:spTgt spid="278714"/>
                                        </p:tgtEl>
                                      </p:cBhvr>
                                    </p:animEffect>
                                  </p:childTnLst>
                                </p:cTn>
                              </p:par>
                            </p:childTnLst>
                          </p:cTn>
                        </p:par>
                        <p:par>
                          <p:cTn id="58" fill="hold" nodeType="afterGroup">
                            <p:stCondLst>
                              <p:cond delay="2000"/>
                            </p:stCondLst>
                            <p:childTnLst>
                              <p:par>
                                <p:cTn id="59" presetID="0" presetClass="path" presetSubtype="0" fill="hold" nodeType="afterEffect">
                                  <p:stCondLst>
                                    <p:cond delay="0"/>
                                  </p:stCondLst>
                                  <p:childTnLst>
                                    <p:animMotion origin="layout" path="M 0.18107 -2.65495E-6 L 0.53559 -2.65495E-6 " pathEditMode="relative" rAng="0" ptsTypes="AA">
                                      <p:cBhvr>
                                        <p:cTn id="60" dur="2000" fill="hold"/>
                                        <p:tgtEl>
                                          <p:spTgt spid="278648"/>
                                        </p:tgtEl>
                                        <p:attrNameLst>
                                          <p:attrName>ppt_x</p:attrName>
                                          <p:attrName>ppt_y</p:attrName>
                                        </p:attrNameLst>
                                      </p:cBhvr>
                                      <p:rCtr x="17726" y="0"/>
                                    </p:animMotion>
                                  </p:childTnLst>
                                </p:cTn>
                              </p:par>
                              <p:par>
                                <p:cTn id="61" presetID="0" presetClass="path" presetSubtype="0" fill="hold" nodeType="withEffect">
                                  <p:stCondLst>
                                    <p:cond delay="0"/>
                                  </p:stCondLst>
                                  <p:childTnLst>
                                    <p:animMotion origin="layout" path="M 0.27552 -1.85185E-6 L 0.40937 -1.85185E-6 " pathEditMode="relative" ptsTypes="AA">
                                      <p:cBhvr>
                                        <p:cTn id="62" dur="2000" fill="hold"/>
                                        <p:tgtEl>
                                          <p:spTgt spid="278647"/>
                                        </p:tgtEl>
                                        <p:attrNameLst>
                                          <p:attrName>ppt_x</p:attrName>
                                          <p:attrName>ppt_y</p:attrName>
                                        </p:attrNameLst>
                                      </p:cBhvr>
                                    </p:animMotion>
                                  </p:childTnLst>
                                </p:cTn>
                              </p:par>
                            </p:childTnLst>
                          </p:cTn>
                        </p:par>
                        <p:par>
                          <p:cTn id="63" fill="hold" nodeType="afterGroup">
                            <p:stCondLst>
                              <p:cond delay="4000"/>
                            </p:stCondLst>
                            <p:childTnLst>
                              <p:par>
                                <p:cTn id="64" presetID="1" presetClass="entr" presetSubtype="0" fill="hold" grpId="0" nodeType="afterEffect">
                                  <p:stCondLst>
                                    <p:cond delay="0"/>
                                  </p:stCondLst>
                                  <p:childTnLst>
                                    <p:set>
                                      <p:cBhvr>
                                        <p:cTn id="65" dur="1" fill="hold">
                                          <p:stCondLst>
                                            <p:cond delay="0"/>
                                          </p:stCondLst>
                                        </p:cTn>
                                        <p:tgtEl>
                                          <p:spTgt spid="278716"/>
                                        </p:tgtEl>
                                        <p:attrNameLst>
                                          <p:attrName>style.visibility</p:attrName>
                                        </p:attrNameLst>
                                      </p:cBhvr>
                                      <p:to>
                                        <p:strVal val="visible"/>
                                      </p:to>
                                    </p:set>
                                  </p:childTnLst>
                                </p:cTn>
                              </p:par>
                            </p:childTnLst>
                          </p:cTn>
                        </p:par>
                        <p:par>
                          <p:cTn id="66" fill="hold" nodeType="afterGroup">
                            <p:stCondLst>
                              <p:cond delay="4000"/>
                            </p:stCondLst>
                            <p:childTnLst>
                              <p:par>
                                <p:cTn id="67" presetID="1" presetClass="entr" presetSubtype="0" fill="hold" grpId="0" nodeType="afterEffect">
                                  <p:stCondLst>
                                    <p:cond delay="0"/>
                                  </p:stCondLst>
                                  <p:childTnLst>
                                    <p:set>
                                      <p:cBhvr>
                                        <p:cTn id="68" dur="1" fill="hold">
                                          <p:stCondLst>
                                            <p:cond delay="0"/>
                                          </p:stCondLst>
                                        </p:cTn>
                                        <p:tgtEl>
                                          <p:spTgt spid="27871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mph" presetSubtype="0" nodeType="clickEffect">
                                  <p:stCondLst>
                                    <p:cond delay="0"/>
                                  </p:stCondLst>
                                  <p:childTnLst>
                                    <p:set>
                                      <p:cBhvr rctx="PPT">
                                        <p:cTn id="72" dur="indefinite"/>
                                        <p:tgtEl>
                                          <p:spTgt spid="278715"/>
                                        </p:tgtEl>
                                        <p:attrNameLst>
                                          <p:attrName>style.opacity</p:attrName>
                                        </p:attrNameLst>
                                      </p:cBhvr>
                                      <p:to>
                                        <p:strVal val="1"/>
                                      </p:to>
                                    </p:set>
                                    <p:animEffect filter="image" prLst="opacity: 1">
                                      <p:cBhvr rctx="IE">
                                        <p:cTn id="73" dur="indefinite"/>
                                        <p:tgtEl>
                                          <p:spTgt spid="278715"/>
                                        </p:tgtEl>
                                      </p:cBhvr>
                                    </p:animEffect>
                                  </p:childTnLst>
                                </p:cTn>
                              </p:par>
                              <p:par>
                                <p:cTn id="74" presetID="9" presetClass="emph" presetSubtype="0" nodeType="withEffect">
                                  <p:stCondLst>
                                    <p:cond delay="0"/>
                                  </p:stCondLst>
                                  <p:childTnLst>
                                    <p:set>
                                      <p:cBhvr rctx="PPT">
                                        <p:cTn id="75" dur="indefinite"/>
                                        <p:tgtEl>
                                          <p:spTgt spid="278714"/>
                                        </p:tgtEl>
                                        <p:attrNameLst>
                                          <p:attrName>style.opacity</p:attrName>
                                        </p:attrNameLst>
                                      </p:cBhvr>
                                      <p:to>
                                        <p:strVal val="1"/>
                                      </p:to>
                                    </p:set>
                                    <p:animEffect filter="image" prLst="opacity: 1">
                                      <p:cBhvr rctx="IE">
                                        <p:cTn id="76" dur="indefinite"/>
                                        <p:tgtEl>
                                          <p:spTgt spid="278714"/>
                                        </p:tgtEl>
                                      </p:cBhvr>
                                    </p:animEffect>
                                  </p:childTnLst>
                                </p:cTn>
                              </p:par>
                              <p:par>
                                <p:cTn id="77" presetID="9" presetClass="emph" presetSubtype="0" nodeType="withEffect">
                                  <p:stCondLst>
                                    <p:cond delay="0"/>
                                  </p:stCondLst>
                                  <p:childTnLst>
                                    <p:set>
                                      <p:cBhvr rctx="PPT">
                                        <p:cTn id="78" dur="indefinite"/>
                                        <p:tgtEl>
                                          <p:spTgt spid="278647"/>
                                        </p:tgtEl>
                                        <p:attrNameLst>
                                          <p:attrName>style.opacity</p:attrName>
                                        </p:attrNameLst>
                                      </p:cBhvr>
                                      <p:to>
                                        <p:strVal val="0.25"/>
                                      </p:to>
                                    </p:set>
                                    <p:animEffect filter="image" prLst="opacity: 0.25">
                                      <p:cBhvr rctx="IE">
                                        <p:cTn id="79" dur="indefinite"/>
                                        <p:tgtEl>
                                          <p:spTgt spid="278647"/>
                                        </p:tgtEl>
                                      </p:cBhvr>
                                    </p:animEffect>
                                  </p:childTnLst>
                                </p:cTn>
                              </p:par>
                              <p:par>
                                <p:cTn id="80" presetID="9" presetClass="emph" presetSubtype="0" nodeType="withEffect">
                                  <p:stCondLst>
                                    <p:cond delay="0"/>
                                  </p:stCondLst>
                                  <p:childTnLst>
                                    <p:set>
                                      <p:cBhvr rctx="PPT">
                                        <p:cTn id="81" dur="indefinite"/>
                                        <p:tgtEl>
                                          <p:spTgt spid="278648"/>
                                        </p:tgtEl>
                                        <p:attrNameLst>
                                          <p:attrName>style.opacity</p:attrName>
                                        </p:attrNameLst>
                                      </p:cBhvr>
                                      <p:to>
                                        <p:strVal val="0.25"/>
                                      </p:to>
                                    </p:set>
                                    <p:animEffect filter="image" prLst="opacity: 0.25">
                                      <p:cBhvr rctx="IE">
                                        <p:cTn id="82" dur="indefinite"/>
                                        <p:tgtEl>
                                          <p:spTgt spid="27864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7869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7865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78656"/>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7869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78655"/>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78643"/>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7866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7863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78705"/>
                                        </p:tgtEl>
                                        <p:attrNameLst>
                                          <p:attrName>style.visibility</p:attrName>
                                        </p:attrNameLst>
                                      </p:cBhvr>
                                      <p:to>
                                        <p:strVal val="visible"/>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68"/>
                                        </p:tgtEl>
                                        <p:attrNameLst>
                                          <p:attrName>style.visibility</p:attrName>
                                        </p:attrNameLst>
                                      </p:cBhvr>
                                      <p:to>
                                        <p:strVal val="visible"/>
                                      </p:to>
                                    </p:set>
                                  </p:childTnLst>
                                </p:cTn>
                              </p:par>
                              <p:par>
                                <p:cTn id="113" presetID="35" presetClass="emph" presetSubtype="0" repeatCount="10000" fill="hold" grpId="1" nodeType="withEffect">
                                  <p:stCondLst>
                                    <p:cond delay="0"/>
                                  </p:stCondLst>
                                  <p:childTnLst>
                                    <p:anim calcmode="discrete" valueType="str">
                                      <p:cBhvr>
                                        <p:cTn id="114" dur="500" fill="hold"/>
                                        <p:tgtEl>
                                          <p:spTgt spid="68"/>
                                        </p:tgtEl>
                                        <p:attrNameLst>
                                          <p:attrName>style.visibility</p:attrName>
                                        </p:attrNameLst>
                                      </p:cBhvr>
                                      <p:tavLst>
                                        <p:tav tm="0">
                                          <p:val>
                                            <p:strVal val="hidden"/>
                                          </p:val>
                                        </p:tav>
                                        <p:tav tm="50000">
                                          <p:val>
                                            <p:strVal val="visible"/>
                                          </p:val>
                                        </p:tav>
                                      </p:tavLst>
                                    </p:anim>
                                  </p:childTnLst>
                                </p:cTn>
                              </p:par>
                            </p:childTnLst>
                          </p:cTn>
                        </p:par>
                      </p:childTnLst>
                    </p:cTn>
                  </p:par>
                  <p:par>
                    <p:cTn id="115" fill="hold">
                      <p:stCondLst>
                        <p:cond delay="indefinite"/>
                      </p:stCondLst>
                      <p:childTnLst>
                        <p:par>
                          <p:cTn id="116" fill="hold">
                            <p:stCondLst>
                              <p:cond delay="0"/>
                            </p:stCondLst>
                            <p:childTnLst>
                              <p:par>
                                <p:cTn id="117" presetID="22" presetClass="entr" presetSubtype="1" fill="hold" grpId="0" nodeType="clickEffect">
                                  <p:stCondLst>
                                    <p:cond delay="0"/>
                                  </p:stCondLst>
                                  <p:childTnLst>
                                    <p:set>
                                      <p:cBhvr>
                                        <p:cTn id="118" dur="1" fill="hold">
                                          <p:stCondLst>
                                            <p:cond delay="0"/>
                                          </p:stCondLst>
                                        </p:cTn>
                                        <p:tgtEl>
                                          <p:spTgt spid="69"/>
                                        </p:tgtEl>
                                        <p:attrNameLst>
                                          <p:attrName>style.visibility</p:attrName>
                                        </p:attrNameLst>
                                      </p:cBhvr>
                                      <p:to>
                                        <p:strVal val="visible"/>
                                      </p:to>
                                    </p:set>
                                    <p:animEffect transition="in" filter="wipe(up)">
                                      <p:cBhvr>
                                        <p:cTn id="119" dur="500"/>
                                        <p:tgtEl>
                                          <p:spTgt spid="69"/>
                                        </p:tgtEl>
                                      </p:cBhvr>
                                    </p:animEffec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278703"/>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278701"/>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278633"/>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278634"/>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70"/>
                                        </p:tgtEl>
                                        <p:attrNameLst>
                                          <p:attrName>style.visibility</p:attrName>
                                        </p:attrNameLst>
                                      </p:cBhvr>
                                      <p:to>
                                        <p:strVal val="visible"/>
                                      </p:to>
                                    </p:set>
                                  </p:childTnLst>
                                </p:cTn>
                              </p:par>
                              <p:par>
                                <p:cTn id="134" presetID="35" presetClass="emph" presetSubtype="0" repeatCount="10000" fill="hold" grpId="1" nodeType="withEffect">
                                  <p:stCondLst>
                                    <p:cond delay="0"/>
                                  </p:stCondLst>
                                  <p:childTnLst>
                                    <p:anim calcmode="discrete" valueType="str">
                                      <p:cBhvr>
                                        <p:cTn id="135" dur="500" fill="hold"/>
                                        <p:tgtEl>
                                          <p:spTgt spid="70"/>
                                        </p:tgtEl>
                                        <p:attrNameLst>
                                          <p:attrName>style.visibility</p:attrName>
                                        </p:attrNameLst>
                                      </p:cBhvr>
                                      <p:tavLst>
                                        <p:tav tm="0">
                                          <p:val>
                                            <p:strVal val="hidden"/>
                                          </p:val>
                                        </p:tav>
                                        <p:tav tm="50000">
                                          <p:val>
                                            <p:strVal val="visible"/>
                                          </p:val>
                                        </p:tav>
                                      </p:tavLst>
                                    </p:anim>
                                  </p:childTnLst>
                                </p:cTn>
                              </p:par>
                            </p:childTnLst>
                          </p:cTn>
                        </p:par>
                      </p:childTnLst>
                    </p:cTn>
                  </p:par>
                  <p:par>
                    <p:cTn id="136" fill="hold">
                      <p:stCondLst>
                        <p:cond delay="indefinite"/>
                      </p:stCondLst>
                      <p:childTnLst>
                        <p:par>
                          <p:cTn id="137" fill="hold">
                            <p:stCondLst>
                              <p:cond delay="0"/>
                            </p:stCondLst>
                            <p:childTnLst>
                              <p:par>
                                <p:cTn id="138" presetID="22" presetClass="entr" presetSubtype="1" fill="hold" grpId="0" nodeType="clickEffect">
                                  <p:stCondLst>
                                    <p:cond delay="0"/>
                                  </p:stCondLst>
                                  <p:childTnLst>
                                    <p:set>
                                      <p:cBhvr>
                                        <p:cTn id="139" dur="1" fill="hold">
                                          <p:stCondLst>
                                            <p:cond delay="0"/>
                                          </p:stCondLst>
                                        </p:cTn>
                                        <p:tgtEl>
                                          <p:spTgt spid="71"/>
                                        </p:tgtEl>
                                        <p:attrNameLst>
                                          <p:attrName>style.visibility</p:attrName>
                                        </p:attrNameLst>
                                      </p:cBhvr>
                                      <p:to>
                                        <p:strVal val="visible"/>
                                      </p:to>
                                    </p:set>
                                    <p:animEffect transition="in" filter="wipe(up)">
                                      <p:cBhvr>
                                        <p:cTn id="140" dur="500"/>
                                        <p:tgtEl>
                                          <p:spTgt spid="71"/>
                                        </p:tgtEl>
                                      </p:cBhvr>
                                    </p:animEffec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278671"/>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278706"/>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278635"/>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278636"/>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278663"/>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278702"/>
                                        </p:tgtEl>
                                        <p:attrNameLst>
                                          <p:attrName>style.visibility</p:attrName>
                                        </p:attrNameLst>
                                      </p:cBhvr>
                                      <p:to>
                                        <p:strVal val="visible"/>
                                      </p:to>
                                    </p:se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278670"/>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278710"/>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78708"/>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278664"/>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278704"/>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278707"/>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278674"/>
                                        </p:tgtEl>
                                        <p:attrNameLst>
                                          <p:attrName>style.visibility</p:attrName>
                                        </p:attrNameLst>
                                      </p:cBhvr>
                                      <p:to>
                                        <p:strVal val="visible"/>
                                      </p:to>
                                    </p:se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278673"/>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278672"/>
                                        </p:tgtEl>
                                        <p:attrNameLst>
                                          <p:attrName>style.visibility</p:attrName>
                                        </p:attrNameLst>
                                      </p:cBhvr>
                                      <p:to>
                                        <p:strVal val="visible"/>
                                      </p:to>
                                    </p:se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278694"/>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278678"/>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278718"/>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278721"/>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278683"/>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278681"/>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278682"/>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278720"/>
                                        </p:tgtEl>
                                        <p:attrNameLst>
                                          <p:attrName>style.visibility</p:attrName>
                                        </p:attrNameLst>
                                      </p:cBhvr>
                                      <p:to>
                                        <p:strVal val="visible"/>
                                      </p:to>
                                    </p:set>
                                  </p:childTnLst>
                                </p:cTn>
                              </p:par>
                            </p:childTnLst>
                          </p:cTn>
                        </p:par>
                      </p:childTnLst>
                    </p:cTn>
                  </p:par>
                  <p:par>
                    <p:cTn id="199" fill="hold" nodeType="clickPar">
                      <p:stCondLst>
                        <p:cond delay="indefinite"/>
                      </p:stCondLst>
                      <p:childTnLst>
                        <p:par>
                          <p:cTn id="200" fill="hold" nodeType="withGroup">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278695"/>
                                        </p:tgtEl>
                                        <p:attrNameLst>
                                          <p:attrName>style.visibility</p:attrName>
                                        </p:attrNameLst>
                                      </p:cBhvr>
                                      <p:to>
                                        <p:strVal val="visible"/>
                                      </p:to>
                                    </p:se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278696"/>
                                        </p:tgtEl>
                                        <p:attrNameLst>
                                          <p:attrName>style.visibility</p:attrName>
                                        </p:attrNameLst>
                                      </p:cBhvr>
                                      <p:to>
                                        <p:strVal val="visible"/>
                                      </p:to>
                                    </p:se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278722"/>
                                        </p:tgtEl>
                                        <p:attrNameLst>
                                          <p:attrName>style.visibility</p:attrName>
                                        </p:attrNameLst>
                                      </p:cBhvr>
                                      <p:to>
                                        <p:strVal val="visible"/>
                                      </p:to>
                                    </p:se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278724"/>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278725"/>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278726"/>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278727"/>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278728"/>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278731"/>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278732"/>
                                        </p:tgtEl>
                                        <p:attrNameLst>
                                          <p:attrName>style.visibility</p:attrName>
                                        </p:attrNameLst>
                                      </p:cBhvr>
                                      <p:to>
                                        <p:strVal val="visible"/>
                                      </p:to>
                                    </p:se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1" presetClass="entr" presetSubtype="0" fill="hold" grpId="0" nodeType="clickEffect">
                                  <p:stCondLst>
                                    <p:cond delay="0"/>
                                  </p:stCondLst>
                                  <p:childTnLst>
                                    <p:set>
                                      <p:cBhvr>
                                        <p:cTn id="230" dur="1" fill="hold">
                                          <p:stCondLst>
                                            <p:cond delay="0"/>
                                          </p:stCondLst>
                                        </p:cTn>
                                        <p:tgtEl>
                                          <p:spTgt spid="278697"/>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278698"/>
                                        </p:tgtEl>
                                        <p:attrNameLst>
                                          <p:attrName>style.visibility</p:attrName>
                                        </p:attrNameLst>
                                      </p:cBhvr>
                                      <p:to>
                                        <p:strVal val="visible"/>
                                      </p:to>
                                    </p:set>
                                  </p:childTnLst>
                                </p:cTn>
                              </p:par>
                            </p:childTnLst>
                          </p:cTn>
                        </p:par>
                      </p:childTnLst>
                    </p:cTn>
                  </p:par>
                  <p:par>
                    <p:cTn id="233" fill="hold" nodeType="clickPar">
                      <p:stCondLst>
                        <p:cond delay="indefinite"/>
                      </p:stCondLst>
                      <p:childTnLst>
                        <p:par>
                          <p:cTn id="234" fill="hold" nodeType="withGroup">
                            <p:stCondLst>
                              <p:cond delay="0"/>
                            </p:stCondLst>
                            <p:childTnLst>
                              <p:par>
                                <p:cTn id="235" presetID="1" presetClass="entr" presetSubtype="0" fill="hold" grpId="0" nodeType="clickEffect">
                                  <p:stCondLst>
                                    <p:cond delay="0"/>
                                  </p:stCondLst>
                                  <p:childTnLst>
                                    <p:set>
                                      <p:cBhvr>
                                        <p:cTn id="236" dur="1" fill="hold">
                                          <p:stCondLst>
                                            <p:cond delay="0"/>
                                          </p:stCondLst>
                                        </p:cTn>
                                        <p:tgtEl>
                                          <p:spTgt spid="278723"/>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278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278631" grpId="0"/>
      <p:bldP spid="278633" grpId="0"/>
      <p:bldP spid="278634" grpId="0"/>
      <p:bldP spid="278635" grpId="0"/>
      <p:bldP spid="278636" grpId="0"/>
      <p:bldP spid="278643" grpId="0"/>
      <p:bldP spid="4109" grpId="0"/>
      <p:bldP spid="278653" grpId="0"/>
      <p:bldP spid="278655" grpId="0"/>
      <p:bldP spid="278656" grpId="0"/>
      <p:bldP spid="278662" grpId="0"/>
      <p:bldP spid="278663" grpId="0"/>
      <p:bldP spid="278664" grpId="0"/>
      <p:bldP spid="278670" grpId="0" animBg="1"/>
      <p:bldP spid="278671" grpId="0"/>
      <p:bldP spid="278672" grpId="0"/>
      <p:bldP spid="278673" grpId="0"/>
      <p:bldP spid="278674" grpId="0"/>
      <p:bldP spid="4121" grpId="0"/>
      <p:bldP spid="4122" grpId="0"/>
      <p:bldP spid="4123" grpId="0"/>
      <p:bldP spid="278678" grpId="0"/>
      <p:bldP spid="278681" grpId="0"/>
      <p:bldP spid="278682" grpId="0"/>
      <p:bldP spid="278683" grpId="0"/>
      <p:bldP spid="4129" grpId="0"/>
      <p:bldP spid="4130" grpId="0"/>
      <p:bldP spid="4131" grpId="0"/>
      <p:bldP spid="278690" grpId="0" animBg="1"/>
      <p:bldP spid="278691" grpId="0" animBg="1"/>
      <p:bldP spid="278694" grpId="0"/>
      <p:bldP spid="278695" grpId="0"/>
      <p:bldP spid="278696" grpId="0"/>
      <p:bldP spid="278697" grpId="0"/>
      <p:bldP spid="278698" grpId="0"/>
      <p:bldP spid="278699" grpId="0"/>
      <p:bldP spid="278701" grpId="0" animBg="1"/>
      <p:bldP spid="278702" grpId="0" animBg="1"/>
      <p:bldP spid="278703" grpId="0"/>
      <p:bldP spid="278704" grpId="0" animBg="1"/>
      <p:bldP spid="278705" grpId="0" animBg="1"/>
      <p:bldP spid="278706" grpId="0" animBg="1"/>
      <p:bldP spid="278707" grpId="0" animBg="1"/>
      <p:bldP spid="278708" grpId="0"/>
      <p:bldP spid="278710" grpId="0"/>
      <p:bldP spid="278716" grpId="0"/>
      <p:bldP spid="278717" grpId="0"/>
      <p:bldP spid="278718" grpId="0"/>
      <p:bldP spid="278720" grpId="0"/>
      <p:bldP spid="278721" grpId="0"/>
      <p:bldP spid="278722" grpId="0" animBg="1"/>
      <p:bldP spid="278723" grpId="0" animBg="1"/>
      <p:bldP spid="278724" grpId="0"/>
      <p:bldP spid="278725" grpId="0"/>
      <p:bldP spid="278726" grpId="0"/>
      <p:bldP spid="278727" grpId="0"/>
      <p:bldP spid="278728" grpId="0"/>
      <p:bldP spid="278731" grpId="0"/>
      <p:bldP spid="278732" grpId="0"/>
      <p:bldP spid="68" grpId="0" animBg="1"/>
      <p:bldP spid="68" grpId="1" animBg="1"/>
      <p:bldP spid="69" grpId="0" animBg="1"/>
      <p:bldP spid="70" grpId="0" animBg="1"/>
      <p:bldP spid="70" grpId="1"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990" name="Oval 110"/>
          <p:cNvSpPr>
            <a:spLocks noChangeArrowheads="1"/>
          </p:cNvSpPr>
          <p:nvPr/>
        </p:nvSpPr>
        <p:spPr bwMode="auto">
          <a:xfrm>
            <a:off x="4572000" y="6092825"/>
            <a:ext cx="433388" cy="431800"/>
          </a:xfrm>
          <a:prstGeom prst="ellipse">
            <a:avLst/>
          </a:prstGeom>
          <a:noFill/>
          <a:ln w="28575">
            <a:solidFill>
              <a:srgbClr val="FF3399"/>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0992" name="Oval 112"/>
          <p:cNvSpPr>
            <a:spLocks noChangeArrowheads="1"/>
          </p:cNvSpPr>
          <p:nvPr/>
        </p:nvSpPr>
        <p:spPr bwMode="auto">
          <a:xfrm>
            <a:off x="3492500" y="6092825"/>
            <a:ext cx="433388" cy="431800"/>
          </a:xfrm>
          <a:prstGeom prst="ellipse">
            <a:avLst/>
          </a:prstGeom>
          <a:noFill/>
          <a:ln w="28575">
            <a:solidFill>
              <a:srgbClr val="FF3399"/>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0995" name="Line 115"/>
          <p:cNvSpPr>
            <a:spLocks noChangeShapeType="1"/>
          </p:cNvSpPr>
          <p:nvPr/>
        </p:nvSpPr>
        <p:spPr bwMode="auto">
          <a:xfrm flipH="1">
            <a:off x="3348038" y="6597650"/>
            <a:ext cx="719137" cy="0"/>
          </a:xfrm>
          <a:prstGeom prst="line">
            <a:avLst/>
          </a:prstGeom>
          <a:noFill/>
          <a:ln w="28575">
            <a:solidFill>
              <a:schemeClr val="accent1"/>
            </a:solidFill>
            <a:round/>
            <a:headEnd type="arrow" w="med" len="med"/>
            <a:tailEn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50996" name="Line 116"/>
          <p:cNvSpPr>
            <a:spLocks noChangeShapeType="1"/>
          </p:cNvSpPr>
          <p:nvPr/>
        </p:nvSpPr>
        <p:spPr bwMode="auto">
          <a:xfrm>
            <a:off x="3708400" y="6669088"/>
            <a:ext cx="792163" cy="0"/>
          </a:xfrm>
          <a:prstGeom prst="line">
            <a:avLst/>
          </a:prstGeom>
          <a:noFill/>
          <a:ln w="28575">
            <a:solidFill>
              <a:srgbClr val="FF3399"/>
            </a:solidFill>
            <a:round/>
            <a:headEnd/>
            <a:tailEnd type="arrow"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50997" name="Line 117"/>
          <p:cNvSpPr>
            <a:spLocks noChangeShapeType="1"/>
          </p:cNvSpPr>
          <p:nvPr/>
        </p:nvSpPr>
        <p:spPr bwMode="auto">
          <a:xfrm>
            <a:off x="3708400" y="6308725"/>
            <a:ext cx="1079500" cy="0"/>
          </a:xfrm>
          <a:prstGeom prst="line">
            <a:avLst/>
          </a:prstGeom>
          <a:noFill/>
          <a:ln w="28575">
            <a:solidFill>
              <a:srgbClr val="FF3399"/>
            </a:solidFill>
            <a:prstDash val="sysDot"/>
            <a:round/>
            <a:headEnd type="arrow" w="med" len="med"/>
            <a:tailEn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5127" name="Rectangle 2"/>
          <p:cNvSpPr>
            <a:spLocks noGrp="1" noChangeArrowheads="1"/>
          </p:cNvSpPr>
          <p:nvPr>
            <p:ph type="title"/>
          </p:nvPr>
        </p:nvSpPr>
        <p:spPr>
          <a:xfrm>
            <a:off x="0" y="0"/>
            <a:ext cx="5148263" cy="549275"/>
          </a:xfrm>
        </p:spPr>
        <p:txBody>
          <a:bodyPr/>
          <a:lstStyle/>
          <a:p>
            <a:pPr algn="l" eaLnBrk="1" hangingPunct="1"/>
            <a:r>
              <a:rPr lang="ja-JP" altLang="en-US" sz="2800">
                <a:solidFill>
                  <a:srgbClr val="0000FF"/>
                </a:solidFill>
              </a:rPr>
              <a:t>弾性衝突と非弾性衝突</a:t>
            </a:r>
          </a:p>
        </p:txBody>
      </p:sp>
      <p:sp>
        <p:nvSpPr>
          <p:cNvPr id="250884" name="Rectangle 4"/>
          <p:cNvSpPr>
            <a:spLocks noChangeArrowheads="1"/>
          </p:cNvSpPr>
          <p:nvPr/>
        </p:nvSpPr>
        <p:spPr bwMode="auto">
          <a:xfrm>
            <a:off x="0" y="476250"/>
            <a:ext cx="2124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a:solidFill>
                  <a:srgbClr val="000000"/>
                </a:solidFill>
                <a:latin typeface="Bookman Old Style" pitchFamily="18" charset="0"/>
              </a:rPr>
              <a:t>弾性衝突</a:t>
            </a:r>
            <a:r>
              <a:rPr lang="ja-JP" altLang="en-US">
                <a:solidFill>
                  <a:srgbClr val="000000"/>
                </a:solidFill>
              </a:rPr>
              <a:t>　</a:t>
            </a:r>
          </a:p>
        </p:txBody>
      </p:sp>
      <p:sp>
        <p:nvSpPr>
          <p:cNvPr id="250897" name="Rectangle 17"/>
          <p:cNvSpPr>
            <a:spLocks noChangeArrowheads="1"/>
          </p:cNvSpPr>
          <p:nvPr/>
        </p:nvSpPr>
        <p:spPr bwMode="auto">
          <a:xfrm>
            <a:off x="0" y="981075"/>
            <a:ext cx="2268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a:solidFill>
                  <a:srgbClr val="000000"/>
                </a:solidFill>
              </a:rPr>
              <a:t>非弾性衝突　</a:t>
            </a:r>
          </a:p>
        </p:txBody>
      </p:sp>
      <p:sp>
        <p:nvSpPr>
          <p:cNvPr id="250898" name="Rectangle 18"/>
          <p:cNvSpPr>
            <a:spLocks noChangeArrowheads="1"/>
          </p:cNvSpPr>
          <p:nvPr/>
        </p:nvSpPr>
        <p:spPr bwMode="auto">
          <a:xfrm>
            <a:off x="0" y="1579563"/>
            <a:ext cx="1428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3333CC"/>
                </a:solidFill>
              </a:rPr>
              <a:t>2</a:t>
            </a:r>
            <a:r>
              <a:rPr kumimoji="0" lang="ja-JP" altLang="en-US">
                <a:solidFill>
                  <a:srgbClr val="3333CC"/>
                </a:solidFill>
              </a:rPr>
              <a:t>体</a:t>
            </a:r>
            <a:r>
              <a:rPr lang="ja-JP" altLang="en-US">
                <a:solidFill>
                  <a:srgbClr val="3333CC"/>
                </a:solidFill>
              </a:rPr>
              <a:t>衝突</a:t>
            </a:r>
          </a:p>
        </p:txBody>
      </p:sp>
      <p:sp>
        <p:nvSpPr>
          <p:cNvPr id="250899" name="Rectangle 19"/>
          <p:cNvSpPr>
            <a:spLocks noChangeArrowheads="1"/>
          </p:cNvSpPr>
          <p:nvPr/>
        </p:nvSpPr>
        <p:spPr bwMode="auto">
          <a:xfrm>
            <a:off x="1692275" y="1557338"/>
            <a:ext cx="5400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i="1" dirty="0">
                <a:solidFill>
                  <a:srgbClr val="000000"/>
                </a:solidFill>
                <a:latin typeface="Bookman Old Style" pitchFamily="18" charset="0"/>
              </a:rPr>
              <a:t>m</a:t>
            </a:r>
            <a:r>
              <a:rPr lang="en-US" altLang="ja-JP" baseline="-25000" dirty="0">
                <a:solidFill>
                  <a:srgbClr val="000000"/>
                </a:solidFill>
              </a:rPr>
              <a:t>1</a:t>
            </a:r>
            <a:r>
              <a:rPr lang="en-US" altLang="ja-JP" b="1" i="1" dirty="0">
                <a:solidFill>
                  <a:srgbClr val="000000"/>
                </a:solidFill>
                <a:latin typeface="Bookman Old Style" pitchFamily="18" charset="0"/>
              </a:rPr>
              <a:t>v</a:t>
            </a:r>
            <a:r>
              <a:rPr lang="en-US" altLang="ja-JP" baseline="-25000" dirty="0">
                <a:solidFill>
                  <a:srgbClr val="000000"/>
                </a:solidFill>
              </a:rPr>
              <a:t>1</a:t>
            </a:r>
            <a:r>
              <a:rPr lang="en-US" altLang="ja-JP" dirty="0">
                <a:solidFill>
                  <a:srgbClr val="000000"/>
                </a:solidFill>
                <a:latin typeface="Bookman Old Style" pitchFamily="18" charset="0"/>
              </a:rPr>
              <a:t>+</a:t>
            </a:r>
            <a:r>
              <a:rPr lang="en-US" altLang="ja-JP" i="1" dirty="0">
                <a:solidFill>
                  <a:srgbClr val="000000"/>
                </a:solidFill>
                <a:latin typeface="Bookman Old Style" pitchFamily="18" charset="0"/>
              </a:rPr>
              <a:t>m</a:t>
            </a:r>
            <a:r>
              <a:rPr lang="en-US" altLang="ja-JP" baseline="-25000" dirty="0">
                <a:solidFill>
                  <a:srgbClr val="000000"/>
                </a:solidFill>
              </a:rPr>
              <a:t>2</a:t>
            </a:r>
            <a:r>
              <a:rPr lang="en-US" altLang="ja-JP" b="1" i="1" dirty="0">
                <a:solidFill>
                  <a:srgbClr val="000000"/>
                </a:solidFill>
                <a:latin typeface="Bookman Old Style" pitchFamily="18" charset="0"/>
              </a:rPr>
              <a:t>v</a:t>
            </a:r>
            <a:r>
              <a:rPr lang="en-US" altLang="ja-JP" baseline="-25000" dirty="0">
                <a:solidFill>
                  <a:srgbClr val="000000"/>
                </a:solidFill>
              </a:rPr>
              <a:t>2</a:t>
            </a:r>
            <a:r>
              <a:rPr lang="en-US" altLang="ja-JP" dirty="0">
                <a:solidFill>
                  <a:srgbClr val="000000"/>
                </a:solidFill>
                <a:latin typeface="Symbol" pitchFamily="18" charset="2"/>
              </a:rPr>
              <a:t>=</a:t>
            </a:r>
            <a:r>
              <a:rPr lang="en-US" altLang="ja-JP" i="1" dirty="0">
                <a:solidFill>
                  <a:srgbClr val="000000"/>
                </a:solidFill>
                <a:latin typeface="Bookman Old Style" pitchFamily="18" charset="0"/>
              </a:rPr>
              <a:t>m</a:t>
            </a:r>
            <a:r>
              <a:rPr lang="en-US" altLang="ja-JP" baseline="-25000" dirty="0">
                <a:solidFill>
                  <a:srgbClr val="000000"/>
                </a:solidFill>
              </a:rPr>
              <a:t>1</a:t>
            </a:r>
            <a:r>
              <a:rPr lang="en-US" altLang="ja-JP" b="1" i="1" dirty="0">
                <a:solidFill>
                  <a:srgbClr val="000000"/>
                </a:solidFill>
                <a:latin typeface="Bookman Old Style" pitchFamily="18" charset="0"/>
              </a:rPr>
              <a:t>v</a:t>
            </a:r>
            <a:r>
              <a:rPr lang="en-US" altLang="ja-JP" baseline="-25000" dirty="0">
                <a:solidFill>
                  <a:srgbClr val="000000"/>
                </a:solidFill>
              </a:rPr>
              <a:t>1</a:t>
            </a:r>
            <a:r>
              <a:rPr lang="en-US" altLang="ja-JP" i="1" dirty="0">
                <a:solidFill>
                  <a:srgbClr val="000000"/>
                </a:solidFill>
                <a:latin typeface="Bookman Old Style" pitchFamily="18" charset="0"/>
              </a:rPr>
              <a:t>'</a:t>
            </a:r>
            <a:r>
              <a:rPr lang="en-US" altLang="ja-JP" baseline="-25000" dirty="0">
                <a:solidFill>
                  <a:srgbClr val="000000"/>
                </a:solidFill>
                <a:latin typeface="Bookman Old Style" pitchFamily="18" charset="0"/>
              </a:rPr>
              <a:t> </a:t>
            </a:r>
            <a:r>
              <a:rPr lang="en-US" altLang="ja-JP" dirty="0">
                <a:solidFill>
                  <a:srgbClr val="000000"/>
                </a:solidFill>
                <a:latin typeface="Bookman Old Style" pitchFamily="18" charset="0"/>
              </a:rPr>
              <a:t>+</a:t>
            </a:r>
            <a:r>
              <a:rPr lang="en-US" altLang="ja-JP" i="1" dirty="0">
                <a:solidFill>
                  <a:srgbClr val="000000"/>
                </a:solidFill>
                <a:latin typeface="Bookman Old Style" pitchFamily="18" charset="0"/>
              </a:rPr>
              <a:t>m</a:t>
            </a:r>
            <a:r>
              <a:rPr lang="en-US" altLang="ja-JP" baseline="-25000" dirty="0">
                <a:solidFill>
                  <a:srgbClr val="000000"/>
                </a:solidFill>
              </a:rPr>
              <a:t>2</a:t>
            </a:r>
            <a:r>
              <a:rPr lang="en-US" altLang="ja-JP" b="1" i="1" dirty="0">
                <a:solidFill>
                  <a:srgbClr val="000000"/>
                </a:solidFill>
                <a:latin typeface="Bookman Old Style" pitchFamily="18" charset="0"/>
              </a:rPr>
              <a:t>v</a:t>
            </a:r>
            <a:r>
              <a:rPr lang="en-US" altLang="ja-JP" baseline="-25000" dirty="0">
                <a:solidFill>
                  <a:srgbClr val="000000"/>
                </a:solidFill>
              </a:rPr>
              <a:t>2</a:t>
            </a:r>
            <a:r>
              <a:rPr lang="en-US" altLang="ja-JP" i="1" dirty="0">
                <a:solidFill>
                  <a:srgbClr val="000000"/>
                </a:solidFill>
                <a:latin typeface="Bookman Old Style" pitchFamily="18" charset="0"/>
              </a:rPr>
              <a:t>'</a:t>
            </a:r>
            <a:r>
              <a:rPr lang="en-US" altLang="ja-JP" baseline="-25000" dirty="0">
                <a:solidFill>
                  <a:srgbClr val="000000"/>
                </a:solidFill>
                <a:latin typeface="Bookman Old Style" pitchFamily="18" charset="0"/>
              </a:rPr>
              <a:t> </a:t>
            </a:r>
          </a:p>
        </p:txBody>
      </p:sp>
      <p:sp>
        <p:nvSpPr>
          <p:cNvPr id="250901" name="Rectangle 21"/>
          <p:cNvSpPr>
            <a:spLocks noChangeArrowheads="1"/>
          </p:cNvSpPr>
          <p:nvPr/>
        </p:nvSpPr>
        <p:spPr bwMode="auto">
          <a:xfrm>
            <a:off x="0" y="2133600"/>
            <a:ext cx="2317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3333CC"/>
                </a:solidFill>
              </a:rPr>
              <a:t>直線上の</a:t>
            </a:r>
            <a:r>
              <a:rPr lang="ja-JP" altLang="en-US">
                <a:solidFill>
                  <a:srgbClr val="3333CC"/>
                </a:solidFill>
              </a:rPr>
              <a:t>衝突</a:t>
            </a:r>
          </a:p>
        </p:txBody>
      </p:sp>
      <p:sp>
        <p:nvSpPr>
          <p:cNvPr id="250902" name="Rectangle 22"/>
          <p:cNvSpPr>
            <a:spLocks noChangeArrowheads="1"/>
          </p:cNvSpPr>
          <p:nvPr/>
        </p:nvSpPr>
        <p:spPr bwMode="auto">
          <a:xfrm>
            <a:off x="2484438" y="2133600"/>
            <a:ext cx="48958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i="1" dirty="0">
                <a:solidFill>
                  <a:srgbClr val="000000"/>
                </a:solidFill>
                <a:latin typeface="Bookman Old Style" pitchFamily="18" charset="0"/>
              </a:rPr>
              <a:t>m</a:t>
            </a:r>
            <a:r>
              <a:rPr lang="en-US" altLang="ja-JP" baseline="-25000" dirty="0">
                <a:solidFill>
                  <a:srgbClr val="000000"/>
                </a:solidFill>
              </a:rPr>
              <a:t>1</a:t>
            </a:r>
            <a:r>
              <a:rPr lang="en-US" altLang="ja-JP" i="1" dirty="0">
                <a:solidFill>
                  <a:srgbClr val="000000"/>
                </a:solidFill>
                <a:latin typeface="Bookman Old Style" pitchFamily="18" charset="0"/>
              </a:rPr>
              <a:t>v</a:t>
            </a:r>
            <a:r>
              <a:rPr lang="en-US" altLang="ja-JP" baseline="-25000" dirty="0">
                <a:solidFill>
                  <a:srgbClr val="000000"/>
                </a:solidFill>
              </a:rPr>
              <a:t>1</a:t>
            </a:r>
            <a:r>
              <a:rPr lang="en-US" altLang="ja-JP" dirty="0">
                <a:solidFill>
                  <a:srgbClr val="000000"/>
                </a:solidFill>
                <a:latin typeface="Bookman Old Style" pitchFamily="18" charset="0"/>
              </a:rPr>
              <a:t>+</a:t>
            </a:r>
            <a:r>
              <a:rPr lang="en-US" altLang="ja-JP" i="1" dirty="0">
                <a:solidFill>
                  <a:srgbClr val="000000"/>
                </a:solidFill>
                <a:latin typeface="Bookman Old Style" pitchFamily="18" charset="0"/>
              </a:rPr>
              <a:t>m</a:t>
            </a:r>
            <a:r>
              <a:rPr lang="en-US" altLang="ja-JP" baseline="-25000" dirty="0">
                <a:solidFill>
                  <a:srgbClr val="000000"/>
                </a:solidFill>
              </a:rPr>
              <a:t>2</a:t>
            </a:r>
            <a:r>
              <a:rPr lang="en-US" altLang="ja-JP" i="1" dirty="0">
                <a:solidFill>
                  <a:srgbClr val="000000"/>
                </a:solidFill>
                <a:latin typeface="Bookman Old Style" pitchFamily="18" charset="0"/>
              </a:rPr>
              <a:t>v</a:t>
            </a:r>
            <a:r>
              <a:rPr lang="en-US" altLang="ja-JP" baseline="-25000" dirty="0">
                <a:solidFill>
                  <a:srgbClr val="000000"/>
                </a:solidFill>
              </a:rPr>
              <a:t>2</a:t>
            </a:r>
            <a:r>
              <a:rPr lang="en-US" altLang="ja-JP" dirty="0">
                <a:solidFill>
                  <a:srgbClr val="000000"/>
                </a:solidFill>
                <a:latin typeface="Symbol" pitchFamily="18" charset="2"/>
              </a:rPr>
              <a:t>=</a:t>
            </a:r>
            <a:r>
              <a:rPr lang="en-US" altLang="ja-JP" i="1" dirty="0">
                <a:solidFill>
                  <a:srgbClr val="000000"/>
                </a:solidFill>
                <a:latin typeface="Bookman Old Style" pitchFamily="18" charset="0"/>
              </a:rPr>
              <a:t>m</a:t>
            </a:r>
            <a:r>
              <a:rPr lang="en-US" altLang="ja-JP" baseline="-25000" dirty="0">
                <a:solidFill>
                  <a:srgbClr val="000000"/>
                </a:solidFill>
              </a:rPr>
              <a:t>1</a:t>
            </a:r>
            <a:r>
              <a:rPr lang="en-US" altLang="ja-JP" i="1" dirty="0">
                <a:solidFill>
                  <a:srgbClr val="000000"/>
                </a:solidFill>
                <a:latin typeface="Bookman Old Style" pitchFamily="18" charset="0"/>
              </a:rPr>
              <a:t>v</a:t>
            </a:r>
            <a:r>
              <a:rPr lang="en-US" altLang="ja-JP" baseline="-25000" dirty="0">
                <a:solidFill>
                  <a:srgbClr val="000000"/>
                </a:solidFill>
              </a:rPr>
              <a:t>1</a:t>
            </a:r>
            <a:r>
              <a:rPr lang="en-US" altLang="ja-JP" i="1" dirty="0">
                <a:solidFill>
                  <a:srgbClr val="000000"/>
                </a:solidFill>
                <a:latin typeface="Bookman Old Style" pitchFamily="18" charset="0"/>
              </a:rPr>
              <a:t>'</a:t>
            </a:r>
            <a:r>
              <a:rPr lang="en-US" altLang="ja-JP" baseline="-25000" dirty="0">
                <a:solidFill>
                  <a:srgbClr val="000000"/>
                </a:solidFill>
                <a:latin typeface="Bookman Old Style" pitchFamily="18" charset="0"/>
              </a:rPr>
              <a:t> </a:t>
            </a:r>
            <a:r>
              <a:rPr lang="en-US" altLang="ja-JP" dirty="0">
                <a:solidFill>
                  <a:srgbClr val="000000"/>
                </a:solidFill>
                <a:latin typeface="Bookman Old Style" pitchFamily="18" charset="0"/>
              </a:rPr>
              <a:t>+</a:t>
            </a:r>
            <a:r>
              <a:rPr lang="en-US" altLang="ja-JP" i="1" dirty="0">
                <a:solidFill>
                  <a:srgbClr val="000000"/>
                </a:solidFill>
                <a:latin typeface="Bookman Old Style" pitchFamily="18" charset="0"/>
              </a:rPr>
              <a:t>m</a:t>
            </a:r>
            <a:r>
              <a:rPr lang="en-US" altLang="ja-JP" baseline="-25000" dirty="0">
                <a:solidFill>
                  <a:srgbClr val="000000"/>
                </a:solidFill>
              </a:rPr>
              <a:t>2</a:t>
            </a:r>
            <a:r>
              <a:rPr lang="en-US" altLang="ja-JP" i="1" dirty="0">
                <a:solidFill>
                  <a:srgbClr val="000000"/>
                </a:solidFill>
                <a:latin typeface="Bookman Old Style" pitchFamily="18" charset="0"/>
              </a:rPr>
              <a:t>v</a:t>
            </a:r>
            <a:r>
              <a:rPr lang="en-US" altLang="ja-JP" baseline="-25000" dirty="0">
                <a:solidFill>
                  <a:srgbClr val="000000"/>
                </a:solidFill>
              </a:rPr>
              <a:t>2</a:t>
            </a:r>
            <a:r>
              <a:rPr lang="en-US" altLang="ja-JP" i="1" dirty="0">
                <a:solidFill>
                  <a:srgbClr val="000000"/>
                </a:solidFill>
                <a:latin typeface="Bookman Old Style" pitchFamily="18" charset="0"/>
              </a:rPr>
              <a:t>'</a:t>
            </a:r>
            <a:r>
              <a:rPr lang="en-US" altLang="ja-JP" baseline="-25000" dirty="0">
                <a:solidFill>
                  <a:srgbClr val="000000"/>
                </a:solidFill>
                <a:latin typeface="Bookman Old Style" pitchFamily="18" charset="0"/>
              </a:rPr>
              <a:t> </a:t>
            </a:r>
          </a:p>
        </p:txBody>
      </p:sp>
      <p:sp>
        <p:nvSpPr>
          <p:cNvPr id="250903" name="Rectangle 23"/>
          <p:cNvSpPr>
            <a:spLocks noChangeArrowheads="1"/>
          </p:cNvSpPr>
          <p:nvPr/>
        </p:nvSpPr>
        <p:spPr bwMode="auto">
          <a:xfrm>
            <a:off x="4356100" y="3573463"/>
            <a:ext cx="16065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3333CC"/>
                </a:solidFill>
              </a:rPr>
              <a:t>反発係数</a:t>
            </a:r>
            <a:endParaRPr lang="ja-JP" altLang="en-US">
              <a:solidFill>
                <a:srgbClr val="3333CC"/>
              </a:solidFill>
            </a:endParaRPr>
          </a:p>
        </p:txBody>
      </p:sp>
      <p:graphicFrame>
        <p:nvGraphicFramePr>
          <p:cNvPr id="250906" name="Object 26"/>
          <p:cNvGraphicFramePr>
            <a:graphicFrameLocks noChangeAspect="1"/>
          </p:cNvGraphicFramePr>
          <p:nvPr/>
        </p:nvGraphicFramePr>
        <p:xfrm>
          <a:off x="2411413" y="3357563"/>
          <a:ext cx="1122362" cy="1008062"/>
        </p:xfrm>
        <a:graphic>
          <a:graphicData uri="http://schemas.openxmlformats.org/presentationml/2006/ole">
            <mc:AlternateContent xmlns:mc="http://schemas.openxmlformats.org/markup-compatibility/2006">
              <mc:Choice xmlns:v="urn:schemas-microsoft-com:vml" Requires="v">
                <p:oleObj spid="_x0000_s312546" name="数式" r:id="rId3" imgW="482391" imgH="431613" progId="Equation.3">
                  <p:embed/>
                </p:oleObj>
              </mc:Choice>
              <mc:Fallback>
                <p:oleObj name="数式" r:id="rId3" imgW="482391"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3357563"/>
                        <a:ext cx="1122362"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0907" name="Rectangle 27"/>
          <p:cNvSpPr>
            <a:spLocks noChangeArrowheads="1"/>
          </p:cNvSpPr>
          <p:nvPr/>
        </p:nvSpPr>
        <p:spPr bwMode="auto">
          <a:xfrm>
            <a:off x="0" y="3573463"/>
            <a:ext cx="2352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dirty="0">
                <a:solidFill>
                  <a:srgbClr val="000000"/>
                </a:solidFill>
                <a:latin typeface="Symbol" pitchFamily="18" charset="2"/>
              </a:rPr>
              <a:t>-</a:t>
            </a:r>
            <a:r>
              <a:rPr kumimoji="0" lang="ja-JP" altLang="en-US" dirty="0">
                <a:solidFill>
                  <a:srgbClr val="000000"/>
                </a:solidFill>
              </a:rPr>
              <a:t>相対速度比</a:t>
            </a:r>
            <a:r>
              <a:rPr kumimoji="0" lang="en-US" altLang="ja-JP" dirty="0">
                <a:solidFill>
                  <a:srgbClr val="000000"/>
                </a:solidFill>
                <a:latin typeface="Symbol" pitchFamily="18" charset="2"/>
              </a:rPr>
              <a:t>=</a:t>
            </a:r>
          </a:p>
        </p:txBody>
      </p:sp>
      <p:sp>
        <p:nvSpPr>
          <p:cNvPr id="250916" name="Oval 36"/>
          <p:cNvSpPr>
            <a:spLocks noChangeArrowheads="1"/>
          </p:cNvSpPr>
          <p:nvPr/>
        </p:nvSpPr>
        <p:spPr bwMode="auto">
          <a:xfrm>
            <a:off x="8459788" y="1341438"/>
            <a:ext cx="433387" cy="431800"/>
          </a:xfrm>
          <a:prstGeom prst="ellipse">
            <a:avLst/>
          </a:prstGeom>
          <a:gradFill rotWithShape="1">
            <a:gsLst>
              <a:gs pos="0">
                <a:srgbClr val="FFFFFF"/>
              </a:gs>
              <a:gs pos="100000">
                <a:srgbClr val="FF66FF"/>
              </a:gs>
            </a:gsLst>
            <a:path path="shape">
              <a:fillToRect l="50000" t="50000" r="50000" b="50000"/>
            </a:path>
          </a:gradFill>
          <a:ln w="9525">
            <a:solidFill>
              <a:srgbClr val="FF00FF"/>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250917" name="Oval 37"/>
          <p:cNvSpPr>
            <a:spLocks noChangeArrowheads="1"/>
          </p:cNvSpPr>
          <p:nvPr/>
        </p:nvSpPr>
        <p:spPr bwMode="auto">
          <a:xfrm>
            <a:off x="6516688" y="1125538"/>
            <a:ext cx="433387" cy="431800"/>
          </a:xfrm>
          <a:prstGeom prst="ellipse">
            <a:avLst/>
          </a:prstGeom>
          <a:gradFill rotWithShape="1">
            <a:gsLst>
              <a:gs pos="0">
                <a:schemeClr val="accent1">
                  <a:gamma/>
                  <a:tint val="0"/>
                  <a:invGamma/>
                </a:schemeClr>
              </a:gs>
              <a:gs pos="100000">
                <a:schemeClr val="accent1"/>
              </a:gs>
            </a:gsLst>
            <a:path path="shape">
              <a:fillToRect l="50000" t="50000" r="50000" b="50000"/>
            </a:path>
          </a:gradFill>
          <a:ln w="9525">
            <a:solidFill>
              <a:schemeClr val="accent1"/>
            </a:solidFill>
            <a:round/>
            <a:headEnd/>
            <a:tailEnd/>
          </a:ln>
          <a:effectLst/>
        </p:spPr>
        <p:txBody>
          <a:bodyPr anchor="ctr">
            <a:spAutoFit/>
          </a:bodyPr>
          <a:lstStyle/>
          <a:p>
            <a:pPr>
              <a:defRPr/>
            </a:pPr>
            <a:endParaRPr lang="ja-JP" altLang="en-US">
              <a:solidFill>
                <a:srgbClr val="000000"/>
              </a:solidFill>
              <a:latin typeface="Bookman Old Style" pitchFamily="18" charset="0"/>
              <a:ea typeface="ＭＳ Ｐゴシック" pitchFamily="50" charset="-128"/>
            </a:endParaRPr>
          </a:p>
        </p:txBody>
      </p:sp>
      <p:sp>
        <p:nvSpPr>
          <p:cNvPr id="250919" name="Rectangle 39"/>
          <p:cNvSpPr>
            <a:spLocks noChangeArrowheads="1"/>
          </p:cNvSpPr>
          <p:nvPr/>
        </p:nvSpPr>
        <p:spPr bwMode="auto">
          <a:xfrm>
            <a:off x="6372225" y="1412875"/>
            <a:ext cx="4968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b="1" i="1">
                <a:solidFill>
                  <a:srgbClr val="000000"/>
                </a:solidFill>
                <a:latin typeface="Bookman Old Style" pitchFamily="18" charset="0"/>
              </a:rPr>
              <a:t>v</a:t>
            </a:r>
            <a:r>
              <a:rPr lang="en-US" altLang="ja-JP" baseline="-25000">
                <a:solidFill>
                  <a:srgbClr val="000000"/>
                </a:solidFill>
                <a:latin typeface="Symbol" pitchFamily="18" charset="2"/>
              </a:rPr>
              <a:t>1</a:t>
            </a:r>
          </a:p>
        </p:txBody>
      </p:sp>
      <p:sp>
        <p:nvSpPr>
          <p:cNvPr id="250920" name="Rectangle 40"/>
          <p:cNvSpPr>
            <a:spLocks noChangeArrowheads="1"/>
          </p:cNvSpPr>
          <p:nvPr/>
        </p:nvSpPr>
        <p:spPr bwMode="auto">
          <a:xfrm>
            <a:off x="8574088" y="836613"/>
            <a:ext cx="4968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b="1" i="1">
                <a:solidFill>
                  <a:srgbClr val="000000"/>
                </a:solidFill>
                <a:latin typeface="Bookman Old Style" pitchFamily="18" charset="0"/>
              </a:rPr>
              <a:t>v</a:t>
            </a:r>
            <a:r>
              <a:rPr lang="en-US" altLang="ja-JP" baseline="-25000">
                <a:solidFill>
                  <a:srgbClr val="000000"/>
                </a:solidFill>
                <a:latin typeface="Symbol" pitchFamily="18" charset="2"/>
              </a:rPr>
              <a:t>2</a:t>
            </a:r>
          </a:p>
        </p:txBody>
      </p:sp>
      <p:sp>
        <p:nvSpPr>
          <p:cNvPr id="250921" name="Rectangle 41"/>
          <p:cNvSpPr>
            <a:spLocks noChangeArrowheads="1"/>
          </p:cNvSpPr>
          <p:nvPr/>
        </p:nvSpPr>
        <p:spPr bwMode="auto">
          <a:xfrm>
            <a:off x="7667625" y="260350"/>
            <a:ext cx="5730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b="1" i="1">
                <a:solidFill>
                  <a:srgbClr val="000000"/>
                </a:solidFill>
                <a:latin typeface="Bookman Old Style" pitchFamily="18" charset="0"/>
              </a:rPr>
              <a:t>v</a:t>
            </a:r>
            <a:r>
              <a:rPr lang="en-US" altLang="ja-JP" baseline="-25000">
                <a:solidFill>
                  <a:srgbClr val="000000"/>
                </a:solidFill>
                <a:latin typeface="Symbol" pitchFamily="18" charset="2"/>
              </a:rPr>
              <a:t>1</a:t>
            </a:r>
            <a:r>
              <a:rPr lang="en-US" altLang="ja-JP" i="1">
                <a:solidFill>
                  <a:srgbClr val="000000"/>
                </a:solidFill>
              </a:rPr>
              <a:t>'</a:t>
            </a:r>
          </a:p>
        </p:txBody>
      </p:sp>
      <p:sp>
        <p:nvSpPr>
          <p:cNvPr id="250922" name="Rectangle 42"/>
          <p:cNvSpPr>
            <a:spLocks noChangeArrowheads="1"/>
          </p:cNvSpPr>
          <p:nvPr/>
        </p:nvSpPr>
        <p:spPr bwMode="auto">
          <a:xfrm>
            <a:off x="7451725" y="2062163"/>
            <a:ext cx="5730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b="1" i="1">
                <a:solidFill>
                  <a:srgbClr val="000000"/>
                </a:solidFill>
                <a:latin typeface="Bookman Old Style" pitchFamily="18" charset="0"/>
              </a:rPr>
              <a:t>v</a:t>
            </a:r>
            <a:r>
              <a:rPr lang="en-US" altLang="ja-JP" baseline="-25000">
                <a:solidFill>
                  <a:srgbClr val="000000"/>
                </a:solidFill>
                <a:latin typeface="Symbol" pitchFamily="18" charset="2"/>
              </a:rPr>
              <a:t>2</a:t>
            </a:r>
            <a:r>
              <a:rPr lang="en-US" altLang="ja-JP" i="1">
                <a:solidFill>
                  <a:srgbClr val="000000"/>
                </a:solidFill>
              </a:rPr>
              <a:t>'</a:t>
            </a:r>
          </a:p>
        </p:txBody>
      </p:sp>
      <p:sp>
        <p:nvSpPr>
          <p:cNvPr id="250923" name="Line 43"/>
          <p:cNvSpPr>
            <a:spLocks noChangeShapeType="1"/>
          </p:cNvSpPr>
          <p:nvPr/>
        </p:nvSpPr>
        <p:spPr bwMode="auto">
          <a:xfrm>
            <a:off x="6516688" y="1341438"/>
            <a:ext cx="360362" cy="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ja-JP" altLang="en-US">
              <a:solidFill>
                <a:srgbClr val="000000"/>
              </a:solidFill>
              <a:latin typeface="Bookman Old Style" pitchFamily="18" charset="0"/>
            </a:endParaRPr>
          </a:p>
        </p:txBody>
      </p:sp>
      <p:sp>
        <p:nvSpPr>
          <p:cNvPr id="250924" name="Line 44"/>
          <p:cNvSpPr>
            <a:spLocks noChangeShapeType="1"/>
          </p:cNvSpPr>
          <p:nvPr/>
        </p:nvSpPr>
        <p:spPr bwMode="auto">
          <a:xfrm>
            <a:off x="8531225" y="1557338"/>
            <a:ext cx="360363" cy="0"/>
          </a:xfrm>
          <a:prstGeom prst="line">
            <a:avLst/>
          </a:prstGeom>
          <a:noFill/>
          <a:ln w="5715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spAutoFit/>
          </a:bodyPr>
          <a:lstStyle/>
          <a:p>
            <a:endParaRPr lang="ja-JP" altLang="en-US">
              <a:solidFill>
                <a:srgbClr val="000000"/>
              </a:solidFill>
              <a:latin typeface="Bookman Old Style" pitchFamily="18" charset="0"/>
            </a:endParaRPr>
          </a:p>
        </p:txBody>
      </p:sp>
      <p:sp>
        <p:nvSpPr>
          <p:cNvPr id="250926" name="Line 46"/>
          <p:cNvSpPr>
            <a:spLocks noChangeShapeType="1"/>
          </p:cNvSpPr>
          <p:nvPr/>
        </p:nvSpPr>
        <p:spPr bwMode="auto">
          <a:xfrm flipH="1" flipV="1">
            <a:off x="7594600" y="1846263"/>
            <a:ext cx="144463" cy="287337"/>
          </a:xfrm>
          <a:prstGeom prst="line">
            <a:avLst/>
          </a:prstGeom>
          <a:noFill/>
          <a:ln w="57150">
            <a:solidFill>
              <a:schemeClr val="accent2"/>
            </a:solidFill>
            <a:round/>
            <a:headEnd type="triangle" w="med" len="med"/>
            <a:tailEn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50925" name="Line 45"/>
          <p:cNvSpPr>
            <a:spLocks noChangeShapeType="1"/>
          </p:cNvSpPr>
          <p:nvPr/>
        </p:nvSpPr>
        <p:spPr bwMode="auto">
          <a:xfrm flipH="1" flipV="1">
            <a:off x="7524750" y="476250"/>
            <a:ext cx="144463" cy="287338"/>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50935" name="AutoShape 55"/>
          <p:cNvSpPr>
            <a:spLocks noChangeArrowheads="1"/>
          </p:cNvSpPr>
          <p:nvPr/>
        </p:nvSpPr>
        <p:spPr bwMode="auto">
          <a:xfrm>
            <a:off x="6648449" y="3966165"/>
            <a:ext cx="2428876" cy="957263"/>
          </a:xfrm>
          <a:prstGeom prst="wedgeRoundRectCallout">
            <a:avLst>
              <a:gd name="adj1" fmla="val -63102"/>
              <a:gd name="adj2" fmla="val 19890"/>
              <a:gd name="adj3" fmla="val 16667"/>
            </a:avLst>
          </a:prstGeom>
          <a:solidFill>
            <a:srgbClr val="FFF0DC"/>
          </a:solidFill>
          <a:ln w="9525">
            <a:solidFill>
              <a:srgbClr val="FFC000"/>
            </a:solidFill>
            <a:miter lim="800000"/>
            <a:headEnd/>
            <a:tailEnd/>
          </a:ln>
          <a:effectLst>
            <a:outerShdw blurRad="50800" dist="38100" dir="2700000" algn="tl" rotWithShape="0">
              <a:prstClr val="black">
                <a:alpha val="40000"/>
              </a:prstClr>
            </a:outerShdw>
          </a:effectLst>
        </p:spPr>
        <p:txBody>
          <a:bodyPr anchor="ctr"/>
          <a:lstStyle/>
          <a:p>
            <a:pPr algn="ctr"/>
            <a:r>
              <a:rPr lang="ja-JP" altLang="en-US" dirty="0">
                <a:solidFill>
                  <a:srgbClr val="BE4628"/>
                </a:solidFill>
                <a:latin typeface="Bookman Old Style" pitchFamily="18" charset="0"/>
              </a:rPr>
              <a:t>弾性衝突</a:t>
            </a:r>
          </a:p>
          <a:p>
            <a:pPr algn="ctr"/>
            <a:endParaRPr lang="en-US" altLang="ja-JP" dirty="0">
              <a:solidFill>
                <a:srgbClr val="BE4628"/>
              </a:solidFill>
              <a:latin typeface="Bookman Old Style" pitchFamily="18" charset="0"/>
            </a:endParaRPr>
          </a:p>
        </p:txBody>
      </p:sp>
      <p:sp>
        <p:nvSpPr>
          <p:cNvPr id="250936" name="AutoShape 56"/>
          <p:cNvSpPr>
            <a:spLocks noChangeArrowheads="1"/>
          </p:cNvSpPr>
          <p:nvPr/>
        </p:nvSpPr>
        <p:spPr bwMode="auto">
          <a:xfrm>
            <a:off x="5580063" y="5949950"/>
            <a:ext cx="3384550" cy="908050"/>
          </a:xfrm>
          <a:prstGeom prst="wedgeRoundRectCallout">
            <a:avLst>
              <a:gd name="adj1" fmla="val -67356"/>
              <a:gd name="adj2" fmla="val 5593"/>
              <a:gd name="adj3" fmla="val 16667"/>
            </a:avLst>
          </a:prstGeom>
          <a:solidFill>
            <a:srgbClr val="FFF0DC"/>
          </a:solidFill>
          <a:ln w="9525">
            <a:solidFill>
              <a:srgbClr val="FFC000"/>
            </a:solidFill>
            <a:miter lim="800000"/>
            <a:headEnd/>
            <a:tailEnd/>
          </a:ln>
          <a:effectLst>
            <a:outerShdw blurRad="50800" dist="38100" dir="2700000" algn="tl" rotWithShape="0">
              <a:prstClr val="black">
                <a:alpha val="40000"/>
              </a:prstClr>
            </a:outerShdw>
          </a:effectLst>
        </p:spPr>
        <p:txBody>
          <a:bodyPr anchor="ctr"/>
          <a:lstStyle/>
          <a:p>
            <a:pPr algn="ctr"/>
            <a:r>
              <a:rPr lang="ja-JP" altLang="en-US">
                <a:solidFill>
                  <a:srgbClr val="BE4628"/>
                </a:solidFill>
              </a:rPr>
              <a:t>完全非弾性衝突</a:t>
            </a:r>
          </a:p>
          <a:p>
            <a:pPr algn="ctr"/>
            <a:endParaRPr lang="en-US" altLang="ja-JP">
              <a:solidFill>
                <a:srgbClr val="BE4628"/>
              </a:solidFill>
            </a:endParaRPr>
          </a:p>
        </p:txBody>
      </p:sp>
      <p:sp>
        <p:nvSpPr>
          <p:cNvPr id="250938" name="Rectangle 58"/>
          <p:cNvSpPr>
            <a:spLocks noChangeArrowheads="1"/>
          </p:cNvSpPr>
          <p:nvPr/>
        </p:nvSpPr>
        <p:spPr bwMode="auto">
          <a:xfrm>
            <a:off x="1763713" y="476250"/>
            <a:ext cx="4005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000000"/>
                </a:solidFill>
                <a:latin typeface="Bookman Old Style" pitchFamily="18" charset="0"/>
              </a:rPr>
              <a:t>力学的エネルギーが保存</a:t>
            </a:r>
          </a:p>
        </p:txBody>
      </p:sp>
      <p:sp>
        <p:nvSpPr>
          <p:cNvPr id="250940" name="Rectangle 60"/>
          <p:cNvSpPr>
            <a:spLocks noChangeArrowheads="1"/>
          </p:cNvSpPr>
          <p:nvPr/>
        </p:nvSpPr>
        <p:spPr bwMode="auto">
          <a:xfrm>
            <a:off x="1979613" y="981075"/>
            <a:ext cx="4005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000000"/>
                </a:solidFill>
                <a:latin typeface="Bookman Old Style" pitchFamily="18" charset="0"/>
              </a:rPr>
              <a:t>力学的エネルギーが散逸</a:t>
            </a:r>
          </a:p>
        </p:txBody>
      </p:sp>
      <p:sp>
        <p:nvSpPr>
          <p:cNvPr id="250943" name="Oval 63"/>
          <p:cNvSpPr>
            <a:spLocks noChangeArrowheads="1"/>
          </p:cNvSpPr>
          <p:nvPr/>
        </p:nvSpPr>
        <p:spPr bwMode="auto">
          <a:xfrm>
            <a:off x="4787900" y="2852738"/>
            <a:ext cx="433388" cy="431800"/>
          </a:xfrm>
          <a:prstGeom prst="ellipse">
            <a:avLst/>
          </a:prstGeom>
          <a:gradFill rotWithShape="1">
            <a:gsLst>
              <a:gs pos="0">
                <a:srgbClr val="FFFFFF"/>
              </a:gs>
              <a:gs pos="100000">
                <a:srgbClr val="FF66FF"/>
              </a:gs>
            </a:gsLst>
            <a:path path="shape">
              <a:fillToRect l="50000" t="50000" r="50000" b="50000"/>
            </a:path>
          </a:gradFill>
          <a:ln w="9525">
            <a:solidFill>
              <a:srgbClr val="FF00FF"/>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250944" name="Oval 64"/>
          <p:cNvSpPr>
            <a:spLocks noChangeArrowheads="1"/>
          </p:cNvSpPr>
          <p:nvPr/>
        </p:nvSpPr>
        <p:spPr bwMode="auto">
          <a:xfrm>
            <a:off x="971550" y="2852738"/>
            <a:ext cx="433388" cy="431800"/>
          </a:xfrm>
          <a:prstGeom prst="ellipse">
            <a:avLst/>
          </a:prstGeom>
          <a:gradFill rotWithShape="1">
            <a:gsLst>
              <a:gs pos="0">
                <a:srgbClr val="FFFFFF"/>
              </a:gs>
              <a:gs pos="100000">
                <a:srgbClr val="00CC99"/>
              </a:gs>
            </a:gsLst>
            <a:path path="shape">
              <a:fillToRect l="50000" t="50000" r="50000" b="50000"/>
            </a:path>
          </a:gradFill>
          <a:ln w="9525">
            <a:solidFill>
              <a:schemeClr val="accent1"/>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250952" name="AutoShape 72"/>
          <p:cNvSpPr>
            <a:spLocks noChangeArrowheads="1"/>
          </p:cNvSpPr>
          <p:nvPr/>
        </p:nvSpPr>
        <p:spPr bwMode="auto">
          <a:xfrm>
            <a:off x="5867400" y="4941888"/>
            <a:ext cx="2808288" cy="935037"/>
          </a:xfrm>
          <a:prstGeom prst="wedgeRoundRectCallout">
            <a:avLst>
              <a:gd name="adj1" fmla="val -74382"/>
              <a:gd name="adj2" fmla="val 14075"/>
              <a:gd name="adj3" fmla="val 16667"/>
            </a:avLst>
          </a:prstGeom>
          <a:solidFill>
            <a:srgbClr val="FFF0DC"/>
          </a:solidFill>
          <a:ln w="9525">
            <a:solidFill>
              <a:srgbClr val="FFC000"/>
            </a:solidFill>
            <a:miter lim="800000"/>
            <a:headEnd/>
            <a:tailEnd/>
          </a:ln>
          <a:effectLst>
            <a:outerShdw blurRad="50800" dist="38100" dir="2700000" algn="tl" rotWithShape="0">
              <a:prstClr val="black">
                <a:alpha val="40000"/>
              </a:prstClr>
            </a:outerShdw>
          </a:effectLst>
        </p:spPr>
        <p:txBody>
          <a:bodyPr anchor="ctr"/>
          <a:lstStyle/>
          <a:p>
            <a:pPr algn="ctr"/>
            <a:r>
              <a:rPr lang="ja-JP" altLang="en-US">
                <a:solidFill>
                  <a:srgbClr val="BE4628"/>
                </a:solidFill>
                <a:latin typeface="Bookman Old Style" pitchFamily="18" charset="0"/>
              </a:rPr>
              <a:t>非弾性衝突</a:t>
            </a:r>
          </a:p>
          <a:p>
            <a:pPr algn="ctr"/>
            <a:endParaRPr lang="en-US" altLang="ja-JP">
              <a:solidFill>
                <a:srgbClr val="BE4628"/>
              </a:solidFill>
              <a:latin typeface="Bookman Old Style" pitchFamily="18" charset="0"/>
            </a:endParaRPr>
          </a:p>
        </p:txBody>
      </p:sp>
      <p:sp>
        <p:nvSpPr>
          <p:cNvPr id="250956" name="Rectangle 76"/>
          <p:cNvSpPr>
            <a:spLocks noChangeArrowheads="1"/>
          </p:cNvSpPr>
          <p:nvPr/>
        </p:nvSpPr>
        <p:spPr bwMode="auto">
          <a:xfrm>
            <a:off x="0" y="5661025"/>
            <a:ext cx="1038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e </a:t>
            </a:r>
            <a:r>
              <a:rPr lang="en-US" altLang="ja-JP">
                <a:solidFill>
                  <a:srgbClr val="000000"/>
                </a:solidFill>
              </a:rPr>
              <a:t>= 0 </a:t>
            </a:r>
            <a:endParaRPr lang="en-US" altLang="ja-JP">
              <a:solidFill>
                <a:srgbClr val="000000"/>
              </a:solidFill>
              <a:latin typeface="Bookman Old Style" pitchFamily="18" charset="0"/>
            </a:endParaRPr>
          </a:p>
        </p:txBody>
      </p:sp>
      <p:sp>
        <p:nvSpPr>
          <p:cNvPr id="250957" name="Rectangle 77"/>
          <p:cNvSpPr>
            <a:spLocks noChangeArrowheads="1"/>
          </p:cNvSpPr>
          <p:nvPr/>
        </p:nvSpPr>
        <p:spPr bwMode="auto">
          <a:xfrm>
            <a:off x="0" y="4149725"/>
            <a:ext cx="754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e</a:t>
            </a:r>
            <a:r>
              <a:rPr lang="en-US" altLang="ja-JP">
                <a:solidFill>
                  <a:srgbClr val="000000"/>
                </a:solidFill>
              </a:rPr>
              <a:t>=1</a:t>
            </a:r>
          </a:p>
        </p:txBody>
      </p:sp>
      <p:sp>
        <p:nvSpPr>
          <p:cNvPr id="250958" name="Rectangle 78"/>
          <p:cNvSpPr>
            <a:spLocks noChangeArrowheads="1"/>
          </p:cNvSpPr>
          <p:nvPr/>
        </p:nvSpPr>
        <p:spPr bwMode="auto">
          <a:xfrm>
            <a:off x="0" y="4868863"/>
            <a:ext cx="12382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rPr>
              <a:t>0&lt;</a:t>
            </a:r>
            <a:r>
              <a:rPr lang="en-US" altLang="ja-JP" i="1">
                <a:solidFill>
                  <a:srgbClr val="000000"/>
                </a:solidFill>
                <a:latin typeface="Bookman Old Style" pitchFamily="18" charset="0"/>
              </a:rPr>
              <a:t>e </a:t>
            </a:r>
            <a:r>
              <a:rPr lang="en-US" altLang="ja-JP">
                <a:solidFill>
                  <a:srgbClr val="000000"/>
                </a:solidFill>
              </a:rPr>
              <a:t>&lt;1</a:t>
            </a:r>
          </a:p>
        </p:txBody>
      </p:sp>
      <p:sp>
        <p:nvSpPr>
          <p:cNvPr id="250962" name="Rectangle 82"/>
          <p:cNvSpPr>
            <a:spLocks noChangeArrowheads="1"/>
          </p:cNvSpPr>
          <p:nvPr/>
        </p:nvSpPr>
        <p:spPr bwMode="auto">
          <a:xfrm>
            <a:off x="1619250" y="1628775"/>
            <a:ext cx="4537075"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0963" name="Rectangle 83"/>
          <p:cNvSpPr>
            <a:spLocks noChangeArrowheads="1"/>
          </p:cNvSpPr>
          <p:nvPr/>
        </p:nvSpPr>
        <p:spPr bwMode="auto">
          <a:xfrm>
            <a:off x="2411413" y="2205038"/>
            <a:ext cx="4537075"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0964" name="Rectangle 84"/>
          <p:cNvSpPr>
            <a:spLocks noChangeArrowheads="1"/>
          </p:cNvSpPr>
          <p:nvPr/>
        </p:nvSpPr>
        <p:spPr bwMode="auto">
          <a:xfrm>
            <a:off x="2266950" y="3357563"/>
            <a:ext cx="1368425" cy="935037"/>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graphicFrame>
        <p:nvGraphicFramePr>
          <p:cNvPr id="250965" name="Object 85"/>
          <p:cNvGraphicFramePr>
            <a:graphicFrameLocks noChangeAspect="1"/>
          </p:cNvGraphicFramePr>
          <p:nvPr/>
        </p:nvGraphicFramePr>
        <p:xfrm>
          <a:off x="3708400" y="3716338"/>
          <a:ext cx="592138" cy="325437"/>
        </p:xfrm>
        <a:graphic>
          <a:graphicData uri="http://schemas.openxmlformats.org/presentationml/2006/ole">
            <mc:AlternateContent xmlns:mc="http://schemas.openxmlformats.org/markup-compatibility/2006">
              <mc:Choice xmlns:v="urn:schemas-microsoft-com:vml" Requires="v">
                <p:oleObj spid="_x0000_s312547" name="数式" r:id="rId5" imgW="253890" imgH="139639" progId="Equation.3">
                  <p:embed/>
                </p:oleObj>
              </mc:Choice>
              <mc:Fallback>
                <p:oleObj name="数式" r:id="rId5" imgW="253890" imgH="13963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3716338"/>
                        <a:ext cx="592138"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0966" name="Line 86"/>
          <p:cNvSpPr>
            <a:spLocks noChangeShapeType="1"/>
          </p:cNvSpPr>
          <p:nvPr/>
        </p:nvSpPr>
        <p:spPr bwMode="auto">
          <a:xfrm>
            <a:off x="611188" y="2924175"/>
            <a:ext cx="360362" cy="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ja-JP" altLang="en-US">
              <a:solidFill>
                <a:srgbClr val="000000"/>
              </a:solidFill>
              <a:latin typeface="Bookman Old Style" pitchFamily="18" charset="0"/>
            </a:endParaRPr>
          </a:p>
        </p:txBody>
      </p:sp>
      <p:sp>
        <p:nvSpPr>
          <p:cNvPr id="250967" name="Line 87"/>
          <p:cNvSpPr>
            <a:spLocks noChangeShapeType="1"/>
          </p:cNvSpPr>
          <p:nvPr/>
        </p:nvSpPr>
        <p:spPr bwMode="auto">
          <a:xfrm>
            <a:off x="6156325" y="2925763"/>
            <a:ext cx="360363" cy="0"/>
          </a:xfrm>
          <a:prstGeom prst="line">
            <a:avLst/>
          </a:prstGeom>
          <a:noFill/>
          <a:ln w="5715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spAutoFit/>
          </a:bodyPr>
          <a:lstStyle/>
          <a:p>
            <a:endParaRPr lang="ja-JP" altLang="en-US">
              <a:solidFill>
                <a:srgbClr val="000000"/>
              </a:solidFill>
              <a:latin typeface="Bookman Old Style" pitchFamily="18" charset="0"/>
            </a:endParaRPr>
          </a:p>
        </p:txBody>
      </p:sp>
      <p:sp>
        <p:nvSpPr>
          <p:cNvPr id="250968" name="Rectangle 88"/>
          <p:cNvSpPr>
            <a:spLocks noChangeArrowheads="1"/>
          </p:cNvSpPr>
          <p:nvPr/>
        </p:nvSpPr>
        <p:spPr bwMode="auto">
          <a:xfrm>
            <a:off x="107950" y="2635250"/>
            <a:ext cx="4968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v</a:t>
            </a:r>
            <a:r>
              <a:rPr lang="en-US" altLang="ja-JP" baseline="-25000">
                <a:solidFill>
                  <a:srgbClr val="000000"/>
                </a:solidFill>
              </a:rPr>
              <a:t>1</a:t>
            </a:r>
          </a:p>
        </p:txBody>
      </p:sp>
      <p:sp>
        <p:nvSpPr>
          <p:cNvPr id="250969" name="Rectangle 89"/>
          <p:cNvSpPr>
            <a:spLocks noChangeArrowheads="1"/>
          </p:cNvSpPr>
          <p:nvPr/>
        </p:nvSpPr>
        <p:spPr bwMode="auto">
          <a:xfrm>
            <a:off x="6516688" y="2565400"/>
            <a:ext cx="496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v</a:t>
            </a:r>
            <a:r>
              <a:rPr lang="en-US" altLang="ja-JP" baseline="-25000">
                <a:solidFill>
                  <a:srgbClr val="000000"/>
                </a:solidFill>
              </a:rPr>
              <a:t>2</a:t>
            </a:r>
          </a:p>
        </p:txBody>
      </p:sp>
      <p:sp>
        <p:nvSpPr>
          <p:cNvPr id="250970" name="Line 90"/>
          <p:cNvSpPr>
            <a:spLocks noChangeShapeType="1"/>
          </p:cNvSpPr>
          <p:nvPr/>
        </p:nvSpPr>
        <p:spPr bwMode="auto">
          <a:xfrm>
            <a:off x="6156325" y="3141663"/>
            <a:ext cx="360363" cy="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ja-JP" altLang="en-US">
              <a:solidFill>
                <a:srgbClr val="BE4628"/>
              </a:solidFill>
              <a:latin typeface="Bookman Old Style" pitchFamily="18" charset="0"/>
            </a:endParaRPr>
          </a:p>
        </p:txBody>
      </p:sp>
      <p:sp>
        <p:nvSpPr>
          <p:cNvPr id="250971" name="Line 91"/>
          <p:cNvSpPr>
            <a:spLocks noChangeShapeType="1"/>
          </p:cNvSpPr>
          <p:nvPr/>
        </p:nvSpPr>
        <p:spPr bwMode="auto">
          <a:xfrm>
            <a:off x="611188" y="3211513"/>
            <a:ext cx="360362" cy="0"/>
          </a:xfrm>
          <a:prstGeom prst="line">
            <a:avLst/>
          </a:prstGeom>
          <a:noFill/>
          <a:ln w="5715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spAutoFit/>
          </a:bodyPr>
          <a:lstStyle/>
          <a:p>
            <a:endParaRPr lang="ja-JP" altLang="en-US">
              <a:solidFill>
                <a:srgbClr val="000000"/>
              </a:solidFill>
              <a:latin typeface="Bookman Old Style" pitchFamily="18" charset="0"/>
            </a:endParaRPr>
          </a:p>
        </p:txBody>
      </p:sp>
      <p:sp>
        <p:nvSpPr>
          <p:cNvPr id="250972" name="Rectangle 92"/>
          <p:cNvSpPr>
            <a:spLocks noChangeArrowheads="1"/>
          </p:cNvSpPr>
          <p:nvPr/>
        </p:nvSpPr>
        <p:spPr bwMode="auto">
          <a:xfrm>
            <a:off x="107950" y="2995613"/>
            <a:ext cx="568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v</a:t>
            </a:r>
            <a:r>
              <a:rPr lang="en-US" altLang="ja-JP" baseline="-25000">
                <a:solidFill>
                  <a:srgbClr val="000000"/>
                </a:solidFill>
              </a:rPr>
              <a:t>1</a:t>
            </a:r>
            <a:r>
              <a:rPr lang="en-US" altLang="ja-JP" i="1">
                <a:solidFill>
                  <a:srgbClr val="000000"/>
                </a:solidFill>
                <a:latin typeface="Bookman Old Style" pitchFamily="18" charset="0"/>
              </a:rPr>
              <a:t>'</a:t>
            </a:r>
          </a:p>
        </p:txBody>
      </p:sp>
      <p:sp>
        <p:nvSpPr>
          <p:cNvPr id="250973" name="Rectangle 93"/>
          <p:cNvSpPr>
            <a:spLocks noChangeArrowheads="1"/>
          </p:cNvSpPr>
          <p:nvPr/>
        </p:nvSpPr>
        <p:spPr bwMode="auto">
          <a:xfrm>
            <a:off x="6516688" y="2924175"/>
            <a:ext cx="6461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v</a:t>
            </a:r>
            <a:r>
              <a:rPr lang="en-US" altLang="ja-JP" baseline="-25000">
                <a:solidFill>
                  <a:srgbClr val="000000"/>
                </a:solidFill>
              </a:rPr>
              <a:t>2</a:t>
            </a:r>
            <a:r>
              <a:rPr lang="en-US" altLang="ja-JP" i="1">
                <a:solidFill>
                  <a:srgbClr val="000000"/>
                </a:solidFill>
                <a:latin typeface="Bookman Old Style" pitchFamily="18" charset="0"/>
              </a:rPr>
              <a:t>'</a:t>
            </a:r>
            <a:r>
              <a:rPr lang="en-US" altLang="ja-JP" baseline="-25000">
                <a:solidFill>
                  <a:srgbClr val="000000"/>
                </a:solidFill>
                <a:latin typeface="Bookman Old Style" pitchFamily="18" charset="0"/>
              </a:rPr>
              <a:t> </a:t>
            </a:r>
          </a:p>
        </p:txBody>
      </p:sp>
      <p:sp>
        <p:nvSpPr>
          <p:cNvPr id="250974" name="Oval 94"/>
          <p:cNvSpPr>
            <a:spLocks noChangeArrowheads="1"/>
          </p:cNvSpPr>
          <p:nvPr/>
        </p:nvSpPr>
        <p:spPr bwMode="auto">
          <a:xfrm>
            <a:off x="4572000" y="4437063"/>
            <a:ext cx="433388" cy="431800"/>
          </a:xfrm>
          <a:prstGeom prst="ellipse">
            <a:avLst/>
          </a:prstGeom>
          <a:noFill/>
          <a:ln w="28575">
            <a:solidFill>
              <a:srgbClr val="FF3399"/>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0976" name="Oval 96"/>
          <p:cNvSpPr>
            <a:spLocks noChangeArrowheads="1"/>
          </p:cNvSpPr>
          <p:nvPr/>
        </p:nvSpPr>
        <p:spPr bwMode="auto">
          <a:xfrm>
            <a:off x="3492500" y="4437063"/>
            <a:ext cx="433388" cy="431800"/>
          </a:xfrm>
          <a:prstGeom prst="ellipse">
            <a:avLst/>
          </a:prstGeom>
          <a:noFill/>
          <a:ln w="28575">
            <a:solidFill>
              <a:srgbClr val="FF3399"/>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0977" name="Oval 97"/>
          <p:cNvSpPr>
            <a:spLocks noChangeArrowheads="1"/>
          </p:cNvSpPr>
          <p:nvPr/>
        </p:nvSpPr>
        <p:spPr bwMode="auto">
          <a:xfrm>
            <a:off x="3059113" y="4437063"/>
            <a:ext cx="433387" cy="431800"/>
          </a:xfrm>
          <a:prstGeom prst="ellipse">
            <a:avLst/>
          </a:prstGeom>
          <a:noFill/>
          <a:ln w="28575">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0978" name="Line 98"/>
          <p:cNvSpPr>
            <a:spLocks noChangeShapeType="1"/>
          </p:cNvSpPr>
          <p:nvPr/>
        </p:nvSpPr>
        <p:spPr bwMode="auto">
          <a:xfrm>
            <a:off x="971550" y="4652963"/>
            <a:ext cx="2305050" cy="0"/>
          </a:xfrm>
          <a:prstGeom prst="line">
            <a:avLst/>
          </a:prstGeom>
          <a:noFill/>
          <a:ln w="28575">
            <a:solidFill>
              <a:schemeClr val="accent1"/>
            </a:solidFill>
            <a:prstDash val="sysDot"/>
            <a:round/>
            <a:headEnd/>
            <a:tailEnd type="arrow"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50979" name="Line 99"/>
          <p:cNvSpPr>
            <a:spLocks noChangeShapeType="1"/>
          </p:cNvSpPr>
          <p:nvPr/>
        </p:nvSpPr>
        <p:spPr bwMode="auto">
          <a:xfrm>
            <a:off x="2051050" y="4941888"/>
            <a:ext cx="1225550" cy="0"/>
          </a:xfrm>
          <a:prstGeom prst="line">
            <a:avLst/>
          </a:prstGeom>
          <a:noFill/>
          <a:ln w="28575">
            <a:solidFill>
              <a:schemeClr val="accent1"/>
            </a:solidFill>
            <a:round/>
            <a:headEnd type="arrow" w="med" len="med"/>
            <a:tailEn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50980" name="Line 100"/>
          <p:cNvSpPr>
            <a:spLocks noChangeShapeType="1"/>
          </p:cNvSpPr>
          <p:nvPr/>
        </p:nvSpPr>
        <p:spPr bwMode="auto">
          <a:xfrm>
            <a:off x="3779838" y="4941888"/>
            <a:ext cx="2160587" cy="0"/>
          </a:xfrm>
          <a:prstGeom prst="line">
            <a:avLst/>
          </a:prstGeom>
          <a:noFill/>
          <a:ln w="28575">
            <a:solidFill>
              <a:srgbClr val="FF3399"/>
            </a:solidFill>
            <a:round/>
            <a:headEnd/>
            <a:tailEnd type="arrow"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50981" name="Line 101"/>
          <p:cNvSpPr>
            <a:spLocks noChangeShapeType="1"/>
          </p:cNvSpPr>
          <p:nvPr/>
        </p:nvSpPr>
        <p:spPr bwMode="auto">
          <a:xfrm>
            <a:off x="3708400" y="4652963"/>
            <a:ext cx="1079500" cy="0"/>
          </a:xfrm>
          <a:prstGeom prst="line">
            <a:avLst/>
          </a:prstGeom>
          <a:noFill/>
          <a:ln w="28575">
            <a:solidFill>
              <a:srgbClr val="FF3399"/>
            </a:solidFill>
            <a:prstDash val="sysDot"/>
            <a:round/>
            <a:headEnd type="arrow" w="med" len="med"/>
            <a:tailEn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50983" name="Oval 103"/>
          <p:cNvSpPr>
            <a:spLocks noChangeArrowheads="1"/>
          </p:cNvSpPr>
          <p:nvPr/>
        </p:nvSpPr>
        <p:spPr bwMode="auto">
          <a:xfrm>
            <a:off x="755650" y="5300663"/>
            <a:ext cx="433388" cy="431800"/>
          </a:xfrm>
          <a:prstGeom prst="ellipse">
            <a:avLst/>
          </a:prstGeom>
          <a:noFill/>
          <a:ln w="28575">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0984" name="Oval 104"/>
          <p:cNvSpPr>
            <a:spLocks noChangeArrowheads="1"/>
          </p:cNvSpPr>
          <p:nvPr/>
        </p:nvSpPr>
        <p:spPr bwMode="auto">
          <a:xfrm>
            <a:off x="3492500" y="5300663"/>
            <a:ext cx="433388" cy="431800"/>
          </a:xfrm>
          <a:prstGeom prst="ellipse">
            <a:avLst/>
          </a:prstGeom>
          <a:noFill/>
          <a:ln w="28575">
            <a:solidFill>
              <a:srgbClr val="FF3399"/>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0985" name="Oval 105"/>
          <p:cNvSpPr>
            <a:spLocks noChangeArrowheads="1"/>
          </p:cNvSpPr>
          <p:nvPr/>
        </p:nvSpPr>
        <p:spPr bwMode="auto">
          <a:xfrm>
            <a:off x="3059113" y="5300663"/>
            <a:ext cx="433387" cy="431800"/>
          </a:xfrm>
          <a:prstGeom prst="ellipse">
            <a:avLst/>
          </a:prstGeom>
          <a:noFill/>
          <a:ln w="28575">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0986" name="Line 106"/>
          <p:cNvSpPr>
            <a:spLocks noChangeShapeType="1"/>
          </p:cNvSpPr>
          <p:nvPr/>
        </p:nvSpPr>
        <p:spPr bwMode="auto">
          <a:xfrm>
            <a:off x="971550" y="5516563"/>
            <a:ext cx="2305050" cy="0"/>
          </a:xfrm>
          <a:prstGeom prst="line">
            <a:avLst/>
          </a:prstGeom>
          <a:noFill/>
          <a:ln w="28575">
            <a:solidFill>
              <a:schemeClr val="accent1"/>
            </a:solidFill>
            <a:prstDash val="sysDot"/>
            <a:round/>
            <a:headEnd/>
            <a:tailEnd type="arrow"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50987" name="Line 107"/>
          <p:cNvSpPr>
            <a:spLocks noChangeShapeType="1"/>
          </p:cNvSpPr>
          <p:nvPr/>
        </p:nvSpPr>
        <p:spPr bwMode="auto">
          <a:xfrm>
            <a:off x="2987675" y="5805488"/>
            <a:ext cx="287338" cy="0"/>
          </a:xfrm>
          <a:prstGeom prst="line">
            <a:avLst/>
          </a:prstGeom>
          <a:noFill/>
          <a:ln w="28575">
            <a:solidFill>
              <a:schemeClr val="accent1"/>
            </a:solidFill>
            <a:round/>
            <a:headEnd type="arrow" w="med" len="med"/>
            <a:tailEn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50988" name="Line 108"/>
          <p:cNvSpPr>
            <a:spLocks noChangeShapeType="1"/>
          </p:cNvSpPr>
          <p:nvPr/>
        </p:nvSpPr>
        <p:spPr bwMode="auto">
          <a:xfrm>
            <a:off x="3708400" y="5805488"/>
            <a:ext cx="1223963" cy="0"/>
          </a:xfrm>
          <a:prstGeom prst="line">
            <a:avLst/>
          </a:prstGeom>
          <a:noFill/>
          <a:ln w="28575">
            <a:solidFill>
              <a:srgbClr val="FF3399"/>
            </a:solidFill>
            <a:round/>
            <a:headEnd/>
            <a:tailEnd type="arrow"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50989" name="Line 109"/>
          <p:cNvSpPr>
            <a:spLocks noChangeShapeType="1"/>
          </p:cNvSpPr>
          <p:nvPr/>
        </p:nvSpPr>
        <p:spPr bwMode="auto">
          <a:xfrm>
            <a:off x="3708400" y="5516563"/>
            <a:ext cx="1079500" cy="0"/>
          </a:xfrm>
          <a:prstGeom prst="line">
            <a:avLst/>
          </a:prstGeom>
          <a:noFill/>
          <a:ln w="28575">
            <a:solidFill>
              <a:srgbClr val="FF3399"/>
            </a:solidFill>
            <a:prstDash val="sysDot"/>
            <a:round/>
            <a:headEnd type="arrow" w="med" len="med"/>
            <a:tailEn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50991" name="Oval 111"/>
          <p:cNvSpPr>
            <a:spLocks noChangeArrowheads="1"/>
          </p:cNvSpPr>
          <p:nvPr/>
        </p:nvSpPr>
        <p:spPr bwMode="auto">
          <a:xfrm>
            <a:off x="755650" y="6092825"/>
            <a:ext cx="433388" cy="431800"/>
          </a:xfrm>
          <a:prstGeom prst="ellipse">
            <a:avLst/>
          </a:prstGeom>
          <a:noFill/>
          <a:ln w="28575">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0993" name="Oval 113"/>
          <p:cNvSpPr>
            <a:spLocks noChangeArrowheads="1"/>
          </p:cNvSpPr>
          <p:nvPr/>
        </p:nvSpPr>
        <p:spPr bwMode="auto">
          <a:xfrm>
            <a:off x="3059113" y="6092825"/>
            <a:ext cx="433387" cy="431800"/>
          </a:xfrm>
          <a:prstGeom prst="ellipse">
            <a:avLst/>
          </a:prstGeom>
          <a:noFill/>
          <a:ln w="28575">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0994" name="Line 114"/>
          <p:cNvSpPr>
            <a:spLocks noChangeShapeType="1"/>
          </p:cNvSpPr>
          <p:nvPr/>
        </p:nvSpPr>
        <p:spPr bwMode="auto">
          <a:xfrm>
            <a:off x="971550" y="6308725"/>
            <a:ext cx="2305050" cy="0"/>
          </a:xfrm>
          <a:prstGeom prst="line">
            <a:avLst/>
          </a:prstGeom>
          <a:noFill/>
          <a:ln w="28575">
            <a:solidFill>
              <a:schemeClr val="accent1"/>
            </a:solidFill>
            <a:prstDash val="sysDot"/>
            <a:round/>
            <a:headEnd/>
            <a:tailEnd type="arrow"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51000" name="Rectangle 120"/>
          <p:cNvSpPr>
            <a:spLocks noChangeArrowheads="1"/>
          </p:cNvSpPr>
          <p:nvPr/>
        </p:nvSpPr>
        <p:spPr bwMode="auto">
          <a:xfrm>
            <a:off x="6553199" y="4416683"/>
            <a:ext cx="2620964" cy="523220"/>
          </a:xfrm>
          <a:prstGeom prst="rect">
            <a:avLst/>
          </a:prstGeom>
          <a:noFill/>
          <a:ln>
            <a:noFill/>
          </a:ln>
          <a:effectLst/>
        </p:spPr>
        <p:txBody>
          <a:bodyPr wrap="square">
            <a:spAutoFit/>
          </a:bodyPr>
          <a:lstStyle/>
          <a:p>
            <a:r>
              <a:rPr lang="ja-JP" altLang="en-US" dirty="0">
                <a:solidFill>
                  <a:srgbClr val="BE4628"/>
                </a:solidFill>
                <a:latin typeface="Bookman Old Style" pitchFamily="18" charset="0"/>
              </a:rPr>
              <a:t>エネルギー保存</a:t>
            </a:r>
          </a:p>
        </p:txBody>
      </p:sp>
      <p:sp>
        <p:nvSpPr>
          <p:cNvPr id="251001" name="Rectangle 121"/>
          <p:cNvSpPr>
            <a:spLocks noChangeArrowheads="1"/>
          </p:cNvSpPr>
          <p:nvPr/>
        </p:nvSpPr>
        <p:spPr bwMode="auto">
          <a:xfrm>
            <a:off x="5940425" y="5300663"/>
            <a:ext cx="2582863" cy="519112"/>
          </a:xfrm>
          <a:prstGeom prst="rect">
            <a:avLst/>
          </a:prstGeom>
          <a:solidFill>
            <a:srgbClr val="FFF0DC"/>
          </a:solidFill>
          <a:ln>
            <a:noFill/>
          </a:ln>
          <a:effectLst/>
        </p:spPr>
        <p:txBody>
          <a:bodyPr wrap="none">
            <a:spAutoFit/>
          </a:bodyPr>
          <a:lstStyle/>
          <a:p>
            <a:r>
              <a:rPr lang="ja-JP" altLang="en-US">
                <a:solidFill>
                  <a:srgbClr val="BE4628"/>
                </a:solidFill>
                <a:latin typeface="Bookman Old Style" pitchFamily="18" charset="0"/>
              </a:rPr>
              <a:t>エネルギー散逸</a:t>
            </a:r>
          </a:p>
        </p:txBody>
      </p:sp>
      <p:sp>
        <p:nvSpPr>
          <p:cNvPr id="251002" name="Rectangle 122"/>
          <p:cNvSpPr>
            <a:spLocks noChangeArrowheads="1"/>
          </p:cNvSpPr>
          <p:nvPr/>
        </p:nvSpPr>
        <p:spPr bwMode="auto">
          <a:xfrm>
            <a:off x="5651500" y="6338888"/>
            <a:ext cx="3294063" cy="519112"/>
          </a:xfrm>
          <a:prstGeom prst="rect">
            <a:avLst/>
          </a:prstGeom>
          <a:solidFill>
            <a:srgbClr val="FFF0DC"/>
          </a:solidFill>
          <a:ln>
            <a:noFill/>
          </a:ln>
          <a:effectLst/>
        </p:spPr>
        <p:txBody>
          <a:bodyPr wrap="none">
            <a:spAutoFit/>
          </a:bodyPr>
          <a:lstStyle/>
          <a:p>
            <a:r>
              <a:rPr lang="ja-JP" altLang="en-US">
                <a:solidFill>
                  <a:srgbClr val="BE4628"/>
                </a:solidFill>
                <a:latin typeface="Bookman Old Style" pitchFamily="18" charset="0"/>
              </a:rPr>
              <a:t>エネルギー散逸最大</a:t>
            </a:r>
          </a:p>
        </p:txBody>
      </p:sp>
      <p:sp>
        <p:nvSpPr>
          <p:cNvPr id="250959" name="Oval 79"/>
          <p:cNvSpPr>
            <a:spLocks noChangeArrowheads="1"/>
          </p:cNvSpPr>
          <p:nvPr/>
        </p:nvSpPr>
        <p:spPr bwMode="auto">
          <a:xfrm>
            <a:off x="4572000" y="6092825"/>
            <a:ext cx="433388" cy="431800"/>
          </a:xfrm>
          <a:prstGeom prst="ellipse">
            <a:avLst/>
          </a:prstGeom>
          <a:gradFill rotWithShape="1">
            <a:gsLst>
              <a:gs pos="0">
                <a:srgbClr val="FFFFFF"/>
              </a:gs>
              <a:gs pos="100000">
                <a:srgbClr val="FF66FF"/>
              </a:gs>
            </a:gsLst>
            <a:path path="shape">
              <a:fillToRect l="50000" t="50000" r="50000" b="50000"/>
            </a:path>
          </a:gradFill>
          <a:ln w="9525">
            <a:solidFill>
              <a:srgbClr val="FF00FF"/>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250982" name="Oval 102"/>
          <p:cNvSpPr>
            <a:spLocks noChangeArrowheads="1"/>
          </p:cNvSpPr>
          <p:nvPr/>
        </p:nvSpPr>
        <p:spPr bwMode="auto">
          <a:xfrm>
            <a:off x="4572000" y="5300663"/>
            <a:ext cx="433388" cy="431800"/>
          </a:xfrm>
          <a:prstGeom prst="ellipse">
            <a:avLst/>
          </a:prstGeom>
          <a:noFill/>
          <a:ln w="28575">
            <a:solidFill>
              <a:srgbClr val="FF3399"/>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0960" name="Oval 80"/>
          <p:cNvSpPr>
            <a:spLocks noChangeArrowheads="1"/>
          </p:cNvSpPr>
          <p:nvPr/>
        </p:nvSpPr>
        <p:spPr bwMode="auto">
          <a:xfrm>
            <a:off x="755650" y="6092825"/>
            <a:ext cx="433388" cy="431800"/>
          </a:xfrm>
          <a:prstGeom prst="ellipse">
            <a:avLst/>
          </a:prstGeom>
          <a:gradFill rotWithShape="1">
            <a:gsLst>
              <a:gs pos="0">
                <a:srgbClr val="FFFFFF"/>
              </a:gs>
              <a:gs pos="100000">
                <a:srgbClr val="00CC99"/>
              </a:gs>
            </a:gsLst>
            <a:path path="shape">
              <a:fillToRect l="50000" t="50000" r="50000" b="50000"/>
            </a:path>
          </a:gradFill>
          <a:ln w="9525">
            <a:solidFill>
              <a:schemeClr val="accent1"/>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250975" name="Oval 95"/>
          <p:cNvSpPr>
            <a:spLocks noChangeArrowheads="1"/>
          </p:cNvSpPr>
          <p:nvPr/>
        </p:nvSpPr>
        <p:spPr bwMode="auto">
          <a:xfrm>
            <a:off x="755650" y="4437063"/>
            <a:ext cx="433388" cy="431800"/>
          </a:xfrm>
          <a:prstGeom prst="ellipse">
            <a:avLst/>
          </a:prstGeom>
          <a:noFill/>
          <a:ln w="28575">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0929" name="Oval 49"/>
          <p:cNvSpPr>
            <a:spLocks noChangeArrowheads="1"/>
          </p:cNvSpPr>
          <p:nvPr/>
        </p:nvSpPr>
        <p:spPr bwMode="auto">
          <a:xfrm>
            <a:off x="755650" y="4437063"/>
            <a:ext cx="433388" cy="431800"/>
          </a:xfrm>
          <a:prstGeom prst="ellipse">
            <a:avLst/>
          </a:prstGeom>
          <a:gradFill rotWithShape="1">
            <a:gsLst>
              <a:gs pos="0">
                <a:srgbClr val="FFFFFF"/>
              </a:gs>
              <a:gs pos="100000">
                <a:srgbClr val="00CC99"/>
              </a:gs>
            </a:gsLst>
            <a:path path="shape">
              <a:fillToRect l="50000" t="50000" r="50000" b="50000"/>
            </a:path>
          </a:gradFill>
          <a:ln w="9525">
            <a:solidFill>
              <a:schemeClr val="accent1"/>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250951" name="Oval 71"/>
          <p:cNvSpPr>
            <a:spLocks noChangeArrowheads="1"/>
          </p:cNvSpPr>
          <p:nvPr/>
        </p:nvSpPr>
        <p:spPr bwMode="auto">
          <a:xfrm>
            <a:off x="755650" y="5300663"/>
            <a:ext cx="433388" cy="431800"/>
          </a:xfrm>
          <a:prstGeom prst="ellipse">
            <a:avLst/>
          </a:prstGeom>
          <a:gradFill rotWithShape="1">
            <a:gsLst>
              <a:gs pos="0">
                <a:srgbClr val="FFFFFF"/>
              </a:gs>
              <a:gs pos="100000">
                <a:srgbClr val="00CC99"/>
              </a:gs>
            </a:gsLst>
            <a:path path="shape">
              <a:fillToRect l="50000" t="50000" r="50000" b="50000"/>
            </a:path>
          </a:gradFill>
          <a:ln w="9525">
            <a:solidFill>
              <a:schemeClr val="accent1"/>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250928" name="Oval 48"/>
          <p:cNvSpPr>
            <a:spLocks noChangeArrowheads="1"/>
          </p:cNvSpPr>
          <p:nvPr/>
        </p:nvSpPr>
        <p:spPr bwMode="auto">
          <a:xfrm>
            <a:off x="4572000" y="4437063"/>
            <a:ext cx="433388" cy="431800"/>
          </a:xfrm>
          <a:prstGeom prst="ellipse">
            <a:avLst/>
          </a:prstGeom>
          <a:gradFill rotWithShape="1">
            <a:gsLst>
              <a:gs pos="0">
                <a:srgbClr val="FFFFFF"/>
              </a:gs>
              <a:gs pos="100000">
                <a:srgbClr val="FF66FF"/>
              </a:gs>
            </a:gsLst>
            <a:path path="shape">
              <a:fillToRect l="50000" t="50000" r="50000" b="50000"/>
            </a:path>
          </a:gradFill>
          <a:ln w="9525">
            <a:solidFill>
              <a:srgbClr val="FF00FF"/>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250950" name="Oval 70"/>
          <p:cNvSpPr>
            <a:spLocks noChangeArrowheads="1"/>
          </p:cNvSpPr>
          <p:nvPr/>
        </p:nvSpPr>
        <p:spPr bwMode="auto">
          <a:xfrm>
            <a:off x="4572000" y="5300663"/>
            <a:ext cx="433388" cy="431800"/>
          </a:xfrm>
          <a:prstGeom prst="ellipse">
            <a:avLst/>
          </a:prstGeom>
          <a:gradFill rotWithShape="1">
            <a:gsLst>
              <a:gs pos="0">
                <a:srgbClr val="FFFFFF"/>
              </a:gs>
              <a:gs pos="100000">
                <a:srgbClr val="FF66FF"/>
              </a:gs>
            </a:gsLst>
            <a:path path="shape">
              <a:fillToRect l="50000" t="50000" r="50000" b="50000"/>
            </a:path>
          </a:gradFill>
          <a:ln w="9525">
            <a:solidFill>
              <a:srgbClr val="FF00FF"/>
            </a:solidFill>
            <a:round/>
            <a:headEnd/>
            <a:tailEnd/>
          </a:ln>
        </p:spPr>
        <p:txBody>
          <a:bodyPr anchor="ctr">
            <a:spAutoFit/>
          </a:bodyPr>
          <a:lstStyle/>
          <a:p>
            <a:endParaRPr lang="ja-JP" altLang="en-US">
              <a:solidFill>
                <a:srgbClr val="000000"/>
              </a:solidFill>
              <a:latin typeface="Bookman Old Style" pitchFamily="18" charset="0"/>
            </a:endParaRPr>
          </a:p>
        </p:txBody>
      </p:sp>
    </p:spTree>
    <p:extLst>
      <p:ext uri="{BB962C8B-B14F-4D97-AF65-F5344CB8AC3E}">
        <p14:creationId xmlns:p14="http://schemas.microsoft.com/office/powerpoint/2010/main" val="4033209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08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09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089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094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08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096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09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09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09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092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63" presetClass="path" presetSubtype="0" fill="hold" grpId="1" nodeType="clickEffect">
                                  <p:stCondLst>
                                    <p:cond delay="0"/>
                                  </p:stCondLst>
                                  <p:childTnLst>
                                    <p:animMotion origin="layout" path="M 1.38889E-6 1.48148E-6 L 0.08663 1.48148E-6 " pathEditMode="relative" rAng="0" ptsTypes="AA">
                                      <p:cBhvr>
                                        <p:cTn id="38" dur="500" fill="hold"/>
                                        <p:tgtEl>
                                          <p:spTgt spid="250917"/>
                                        </p:tgtEl>
                                        <p:attrNameLst>
                                          <p:attrName>ppt_x</p:attrName>
                                          <p:attrName>ppt_y</p:attrName>
                                        </p:attrNameLst>
                                      </p:cBhvr>
                                      <p:rCtr x="4323" y="0"/>
                                    </p:animMotion>
                                  </p:childTnLst>
                                </p:cTn>
                              </p:par>
                              <p:par>
                                <p:cTn id="39" presetID="35" presetClass="path" presetSubtype="0" fill="hold" grpId="1" nodeType="withEffect">
                                  <p:stCondLst>
                                    <p:cond delay="0"/>
                                  </p:stCondLst>
                                  <p:childTnLst>
                                    <p:animMotion origin="layout" path="M -2.22222E-6 -3.33333E-6 L -0.08663 -3.33333E-6 " pathEditMode="relative" rAng="0" ptsTypes="AA">
                                      <p:cBhvr>
                                        <p:cTn id="40" dur="500" fill="hold"/>
                                        <p:tgtEl>
                                          <p:spTgt spid="250916"/>
                                        </p:tgtEl>
                                        <p:attrNameLst>
                                          <p:attrName>ppt_x</p:attrName>
                                          <p:attrName>ppt_y</p:attrName>
                                        </p:attrNameLst>
                                      </p:cBhvr>
                                      <p:rCtr x="-4340" y="0"/>
                                    </p:animMotion>
                                  </p:childTnLst>
                                </p:cTn>
                              </p:par>
                              <p:par>
                                <p:cTn id="41" presetID="1" presetClass="entr" presetSubtype="0" fill="hold" grpId="0" nodeType="withEffect">
                                  <p:stCondLst>
                                    <p:cond delay="0"/>
                                  </p:stCondLst>
                                  <p:childTnLst>
                                    <p:set>
                                      <p:cBhvr>
                                        <p:cTn id="42" dur="1" fill="hold">
                                          <p:stCondLst>
                                            <p:cond delay="0"/>
                                          </p:stCondLst>
                                        </p:cTn>
                                        <p:tgtEl>
                                          <p:spTgt spid="2509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0924"/>
                                        </p:tgtEl>
                                        <p:attrNameLst>
                                          <p:attrName>style.visibility</p:attrName>
                                        </p:attrNameLst>
                                      </p:cBhvr>
                                      <p:to>
                                        <p:strVal val="visible"/>
                                      </p:to>
                                    </p:set>
                                  </p:childTnLst>
                                </p:cTn>
                              </p:par>
                            </p:childTnLst>
                          </p:cTn>
                        </p:par>
                        <p:par>
                          <p:cTn id="45" fill="hold" nodeType="afterGroup">
                            <p:stCondLst>
                              <p:cond delay="500"/>
                            </p:stCondLst>
                            <p:childTnLst>
                              <p:par>
                                <p:cTn id="46" presetID="56" presetClass="path" presetSubtype="0" fill="hold" grpId="2" nodeType="afterEffect">
                                  <p:stCondLst>
                                    <p:cond delay="0"/>
                                  </p:stCondLst>
                                  <p:childTnLst>
                                    <p:animMotion origin="layout" path="M 0.08664 -9.06568E-7 L 0.03941 -0.12604 " pathEditMode="relative" rAng="0" ptsTypes="AA">
                                      <p:cBhvr>
                                        <p:cTn id="47" dur="500" fill="hold"/>
                                        <p:tgtEl>
                                          <p:spTgt spid="250917"/>
                                        </p:tgtEl>
                                        <p:attrNameLst>
                                          <p:attrName>ppt_x</p:attrName>
                                          <p:attrName>ppt_y</p:attrName>
                                        </p:attrNameLst>
                                      </p:cBhvr>
                                      <p:rCtr x="-2361" y="-6314"/>
                                    </p:animMotion>
                                  </p:childTnLst>
                                </p:cTn>
                              </p:par>
                              <p:par>
                                <p:cTn id="48" presetID="56" presetClass="path" presetSubtype="0" fill="hold" grpId="2" nodeType="withEffect">
                                  <p:stCondLst>
                                    <p:cond delay="0"/>
                                  </p:stCondLst>
                                  <p:childTnLst>
                                    <p:animMotion origin="layout" path="M -0.08663 2.67345E-6 L -0.03941 0.1154 " pathEditMode="relative" rAng="0" ptsTypes="AA">
                                      <p:cBhvr>
                                        <p:cTn id="49" dur="500" fill="hold"/>
                                        <p:tgtEl>
                                          <p:spTgt spid="250916"/>
                                        </p:tgtEl>
                                        <p:attrNameLst>
                                          <p:attrName>ppt_x</p:attrName>
                                          <p:attrName>ppt_y</p:attrName>
                                        </p:attrNameLst>
                                      </p:cBhvr>
                                      <p:rCtr x="2361" y="5759"/>
                                    </p:animMotion>
                                  </p:childTnLst>
                                </p:cTn>
                              </p:par>
                              <p:par>
                                <p:cTn id="50" presetID="1" presetClass="entr" presetSubtype="0" fill="hold" nodeType="withEffect">
                                  <p:stCondLst>
                                    <p:cond delay="0"/>
                                  </p:stCondLst>
                                  <p:childTnLst>
                                    <p:set>
                                      <p:cBhvr>
                                        <p:cTn id="51" dur="1" fill="hold">
                                          <p:stCondLst>
                                            <p:cond delay="0"/>
                                          </p:stCondLst>
                                        </p:cTn>
                                        <p:tgtEl>
                                          <p:spTgt spid="250921"/>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50922"/>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5092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50926"/>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50899"/>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50901"/>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50963"/>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50902"/>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50944"/>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50943"/>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50968"/>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250966"/>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250967"/>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250969"/>
                                        </p:tgtEl>
                                        <p:attrNameLst>
                                          <p:attrName>style.visibility</p:attrName>
                                        </p:attrNameLst>
                                      </p:cBhvr>
                                      <p:to>
                                        <p:strVal val="visible"/>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63" presetClass="path" presetSubtype="0" fill="hold" grpId="1" nodeType="clickEffect">
                                  <p:stCondLst>
                                    <p:cond delay="0"/>
                                  </p:stCondLst>
                                  <p:childTnLst>
                                    <p:animMotion origin="layout" path="M -2.22222E-6 -3.33333E-6 L 0.25209 -3.33333E-6 " pathEditMode="relative" rAng="0" ptsTypes="AA">
                                      <p:cBhvr>
                                        <p:cTn id="89" dur="1000" fill="hold"/>
                                        <p:tgtEl>
                                          <p:spTgt spid="250944"/>
                                        </p:tgtEl>
                                        <p:attrNameLst>
                                          <p:attrName>ppt_x</p:attrName>
                                          <p:attrName>ppt_y</p:attrName>
                                        </p:attrNameLst>
                                      </p:cBhvr>
                                      <p:rCtr x="12604" y="0"/>
                                    </p:animMotion>
                                  </p:childTnLst>
                                </p:cTn>
                              </p:par>
                              <p:par>
                                <p:cTn id="90" presetID="35" presetClass="path" presetSubtype="0" fill="hold" grpId="1" nodeType="withEffect">
                                  <p:stCondLst>
                                    <p:cond delay="0"/>
                                  </p:stCondLst>
                                  <p:childTnLst>
                                    <p:animMotion origin="layout" path="M -3.33333E-6 -3.33333E-6 L -0.11805 -3.33333E-6 " pathEditMode="relative" rAng="0" ptsTypes="AA">
                                      <p:cBhvr>
                                        <p:cTn id="91" dur="1000" fill="hold"/>
                                        <p:tgtEl>
                                          <p:spTgt spid="250943"/>
                                        </p:tgtEl>
                                        <p:attrNameLst>
                                          <p:attrName>ppt_x</p:attrName>
                                          <p:attrName>ppt_y</p:attrName>
                                        </p:attrNameLst>
                                      </p:cBhvr>
                                      <p:rCtr x="-5903" y="0"/>
                                    </p:animMotion>
                                  </p:childTnLst>
                                </p:cTn>
                              </p:par>
                            </p:childTnLst>
                          </p:cTn>
                        </p:par>
                        <p:par>
                          <p:cTn id="92" fill="hold" nodeType="afterGroup">
                            <p:stCondLst>
                              <p:cond delay="1000"/>
                            </p:stCondLst>
                            <p:childTnLst>
                              <p:par>
                                <p:cTn id="93" presetID="1" presetClass="entr" presetSubtype="0" fill="hold" grpId="0" nodeType="afterEffect">
                                  <p:stCondLst>
                                    <p:cond delay="0"/>
                                  </p:stCondLst>
                                  <p:childTnLst>
                                    <p:set>
                                      <p:cBhvr>
                                        <p:cTn id="94" dur="1" fill="hold">
                                          <p:stCondLst>
                                            <p:cond delay="0"/>
                                          </p:stCondLst>
                                        </p:cTn>
                                        <p:tgtEl>
                                          <p:spTgt spid="25097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5097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5097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50973"/>
                                        </p:tgtEl>
                                        <p:attrNameLst>
                                          <p:attrName>style.visibility</p:attrName>
                                        </p:attrNameLst>
                                      </p:cBhvr>
                                      <p:to>
                                        <p:strVal val="visible"/>
                                      </p:to>
                                    </p:set>
                                  </p:childTnLst>
                                </p:cTn>
                              </p:par>
                            </p:childTnLst>
                          </p:cTn>
                        </p:par>
                        <p:par>
                          <p:cTn id="101" fill="hold" nodeType="afterGroup">
                            <p:stCondLst>
                              <p:cond delay="1000"/>
                            </p:stCondLst>
                            <p:childTnLst>
                              <p:par>
                                <p:cTn id="102" presetID="35" presetClass="path" presetSubtype="0" fill="hold" grpId="2" nodeType="afterEffect">
                                  <p:stCondLst>
                                    <p:cond delay="0"/>
                                  </p:stCondLst>
                                  <p:childTnLst>
                                    <p:animMotion origin="layout" path="M 0.25209 2.22222E-6 L 0.14966 2.22222E-6 " pathEditMode="relative" rAng="0" ptsTypes="AA">
                                      <p:cBhvr>
                                        <p:cTn id="103" dur="1000" fill="hold"/>
                                        <p:tgtEl>
                                          <p:spTgt spid="250944"/>
                                        </p:tgtEl>
                                        <p:attrNameLst>
                                          <p:attrName>ppt_x</p:attrName>
                                          <p:attrName>ppt_y</p:attrName>
                                        </p:attrNameLst>
                                      </p:cBhvr>
                                      <p:rCtr x="-5122" y="0"/>
                                    </p:animMotion>
                                  </p:childTnLst>
                                </p:cTn>
                              </p:par>
                              <p:par>
                                <p:cTn id="104" presetID="63" presetClass="path" presetSubtype="0" fill="hold" grpId="2" nodeType="withEffect">
                                  <p:stCondLst>
                                    <p:cond delay="0"/>
                                  </p:stCondLst>
                                  <p:childTnLst>
                                    <p:animMotion origin="layout" path="M -0.11805 2.22222E-6 L 0.08664 2.22222E-6 " pathEditMode="relative" rAng="0" ptsTypes="AA">
                                      <p:cBhvr>
                                        <p:cTn id="105" dur="1000" fill="hold"/>
                                        <p:tgtEl>
                                          <p:spTgt spid="250943"/>
                                        </p:tgtEl>
                                        <p:attrNameLst>
                                          <p:attrName>ppt_x</p:attrName>
                                          <p:attrName>ppt_y</p:attrName>
                                        </p:attrNameLst>
                                      </p:cBhvr>
                                      <p:rCtr x="10226" y="0"/>
                                    </p:animMotion>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250907"/>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250964"/>
                                        </p:tgtEl>
                                        <p:attrNameLst>
                                          <p:attrName>style.visibility</p:attrName>
                                        </p:attrNameLst>
                                      </p:cBhvr>
                                      <p:to>
                                        <p:strVal val="visibl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 presetClass="entr" presetSubtype="0" fill="hold" nodeType="clickEffect">
                                  <p:stCondLst>
                                    <p:cond delay="0"/>
                                  </p:stCondLst>
                                  <p:childTnLst>
                                    <p:set>
                                      <p:cBhvr>
                                        <p:cTn id="115" dur="1" fill="hold">
                                          <p:stCondLst>
                                            <p:cond delay="0"/>
                                          </p:stCondLst>
                                        </p:cTn>
                                        <p:tgtEl>
                                          <p:spTgt spid="250906"/>
                                        </p:tgtEl>
                                        <p:attrNameLst>
                                          <p:attrName>style.visibility</p:attrName>
                                        </p:attrNameLst>
                                      </p:cBhvr>
                                      <p:to>
                                        <p:strVal val="visible"/>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 presetClass="entr" presetSubtype="0" fill="hold" nodeType="clickEffect">
                                  <p:stCondLst>
                                    <p:cond delay="0"/>
                                  </p:stCondLst>
                                  <p:childTnLst>
                                    <p:set>
                                      <p:cBhvr>
                                        <p:cTn id="119" dur="1" fill="hold">
                                          <p:stCondLst>
                                            <p:cond delay="0"/>
                                          </p:stCondLst>
                                        </p:cTn>
                                        <p:tgtEl>
                                          <p:spTgt spid="250965"/>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250903"/>
                                        </p:tgtEl>
                                        <p:attrNameLst>
                                          <p:attrName>style.visibility</p:attrName>
                                        </p:attrNameLst>
                                      </p:cBhvr>
                                      <p:to>
                                        <p:strVal val="visible"/>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250929"/>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250928"/>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250975"/>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250974"/>
                                        </p:tgtEl>
                                        <p:attrNameLst>
                                          <p:attrName>style.visibility</p:attrName>
                                        </p:attrNameLst>
                                      </p:cBhvr>
                                      <p:to>
                                        <p:strVal val="visible"/>
                                      </p:to>
                                    </p:set>
                                  </p:childTnLst>
                                </p:cTn>
                              </p:par>
                              <p:par>
                                <p:cTn id="132" presetID="1" presetClass="entr" presetSubtype="0" fill="hold" nodeType="withEffect">
                                  <p:stCondLst>
                                    <p:cond delay="0"/>
                                  </p:stCondLst>
                                  <p:childTnLst>
                                    <p:set>
                                      <p:cBhvr>
                                        <p:cTn id="133" dur="1" fill="hold">
                                          <p:stCondLst>
                                            <p:cond delay="0"/>
                                          </p:stCondLst>
                                        </p:cTn>
                                        <p:tgtEl>
                                          <p:spTgt spid="250957">
                                            <p:txEl>
                                              <p:pRg st="0" end="0"/>
                                            </p:txEl>
                                          </p:spTgt>
                                        </p:tgtEl>
                                        <p:attrNameLst>
                                          <p:attrName>style.visibility</p:attrName>
                                        </p:attrNameLst>
                                      </p:cBhvr>
                                      <p:to>
                                        <p:strVal val="visible"/>
                                      </p:to>
                                    </p:set>
                                  </p:childTnLst>
                                </p:cTn>
                              </p:par>
                              <p:par>
                                <p:cTn id="134" presetID="63" presetClass="path" presetSubtype="0" fill="hold" grpId="1" nodeType="withEffect">
                                  <p:stCondLst>
                                    <p:cond delay="0"/>
                                  </p:stCondLst>
                                  <p:childTnLst>
                                    <p:animMotion origin="layout" path="M -2.22222E-6 -3.33333E-6 L 0.25209 -3.33333E-6 " pathEditMode="relative" rAng="0" ptsTypes="AA">
                                      <p:cBhvr>
                                        <p:cTn id="135" dur="1000" fill="hold"/>
                                        <p:tgtEl>
                                          <p:spTgt spid="250929"/>
                                        </p:tgtEl>
                                        <p:attrNameLst>
                                          <p:attrName>ppt_x</p:attrName>
                                          <p:attrName>ppt_y</p:attrName>
                                        </p:attrNameLst>
                                      </p:cBhvr>
                                      <p:rCtr x="12604" y="0"/>
                                    </p:animMotion>
                                  </p:childTnLst>
                                </p:cTn>
                              </p:par>
                              <p:par>
                                <p:cTn id="136" presetID="35" presetClass="path" presetSubtype="0" fill="hold" grpId="1" nodeType="withEffect">
                                  <p:stCondLst>
                                    <p:cond delay="0"/>
                                  </p:stCondLst>
                                  <p:childTnLst>
                                    <p:animMotion origin="layout" path="M -3.33333E-6 -3.33333E-6 L -0.11805 -3.33333E-6 " pathEditMode="relative" rAng="0" ptsTypes="AA">
                                      <p:cBhvr>
                                        <p:cTn id="137" dur="1000" fill="hold"/>
                                        <p:tgtEl>
                                          <p:spTgt spid="250928"/>
                                        </p:tgtEl>
                                        <p:attrNameLst>
                                          <p:attrName>ppt_x</p:attrName>
                                          <p:attrName>ppt_y</p:attrName>
                                        </p:attrNameLst>
                                      </p:cBhvr>
                                      <p:rCtr x="-5903" y="0"/>
                                    </p:animMotion>
                                  </p:childTnLst>
                                </p:cTn>
                              </p:par>
                            </p:childTnLst>
                          </p:cTn>
                        </p:par>
                        <p:par>
                          <p:cTn id="138" fill="hold" nodeType="afterGroup">
                            <p:stCondLst>
                              <p:cond delay="1000"/>
                            </p:stCondLst>
                            <p:childTnLst>
                              <p:par>
                                <p:cTn id="139" presetID="35" presetClass="path" presetSubtype="0" fill="hold" grpId="2" nodeType="afterEffect">
                                  <p:stCondLst>
                                    <p:cond delay="0"/>
                                  </p:stCondLst>
                                  <p:childTnLst>
                                    <p:animMotion origin="layout" path="M 0.25208 -4.58834E-6 L 0.11823 -4.58834E-6 " pathEditMode="relative" rAng="0" ptsTypes="AA">
                                      <p:cBhvr>
                                        <p:cTn id="140" dur="1000" fill="hold"/>
                                        <p:tgtEl>
                                          <p:spTgt spid="250929"/>
                                        </p:tgtEl>
                                        <p:attrNameLst>
                                          <p:attrName>ppt_x</p:attrName>
                                          <p:attrName>ppt_y</p:attrName>
                                        </p:attrNameLst>
                                      </p:cBhvr>
                                      <p:rCtr x="-6701" y="0"/>
                                    </p:animMotion>
                                  </p:childTnLst>
                                </p:cTn>
                              </p:par>
                              <p:par>
                                <p:cTn id="141" presetID="63" presetClass="path" presetSubtype="0" fill="hold" grpId="2" nodeType="withEffect">
                                  <p:stCondLst>
                                    <p:cond delay="0"/>
                                  </p:stCondLst>
                                  <p:childTnLst>
                                    <p:animMotion origin="layout" path="M -0.11806 -3.33333E-6 L 0.13194 -3.33333E-6 " pathEditMode="relative" rAng="0" ptsTypes="AA">
                                      <p:cBhvr>
                                        <p:cTn id="142" dur="1000" fill="hold"/>
                                        <p:tgtEl>
                                          <p:spTgt spid="250928"/>
                                        </p:tgtEl>
                                        <p:attrNameLst>
                                          <p:attrName>ppt_x</p:attrName>
                                          <p:attrName>ppt_y</p:attrName>
                                        </p:attrNameLst>
                                      </p:cBhvr>
                                      <p:rCtr x="12500" y="0"/>
                                    </p:animMotion>
                                  </p:childTnLst>
                                </p:cTn>
                              </p:par>
                              <p:par>
                                <p:cTn id="143" presetID="1" presetClass="entr" presetSubtype="0" fill="hold" grpId="0" nodeType="withEffect">
                                  <p:stCondLst>
                                    <p:cond delay="0"/>
                                  </p:stCondLst>
                                  <p:childTnLst>
                                    <p:set>
                                      <p:cBhvr>
                                        <p:cTn id="144" dur="1" fill="hold">
                                          <p:stCondLst>
                                            <p:cond delay="0"/>
                                          </p:stCondLst>
                                        </p:cTn>
                                        <p:tgtEl>
                                          <p:spTgt spid="250978"/>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250981"/>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250977"/>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250976"/>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250935"/>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250979"/>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250980"/>
                                        </p:tgtEl>
                                        <p:attrNameLst>
                                          <p:attrName>style.visibility</p:attrName>
                                        </p:attrNameLst>
                                      </p:cBhvr>
                                      <p:to>
                                        <p:strVal val="visible"/>
                                      </p:to>
                                    </p:se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251000"/>
                                        </p:tgtEl>
                                        <p:attrNameLst>
                                          <p:attrName>style.visibility</p:attrName>
                                        </p:attrNameLst>
                                      </p:cBhvr>
                                      <p:to>
                                        <p:strVal val="visible"/>
                                      </p:to>
                                    </p:se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250951"/>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250950"/>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250983"/>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250982"/>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250958"/>
                                        </p:tgtEl>
                                        <p:attrNameLst>
                                          <p:attrName>style.visibility</p:attrName>
                                        </p:attrNameLst>
                                      </p:cBhvr>
                                      <p:to>
                                        <p:strVal val="visible"/>
                                      </p:to>
                                    </p:set>
                                  </p:childTnLst>
                                </p:cTn>
                              </p:par>
                              <p:par>
                                <p:cTn id="173" presetID="63" presetClass="path" presetSubtype="0" fill="hold" grpId="1" nodeType="withEffect">
                                  <p:stCondLst>
                                    <p:cond delay="0"/>
                                  </p:stCondLst>
                                  <p:childTnLst>
                                    <p:animMotion origin="layout" path="M -2.22222E-6 -3.33333E-6 L 0.25209 -3.33333E-6 " pathEditMode="relative" rAng="0" ptsTypes="AA">
                                      <p:cBhvr>
                                        <p:cTn id="174" dur="1000" fill="hold"/>
                                        <p:tgtEl>
                                          <p:spTgt spid="250951"/>
                                        </p:tgtEl>
                                        <p:attrNameLst>
                                          <p:attrName>ppt_x</p:attrName>
                                          <p:attrName>ppt_y</p:attrName>
                                        </p:attrNameLst>
                                      </p:cBhvr>
                                      <p:rCtr x="12604" y="0"/>
                                    </p:animMotion>
                                  </p:childTnLst>
                                </p:cTn>
                              </p:par>
                              <p:par>
                                <p:cTn id="175" presetID="35" presetClass="path" presetSubtype="0" fill="hold" grpId="1" nodeType="withEffect">
                                  <p:stCondLst>
                                    <p:cond delay="0"/>
                                  </p:stCondLst>
                                  <p:childTnLst>
                                    <p:animMotion origin="layout" path="M -3.33333E-6 -3.33333E-6 L -0.11805 -3.33333E-6 " pathEditMode="relative" rAng="0" ptsTypes="AA">
                                      <p:cBhvr>
                                        <p:cTn id="176" dur="1000" fill="hold"/>
                                        <p:tgtEl>
                                          <p:spTgt spid="250950"/>
                                        </p:tgtEl>
                                        <p:attrNameLst>
                                          <p:attrName>ppt_x</p:attrName>
                                          <p:attrName>ppt_y</p:attrName>
                                        </p:attrNameLst>
                                      </p:cBhvr>
                                      <p:rCtr x="-5903" y="0"/>
                                    </p:animMotion>
                                  </p:childTnLst>
                                </p:cTn>
                              </p:par>
                            </p:childTnLst>
                          </p:cTn>
                        </p:par>
                        <p:par>
                          <p:cTn id="177" fill="hold" nodeType="afterGroup">
                            <p:stCondLst>
                              <p:cond delay="1000"/>
                            </p:stCondLst>
                            <p:childTnLst>
                              <p:par>
                                <p:cTn id="178" presetID="35" presetClass="path" presetSubtype="0" fill="hold" grpId="2" nodeType="afterEffect">
                                  <p:stCondLst>
                                    <p:cond delay="0"/>
                                  </p:stCondLst>
                                  <p:childTnLst>
                                    <p:animMotion origin="layout" path="M 0.25209 -2.96296E-6 L 0.22049 -2.96296E-6 " pathEditMode="relative" rAng="0" ptsTypes="AA">
                                      <p:cBhvr>
                                        <p:cTn id="179" dur="1000" fill="hold"/>
                                        <p:tgtEl>
                                          <p:spTgt spid="250951"/>
                                        </p:tgtEl>
                                        <p:attrNameLst>
                                          <p:attrName>ppt_x</p:attrName>
                                          <p:attrName>ppt_y</p:attrName>
                                        </p:attrNameLst>
                                      </p:cBhvr>
                                      <p:rCtr x="-1580" y="0"/>
                                    </p:animMotion>
                                  </p:childTnLst>
                                </p:cTn>
                              </p:par>
                              <p:par>
                                <p:cTn id="180" presetID="63" presetClass="path" presetSubtype="0" fill="hold" grpId="2" nodeType="withEffect">
                                  <p:stCondLst>
                                    <p:cond delay="0"/>
                                  </p:stCondLst>
                                  <p:childTnLst>
                                    <p:animMotion origin="layout" path="M -0.11805 -4.02405E-6 L 0.0158 -4.02405E-6 " pathEditMode="relative" rAng="0" ptsTypes="AA">
                                      <p:cBhvr>
                                        <p:cTn id="181" dur="1000" fill="hold"/>
                                        <p:tgtEl>
                                          <p:spTgt spid="250950"/>
                                        </p:tgtEl>
                                        <p:attrNameLst>
                                          <p:attrName>ppt_x</p:attrName>
                                          <p:attrName>ppt_y</p:attrName>
                                        </p:attrNameLst>
                                      </p:cBhvr>
                                      <p:rCtr x="6684" y="0"/>
                                    </p:animMotion>
                                  </p:childTnLst>
                                </p:cTn>
                              </p:par>
                              <p:par>
                                <p:cTn id="182" presetID="1" presetClass="entr" presetSubtype="0" fill="hold" grpId="0" nodeType="withEffect">
                                  <p:stCondLst>
                                    <p:cond delay="0"/>
                                  </p:stCondLst>
                                  <p:childTnLst>
                                    <p:set>
                                      <p:cBhvr>
                                        <p:cTn id="183" dur="1" fill="hold">
                                          <p:stCondLst>
                                            <p:cond delay="0"/>
                                          </p:stCondLst>
                                        </p:cTn>
                                        <p:tgtEl>
                                          <p:spTgt spid="250952"/>
                                        </p:tgtEl>
                                        <p:attrNameLst>
                                          <p:attrName>style.visibility</p:attrName>
                                        </p:attrNameLst>
                                      </p:cBhvr>
                                      <p:to>
                                        <p:strVal val="visible"/>
                                      </p:to>
                                    </p:set>
                                  </p:childTnLst>
                                </p:cTn>
                              </p:par>
                              <p:par>
                                <p:cTn id="184" presetID="1" presetClass="entr" presetSubtype="0" fill="hold" grpId="0" nodeType="withEffect">
                                  <p:stCondLst>
                                    <p:cond delay="0"/>
                                  </p:stCondLst>
                                  <p:childTnLst>
                                    <p:set>
                                      <p:cBhvr>
                                        <p:cTn id="185" dur="1" fill="hold">
                                          <p:stCondLst>
                                            <p:cond delay="0"/>
                                          </p:stCondLst>
                                        </p:cTn>
                                        <p:tgtEl>
                                          <p:spTgt spid="250986"/>
                                        </p:tgtEl>
                                        <p:attrNameLst>
                                          <p:attrName>style.visibility</p:attrName>
                                        </p:attrNameLst>
                                      </p:cBhvr>
                                      <p:to>
                                        <p:strVal val="visible"/>
                                      </p:to>
                                    </p:set>
                                  </p:childTnLst>
                                </p:cTn>
                              </p:par>
                              <p:par>
                                <p:cTn id="186" presetID="1" presetClass="entr" presetSubtype="0" fill="hold" grpId="0" nodeType="withEffect">
                                  <p:stCondLst>
                                    <p:cond delay="0"/>
                                  </p:stCondLst>
                                  <p:childTnLst>
                                    <p:set>
                                      <p:cBhvr>
                                        <p:cTn id="187" dur="1" fill="hold">
                                          <p:stCondLst>
                                            <p:cond delay="0"/>
                                          </p:stCondLst>
                                        </p:cTn>
                                        <p:tgtEl>
                                          <p:spTgt spid="250989"/>
                                        </p:tgtEl>
                                        <p:attrNameLst>
                                          <p:attrName>style.visibility</p:attrName>
                                        </p:attrNameLst>
                                      </p:cBhvr>
                                      <p:to>
                                        <p:strVal val="visible"/>
                                      </p:to>
                                    </p:set>
                                  </p:childTnLst>
                                </p:cTn>
                              </p:par>
                              <p:par>
                                <p:cTn id="188" presetID="1" presetClass="entr" presetSubtype="0" fill="hold" grpId="0" nodeType="withEffect">
                                  <p:stCondLst>
                                    <p:cond delay="0"/>
                                  </p:stCondLst>
                                  <p:childTnLst>
                                    <p:set>
                                      <p:cBhvr>
                                        <p:cTn id="189" dur="1" fill="hold">
                                          <p:stCondLst>
                                            <p:cond delay="0"/>
                                          </p:stCondLst>
                                        </p:cTn>
                                        <p:tgtEl>
                                          <p:spTgt spid="250985"/>
                                        </p:tgtEl>
                                        <p:attrNameLst>
                                          <p:attrName>style.visibility</p:attrName>
                                        </p:attrNameLst>
                                      </p:cBhvr>
                                      <p:to>
                                        <p:strVal val="visible"/>
                                      </p:to>
                                    </p:set>
                                  </p:childTnLst>
                                </p:cTn>
                              </p:par>
                              <p:par>
                                <p:cTn id="190" presetID="1" presetClass="entr" presetSubtype="0" fill="hold" grpId="0" nodeType="withEffect">
                                  <p:stCondLst>
                                    <p:cond delay="0"/>
                                  </p:stCondLst>
                                  <p:childTnLst>
                                    <p:set>
                                      <p:cBhvr>
                                        <p:cTn id="191" dur="1" fill="hold">
                                          <p:stCondLst>
                                            <p:cond delay="0"/>
                                          </p:stCondLst>
                                        </p:cTn>
                                        <p:tgtEl>
                                          <p:spTgt spid="250984"/>
                                        </p:tgtEl>
                                        <p:attrNameLst>
                                          <p:attrName>style.visibility</p:attrName>
                                        </p:attrNameLst>
                                      </p:cBhvr>
                                      <p:to>
                                        <p:strVal val="visible"/>
                                      </p:to>
                                    </p:set>
                                  </p:childTnLst>
                                </p:cTn>
                              </p:par>
                              <p:par>
                                <p:cTn id="192" presetID="1" presetClass="entr" presetSubtype="0" fill="hold" grpId="0" nodeType="withEffect">
                                  <p:stCondLst>
                                    <p:cond delay="0"/>
                                  </p:stCondLst>
                                  <p:childTnLst>
                                    <p:set>
                                      <p:cBhvr>
                                        <p:cTn id="193" dur="1" fill="hold">
                                          <p:stCondLst>
                                            <p:cond delay="0"/>
                                          </p:stCondLst>
                                        </p:cTn>
                                        <p:tgtEl>
                                          <p:spTgt spid="250987"/>
                                        </p:tgtEl>
                                        <p:attrNameLst>
                                          <p:attrName>style.visibility</p:attrName>
                                        </p:attrNameLst>
                                      </p:cBhvr>
                                      <p:to>
                                        <p:strVal val="visible"/>
                                      </p:to>
                                    </p:set>
                                  </p:childTnLst>
                                </p:cTn>
                              </p:par>
                              <p:par>
                                <p:cTn id="194" presetID="1" presetClass="entr" presetSubtype="0" fill="hold" grpId="0" nodeType="withEffect">
                                  <p:stCondLst>
                                    <p:cond delay="0"/>
                                  </p:stCondLst>
                                  <p:childTnLst>
                                    <p:set>
                                      <p:cBhvr>
                                        <p:cTn id="195" dur="1" fill="hold">
                                          <p:stCondLst>
                                            <p:cond delay="0"/>
                                          </p:stCondLst>
                                        </p:cTn>
                                        <p:tgtEl>
                                          <p:spTgt spid="250988"/>
                                        </p:tgtEl>
                                        <p:attrNameLst>
                                          <p:attrName>style.visibility</p:attrName>
                                        </p:attrNameLst>
                                      </p:cBhvr>
                                      <p:to>
                                        <p:strVal val="visible"/>
                                      </p:to>
                                    </p:se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1" presetClass="entr" presetSubtype="0" fill="hold" grpId="0" nodeType="clickEffect">
                                  <p:stCondLst>
                                    <p:cond delay="0"/>
                                  </p:stCondLst>
                                  <p:childTnLst>
                                    <p:set>
                                      <p:cBhvr>
                                        <p:cTn id="199" dur="1" fill="hold">
                                          <p:stCondLst>
                                            <p:cond delay="0"/>
                                          </p:stCondLst>
                                        </p:cTn>
                                        <p:tgtEl>
                                          <p:spTgt spid="251001"/>
                                        </p:tgtEl>
                                        <p:attrNameLst>
                                          <p:attrName>style.visibility</p:attrName>
                                        </p:attrNameLst>
                                      </p:cBhvr>
                                      <p:to>
                                        <p:strVal val="visible"/>
                                      </p:to>
                                    </p:set>
                                  </p:childTnLst>
                                </p:cTn>
                              </p:par>
                            </p:childTnLst>
                          </p:cTn>
                        </p:par>
                      </p:childTnLst>
                    </p:cTn>
                  </p:par>
                  <p:par>
                    <p:cTn id="200" fill="hold" nodeType="clickPar">
                      <p:stCondLst>
                        <p:cond delay="indefinite"/>
                      </p:stCondLst>
                      <p:childTnLst>
                        <p:par>
                          <p:cTn id="201" fill="hold" nodeType="withGroup">
                            <p:stCondLst>
                              <p:cond delay="0"/>
                            </p:stCondLst>
                            <p:childTnLst>
                              <p:par>
                                <p:cTn id="202" presetID="1" presetClass="entr" presetSubtype="0" fill="hold" grpId="0" nodeType="clickEffect">
                                  <p:stCondLst>
                                    <p:cond delay="0"/>
                                  </p:stCondLst>
                                  <p:childTnLst>
                                    <p:set>
                                      <p:cBhvr>
                                        <p:cTn id="203" dur="1" fill="hold">
                                          <p:stCondLst>
                                            <p:cond delay="0"/>
                                          </p:stCondLst>
                                        </p:cTn>
                                        <p:tgtEl>
                                          <p:spTgt spid="250960"/>
                                        </p:tgtEl>
                                        <p:attrNameLst>
                                          <p:attrName>style.visibility</p:attrName>
                                        </p:attrNameLst>
                                      </p:cBhvr>
                                      <p:to>
                                        <p:strVal val="visible"/>
                                      </p:to>
                                    </p:set>
                                  </p:childTnLst>
                                </p:cTn>
                              </p:par>
                              <p:par>
                                <p:cTn id="204" presetID="1" presetClass="entr" presetSubtype="0" fill="hold" grpId="0" nodeType="withEffect">
                                  <p:stCondLst>
                                    <p:cond delay="0"/>
                                  </p:stCondLst>
                                  <p:childTnLst>
                                    <p:set>
                                      <p:cBhvr>
                                        <p:cTn id="205" dur="1" fill="hold">
                                          <p:stCondLst>
                                            <p:cond delay="0"/>
                                          </p:stCondLst>
                                        </p:cTn>
                                        <p:tgtEl>
                                          <p:spTgt spid="250959"/>
                                        </p:tgtEl>
                                        <p:attrNameLst>
                                          <p:attrName>style.visibility</p:attrName>
                                        </p:attrNameLst>
                                      </p:cBhvr>
                                      <p:to>
                                        <p:strVal val="visible"/>
                                      </p:to>
                                    </p:set>
                                  </p:childTnLst>
                                </p:cTn>
                              </p:par>
                              <p:par>
                                <p:cTn id="206" presetID="1" presetClass="entr" presetSubtype="0" fill="hold" nodeType="withEffect">
                                  <p:stCondLst>
                                    <p:cond delay="0"/>
                                  </p:stCondLst>
                                  <p:childTnLst>
                                    <p:set>
                                      <p:cBhvr>
                                        <p:cTn id="207" dur="1" fill="hold">
                                          <p:stCondLst>
                                            <p:cond delay="0"/>
                                          </p:stCondLst>
                                        </p:cTn>
                                        <p:tgtEl>
                                          <p:spTgt spid="250956"/>
                                        </p:tgtEl>
                                        <p:attrNameLst>
                                          <p:attrName>style.visibility</p:attrName>
                                        </p:attrNameLst>
                                      </p:cBhvr>
                                      <p:to>
                                        <p:strVal val="visible"/>
                                      </p:to>
                                    </p:set>
                                  </p:childTnLst>
                                </p:cTn>
                              </p:par>
                              <p:par>
                                <p:cTn id="208" presetID="1" presetClass="entr" presetSubtype="0" fill="hold" grpId="0" nodeType="withEffect">
                                  <p:stCondLst>
                                    <p:cond delay="0"/>
                                  </p:stCondLst>
                                  <p:childTnLst>
                                    <p:set>
                                      <p:cBhvr>
                                        <p:cTn id="209" dur="1" fill="hold">
                                          <p:stCondLst>
                                            <p:cond delay="0"/>
                                          </p:stCondLst>
                                        </p:cTn>
                                        <p:tgtEl>
                                          <p:spTgt spid="250991"/>
                                        </p:tgtEl>
                                        <p:attrNameLst>
                                          <p:attrName>style.visibility</p:attrName>
                                        </p:attrNameLst>
                                      </p:cBhvr>
                                      <p:to>
                                        <p:strVal val="visible"/>
                                      </p:to>
                                    </p:set>
                                  </p:childTnLst>
                                </p:cTn>
                              </p:par>
                              <p:par>
                                <p:cTn id="210" presetID="1" presetClass="entr" presetSubtype="0" fill="hold" grpId="0" nodeType="withEffect">
                                  <p:stCondLst>
                                    <p:cond delay="0"/>
                                  </p:stCondLst>
                                  <p:childTnLst>
                                    <p:set>
                                      <p:cBhvr>
                                        <p:cTn id="211" dur="1" fill="hold">
                                          <p:stCondLst>
                                            <p:cond delay="0"/>
                                          </p:stCondLst>
                                        </p:cTn>
                                        <p:tgtEl>
                                          <p:spTgt spid="250990"/>
                                        </p:tgtEl>
                                        <p:attrNameLst>
                                          <p:attrName>style.visibility</p:attrName>
                                        </p:attrNameLst>
                                      </p:cBhvr>
                                      <p:to>
                                        <p:strVal val="visible"/>
                                      </p:to>
                                    </p:set>
                                  </p:childTnLst>
                                </p:cTn>
                              </p:par>
                              <p:par>
                                <p:cTn id="212" presetID="63" presetClass="path" presetSubtype="0" fill="hold" grpId="1" nodeType="withEffect">
                                  <p:stCondLst>
                                    <p:cond delay="0"/>
                                  </p:stCondLst>
                                  <p:childTnLst>
                                    <p:animMotion origin="layout" path="M 0.0 0.0  L 0.25 0.0  E" pathEditMode="relative" ptsTypes="">
                                      <p:cBhvr>
                                        <p:cTn id="213" dur="1000" fill="hold"/>
                                        <p:tgtEl>
                                          <p:spTgt spid="250960"/>
                                        </p:tgtEl>
                                        <p:attrNameLst>
                                          <p:attrName>ppt_x</p:attrName>
                                          <p:attrName>ppt_y</p:attrName>
                                        </p:attrNameLst>
                                      </p:cBhvr>
                                    </p:animMotion>
                                  </p:childTnLst>
                                </p:cTn>
                              </p:par>
                              <p:par>
                                <p:cTn id="214" presetID="35" presetClass="path" presetSubtype="0" fill="hold" grpId="1" nodeType="withEffect">
                                  <p:stCondLst>
                                    <p:cond delay="0"/>
                                  </p:stCondLst>
                                  <p:childTnLst>
                                    <p:animMotion origin="layout" path="M -0.03143 0.00023 L -0.11806 0.00023 " pathEditMode="relative" rAng="0" ptsTypes="AA">
                                      <p:cBhvr>
                                        <p:cTn id="215" dur="1000" fill="hold"/>
                                        <p:tgtEl>
                                          <p:spTgt spid="250959"/>
                                        </p:tgtEl>
                                        <p:attrNameLst>
                                          <p:attrName>ppt_x</p:attrName>
                                          <p:attrName>ppt_y</p:attrName>
                                        </p:attrNameLst>
                                      </p:cBhvr>
                                      <p:rCtr x="-4340" y="0"/>
                                    </p:animMotion>
                                  </p:childTnLst>
                                </p:cTn>
                              </p:par>
                            </p:childTnLst>
                          </p:cTn>
                        </p:par>
                        <p:par>
                          <p:cTn id="216" fill="hold" nodeType="afterGroup">
                            <p:stCondLst>
                              <p:cond delay="1000"/>
                            </p:stCondLst>
                            <p:childTnLst>
                              <p:par>
                                <p:cTn id="217" presetID="63" presetClass="path" presetSubtype="0" fill="hold" grpId="2" nodeType="afterEffect">
                                  <p:stCondLst>
                                    <p:cond delay="0"/>
                                  </p:stCondLst>
                                  <p:childTnLst>
                                    <p:animMotion origin="layout" path="M 0.25209 -3.33333E-6 L 0.33872 -3.33333E-6 " pathEditMode="relative" rAng="0" ptsTypes="AA">
                                      <p:cBhvr>
                                        <p:cTn id="218" dur="2000" fill="hold"/>
                                        <p:tgtEl>
                                          <p:spTgt spid="250960"/>
                                        </p:tgtEl>
                                        <p:attrNameLst>
                                          <p:attrName>ppt_x</p:attrName>
                                          <p:attrName>ppt_y</p:attrName>
                                        </p:attrNameLst>
                                      </p:cBhvr>
                                      <p:rCtr x="4323" y="0"/>
                                    </p:animMotion>
                                  </p:childTnLst>
                                </p:cTn>
                              </p:par>
                              <p:par>
                                <p:cTn id="219" presetID="63" presetClass="path" presetSubtype="0" fill="hold" grpId="2" nodeType="withEffect">
                                  <p:stCondLst>
                                    <p:cond delay="0"/>
                                  </p:stCondLst>
                                  <p:childTnLst>
                                    <p:animMotion origin="layout" path="M -0.11805 -3.33333E-6 L -0.03142 -3.33333E-6 " pathEditMode="relative" rAng="0" ptsTypes="AA">
                                      <p:cBhvr>
                                        <p:cTn id="220" dur="2000" fill="hold"/>
                                        <p:tgtEl>
                                          <p:spTgt spid="250959"/>
                                        </p:tgtEl>
                                        <p:attrNameLst>
                                          <p:attrName>ppt_x</p:attrName>
                                          <p:attrName>ppt_y</p:attrName>
                                        </p:attrNameLst>
                                      </p:cBhvr>
                                      <p:rCtr x="4323" y="0"/>
                                    </p:animMotion>
                                  </p:childTnLst>
                                </p:cTn>
                              </p:par>
                              <p:par>
                                <p:cTn id="221" presetID="1" presetClass="entr" presetSubtype="0" fill="hold" grpId="0" nodeType="withEffect">
                                  <p:stCondLst>
                                    <p:cond delay="0"/>
                                  </p:stCondLst>
                                  <p:childTnLst>
                                    <p:set>
                                      <p:cBhvr>
                                        <p:cTn id="222" dur="1" fill="hold">
                                          <p:stCondLst>
                                            <p:cond delay="0"/>
                                          </p:stCondLst>
                                        </p:cTn>
                                        <p:tgtEl>
                                          <p:spTgt spid="250936"/>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250994"/>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250997"/>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250993"/>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250992"/>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250995"/>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250996"/>
                                        </p:tgtEl>
                                        <p:attrNameLst>
                                          <p:attrName>style.visibility</p:attrName>
                                        </p:attrNameLst>
                                      </p:cBhvr>
                                      <p:to>
                                        <p:strVal val="visible"/>
                                      </p:to>
                                    </p:set>
                                  </p:childTnLst>
                                </p:cTn>
                              </p:par>
                            </p:childTnLst>
                          </p:cTn>
                        </p:par>
                      </p:childTnLst>
                    </p:cTn>
                  </p:par>
                  <p:par>
                    <p:cTn id="235" fill="hold" nodeType="clickPar">
                      <p:stCondLst>
                        <p:cond delay="indefinite"/>
                      </p:stCondLst>
                      <p:childTnLst>
                        <p:par>
                          <p:cTn id="236" fill="hold" nodeType="withGroup">
                            <p:stCondLst>
                              <p:cond delay="0"/>
                            </p:stCondLst>
                            <p:childTnLst>
                              <p:par>
                                <p:cTn id="237" presetID="1" presetClass="entr" presetSubtype="0" fill="hold" grpId="0" nodeType="clickEffect">
                                  <p:stCondLst>
                                    <p:cond delay="0"/>
                                  </p:stCondLst>
                                  <p:childTnLst>
                                    <p:set>
                                      <p:cBhvr>
                                        <p:cTn id="238" dur="1" fill="hold">
                                          <p:stCondLst>
                                            <p:cond delay="0"/>
                                          </p:stCondLst>
                                        </p:cTn>
                                        <p:tgtEl>
                                          <p:spTgt spid="2510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990" grpId="0" animBg="1"/>
      <p:bldP spid="250992" grpId="0" animBg="1"/>
      <p:bldP spid="250995" grpId="0" animBg="1"/>
      <p:bldP spid="250996" grpId="0" animBg="1"/>
      <p:bldP spid="250997" grpId="0" animBg="1"/>
      <p:bldP spid="250884" grpId="0"/>
      <p:bldP spid="250897" grpId="0"/>
      <p:bldP spid="250898" grpId="0"/>
      <p:bldP spid="250899" grpId="0"/>
      <p:bldP spid="250901" grpId="0"/>
      <p:bldP spid="250902" grpId="0"/>
      <p:bldP spid="250903" grpId="0"/>
      <p:bldP spid="250907" grpId="0"/>
      <p:bldP spid="250916" grpId="0" animBg="1"/>
      <p:bldP spid="250916" grpId="1" animBg="1"/>
      <p:bldP spid="250916" grpId="2" animBg="1"/>
      <p:bldP spid="250917" grpId="0" animBg="1"/>
      <p:bldP spid="250917" grpId="1" animBg="1"/>
      <p:bldP spid="250917" grpId="2" animBg="1"/>
      <p:bldP spid="250919" grpId="0"/>
      <p:bldP spid="250920" grpId="0"/>
      <p:bldP spid="250923" grpId="0" animBg="1"/>
      <p:bldP spid="250924" grpId="0" animBg="1"/>
      <p:bldP spid="250926" grpId="0" animBg="1"/>
      <p:bldP spid="250925" grpId="0" animBg="1"/>
      <p:bldP spid="250936" grpId="0" animBg="1"/>
      <p:bldP spid="250938" grpId="0"/>
      <p:bldP spid="250940" grpId="0"/>
      <p:bldP spid="250943" grpId="0" animBg="1"/>
      <p:bldP spid="250943" grpId="1" animBg="1"/>
      <p:bldP spid="250943" grpId="2" animBg="1"/>
      <p:bldP spid="250944" grpId="0" animBg="1"/>
      <p:bldP spid="250944" grpId="1" animBg="1"/>
      <p:bldP spid="250944" grpId="2" animBg="1"/>
      <p:bldP spid="250952" grpId="0" animBg="1"/>
      <p:bldP spid="250958" grpId="0"/>
      <p:bldP spid="250962" grpId="0" animBg="1"/>
      <p:bldP spid="250963" grpId="0" animBg="1"/>
      <p:bldP spid="250964" grpId="0" animBg="1"/>
      <p:bldP spid="250966" grpId="0" animBg="1"/>
      <p:bldP spid="250967" grpId="0" animBg="1"/>
      <p:bldP spid="250968" grpId="0"/>
      <p:bldP spid="250969" grpId="0"/>
      <p:bldP spid="250970" grpId="0" animBg="1"/>
      <p:bldP spid="250971" grpId="0" animBg="1"/>
      <p:bldP spid="250972" grpId="0"/>
      <p:bldP spid="250973" grpId="0"/>
      <p:bldP spid="250974" grpId="0" animBg="1"/>
      <p:bldP spid="250976" grpId="0" animBg="1"/>
      <p:bldP spid="250977" grpId="0" animBg="1"/>
      <p:bldP spid="250978" grpId="0" animBg="1"/>
      <p:bldP spid="250979" grpId="0" animBg="1"/>
      <p:bldP spid="250980" grpId="0" animBg="1"/>
      <p:bldP spid="250981" grpId="0" animBg="1"/>
      <p:bldP spid="250983" grpId="0" animBg="1"/>
      <p:bldP spid="250984" grpId="0" animBg="1"/>
      <p:bldP spid="250985" grpId="0" animBg="1"/>
      <p:bldP spid="250986" grpId="0" animBg="1"/>
      <p:bldP spid="250987" grpId="0" animBg="1"/>
      <p:bldP spid="250988" grpId="0" animBg="1"/>
      <p:bldP spid="250989" grpId="0" animBg="1"/>
      <p:bldP spid="250991" grpId="0" animBg="1"/>
      <p:bldP spid="250993" grpId="0" animBg="1"/>
      <p:bldP spid="250994" grpId="0" animBg="1"/>
      <p:bldP spid="251000" grpId="0"/>
      <p:bldP spid="251001" grpId="0" animBg="1"/>
      <p:bldP spid="251002" grpId="0" animBg="1"/>
      <p:bldP spid="250959" grpId="0" animBg="1"/>
      <p:bldP spid="250959" grpId="1" animBg="1"/>
      <p:bldP spid="250959" grpId="2" animBg="1"/>
      <p:bldP spid="250982" grpId="0" animBg="1"/>
      <p:bldP spid="250960" grpId="0" animBg="1"/>
      <p:bldP spid="250960" grpId="1" animBg="1"/>
      <p:bldP spid="250960" grpId="2" animBg="1"/>
      <p:bldP spid="250975" grpId="0" animBg="1"/>
      <p:bldP spid="250929" grpId="0" animBg="1"/>
      <p:bldP spid="250929" grpId="1" animBg="1"/>
      <p:bldP spid="250929" grpId="2" animBg="1"/>
      <p:bldP spid="250951" grpId="0" animBg="1"/>
      <p:bldP spid="250951" grpId="1" animBg="1"/>
      <p:bldP spid="250951" grpId="2" animBg="1"/>
      <p:bldP spid="250928" grpId="0" animBg="1"/>
      <p:bldP spid="250928" grpId="1" animBg="1"/>
      <p:bldP spid="250928" grpId="2" animBg="1"/>
      <p:bldP spid="250950" grpId="0" animBg="1"/>
      <p:bldP spid="250950" grpId="1" animBg="1"/>
      <p:bldP spid="250950"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654" name="Rectangle 78"/>
          <p:cNvSpPr>
            <a:spLocks noChangeArrowheads="1"/>
          </p:cNvSpPr>
          <p:nvPr/>
        </p:nvSpPr>
        <p:spPr bwMode="auto">
          <a:xfrm>
            <a:off x="5940425" y="3500438"/>
            <a:ext cx="16398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FF"/>
                </a:solidFill>
                <a:latin typeface="Bookman Old Style" pitchFamily="18" charset="0"/>
              </a:rPr>
              <a:t>e </a:t>
            </a:r>
            <a:r>
              <a:rPr lang="en-US" altLang="ja-JP">
                <a:solidFill>
                  <a:srgbClr val="0000FF"/>
                </a:solidFill>
                <a:latin typeface="Symbol" pitchFamily="18" charset="2"/>
              </a:rPr>
              <a:t>=</a:t>
            </a:r>
            <a:r>
              <a:rPr lang="en-US" altLang="ja-JP">
                <a:solidFill>
                  <a:srgbClr val="0000FF"/>
                </a:solidFill>
              </a:rPr>
              <a:t> 0 </a:t>
            </a:r>
            <a:r>
              <a:rPr lang="ja-JP" altLang="en-US">
                <a:solidFill>
                  <a:srgbClr val="0000FF"/>
                </a:solidFill>
              </a:rPr>
              <a:t>なら</a:t>
            </a:r>
            <a:endParaRPr lang="ja-JP" altLang="en-US">
              <a:solidFill>
                <a:srgbClr val="3333CC"/>
              </a:solidFill>
              <a:latin typeface="Bookman Old Style" pitchFamily="18" charset="0"/>
            </a:endParaRPr>
          </a:p>
        </p:txBody>
      </p:sp>
      <p:sp>
        <p:nvSpPr>
          <p:cNvPr id="280655" name="Rectangle 79"/>
          <p:cNvSpPr>
            <a:spLocks noChangeArrowheads="1"/>
          </p:cNvSpPr>
          <p:nvPr/>
        </p:nvSpPr>
        <p:spPr bwMode="auto">
          <a:xfrm>
            <a:off x="7812088" y="3509963"/>
            <a:ext cx="4619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FF"/>
                </a:solidFill>
                <a:latin typeface="Bookman Old Style" pitchFamily="18" charset="0"/>
              </a:rPr>
              <a:t>Q</a:t>
            </a:r>
            <a:endParaRPr lang="en-US" altLang="ja-JP">
              <a:solidFill>
                <a:srgbClr val="3333CC"/>
              </a:solidFill>
              <a:latin typeface="Bookman Old Style" pitchFamily="18" charset="0"/>
            </a:endParaRPr>
          </a:p>
        </p:txBody>
      </p:sp>
      <p:sp>
        <p:nvSpPr>
          <p:cNvPr id="280666" name="Rectangle 90"/>
          <p:cNvSpPr>
            <a:spLocks noChangeArrowheads="1"/>
          </p:cNvSpPr>
          <p:nvPr/>
        </p:nvSpPr>
        <p:spPr bwMode="auto">
          <a:xfrm>
            <a:off x="8248650" y="3500438"/>
            <a:ext cx="895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0000FF"/>
                </a:solidFill>
                <a:latin typeface="Bookman Old Style" pitchFamily="18" charset="0"/>
              </a:rPr>
              <a:t>最大</a:t>
            </a:r>
          </a:p>
        </p:txBody>
      </p:sp>
      <p:sp>
        <p:nvSpPr>
          <p:cNvPr id="6149" name="Rectangle 2"/>
          <p:cNvSpPr>
            <a:spLocks noGrp="1" noChangeArrowheads="1"/>
          </p:cNvSpPr>
          <p:nvPr>
            <p:ph type="title"/>
          </p:nvPr>
        </p:nvSpPr>
        <p:spPr>
          <a:xfrm>
            <a:off x="0" y="0"/>
            <a:ext cx="1403350" cy="476250"/>
          </a:xfrm>
        </p:spPr>
        <p:txBody>
          <a:bodyPr/>
          <a:lstStyle/>
          <a:p>
            <a:pPr algn="l" eaLnBrk="1" hangingPunct="1"/>
            <a:r>
              <a:rPr lang="ja-JP" altLang="en-US" sz="2800">
                <a:solidFill>
                  <a:schemeClr val="accent2"/>
                </a:solidFill>
                <a:latin typeface="Bookman Old Style" pitchFamily="18" charset="0"/>
              </a:rPr>
              <a:t>証明</a:t>
            </a:r>
            <a:r>
              <a:rPr lang="ja-JP" altLang="en-US" sz="2800">
                <a:solidFill>
                  <a:srgbClr val="0000FF"/>
                </a:solidFill>
              </a:rPr>
              <a:t>　</a:t>
            </a:r>
          </a:p>
        </p:txBody>
      </p:sp>
      <p:graphicFrame>
        <p:nvGraphicFramePr>
          <p:cNvPr id="280581" name="Object 5"/>
          <p:cNvGraphicFramePr>
            <a:graphicFrameLocks noChangeAspect="1"/>
          </p:cNvGraphicFramePr>
          <p:nvPr/>
        </p:nvGraphicFramePr>
        <p:xfrm>
          <a:off x="684213" y="4797425"/>
          <a:ext cx="5651500" cy="906463"/>
        </p:xfrm>
        <a:graphic>
          <a:graphicData uri="http://schemas.openxmlformats.org/presentationml/2006/ole">
            <mc:AlternateContent xmlns:mc="http://schemas.openxmlformats.org/markup-compatibility/2006">
              <mc:Choice xmlns:v="urn:schemas-microsoft-com:vml" Requires="v">
                <p:oleObj spid="_x0000_s355416" name="数式" r:id="rId3" imgW="2463800" imgH="393700" progId="Equation.3">
                  <p:embed/>
                </p:oleObj>
              </mc:Choice>
              <mc:Fallback>
                <p:oleObj name="数式" r:id="rId3" imgW="24638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4797425"/>
                        <a:ext cx="5651500" cy="906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0583" name="Rectangle 7"/>
          <p:cNvSpPr>
            <a:spLocks noChangeArrowheads="1"/>
          </p:cNvSpPr>
          <p:nvPr/>
        </p:nvSpPr>
        <p:spPr bwMode="auto">
          <a:xfrm>
            <a:off x="0" y="4319588"/>
            <a:ext cx="52197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a:solidFill>
                  <a:srgbClr val="000000"/>
                </a:solidFill>
                <a:latin typeface="Bookman Old Style" pitchFamily="18" charset="0"/>
              </a:rPr>
              <a:t>力学的エネルギーの散逸</a:t>
            </a:r>
            <a:r>
              <a:rPr kumimoji="0" lang="en-US" altLang="ja-JP">
                <a:solidFill>
                  <a:srgbClr val="000000"/>
                </a:solidFill>
                <a:latin typeface="Bookman Old Style" pitchFamily="18" charset="0"/>
              </a:rPr>
              <a:t>(</a:t>
            </a:r>
            <a:r>
              <a:rPr kumimoji="0" lang="ja-JP" altLang="en-US">
                <a:solidFill>
                  <a:srgbClr val="000000"/>
                </a:solidFill>
                <a:latin typeface="Bookman Old Style" pitchFamily="18" charset="0"/>
              </a:rPr>
              <a:t>損</a:t>
            </a:r>
            <a:r>
              <a:rPr lang="ja-JP" altLang="en-US">
                <a:solidFill>
                  <a:srgbClr val="000000"/>
                </a:solidFill>
                <a:latin typeface="Bookman Old Style" pitchFamily="18" charset="0"/>
              </a:rPr>
              <a:t>失</a:t>
            </a:r>
            <a:r>
              <a:rPr lang="en-US" altLang="ja-JP">
                <a:solidFill>
                  <a:srgbClr val="000000"/>
                </a:solidFill>
                <a:latin typeface="Bookman Old Style" pitchFamily="18" charset="0"/>
              </a:rPr>
              <a:t>)</a:t>
            </a:r>
          </a:p>
        </p:txBody>
      </p:sp>
      <p:sp>
        <p:nvSpPr>
          <p:cNvPr id="280600" name="Rectangle 24"/>
          <p:cNvSpPr>
            <a:spLocks noChangeArrowheads="1"/>
          </p:cNvSpPr>
          <p:nvPr/>
        </p:nvSpPr>
        <p:spPr bwMode="auto">
          <a:xfrm>
            <a:off x="647700" y="4797425"/>
            <a:ext cx="5724525" cy="9366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graphicFrame>
        <p:nvGraphicFramePr>
          <p:cNvPr id="280602" name="Object 26"/>
          <p:cNvGraphicFramePr>
            <a:graphicFrameLocks noChangeAspect="1"/>
          </p:cNvGraphicFramePr>
          <p:nvPr/>
        </p:nvGraphicFramePr>
        <p:xfrm>
          <a:off x="0" y="5086350"/>
          <a:ext cx="608013" cy="423863"/>
        </p:xfrm>
        <a:graphic>
          <a:graphicData uri="http://schemas.openxmlformats.org/presentationml/2006/ole">
            <mc:AlternateContent xmlns:mc="http://schemas.openxmlformats.org/markup-compatibility/2006">
              <mc:Choice xmlns:v="urn:schemas-microsoft-com:vml" Requires="v">
                <p:oleObj spid="_x0000_s355417" name="数式" r:id="rId5" imgW="291973" imgH="203112" progId="Equation.3">
                  <p:embed/>
                </p:oleObj>
              </mc:Choice>
              <mc:Fallback>
                <p:oleObj name="数式" r:id="rId5" imgW="291973"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086350"/>
                        <a:ext cx="608013" cy="42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0615" name="Rectangle 39"/>
          <p:cNvSpPr>
            <a:spLocks noChangeArrowheads="1"/>
          </p:cNvSpPr>
          <p:nvPr/>
        </p:nvSpPr>
        <p:spPr bwMode="auto">
          <a:xfrm>
            <a:off x="3744913" y="603250"/>
            <a:ext cx="24114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i="1">
                <a:solidFill>
                  <a:srgbClr val="000000"/>
                </a:solidFill>
                <a:latin typeface="Bookman Old Style" pitchFamily="18" charset="0"/>
              </a:rPr>
              <a:t>m</a:t>
            </a:r>
            <a:r>
              <a:rPr lang="en-US" altLang="ja-JP" baseline="-25000">
                <a:solidFill>
                  <a:srgbClr val="000000"/>
                </a:solidFill>
              </a:rPr>
              <a:t>1</a:t>
            </a:r>
            <a:r>
              <a:rPr lang="en-US" altLang="ja-JP" i="1">
                <a:solidFill>
                  <a:srgbClr val="000000"/>
                </a:solidFill>
                <a:latin typeface="Bookman Old Style" pitchFamily="18" charset="0"/>
              </a:rPr>
              <a:t>v</a:t>
            </a:r>
            <a:r>
              <a:rPr lang="en-US" altLang="ja-JP" baseline="-25000">
                <a:solidFill>
                  <a:srgbClr val="000000"/>
                </a:solidFill>
              </a:rPr>
              <a:t>1</a:t>
            </a:r>
            <a:r>
              <a:rPr lang="en-US" altLang="ja-JP">
                <a:solidFill>
                  <a:srgbClr val="000000"/>
                </a:solidFill>
                <a:latin typeface="Symbol" pitchFamily="18" charset="2"/>
              </a:rPr>
              <a:t>+</a:t>
            </a:r>
            <a:r>
              <a:rPr lang="en-US" altLang="ja-JP" i="1">
                <a:solidFill>
                  <a:srgbClr val="000000"/>
                </a:solidFill>
                <a:latin typeface="Bookman Old Style" pitchFamily="18" charset="0"/>
              </a:rPr>
              <a:t>m</a:t>
            </a:r>
            <a:r>
              <a:rPr lang="en-US" altLang="ja-JP" baseline="-25000">
                <a:solidFill>
                  <a:srgbClr val="000000"/>
                </a:solidFill>
              </a:rPr>
              <a:t>2</a:t>
            </a:r>
            <a:r>
              <a:rPr lang="en-US" altLang="ja-JP" i="1">
                <a:solidFill>
                  <a:srgbClr val="000000"/>
                </a:solidFill>
                <a:latin typeface="Bookman Old Style" pitchFamily="18" charset="0"/>
              </a:rPr>
              <a:t>v</a:t>
            </a:r>
            <a:r>
              <a:rPr lang="en-US" altLang="ja-JP" baseline="-25000">
                <a:solidFill>
                  <a:srgbClr val="000000"/>
                </a:solidFill>
              </a:rPr>
              <a:t>2</a:t>
            </a:r>
            <a:r>
              <a:rPr lang="ja-JP" altLang="en-US" baseline="-25000">
                <a:solidFill>
                  <a:srgbClr val="000000"/>
                </a:solidFill>
              </a:rPr>
              <a:t>　</a:t>
            </a:r>
            <a:r>
              <a:rPr lang="en-US" altLang="ja-JP">
                <a:solidFill>
                  <a:srgbClr val="000000"/>
                </a:solidFill>
                <a:latin typeface="Symbol" pitchFamily="18" charset="2"/>
              </a:rPr>
              <a:t>=</a:t>
            </a:r>
            <a:endParaRPr lang="en-US" altLang="ja-JP" baseline="-25000">
              <a:solidFill>
                <a:srgbClr val="000000"/>
              </a:solidFill>
              <a:latin typeface="Bookman Old Style" pitchFamily="18" charset="0"/>
            </a:endParaRPr>
          </a:p>
        </p:txBody>
      </p:sp>
      <p:graphicFrame>
        <p:nvGraphicFramePr>
          <p:cNvPr id="280618" name="Object 42"/>
          <p:cNvGraphicFramePr>
            <a:graphicFrameLocks noChangeAspect="1"/>
          </p:cNvGraphicFramePr>
          <p:nvPr/>
        </p:nvGraphicFramePr>
        <p:xfrm>
          <a:off x="4067175" y="1223963"/>
          <a:ext cx="1798638" cy="512762"/>
        </p:xfrm>
        <a:graphic>
          <a:graphicData uri="http://schemas.openxmlformats.org/presentationml/2006/ole">
            <mc:AlternateContent xmlns:mc="http://schemas.openxmlformats.org/markup-compatibility/2006">
              <mc:Choice xmlns:v="urn:schemas-microsoft-com:vml" Requires="v">
                <p:oleObj spid="_x0000_s355418" name="数式" r:id="rId7" imgW="761669" imgH="215806" progId="Equation.3">
                  <p:embed/>
                </p:oleObj>
              </mc:Choice>
              <mc:Fallback>
                <p:oleObj name="数式" r:id="rId7" imgW="761669" imgH="21580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175" y="1223963"/>
                        <a:ext cx="1798638"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0620" name="Rectangle 44"/>
          <p:cNvSpPr>
            <a:spLocks noChangeArrowheads="1"/>
          </p:cNvSpPr>
          <p:nvPr/>
        </p:nvSpPr>
        <p:spPr bwMode="auto">
          <a:xfrm>
            <a:off x="0" y="603250"/>
            <a:ext cx="3924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a:solidFill>
                  <a:srgbClr val="000000"/>
                </a:solidFill>
                <a:latin typeface="Bookman Old Style" pitchFamily="18" charset="0"/>
              </a:rPr>
              <a:t>運動量保存の法則より</a:t>
            </a:r>
          </a:p>
        </p:txBody>
      </p:sp>
      <p:sp>
        <p:nvSpPr>
          <p:cNvPr id="280626" name="Rectangle 50"/>
          <p:cNvSpPr>
            <a:spLocks noChangeArrowheads="1"/>
          </p:cNvSpPr>
          <p:nvPr/>
        </p:nvSpPr>
        <p:spPr bwMode="auto">
          <a:xfrm>
            <a:off x="5868988" y="603250"/>
            <a:ext cx="2376487" cy="57467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0627" name="Rectangle 51"/>
          <p:cNvSpPr>
            <a:spLocks noChangeArrowheads="1"/>
          </p:cNvSpPr>
          <p:nvPr/>
        </p:nvSpPr>
        <p:spPr bwMode="auto">
          <a:xfrm>
            <a:off x="5940425" y="1223963"/>
            <a:ext cx="1295400" cy="576262"/>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graphicFrame>
        <p:nvGraphicFramePr>
          <p:cNvPr id="280628" name="Object 52"/>
          <p:cNvGraphicFramePr>
            <a:graphicFrameLocks noChangeAspect="1"/>
          </p:cNvGraphicFramePr>
          <p:nvPr/>
        </p:nvGraphicFramePr>
        <p:xfrm>
          <a:off x="6011863" y="1223963"/>
          <a:ext cx="1049337" cy="512762"/>
        </p:xfrm>
        <a:graphic>
          <a:graphicData uri="http://schemas.openxmlformats.org/presentationml/2006/ole">
            <mc:AlternateContent xmlns:mc="http://schemas.openxmlformats.org/markup-compatibility/2006">
              <mc:Choice xmlns:v="urn:schemas-microsoft-com:vml" Requires="v">
                <p:oleObj spid="_x0000_s355419" name="数式" r:id="rId9" imgW="444114" imgH="215713" progId="Equation.3">
                  <p:embed/>
                </p:oleObj>
              </mc:Choice>
              <mc:Fallback>
                <p:oleObj name="数式" r:id="rId9" imgW="444114" imgH="215713"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1863" y="1223963"/>
                        <a:ext cx="1049337"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0629" name="Rectangle 53"/>
          <p:cNvSpPr>
            <a:spLocks noChangeArrowheads="1"/>
          </p:cNvSpPr>
          <p:nvPr/>
        </p:nvSpPr>
        <p:spPr bwMode="auto">
          <a:xfrm>
            <a:off x="5940425" y="603250"/>
            <a:ext cx="2170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dirty="0">
                <a:solidFill>
                  <a:srgbClr val="000000"/>
                </a:solidFill>
                <a:latin typeface="Bookman Old Style" pitchFamily="18" charset="0"/>
              </a:rPr>
              <a:t>m</a:t>
            </a:r>
            <a:r>
              <a:rPr lang="en-US" altLang="ja-JP" baseline="-25000" dirty="0">
                <a:solidFill>
                  <a:srgbClr val="000000"/>
                </a:solidFill>
              </a:rPr>
              <a:t>1</a:t>
            </a:r>
            <a:r>
              <a:rPr lang="en-US" altLang="ja-JP" i="1" dirty="0">
                <a:solidFill>
                  <a:srgbClr val="000000"/>
                </a:solidFill>
                <a:latin typeface="Bookman Old Style" pitchFamily="18" charset="0"/>
              </a:rPr>
              <a:t>v</a:t>
            </a:r>
            <a:r>
              <a:rPr lang="en-US" altLang="ja-JP" baseline="-25000" dirty="0">
                <a:solidFill>
                  <a:srgbClr val="000000"/>
                </a:solidFill>
              </a:rPr>
              <a:t>1</a:t>
            </a:r>
            <a:r>
              <a:rPr lang="en-US" altLang="ja-JP" i="1" dirty="0">
                <a:solidFill>
                  <a:srgbClr val="000000"/>
                </a:solidFill>
                <a:latin typeface="Bookman Old Style" pitchFamily="18" charset="0"/>
              </a:rPr>
              <a:t>'</a:t>
            </a:r>
            <a:r>
              <a:rPr lang="en-US" altLang="ja-JP" baseline="-25000" dirty="0">
                <a:solidFill>
                  <a:srgbClr val="000000"/>
                </a:solidFill>
                <a:latin typeface="Bookman Old Style" pitchFamily="18" charset="0"/>
              </a:rPr>
              <a:t> </a:t>
            </a:r>
            <a:r>
              <a:rPr lang="en-US" altLang="ja-JP" dirty="0">
                <a:solidFill>
                  <a:srgbClr val="000000"/>
                </a:solidFill>
                <a:latin typeface="Symbol" pitchFamily="18" charset="2"/>
              </a:rPr>
              <a:t>+</a:t>
            </a:r>
            <a:r>
              <a:rPr lang="en-US" altLang="ja-JP" i="1" dirty="0">
                <a:solidFill>
                  <a:srgbClr val="000000"/>
                </a:solidFill>
                <a:latin typeface="Bookman Old Style" pitchFamily="18" charset="0"/>
              </a:rPr>
              <a:t>m</a:t>
            </a:r>
            <a:r>
              <a:rPr lang="en-US" altLang="ja-JP" baseline="-25000" dirty="0">
                <a:solidFill>
                  <a:srgbClr val="000000"/>
                </a:solidFill>
              </a:rPr>
              <a:t>2</a:t>
            </a:r>
            <a:r>
              <a:rPr lang="en-US" altLang="ja-JP" i="1" dirty="0">
                <a:solidFill>
                  <a:srgbClr val="000000"/>
                </a:solidFill>
                <a:latin typeface="Bookman Old Style" pitchFamily="18" charset="0"/>
              </a:rPr>
              <a:t>v</a:t>
            </a:r>
            <a:r>
              <a:rPr lang="en-US" altLang="ja-JP" baseline="-25000" dirty="0">
                <a:solidFill>
                  <a:srgbClr val="000000"/>
                </a:solidFill>
              </a:rPr>
              <a:t>2</a:t>
            </a:r>
            <a:r>
              <a:rPr lang="en-US" altLang="ja-JP" i="1" dirty="0">
                <a:solidFill>
                  <a:srgbClr val="000000"/>
                </a:solidFill>
                <a:latin typeface="Bookman Old Style" pitchFamily="18" charset="0"/>
              </a:rPr>
              <a:t>'</a:t>
            </a:r>
            <a:r>
              <a:rPr lang="en-US" altLang="ja-JP" baseline="-25000" dirty="0">
                <a:solidFill>
                  <a:srgbClr val="000000"/>
                </a:solidFill>
                <a:latin typeface="Bookman Old Style" pitchFamily="18" charset="0"/>
              </a:rPr>
              <a:t> </a:t>
            </a:r>
          </a:p>
        </p:txBody>
      </p:sp>
      <p:sp>
        <p:nvSpPr>
          <p:cNvPr id="280646" name="Rectangle 70"/>
          <p:cNvSpPr>
            <a:spLocks noChangeArrowheads="1"/>
          </p:cNvSpPr>
          <p:nvPr/>
        </p:nvSpPr>
        <p:spPr bwMode="auto">
          <a:xfrm>
            <a:off x="0" y="1223963"/>
            <a:ext cx="39243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a:solidFill>
                  <a:srgbClr val="000000"/>
                </a:solidFill>
                <a:latin typeface="Bookman Old Style" pitchFamily="18" charset="0"/>
              </a:rPr>
              <a:t>反発係数を</a:t>
            </a:r>
            <a:r>
              <a:rPr lang="en-US" altLang="ja-JP" i="1">
                <a:solidFill>
                  <a:srgbClr val="000000"/>
                </a:solidFill>
                <a:latin typeface="Bookman Old Style" pitchFamily="18" charset="0"/>
              </a:rPr>
              <a:t>e</a:t>
            </a:r>
            <a:r>
              <a:rPr lang="ja-JP" altLang="en-US">
                <a:solidFill>
                  <a:srgbClr val="000000"/>
                </a:solidFill>
                <a:latin typeface="Bookman Old Style" pitchFamily="18" charset="0"/>
              </a:rPr>
              <a:t>とすると</a:t>
            </a:r>
          </a:p>
        </p:txBody>
      </p:sp>
      <p:sp>
        <p:nvSpPr>
          <p:cNvPr id="280647" name="Rectangle 71"/>
          <p:cNvSpPr>
            <a:spLocks noChangeArrowheads="1"/>
          </p:cNvSpPr>
          <p:nvPr/>
        </p:nvSpPr>
        <p:spPr bwMode="auto">
          <a:xfrm>
            <a:off x="0" y="1800225"/>
            <a:ext cx="5795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a:solidFill>
                  <a:srgbClr val="000000"/>
                </a:solidFill>
                <a:latin typeface="Bookman Old Style" pitchFamily="18" charset="0"/>
              </a:rPr>
              <a:t>①②</a:t>
            </a:r>
            <a:r>
              <a:rPr lang="ja-JP" altLang="en-US">
                <a:solidFill>
                  <a:srgbClr val="000000"/>
                </a:solidFill>
                <a:latin typeface="Bookman Old Style" pitchFamily="18" charset="0"/>
              </a:rPr>
              <a:t>を</a:t>
            </a:r>
            <a:r>
              <a:rPr lang="ja-JP" altLang="en-US" dirty="0">
                <a:solidFill>
                  <a:srgbClr val="000000"/>
                </a:solidFill>
                <a:latin typeface="Bookman Old Style" pitchFamily="18" charset="0"/>
              </a:rPr>
              <a:t>連立して</a:t>
            </a:r>
            <a:r>
              <a:rPr lang="en-US" altLang="ja-JP" i="1" dirty="0">
                <a:solidFill>
                  <a:srgbClr val="000000"/>
                </a:solidFill>
                <a:latin typeface="Bookman Old Style" pitchFamily="18" charset="0"/>
              </a:rPr>
              <a:t>v</a:t>
            </a:r>
            <a:r>
              <a:rPr lang="en-US" altLang="ja-JP" baseline="-25000" dirty="0">
                <a:solidFill>
                  <a:srgbClr val="000000"/>
                </a:solidFill>
              </a:rPr>
              <a:t>1</a:t>
            </a:r>
            <a:r>
              <a:rPr lang="en-US" altLang="ja-JP" i="1" dirty="0">
                <a:solidFill>
                  <a:srgbClr val="000000"/>
                </a:solidFill>
                <a:latin typeface="Bookman Old Style" pitchFamily="18" charset="0"/>
              </a:rPr>
              <a:t>'</a:t>
            </a:r>
            <a:r>
              <a:rPr lang="en-US" altLang="ja-JP" baseline="-25000" dirty="0">
                <a:solidFill>
                  <a:srgbClr val="000000"/>
                </a:solidFill>
                <a:latin typeface="Bookman Old Style" pitchFamily="18" charset="0"/>
              </a:rPr>
              <a:t> </a:t>
            </a:r>
            <a:r>
              <a:rPr lang="en-US" altLang="ja-JP" dirty="0">
                <a:solidFill>
                  <a:srgbClr val="000000"/>
                </a:solidFill>
                <a:latin typeface="Symbol" pitchFamily="18" charset="2"/>
              </a:rPr>
              <a:t>, </a:t>
            </a:r>
            <a:r>
              <a:rPr lang="en-US" altLang="ja-JP" i="1" dirty="0">
                <a:solidFill>
                  <a:srgbClr val="000000"/>
                </a:solidFill>
                <a:latin typeface="Bookman Old Style" pitchFamily="18" charset="0"/>
              </a:rPr>
              <a:t>v</a:t>
            </a:r>
            <a:r>
              <a:rPr lang="en-US" altLang="ja-JP" baseline="-25000" dirty="0">
                <a:solidFill>
                  <a:srgbClr val="000000"/>
                </a:solidFill>
              </a:rPr>
              <a:t>2</a:t>
            </a:r>
            <a:r>
              <a:rPr lang="en-US" altLang="ja-JP" i="1" dirty="0">
                <a:solidFill>
                  <a:srgbClr val="000000"/>
                </a:solidFill>
                <a:latin typeface="Bookman Old Style" pitchFamily="18" charset="0"/>
              </a:rPr>
              <a:t>' </a:t>
            </a:r>
            <a:r>
              <a:rPr lang="ja-JP" altLang="en-US" dirty="0">
                <a:solidFill>
                  <a:srgbClr val="000000"/>
                </a:solidFill>
                <a:latin typeface="Bookman Old Style" pitchFamily="18" charset="0"/>
              </a:rPr>
              <a:t>について解く</a:t>
            </a:r>
          </a:p>
        </p:txBody>
      </p:sp>
      <p:graphicFrame>
        <p:nvGraphicFramePr>
          <p:cNvPr id="280648" name="Object 72"/>
          <p:cNvGraphicFramePr>
            <a:graphicFrameLocks noChangeAspect="1"/>
          </p:cNvGraphicFramePr>
          <p:nvPr/>
        </p:nvGraphicFramePr>
        <p:xfrm>
          <a:off x="468313" y="3563938"/>
          <a:ext cx="749300" cy="512762"/>
        </p:xfrm>
        <a:graphic>
          <a:graphicData uri="http://schemas.openxmlformats.org/presentationml/2006/ole">
            <mc:AlternateContent xmlns:mc="http://schemas.openxmlformats.org/markup-compatibility/2006">
              <mc:Choice xmlns:v="urn:schemas-microsoft-com:vml" Requires="v">
                <p:oleObj spid="_x0000_s355420" name="数式" r:id="rId11" imgW="317087" imgH="215619" progId="Equation.3">
                  <p:embed/>
                </p:oleObj>
              </mc:Choice>
              <mc:Fallback>
                <p:oleObj name="数式" r:id="rId11" imgW="317087" imgH="21561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8313" y="3563938"/>
                        <a:ext cx="749300"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0649" name="Object 73"/>
          <p:cNvGraphicFramePr>
            <a:graphicFrameLocks noChangeAspect="1"/>
          </p:cNvGraphicFramePr>
          <p:nvPr/>
        </p:nvGraphicFramePr>
        <p:xfrm>
          <a:off x="468313" y="2555875"/>
          <a:ext cx="719137" cy="512763"/>
        </p:xfrm>
        <a:graphic>
          <a:graphicData uri="http://schemas.openxmlformats.org/presentationml/2006/ole">
            <mc:AlternateContent xmlns:mc="http://schemas.openxmlformats.org/markup-compatibility/2006">
              <mc:Choice xmlns:v="urn:schemas-microsoft-com:vml" Requires="v">
                <p:oleObj spid="_x0000_s355421" name="数式" r:id="rId13" imgW="304536" imgH="215713" progId="Equation.3">
                  <p:embed/>
                </p:oleObj>
              </mc:Choice>
              <mc:Fallback>
                <p:oleObj name="数式" r:id="rId13" imgW="304536" imgH="215713"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8313" y="2555875"/>
                        <a:ext cx="719137"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0650" name="Object 74"/>
          <p:cNvGraphicFramePr>
            <a:graphicFrameLocks noChangeAspect="1"/>
          </p:cNvGraphicFramePr>
          <p:nvPr/>
        </p:nvGraphicFramePr>
        <p:xfrm>
          <a:off x="925513" y="5802313"/>
          <a:ext cx="3416300" cy="1085850"/>
        </p:xfrm>
        <a:graphic>
          <a:graphicData uri="http://schemas.openxmlformats.org/presentationml/2006/ole">
            <mc:AlternateContent xmlns:mc="http://schemas.openxmlformats.org/markup-compatibility/2006">
              <mc:Choice xmlns:v="urn:schemas-microsoft-com:vml" Requires="v">
                <p:oleObj spid="_x0000_s355422" name="数式" r:id="rId15" imgW="1447800" imgH="457200" progId="Equation.3">
                  <p:embed/>
                </p:oleObj>
              </mc:Choice>
              <mc:Fallback>
                <p:oleObj name="数式" r:id="rId15" imgW="1447800" imgH="457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5513" y="5802313"/>
                        <a:ext cx="3416300" cy="108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0651" name="Rectangle 75"/>
          <p:cNvSpPr>
            <a:spLocks noChangeArrowheads="1"/>
          </p:cNvSpPr>
          <p:nvPr/>
        </p:nvSpPr>
        <p:spPr bwMode="auto">
          <a:xfrm>
            <a:off x="6011863" y="2344738"/>
            <a:ext cx="16398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FF"/>
                </a:solidFill>
                <a:latin typeface="Bookman Old Style" pitchFamily="18" charset="0"/>
              </a:rPr>
              <a:t>e </a:t>
            </a:r>
            <a:r>
              <a:rPr lang="en-US" altLang="ja-JP">
                <a:solidFill>
                  <a:srgbClr val="0000FF"/>
                </a:solidFill>
                <a:latin typeface="Symbol" pitchFamily="18" charset="2"/>
              </a:rPr>
              <a:t>=</a:t>
            </a:r>
            <a:r>
              <a:rPr lang="en-US" altLang="ja-JP">
                <a:solidFill>
                  <a:srgbClr val="0000FF"/>
                </a:solidFill>
              </a:rPr>
              <a:t> 1 </a:t>
            </a:r>
            <a:r>
              <a:rPr lang="ja-JP" altLang="en-US">
                <a:solidFill>
                  <a:srgbClr val="0000FF"/>
                </a:solidFill>
              </a:rPr>
              <a:t>なら</a:t>
            </a:r>
            <a:endParaRPr lang="ja-JP" altLang="en-US">
              <a:solidFill>
                <a:srgbClr val="3333CC"/>
              </a:solidFill>
              <a:latin typeface="Bookman Old Style" pitchFamily="18" charset="0"/>
            </a:endParaRPr>
          </a:p>
        </p:txBody>
      </p:sp>
      <p:sp>
        <p:nvSpPr>
          <p:cNvPr id="280652" name="Rectangle 76"/>
          <p:cNvSpPr>
            <a:spLocks noChangeArrowheads="1"/>
          </p:cNvSpPr>
          <p:nvPr/>
        </p:nvSpPr>
        <p:spPr bwMode="auto">
          <a:xfrm>
            <a:off x="7812088" y="2347913"/>
            <a:ext cx="7635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FF"/>
                </a:solidFill>
                <a:latin typeface="Bookman Old Style" pitchFamily="18" charset="0"/>
              </a:rPr>
              <a:t>Q </a:t>
            </a:r>
            <a:r>
              <a:rPr lang="en-US" altLang="ja-JP">
                <a:solidFill>
                  <a:srgbClr val="0000FF"/>
                </a:solidFill>
                <a:latin typeface="Symbol" pitchFamily="18" charset="2"/>
              </a:rPr>
              <a:t>=</a:t>
            </a:r>
            <a:endParaRPr lang="en-US" altLang="ja-JP">
              <a:solidFill>
                <a:srgbClr val="3333CC"/>
              </a:solidFill>
              <a:latin typeface="Bookman Old Style" pitchFamily="18" charset="0"/>
            </a:endParaRPr>
          </a:p>
        </p:txBody>
      </p:sp>
      <p:sp>
        <p:nvSpPr>
          <p:cNvPr id="280653" name="Rectangle 77"/>
          <p:cNvSpPr>
            <a:spLocks noChangeArrowheads="1"/>
          </p:cNvSpPr>
          <p:nvPr/>
        </p:nvSpPr>
        <p:spPr bwMode="auto">
          <a:xfrm>
            <a:off x="6948488" y="2924175"/>
            <a:ext cx="1606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0000FF"/>
                </a:solidFill>
              </a:rPr>
              <a:t>弾性衝突</a:t>
            </a:r>
            <a:endParaRPr lang="ja-JP" altLang="en-US">
              <a:solidFill>
                <a:srgbClr val="3333CC"/>
              </a:solidFill>
              <a:latin typeface="Bookman Old Style" pitchFamily="18" charset="0"/>
            </a:endParaRPr>
          </a:p>
        </p:txBody>
      </p:sp>
      <p:sp>
        <p:nvSpPr>
          <p:cNvPr id="280656" name="Rectangle 80"/>
          <p:cNvSpPr>
            <a:spLocks noChangeArrowheads="1"/>
          </p:cNvSpPr>
          <p:nvPr/>
        </p:nvSpPr>
        <p:spPr bwMode="auto">
          <a:xfrm>
            <a:off x="6470650" y="4076700"/>
            <a:ext cx="2673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0000FF"/>
                </a:solidFill>
              </a:rPr>
              <a:t>完全非弾性衝突</a:t>
            </a:r>
            <a:endParaRPr lang="ja-JP" altLang="en-US">
              <a:solidFill>
                <a:srgbClr val="3333CC"/>
              </a:solidFill>
              <a:latin typeface="Bookman Old Style" pitchFamily="18" charset="0"/>
            </a:endParaRPr>
          </a:p>
        </p:txBody>
      </p:sp>
      <p:sp>
        <p:nvSpPr>
          <p:cNvPr id="280657" name="Rectangle 81"/>
          <p:cNvSpPr>
            <a:spLocks noChangeArrowheads="1"/>
          </p:cNvSpPr>
          <p:nvPr/>
        </p:nvSpPr>
        <p:spPr bwMode="auto">
          <a:xfrm>
            <a:off x="1187450" y="2349500"/>
            <a:ext cx="4321175" cy="9366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graphicFrame>
        <p:nvGraphicFramePr>
          <p:cNvPr id="280658" name="Object 82"/>
          <p:cNvGraphicFramePr>
            <a:graphicFrameLocks noChangeAspect="1"/>
          </p:cNvGraphicFramePr>
          <p:nvPr/>
        </p:nvGraphicFramePr>
        <p:xfrm>
          <a:off x="1331913" y="2349500"/>
          <a:ext cx="4076700" cy="1025525"/>
        </p:xfrm>
        <a:graphic>
          <a:graphicData uri="http://schemas.openxmlformats.org/presentationml/2006/ole">
            <mc:AlternateContent xmlns:mc="http://schemas.openxmlformats.org/markup-compatibility/2006">
              <mc:Choice xmlns:v="urn:schemas-microsoft-com:vml" Requires="v">
                <p:oleObj spid="_x0000_s355423" name="数式" r:id="rId17" imgW="1727200" imgH="431800" progId="Equation.3">
                  <p:embed/>
                </p:oleObj>
              </mc:Choice>
              <mc:Fallback>
                <p:oleObj name="数式" r:id="rId17" imgW="1727200" imgH="4318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31913" y="2349500"/>
                        <a:ext cx="4076700" cy="1025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0659" name="Object 83"/>
          <p:cNvGraphicFramePr>
            <a:graphicFrameLocks noChangeAspect="1"/>
          </p:cNvGraphicFramePr>
          <p:nvPr/>
        </p:nvGraphicFramePr>
        <p:xfrm>
          <a:off x="1331913" y="3357563"/>
          <a:ext cx="4044950" cy="1025525"/>
        </p:xfrm>
        <a:graphic>
          <a:graphicData uri="http://schemas.openxmlformats.org/presentationml/2006/ole">
            <mc:AlternateContent xmlns:mc="http://schemas.openxmlformats.org/markup-compatibility/2006">
              <mc:Choice xmlns:v="urn:schemas-microsoft-com:vml" Requires="v">
                <p:oleObj spid="_x0000_s355424" name="数式" r:id="rId19" imgW="1714500" imgH="431800" progId="Equation.3">
                  <p:embed/>
                </p:oleObj>
              </mc:Choice>
              <mc:Fallback>
                <p:oleObj name="数式" r:id="rId19" imgW="1714500" imgH="4318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31913" y="3357563"/>
                        <a:ext cx="4044950" cy="1025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0660" name="Rectangle 84"/>
          <p:cNvSpPr>
            <a:spLocks noChangeArrowheads="1"/>
          </p:cNvSpPr>
          <p:nvPr/>
        </p:nvSpPr>
        <p:spPr bwMode="auto">
          <a:xfrm>
            <a:off x="1187450" y="3357563"/>
            <a:ext cx="4321175" cy="9366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graphicFrame>
        <p:nvGraphicFramePr>
          <p:cNvPr id="280661" name="Object 85"/>
          <p:cNvGraphicFramePr>
            <a:graphicFrameLocks noChangeAspect="1"/>
          </p:cNvGraphicFramePr>
          <p:nvPr/>
        </p:nvGraphicFramePr>
        <p:xfrm>
          <a:off x="323850" y="6165850"/>
          <a:ext cx="265113" cy="212725"/>
        </p:xfrm>
        <a:graphic>
          <a:graphicData uri="http://schemas.openxmlformats.org/presentationml/2006/ole">
            <mc:AlternateContent xmlns:mc="http://schemas.openxmlformats.org/markup-compatibility/2006">
              <mc:Choice xmlns:v="urn:schemas-microsoft-com:vml" Requires="v">
                <p:oleObj spid="_x0000_s355425" name="数式" r:id="rId21" imgW="126780" imgH="101424" progId="Equation.3">
                  <p:embed/>
                </p:oleObj>
              </mc:Choice>
              <mc:Fallback>
                <p:oleObj name="数式" r:id="rId21" imgW="126780" imgH="101424"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23850" y="6165850"/>
                        <a:ext cx="26511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0662" name="Rectangle 86"/>
          <p:cNvSpPr>
            <a:spLocks noChangeArrowheads="1"/>
          </p:cNvSpPr>
          <p:nvPr/>
        </p:nvSpPr>
        <p:spPr bwMode="auto">
          <a:xfrm>
            <a:off x="611188" y="5805488"/>
            <a:ext cx="3960812" cy="1052512"/>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0663" name="Rectangle 87"/>
          <p:cNvSpPr>
            <a:spLocks noChangeArrowheads="1"/>
          </p:cNvSpPr>
          <p:nvPr/>
        </p:nvSpPr>
        <p:spPr bwMode="auto">
          <a:xfrm>
            <a:off x="8532813" y="2349500"/>
            <a:ext cx="611187" cy="57467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0664" name="Rectangle 88"/>
          <p:cNvSpPr>
            <a:spLocks noChangeArrowheads="1"/>
          </p:cNvSpPr>
          <p:nvPr/>
        </p:nvSpPr>
        <p:spPr bwMode="auto">
          <a:xfrm>
            <a:off x="8604250" y="2349500"/>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FF"/>
                </a:solidFill>
              </a:rPr>
              <a:t>0</a:t>
            </a:r>
          </a:p>
        </p:txBody>
      </p:sp>
      <p:sp>
        <p:nvSpPr>
          <p:cNvPr id="280665" name="Rectangle 89"/>
          <p:cNvSpPr>
            <a:spLocks noChangeArrowheads="1"/>
          </p:cNvSpPr>
          <p:nvPr/>
        </p:nvSpPr>
        <p:spPr bwMode="auto">
          <a:xfrm>
            <a:off x="8243888" y="3500438"/>
            <a:ext cx="900112" cy="57467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 name="正方形/長方形 1"/>
          <p:cNvSpPr/>
          <p:nvPr/>
        </p:nvSpPr>
        <p:spPr>
          <a:xfrm>
            <a:off x="8343509" y="1242001"/>
            <a:ext cx="543739" cy="523220"/>
          </a:xfrm>
          <a:prstGeom prst="rect">
            <a:avLst/>
          </a:prstGeom>
        </p:spPr>
        <p:txBody>
          <a:bodyPr wrap="none">
            <a:spAutoFit/>
          </a:bodyPr>
          <a:lstStyle/>
          <a:p>
            <a:r>
              <a:rPr lang="en-US" altLang="ja-JP" dirty="0">
                <a:solidFill>
                  <a:srgbClr val="000000"/>
                </a:solidFill>
                <a:latin typeface="Bookman Old Style" pitchFamily="18" charset="0"/>
              </a:rPr>
              <a:t>②</a:t>
            </a:r>
            <a:endParaRPr lang="ja-JP" altLang="en-US" dirty="0">
              <a:solidFill>
                <a:srgbClr val="000000"/>
              </a:solidFill>
              <a:latin typeface="Bookman Old Style" pitchFamily="18" charset="0"/>
            </a:endParaRPr>
          </a:p>
        </p:txBody>
      </p:sp>
      <p:sp>
        <p:nvSpPr>
          <p:cNvPr id="39" name="正方形/長方形 38"/>
          <p:cNvSpPr/>
          <p:nvPr/>
        </p:nvSpPr>
        <p:spPr>
          <a:xfrm>
            <a:off x="8343509" y="648234"/>
            <a:ext cx="543739" cy="523220"/>
          </a:xfrm>
          <a:prstGeom prst="rect">
            <a:avLst/>
          </a:prstGeom>
        </p:spPr>
        <p:txBody>
          <a:bodyPr wrap="none">
            <a:spAutoFit/>
          </a:bodyPr>
          <a:lstStyle/>
          <a:p>
            <a:r>
              <a:rPr lang="en-US" altLang="ja-JP" dirty="0">
                <a:solidFill>
                  <a:srgbClr val="000000"/>
                </a:solidFill>
                <a:latin typeface="Bookman Old Style" pitchFamily="18" charset="0"/>
              </a:rPr>
              <a:t>①</a:t>
            </a:r>
            <a:endParaRPr lang="ja-JP" altLang="en-US" dirty="0">
              <a:solidFill>
                <a:srgbClr val="000000"/>
              </a:solidFill>
              <a:latin typeface="Bookman Old Style" pitchFamily="18" charset="0"/>
            </a:endParaRPr>
          </a:p>
        </p:txBody>
      </p:sp>
    </p:spTree>
    <p:extLst>
      <p:ext uri="{BB962C8B-B14F-4D97-AF65-F5344CB8AC3E}">
        <p14:creationId xmlns:p14="http://schemas.microsoft.com/office/powerpoint/2010/main" val="2207406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06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06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06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06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064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8061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062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806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064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064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06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065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0660"/>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280658"/>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280659"/>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80583"/>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280602"/>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80600"/>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0"/>
                                          </p:stCondLst>
                                        </p:cTn>
                                        <p:tgtEl>
                                          <p:spTgt spid="280581"/>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nodeType="clickEffect">
                                  <p:stCondLst>
                                    <p:cond delay="0"/>
                                  </p:stCondLst>
                                  <p:childTnLst>
                                    <p:set>
                                      <p:cBhvr>
                                        <p:cTn id="80" dur="1" fill="hold">
                                          <p:stCondLst>
                                            <p:cond delay="0"/>
                                          </p:stCondLst>
                                        </p:cTn>
                                        <p:tgtEl>
                                          <p:spTgt spid="280661"/>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80662"/>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nodeType="clickEffect">
                                  <p:stCondLst>
                                    <p:cond delay="0"/>
                                  </p:stCondLst>
                                  <p:childTnLst>
                                    <p:set>
                                      <p:cBhvr>
                                        <p:cTn id="88" dur="1" fill="hold">
                                          <p:stCondLst>
                                            <p:cond delay="0"/>
                                          </p:stCondLst>
                                        </p:cTn>
                                        <p:tgtEl>
                                          <p:spTgt spid="280650"/>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80651"/>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80652"/>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80663"/>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80664"/>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80653"/>
                                        </p:tgtEl>
                                        <p:attrNameLst>
                                          <p:attrName>style.visibility</p:attrName>
                                        </p:attrNameLst>
                                      </p:cBhvr>
                                      <p:to>
                                        <p:strVal val="visible"/>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280654"/>
                                        </p:tgtEl>
                                        <p:attrNameLst>
                                          <p:attrName>style.visibility</p:attrName>
                                        </p:attrNameLst>
                                      </p:cBhvr>
                                      <p:to>
                                        <p:strVal val="visible"/>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280655"/>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280665"/>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280666"/>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2806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654" grpId="0"/>
      <p:bldP spid="280655" grpId="0"/>
      <p:bldP spid="280666" grpId="0"/>
      <p:bldP spid="280583" grpId="0"/>
      <p:bldP spid="280600" grpId="0" animBg="1"/>
      <p:bldP spid="280615" grpId="0"/>
      <p:bldP spid="280620" grpId="0"/>
      <p:bldP spid="280626" grpId="0" animBg="1"/>
      <p:bldP spid="280627" grpId="0" animBg="1"/>
      <p:bldP spid="280629" grpId="0"/>
      <p:bldP spid="280646" grpId="0"/>
      <p:bldP spid="280647" grpId="0"/>
      <p:bldP spid="280651" grpId="0"/>
      <p:bldP spid="280652" grpId="0"/>
      <p:bldP spid="280653" grpId="0"/>
      <p:bldP spid="280656" grpId="0"/>
      <p:bldP spid="280657" grpId="0" animBg="1"/>
      <p:bldP spid="280660" grpId="0" animBg="1"/>
      <p:bldP spid="280662" grpId="0" animBg="1"/>
      <p:bldP spid="280663" grpId="0" animBg="1"/>
      <p:bldP spid="280664" grpId="0"/>
      <p:bldP spid="280665" grpId="0" animBg="1"/>
      <p:bldP spid="2"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4290646" cy="549275"/>
          </a:xfrm>
          <a:noFill/>
        </p:spPr>
        <p:txBody>
          <a:bodyPr/>
          <a:lstStyle/>
          <a:p>
            <a:pPr algn="l" eaLnBrk="1" hangingPunct="1"/>
            <a:r>
              <a:rPr lang="ja-JP" altLang="en-US" sz="2800" dirty="0">
                <a:solidFill>
                  <a:schemeClr val="accent2"/>
                </a:solidFill>
              </a:rPr>
              <a:t>「運動量」　要点</a:t>
            </a:r>
          </a:p>
        </p:txBody>
      </p:sp>
      <p:sp>
        <p:nvSpPr>
          <p:cNvPr id="274483" name="Rectangle 51"/>
          <p:cNvSpPr>
            <a:spLocks noChangeArrowheads="1"/>
          </p:cNvSpPr>
          <p:nvPr/>
        </p:nvSpPr>
        <p:spPr bwMode="auto">
          <a:xfrm>
            <a:off x="5724525" y="1236159"/>
            <a:ext cx="752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b="1" i="1">
                <a:solidFill>
                  <a:srgbClr val="000000"/>
                </a:solidFill>
                <a:latin typeface="Bookman Old Style" pitchFamily="18" charset="0"/>
              </a:rPr>
              <a:t>p </a:t>
            </a:r>
            <a:r>
              <a:rPr lang="en-US" altLang="ja-JP">
                <a:solidFill>
                  <a:srgbClr val="000000"/>
                </a:solidFill>
                <a:latin typeface="Bookman Old Style" pitchFamily="18" charset="0"/>
              </a:rPr>
              <a:t>=</a:t>
            </a:r>
            <a:endParaRPr lang="en-US" altLang="ja-JP" b="1" i="1">
              <a:solidFill>
                <a:srgbClr val="000000"/>
              </a:solidFill>
              <a:latin typeface="Bookman Old Style" pitchFamily="18" charset="0"/>
            </a:endParaRPr>
          </a:p>
        </p:txBody>
      </p:sp>
      <p:sp>
        <p:nvSpPr>
          <p:cNvPr id="274484" name="Rectangle 52"/>
          <p:cNvSpPr>
            <a:spLocks noChangeArrowheads="1"/>
          </p:cNvSpPr>
          <p:nvPr/>
        </p:nvSpPr>
        <p:spPr bwMode="auto">
          <a:xfrm>
            <a:off x="4211638" y="1224584"/>
            <a:ext cx="1250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3333CC"/>
                </a:solidFill>
              </a:rPr>
              <a:t>運動量</a:t>
            </a:r>
          </a:p>
        </p:txBody>
      </p:sp>
      <p:sp>
        <p:nvSpPr>
          <p:cNvPr id="274486" name="Rectangle 54"/>
          <p:cNvSpPr>
            <a:spLocks noChangeArrowheads="1"/>
          </p:cNvSpPr>
          <p:nvPr/>
        </p:nvSpPr>
        <p:spPr bwMode="auto">
          <a:xfrm>
            <a:off x="0" y="2028321"/>
            <a:ext cx="3228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dirty="0">
                <a:solidFill>
                  <a:srgbClr val="3333CC"/>
                </a:solidFill>
              </a:rPr>
              <a:t>力積</a:t>
            </a:r>
            <a:r>
              <a:rPr lang="en-US" altLang="ja-JP" dirty="0">
                <a:solidFill>
                  <a:srgbClr val="3333CC"/>
                </a:solidFill>
              </a:rPr>
              <a:t>=</a:t>
            </a:r>
            <a:r>
              <a:rPr lang="ja-JP" altLang="en-US" dirty="0">
                <a:solidFill>
                  <a:srgbClr val="3333CC"/>
                </a:solidFill>
              </a:rPr>
              <a:t>運動量の変化</a:t>
            </a:r>
          </a:p>
        </p:txBody>
      </p:sp>
      <p:sp>
        <p:nvSpPr>
          <p:cNvPr id="274487" name="Rectangle 55"/>
          <p:cNvSpPr>
            <a:spLocks noChangeArrowheads="1"/>
          </p:cNvSpPr>
          <p:nvPr/>
        </p:nvSpPr>
        <p:spPr bwMode="auto">
          <a:xfrm>
            <a:off x="3706813" y="2018396"/>
            <a:ext cx="8334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dirty="0">
                <a:solidFill>
                  <a:srgbClr val="000000"/>
                </a:solidFill>
                <a:latin typeface="Symbol" pitchFamily="18" charset="2"/>
              </a:rPr>
              <a:t>F</a:t>
            </a:r>
            <a:r>
              <a:rPr lang="en-US" altLang="ja-JP" dirty="0">
                <a:solidFill>
                  <a:srgbClr val="000000"/>
                </a:solidFill>
              </a:rPr>
              <a:t> = </a:t>
            </a:r>
            <a:endParaRPr lang="en-US" altLang="ja-JP" baseline="-25000" dirty="0">
              <a:solidFill>
                <a:srgbClr val="000000"/>
              </a:solidFill>
            </a:endParaRPr>
          </a:p>
        </p:txBody>
      </p:sp>
      <p:graphicFrame>
        <p:nvGraphicFramePr>
          <p:cNvPr id="274490" name="Object 58"/>
          <p:cNvGraphicFramePr>
            <a:graphicFrameLocks noChangeAspect="1"/>
          </p:cNvGraphicFramePr>
          <p:nvPr>
            <p:extLst>
              <p:ext uri="{D42A27DB-BD31-4B8C-83A1-F6EECF244321}">
                <p14:modId xmlns:p14="http://schemas.microsoft.com/office/powerpoint/2010/main" val="3998396235"/>
              </p:ext>
            </p:extLst>
          </p:nvPr>
        </p:nvGraphicFramePr>
        <p:xfrm>
          <a:off x="2590800" y="3217160"/>
          <a:ext cx="1241425" cy="622300"/>
        </p:xfrm>
        <a:graphic>
          <a:graphicData uri="http://schemas.openxmlformats.org/presentationml/2006/ole">
            <mc:AlternateContent xmlns:mc="http://schemas.openxmlformats.org/markup-compatibility/2006">
              <mc:Choice xmlns:v="urn:schemas-microsoft-com:vml" Requires="v">
                <p:oleObj spid="_x0000_s356440" name="数式" r:id="rId3" imgW="532937" imgH="266469" progId="Equation.3">
                  <p:embed/>
                </p:oleObj>
              </mc:Choice>
              <mc:Fallback>
                <p:oleObj name="数式" r:id="rId3" imgW="532937" imgH="26646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217160"/>
                        <a:ext cx="1241425"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4491" name="Rectangle 59"/>
          <p:cNvSpPr>
            <a:spLocks noChangeArrowheads="1"/>
          </p:cNvSpPr>
          <p:nvPr/>
        </p:nvSpPr>
        <p:spPr bwMode="auto">
          <a:xfrm>
            <a:off x="3743325" y="3288598"/>
            <a:ext cx="895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000000"/>
                </a:solidFill>
              </a:rPr>
              <a:t>一定</a:t>
            </a:r>
          </a:p>
        </p:txBody>
      </p:sp>
      <p:graphicFrame>
        <p:nvGraphicFramePr>
          <p:cNvPr id="274492" name="Object 60"/>
          <p:cNvGraphicFramePr>
            <a:graphicFrameLocks noChangeAspect="1"/>
          </p:cNvGraphicFramePr>
          <p:nvPr>
            <p:extLst>
              <p:ext uri="{D42A27DB-BD31-4B8C-83A1-F6EECF244321}">
                <p14:modId xmlns:p14="http://schemas.microsoft.com/office/powerpoint/2010/main" val="1226250359"/>
              </p:ext>
            </p:extLst>
          </p:nvPr>
        </p:nvGraphicFramePr>
        <p:xfrm>
          <a:off x="5437188" y="3215573"/>
          <a:ext cx="2840037" cy="622300"/>
        </p:xfrm>
        <a:graphic>
          <a:graphicData uri="http://schemas.openxmlformats.org/presentationml/2006/ole">
            <mc:AlternateContent xmlns:mc="http://schemas.openxmlformats.org/markup-compatibility/2006">
              <mc:Choice xmlns:v="urn:schemas-microsoft-com:vml" Requires="v">
                <p:oleObj spid="_x0000_s356441" name="数式" r:id="rId5" imgW="1218671" imgH="266584" progId="Equation.3">
                  <p:embed/>
                </p:oleObj>
              </mc:Choice>
              <mc:Fallback>
                <p:oleObj name="数式" r:id="rId5" imgW="1218671" imgH="26658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7188" y="3215573"/>
                        <a:ext cx="2840037"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4493" name="Rectangle 61"/>
          <p:cNvSpPr>
            <a:spLocks noChangeArrowheads="1"/>
          </p:cNvSpPr>
          <p:nvPr/>
        </p:nvSpPr>
        <p:spPr bwMode="auto">
          <a:xfrm>
            <a:off x="0" y="2567872"/>
            <a:ext cx="30289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3333CC"/>
                </a:solidFill>
              </a:rPr>
              <a:t>運動量保存の法則</a:t>
            </a:r>
          </a:p>
        </p:txBody>
      </p:sp>
      <p:sp>
        <p:nvSpPr>
          <p:cNvPr id="274497" name="Rectangle 65"/>
          <p:cNvSpPr>
            <a:spLocks noChangeArrowheads="1"/>
          </p:cNvSpPr>
          <p:nvPr/>
        </p:nvSpPr>
        <p:spPr bwMode="auto">
          <a:xfrm>
            <a:off x="0" y="3948936"/>
            <a:ext cx="1428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2</a:t>
            </a:r>
            <a:r>
              <a:rPr kumimoji="0" lang="ja-JP" altLang="en-US">
                <a:solidFill>
                  <a:srgbClr val="000000"/>
                </a:solidFill>
              </a:rPr>
              <a:t>体</a:t>
            </a:r>
            <a:r>
              <a:rPr lang="ja-JP" altLang="en-US">
                <a:solidFill>
                  <a:srgbClr val="000000"/>
                </a:solidFill>
              </a:rPr>
              <a:t>衝突</a:t>
            </a:r>
          </a:p>
        </p:txBody>
      </p:sp>
      <p:sp>
        <p:nvSpPr>
          <p:cNvPr id="274498" name="Rectangle 66"/>
          <p:cNvSpPr>
            <a:spLocks noChangeArrowheads="1"/>
          </p:cNvSpPr>
          <p:nvPr/>
        </p:nvSpPr>
        <p:spPr bwMode="auto">
          <a:xfrm>
            <a:off x="1622825" y="3926711"/>
            <a:ext cx="44640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i="1">
                <a:solidFill>
                  <a:srgbClr val="000000"/>
                </a:solidFill>
                <a:latin typeface="Bookman Old Style" pitchFamily="18" charset="0"/>
              </a:rPr>
              <a:t>m</a:t>
            </a:r>
            <a:r>
              <a:rPr lang="en-US" altLang="ja-JP" baseline="-25000">
                <a:solidFill>
                  <a:srgbClr val="000000"/>
                </a:solidFill>
                <a:latin typeface="Bookman Old Style" pitchFamily="18" charset="0"/>
              </a:rPr>
              <a:t>1</a:t>
            </a:r>
            <a:r>
              <a:rPr lang="en-US" altLang="ja-JP" b="1" i="1">
                <a:solidFill>
                  <a:srgbClr val="000000"/>
                </a:solidFill>
                <a:latin typeface="Bookman Old Style" pitchFamily="18" charset="0"/>
              </a:rPr>
              <a:t>v</a:t>
            </a:r>
            <a:r>
              <a:rPr lang="en-US" altLang="ja-JP" baseline="-25000">
                <a:solidFill>
                  <a:srgbClr val="000000"/>
                </a:solidFill>
                <a:latin typeface="Bookman Old Style" pitchFamily="18" charset="0"/>
              </a:rPr>
              <a:t>1</a:t>
            </a:r>
            <a:r>
              <a:rPr lang="en-US" altLang="ja-JP">
                <a:solidFill>
                  <a:srgbClr val="000000"/>
                </a:solidFill>
                <a:latin typeface="Bookman Old Style" pitchFamily="18" charset="0"/>
              </a:rPr>
              <a:t>+</a:t>
            </a:r>
            <a:r>
              <a:rPr lang="en-US" altLang="ja-JP" i="1">
                <a:solidFill>
                  <a:srgbClr val="000000"/>
                </a:solidFill>
                <a:latin typeface="Bookman Old Style" pitchFamily="18" charset="0"/>
              </a:rPr>
              <a:t>m</a:t>
            </a:r>
            <a:r>
              <a:rPr lang="en-US" altLang="ja-JP" baseline="-25000">
                <a:solidFill>
                  <a:srgbClr val="000000"/>
                </a:solidFill>
                <a:latin typeface="Bookman Old Style" pitchFamily="18" charset="0"/>
              </a:rPr>
              <a:t>2</a:t>
            </a:r>
            <a:r>
              <a:rPr lang="en-US" altLang="ja-JP" b="1" i="1">
                <a:solidFill>
                  <a:srgbClr val="000000"/>
                </a:solidFill>
                <a:latin typeface="Bookman Old Style" pitchFamily="18" charset="0"/>
              </a:rPr>
              <a:t>v</a:t>
            </a:r>
            <a:r>
              <a:rPr lang="en-US" altLang="ja-JP" baseline="-25000">
                <a:solidFill>
                  <a:srgbClr val="000000"/>
                </a:solidFill>
                <a:latin typeface="Bookman Old Style" pitchFamily="18" charset="0"/>
              </a:rPr>
              <a:t>2</a:t>
            </a:r>
            <a:r>
              <a:rPr lang="en-US" altLang="ja-JP">
                <a:solidFill>
                  <a:srgbClr val="000000"/>
                </a:solidFill>
                <a:latin typeface="Bookman Old Style" pitchFamily="18" charset="0"/>
              </a:rPr>
              <a:t>=</a:t>
            </a:r>
            <a:r>
              <a:rPr lang="en-US" altLang="ja-JP" i="1">
                <a:solidFill>
                  <a:srgbClr val="000000"/>
                </a:solidFill>
                <a:latin typeface="Bookman Old Style" pitchFamily="18" charset="0"/>
              </a:rPr>
              <a:t>m</a:t>
            </a:r>
            <a:r>
              <a:rPr lang="en-US" altLang="ja-JP" baseline="-25000">
                <a:solidFill>
                  <a:srgbClr val="000000"/>
                </a:solidFill>
                <a:latin typeface="Bookman Old Style" pitchFamily="18" charset="0"/>
              </a:rPr>
              <a:t>1</a:t>
            </a:r>
            <a:r>
              <a:rPr lang="en-US" altLang="ja-JP" b="1" i="1">
                <a:solidFill>
                  <a:srgbClr val="000000"/>
                </a:solidFill>
                <a:latin typeface="Bookman Old Style" pitchFamily="18" charset="0"/>
              </a:rPr>
              <a:t>v</a:t>
            </a:r>
            <a:r>
              <a:rPr lang="en-US" altLang="ja-JP" baseline="-25000">
                <a:solidFill>
                  <a:srgbClr val="000000"/>
                </a:solidFill>
                <a:latin typeface="Bookman Old Style" pitchFamily="18" charset="0"/>
              </a:rPr>
              <a:t>1</a:t>
            </a:r>
            <a:r>
              <a:rPr lang="en-US" altLang="ja-JP" i="1">
                <a:solidFill>
                  <a:srgbClr val="000000"/>
                </a:solidFill>
                <a:latin typeface="Bookman Old Style" pitchFamily="18" charset="0"/>
              </a:rPr>
              <a:t>'</a:t>
            </a:r>
            <a:r>
              <a:rPr lang="en-US" altLang="ja-JP" baseline="-25000">
                <a:solidFill>
                  <a:srgbClr val="000000"/>
                </a:solidFill>
                <a:latin typeface="Bookman Old Style" pitchFamily="18" charset="0"/>
              </a:rPr>
              <a:t> </a:t>
            </a:r>
            <a:r>
              <a:rPr lang="en-US" altLang="ja-JP">
                <a:solidFill>
                  <a:srgbClr val="000000"/>
                </a:solidFill>
                <a:latin typeface="Bookman Old Style" pitchFamily="18" charset="0"/>
              </a:rPr>
              <a:t>+</a:t>
            </a:r>
            <a:r>
              <a:rPr lang="en-US" altLang="ja-JP" i="1">
                <a:solidFill>
                  <a:srgbClr val="000000"/>
                </a:solidFill>
                <a:latin typeface="Bookman Old Style" pitchFamily="18" charset="0"/>
              </a:rPr>
              <a:t>m</a:t>
            </a:r>
            <a:r>
              <a:rPr lang="en-US" altLang="ja-JP" baseline="-25000">
                <a:solidFill>
                  <a:srgbClr val="000000"/>
                </a:solidFill>
                <a:latin typeface="Bookman Old Style" pitchFamily="18" charset="0"/>
              </a:rPr>
              <a:t>2</a:t>
            </a:r>
            <a:r>
              <a:rPr lang="en-US" altLang="ja-JP" b="1" i="1">
                <a:solidFill>
                  <a:srgbClr val="000000"/>
                </a:solidFill>
                <a:latin typeface="Bookman Old Style" pitchFamily="18" charset="0"/>
              </a:rPr>
              <a:t>v</a:t>
            </a:r>
            <a:r>
              <a:rPr lang="en-US" altLang="ja-JP" baseline="-25000">
                <a:solidFill>
                  <a:srgbClr val="000000"/>
                </a:solidFill>
                <a:latin typeface="Bookman Old Style" pitchFamily="18" charset="0"/>
              </a:rPr>
              <a:t>2</a:t>
            </a:r>
            <a:r>
              <a:rPr lang="en-US" altLang="ja-JP" i="1">
                <a:solidFill>
                  <a:srgbClr val="000000"/>
                </a:solidFill>
                <a:latin typeface="Bookman Old Style" pitchFamily="18" charset="0"/>
              </a:rPr>
              <a:t>'</a:t>
            </a:r>
            <a:r>
              <a:rPr lang="en-US" altLang="ja-JP" baseline="-25000">
                <a:solidFill>
                  <a:srgbClr val="000000"/>
                </a:solidFill>
                <a:latin typeface="Bookman Old Style" pitchFamily="18" charset="0"/>
              </a:rPr>
              <a:t> </a:t>
            </a:r>
          </a:p>
        </p:txBody>
      </p:sp>
      <p:sp>
        <p:nvSpPr>
          <p:cNvPr id="274502" name="Rectangle 70"/>
          <p:cNvSpPr>
            <a:spLocks noChangeArrowheads="1"/>
          </p:cNvSpPr>
          <p:nvPr/>
        </p:nvSpPr>
        <p:spPr bwMode="auto">
          <a:xfrm>
            <a:off x="8137725" y="5562902"/>
            <a:ext cx="3762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e</a:t>
            </a:r>
            <a:endParaRPr lang="en-US" altLang="ja-JP">
              <a:solidFill>
                <a:srgbClr val="000000"/>
              </a:solidFill>
            </a:endParaRPr>
          </a:p>
        </p:txBody>
      </p:sp>
      <p:sp>
        <p:nvSpPr>
          <p:cNvPr id="274505" name="Rectangle 73"/>
          <p:cNvSpPr>
            <a:spLocks noChangeArrowheads="1"/>
          </p:cNvSpPr>
          <p:nvPr/>
        </p:nvSpPr>
        <p:spPr bwMode="auto">
          <a:xfrm>
            <a:off x="2700338" y="6246287"/>
            <a:ext cx="4619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Q</a:t>
            </a:r>
            <a:endParaRPr lang="en-US" altLang="ja-JP">
              <a:solidFill>
                <a:srgbClr val="000000"/>
              </a:solidFill>
            </a:endParaRPr>
          </a:p>
        </p:txBody>
      </p:sp>
      <p:sp>
        <p:nvSpPr>
          <p:cNvPr id="274506" name="Rectangle 74"/>
          <p:cNvSpPr>
            <a:spLocks noChangeArrowheads="1"/>
          </p:cNvSpPr>
          <p:nvPr/>
        </p:nvSpPr>
        <p:spPr bwMode="auto">
          <a:xfrm>
            <a:off x="4284663" y="6246287"/>
            <a:ext cx="682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e </a:t>
            </a:r>
            <a:r>
              <a:rPr lang="en-US" altLang="ja-JP">
                <a:solidFill>
                  <a:srgbClr val="000000"/>
                </a:solidFill>
              </a:rPr>
              <a:t>=</a:t>
            </a:r>
            <a:endParaRPr lang="en-US" altLang="ja-JP">
              <a:solidFill>
                <a:srgbClr val="000000"/>
              </a:solidFill>
              <a:latin typeface="Bookman Old Style" pitchFamily="18" charset="0"/>
            </a:endParaRPr>
          </a:p>
        </p:txBody>
      </p:sp>
      <p:sp>
        <p:nvSpPr>
          <p:cNvPr id="274507" name="Rectangle 75"/>
          <p:cNvSpPr>
            <a:spLocks noChangeArrowheads="1"/>
          </p:cNvSpPr>
          <p:nvPr/>
        </p:nvSpPr>
        <p:spPr bwMode="auto">
          <a:xfrm>
            <a:off x="2627313" y="5611189"/>
            <a:ext cx="5889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e=</a:t>
            </a:r>
            <a:endParaRPr lang="en-US" altLang="ja-JP">
              <a:solidFill>
                <a:srgbClr val="000000"/>
              </a:solidFill>
            </a:endParaRPr>
          </a:p>
        </p:txBody>
      </p:sp>
      <p:graphicFrame>
        <p:nvGraphicFramePr>
          <p:cNvPr id="274508" name="Object 76"/>
          <p:cNvGraphicFramePr>
            <a:graphicFrameLocks noChangeAspect="1"/>
          </p:cNvGraphicFramePr>
          <p:nvPr>
            <p:extLst>
              <p:ext uri="{D42A27DB-BD31-4B8C-83A1-F6EECF244321}">
                <p14:modId xmlns:p14="http://schemas.microsoft.com/office/powerpoint/2010/main" val="2005400360"/>
              </p:ext>
            </p:extLst>
          </p:nvPr>
        </p:nvGraphicFramePr>
        <p:xfrm>
          <a:off x="1619250" y="5682627"/>
          <a:ext cx="681038" cy="474662"/>
        </p:xfrm>
        <a:graphic>
          <a:graphicData uri="http://schemas.openxmlformats.org/presentationml/2006/ole">
            <mc:AlternateContent xmlns:mc="http://schemas.openxmlformats.org/markup-compatibility/2006">
              <mc:Choice xmlns:v="urn:schemas-microsoft-com:vml" Requires="v">
                <p:oleObj spid="_x0000_s356442" name="数式" r:id="rId7" imgW="291973" imgH="203112" progId="Equation.3">
                  <p:embed/>
                </p:oleObj>
              </mc:Choice>
              <mc:Fallback>
                <p:oleObj name="数式" r:id="rId7" imgW="291973" imgH="20311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250" y="5682627"/>
                        <a:ext cx="681038"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4510" name="Rectangle 78"/>
          <p:cNvSpPr>
            <a:spLocks noChangeArrowheads="1"/>
          </p:cNvSpPr>
          <p:nvPr/>
        </p:nvSpPr>
        <p:spPr bwMode="auto">
          <a:xfrm>
            <a:off x="0" y="5611189"/>
            <a:ext cx="1606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3333CC"/>
                </a:solidFill>
              </a:rPr>
              <a:t>弾性衝突</a:t>
            </a:r>
          </a:p>
        </p:txBody>
      </p:sp>
      <p:sp>
        <p:nvSpPr>
          <p:cNvPr id="274511" name="Rectangle 79"/>
          <p:cNvSpPr>
            <a:spLocks noChangeArrowheads="1"/>
          </p:cNvSpPr>
          <p:nvPr/>
        </p:nvSpPr>
        <p:spPr bwMode="auto">
          <a:xfrm>
            <a:off x="0" y="6246287"/>
            <a:ext cx="2673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3333CC"/>
                </a:solidFill>
              </a:rPr>
              <a:t>完全非弾性衝突</a:t>
            </a:r>
          </a:p>
        </p:txBody>
      </p:sp>
      <p:sp>
        <p:nvSpPr>
          <p:cNvPr id="274516" name="Rectangle 84"/>
          <p:cNvSpPr>
            <a:spLocks noChangeArrowheads="1"/>
          </p:cNvSpPr>
          <p:nvPr/>
        </p:nvSpPr>
        <p:spPr bwMode="auto">
          <a:xfrm>
            <a:off x="3348038" y="5611189"/>
            <a:ext cx="404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a:solidFill>
                  <a:srgbClr val="000000"/>
                </a:solidFill>
                <a:latin typeface="Bookman Old Style" pitchFamily="18" charset="0"/>
              </a:rPr>
              <a:t>1</a:t>
            </a:r>
          </a:p>
        </p:txBody>
      </p:sp>
      <p:sp>
        <p:nvSpPr>
          <p:cNvPr id="274517" name="Rectangle 85"/>
          <p:cNvSpPr>
            <a:spLocks noChangeArrowheads="1"/>
          </p:cNvSpPr>
          <p:nvPr/>
        </p:nvSpPr>
        <p:spPr bwMode="auto">
          <a:xfrm>
            <a:off x="5149850" y="6246287"/>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a:solidFill>
                  <a:srgbClr val="000000"/>
                </a:solidFill>
              </a:rPr>
              <a:t>0</a:t>
            </a:r>
          </a:p>
        </p:txBody>
      </p:sp>
      <p:sp>
        <p:nvSpPr>
          <p:cNvPr id="274520" name="Rectangle 88"/>
          <p:cNvSpPr>
            <a:spLocks noChangeArrowheads="1"/>
          </p:cNvSpPr>
          <p:nvPr/>
        </p:nvSpPr>
        <p:spPr bwMode="auto">
          <a:xfrm>
            <a:off x="3203575" y="5611189"/>
            <a:ext cx="576263"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74521" name="Rectangle 89"/>
          <p:cNvSpPr>
            <a:spLocks noChangeArrowheads="1"/>
          </p:cNvSpPr>
          <p:nvPr/>
        </p:nvSpPr>
        <p:spPr bwMode="auto">
          <a:xfrm>
            <a:off x="4933950" y="6246287"/>
            <a:ext cx="792163"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74522" name="Rectangle 90"/>
          <p:cNvSpPr>
            <a:spLocks noChangeArrowheads="1"/>
          </p:cNvSpPr>
          <p:nvPr/>
        </p:nvSpPr>
        <p:spPr bwMode="auto">
          <a:xfrm>
            <a:off x="5867400" y="6246287"/>
            <a:ext cx="2862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000000"/>
                </a:solidFill>
              </a:rPr>
              <a:t>衝突後一緒に動く</a:t>
            </a:r>
          </a:p>
        </p:txBody>
      </p:sp>
      <p:graphicFrame>
        <p:nvGraphicFramePr>
          <p:cNvPr id="274523" name="Object 91"/>
          <p:cNvGraphicFramePr>
            <a:graphicFrameLocks noChangeAspect="1"/>
          </p:cNvGraphicFramePr>
          <p:nvPr>
            <p:extLst>
              <p:ext uri="{D42A27DB-BD31-4B8C-83A1-F6EECF244321}">
                <p14:modId xmlns:p14="http://schemas.microsoft.com/office/powerpoint/2010/main" val="68684815"/>
              </p:ext>
            </p:extLst>
          </p:nvPr>
        </p:nvGraphicFramePr>
        <p:xfrm>
          <a:off x="2151063" y="1081709"/>
          <a:ext cx="1123950" cy="771525"/>
        </p:xfrm>
        <a:graphic>
          <a:graphicData uri="http://schemas.openxmlformats.org/presentationml/2006/ole">
            <mc:AlternateContent xmlns:mc="http://schemas.openxmlformats.org/markup-compatibility/2006">
              <mc:Choice xmlns:v="urn:schemas-microsoft-com:vml" Requires="v">
                <p:oleObj spid="_x0000_s356443" name="数式" r:id="rId9" imgW="482391" imgH="330057" progId="Equation.3">
                  <p:embed/>
                </p:oleObj>
              </mc:Choice>
              <mc:Fallback>
                <p:oleObj name="数式" r:id="rId9" imgW="482391" imgH="33005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1063" y="1081709"/>
                        <a:ext cx="1123950"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4524" name="Rectangle 92"/>
          <p:cNvSpPr>
            <a:spLocks noChangeArrowheads="1"/>
          </p:cNvSpPr>
          <p:nvPr/>
        </p:nvSpPr>
        <p:spPr bwMode="auto">
          <a:xfrm>
            <a:off x="0" y="1226172"/>
            <a:ext cx="895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3333CC"/>
                </a:solidFill>
              </a:rPr>
              <a:t>力積</a:t>
            </a:r>
          </a:p>
        </p:txBody>
      </p:sp>
      <p:sp>
        <p:nvSpPr>
          <p:cNvPr id="274525" name="Rectangle 93"/>
          <p:cNvSpPr>
            <a:spLocks noChangeArrowheads="1"/>
          </p:cNvSpPr>
          <p:nvPr/>
        </p:nvSpPr>
        <p:spPr bwMode="auto">
          <a:xfrm>
            <a:off x="900113" y="1226172"/>
            <a:ext cx="7445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F</a:t>
            </a:r>
            <a:r>
              <a:rPr lang="en-US" altLang="ja-JP">
                <a:solidFill>
                  <a:srgbClr val="000000"/>
                </a:solidFill>
              </a:rPr>
              <a:t> =</a:t>
            </a:r>
          </a:p>
        </p:txBody>
      </p:sp>
      <p:sp>
        <p:nvSpPr>
          <p:cNvPr id="7196" name="Rectangle 94"/>
          <p:cNvSpPr>
            <a:spLocks noChangeArrowheads="1"/>
          </p:cNvSpPr>
          <p:nvPr/>
        </p:nvSpPr>
        <p:spPr bwMode="auto">
          <a:xfrm>
            <a:off x="760473" y="486137"/>
            <a:ext cx="1538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a:solidFill>
                  <a:srgbClr val="000000"/>
                </a:solidFill>
              </a:rPr>
              <a:t> </a:t>
            </a:r>
            <a:r>
              <a:rPr kumimoji="0" lang="en-US" altLang="ja-JP" b="1" i="1">
                <a:solidFill>
                  <a:srgbClr val="000000"/>
                </a:solidFill>
                <a:latin typeface="Bookman Old Style" pitchFamily="18" charset="0"/>
              </a:rPr>
              <a:t>F</a:t>
            </a:r>
            <a:r>
              <a:rPr kumimoji="0" lang="ja-JP" altLang="en-US">
                <a:solidFill>
                  <a:srgbClr val="000000"/>
                </a:solidFill>
              </a:rPr>
              <a:t>：力、</a:t>
            </a:r>
            <a:r>
              <a:rPr lang="ja-JP" altLang="en-US">
                <a:solidFill>
                  <a:srgbClr val="000000"/>
                </a:solidFill>
              </a:rPr>
              <a:t>　</a:t>
            </a:r>
          </a:p>
        </p:txBody>
      </p:sp>
      <p:sp>
        <p:nvSpPr>
          <p:cNvPr id="7197" name="Rectangle 95"/>
          <p:cNvSpPr>
            <a:spLocks noChangeArrowheads="1"/>
          </p:cNvSpPr>
          <p:nvPr/>
        </p:nvSpPr>
        <p:spPr bwMode="auto">
          <a:xfrm>
            <a:off x="5322948" y="514712"/>
            <a:ext cx="13858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m</a:t>
            </a:r>
            <a:r>
              <a:rPr kumimoji="0" lang="ja-JP" altLang="en-US">
                <a:solidFill>
                  <a:srgbClr val="000000"/>
                </a:solidFill>
                <a:latin typeface="Bookman Old Style" pitchFamily="18" charset="0"/>
              </a:rPr>
              <a:t>：</a:t>
            </a:r>
            <a:r>
              <a:rPr kumimoji="0" lang="ja-JP" altLang="en-US">
                <a:solidFill>
                  <a:srgbClr val="000000"/>
                </a:solidFill>
              </a:rPr>
              <a:t>質量</a:t>
            </a:r>
          </a:p>
        </p:txBody>
      </p:sp>
      <p:sp>
        <p:nvSpPr>
          <p:cNvPr id="7198" name="Rectangle 96"/>
          <p:cNvSpPr>
            <a:spLocks noChangeArrowheads="1"/>
          </p:cNvSpPr>
          <p:nvPr/>
        </p:nvSpPr>
        <p:spPr bwMode="auto">
          <a:xfrm>
            <a:off x="3810061" y="486137"/>
            <a:ext cx="1590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b="1" i="1">
                <a:solidFill>
                  <a:srgbClr val="000000"/>
                </a:solidFill>
                <a:latin typeface="Bookman Old Style" pitchFamily="18" charset="0"/>
              </a:rPr>
              <a:t>v</a:t>
            </a:r>
            <a:r>
              <a:rPr kumimoji="0" lang="ja-JP" altLang="en-US">
                <a:solidFill>
                  <a:srgbClr val="000000"/>
                </a:solidFill>
              </a:rPr>
              <a:t>：速度、 </a:t>
            </a:r>
          </a:p>
        </p:txBody>
      </p:sp>
      <p:sp>
        <p:nvSpPr>
          <p:cNvPr id="7199" name="Rectangle 97"/>
          <p:cNvSpPr>
            <a:spLocks noChangeArrowheads="1"/>
          </p:cNvSpPr>
          <p:nvPr/>
        </p:nvSpPr>
        <p:spPr bwMode="auto">
          <a:xfrm>
            <a:off x="2298761" y="486137"/>
            <a:ext cx="15192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t</a:t>
            </a:r>
            <a:r>
              <a:rPr kumimoji="0" lang="ja-JP" altLang="en-US">
                <a:solidFill>
                  <a:srgbClr val="000000"/>
                </a:solidFill>
                <a:latin typeface="Bookman Old Style" pitchFamily="18" charset="0"/>
              </a:rPr>
              <a:t>：</a:t>
            </a:r>
            <a:r>
              <a:rPr kumimoji="0" lang="ja-JP" altLang="en-US">
                <a:solidFill>
                  <a:srgbClr val="000000"/>
                </a:solidFill>
              </a:rPr>
              <a:t>時間、 </a:t>
            </a:r>
          </a:p>
        </p:txBody>
      </p:sp>
      <p:sp>
        <p:nvSpPr>
          <p:cNvPr id="274532" name="Rectangle 100"/>
          <p:cNvSpPr>
            <a:spLocks noChangeArrowheads="1"/>
          </p:cNvSpPr>
          <p:nvPr/>
        </p:nvSpPr>
        <p:spPr bwMode="auto">
          <a:xfrm>
            <a:off x="6011863" y="2014758"/>
            <a:ext cx="28400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rPr>
              <a:t>(</a:t>
            </a:r>
            <a:r>
              <a:rPr lang="en-US" altLang="ja-JP" b="1" i="1">
                <a:solidFill>
                  <a:srgbClr val="000000"/>
                </a:solidFill>
                <a:latin typeface="Bookman Old Style" pitchFamily="18" charset="0"/>
              </a:rPr>
              <a:t>X </a:t>
            </a:r>
            <a:r>
              <a:rPr lang="en-US" altLang="ja-JP" i="1">
                <a:solidFill>
                  <a:srgbClr val="000000"/>
                </a:solidFill>
                <a:latin typeface="Bookman Old Style" pitchFamily="18" charset="0"/>
              </a:rPr>
              <a:t>'</a:t>
            </a:r>
            <a:r>
              <a:rPr lang="en-US" altLang="ja-JP" baseline="-25000">
                <a:solidFill>
                  <a:srgbClr val="000000"/>
                </a:solidFill>
                <a:latin typeface="Bookman Old Style" pitchFamily="18" charset="0"/>
              </a:rPr>
              <a:t>  </a:t>
            </a:r>
            <a:r>
              <a:rPr lang="ja-JP" altLang="en-US">
                <a:solidFill>
                  <a:srgbClr val="000000"/>
                </a:solidFill>
              </a:rPr>
              <a:t>は最後の</a:t>
            </a:r>
            <a:r>
              <a:rPr lang="en-US" altLang="ja-JP" b="1" i="1">
                <a:solidFill>
                  <a:srgbClr val="000000"/>
                </a:solidFill>
                <a:latin typeface="Bookman Old Style" pitchFamily="18" charset="0"/>
              </a:rPr>
              <a:t>X </a:t>
            </a:r>
            <a:r>
              <a:rPr lang="en-US" altLang="ja-JP">
                <a:solidFill>
                  <a:srgbClr val="000000"/>
                </a:solidFill>
              </a:rPr>
              <a:t>)</a:t>
            </a:r>
          </a:p>
        </p:txBody>
      </p:sp>
      <p:sp>
        <p:nvSpPr>
          <p:cNvPr id="274533" name="Rectangle 101"/>
          <p:cNvSpPr>
            <a:spLocks noChangeArrowheads="1"/>
          </p:cNvSpPr>
          <p:nvPr/>
        </p:nvSpPr>
        <p:spPr bwMode="auto">
          <a:xfrm>
            <a:off x="0" y="3215573"/>
            <a:ext cx="2481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000000"/>
                </a:solidFill>
              </a:rPr>
              <a:t>外力がないとき</a:t>
            </a:r>
          </a:p>
        </p:txBody>
      </p:sp>
      <p:sp>
        <p:nvSpPr>
          <p:cNvPr id="274534" name="Rectangle 102"/>
          <p:cNvSpPr>
            <a:spLocks noChangeArrowheads="1"/>
          </p:cNvSpPr>
          <p:nvPr/>
        </p:nvSpPr>
        <p:spPr bwMode="auto">
          <a:xfrm>
            <a:off x="3284538" y="2567872"/>
            <a:ext cx="58594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dirty="0">
                <a:solidFill>
                  <a:srgbClr val="000000"/>
                </a:solidFill>
              </a:rPr>
              <a:t>(</a:t>
            </a:r>
            <a:r>
              <a:rPr lang="ja-JP" altLang="en-US" dirty="0">
                <a:solidFill>
                  <a:srgbClr val="000000"/>
                </a:solidFill>
              </a:rPr>
              <a:t>質点</a:t>
            </a:r>
            <a:r>
              <a:rPr lang="en-US" altLang="ja-JP" i="1" dirty="0" err="1">
                <a:solidFill>
                  <a:srgbClr val="000000"/>
                </a:solidFill>
                <a:latin typeface="Bookman Old Style" pitchFamily="18" charset="0"/>
              </a:rPr>
              <a:t>i</a:t>
            </a:r>
            <a:r>
              <a:rPr lang="en-US" altLang="ja-JP" i="1" dirty="0">
                <a:solidFill>
                  <a:srgbClr val="000000"/>
                </a:solidFill>
                <a:latin typeface="Bookman Old Style" pitchFamily="18" charset="0"/>
              </a:rPr>
              <a:t> </a:t>
            </a:r>
            <a:r>
              <a:rPr lang="ja-JP" altLang="en-US" dirty="0">
                <a:solidFill>
                  <a:srgbClr val="000000"/>
                </a:solidFill>
              </a:rPr>
              <a:t>の運動量</a:t>
            </a:r>
            <a:r>
              <a:rPr lang="en-US" altLang="ja-JP" b="1" i="1" dirty="0">
                <a:solidFill>
                  <a:srgbClr val="000000"/>
                </a:solidFill>
                <a:latin typeface="Bookman Old Style" pitchFamily="18" charset="0"/>
              </a:rPr>
              <a:t>p</a:t>
            </a:r>
            <a:r>
              <a:rPr lang="en-US" altLang="ja-JP" i="1" baseline="-25000" dirty="0">
                <a:solidFill>
                  <a:srgbClr val="000000"/>
                </a:solidFill>
                <a:latin typeface="Bookman Old Style" pitchFamily="18" charset="0"/>
              </a:rPr>
              <a:t>i</a:t>
            </a:r>
            <a:r>
              <a:rPr lang="en-US" altLang="ja-JP" i="1" dirty="0">
                <a:solidFill>
                  <a:srgbClr val="000000"/>
                </a:solidFill>
                <a:latin typeface="Bookman Old Style" pitchFamily="18" charset="0"/>
              </a:rPr>
              <a:t> </a:t>
            </a:r>
            <a:r>
              <a:rPr lang="en-US" altLang="ja-JP" dirty="0">
                <a:solidFill>
                  <a:srgbClr val="000000"/>
                </a:solidFill>
              </a:rPr>
              <a:t>, </a:t>
            </a:r>
            <a:r>
              <a:rPr lang="ja-JP" altLang="en-US" dirty="0">
                <a:solidFill>
                  <a:srgbClr val="000000"/>
                </a:solidFill>
                <a:latin typeface="Bookman Old Style" pitchFamily="18" charset="0"/>
              </a:rPr>
              <a:t>速度</a:t>
            </a:r>
            <a:r>
              <a:rPr lang="en-US" altLang="ja-JP" b="1" i="1" dirty="0">
                <a:solidFill>
                  <a:srgbClr val="000000"/>
                </a:solidFill>
                <a:latin typeface="Bookman Old Style" pitchFamily="18" charset="0"/>
              </a:rPr>
              <a:t>v</a:t>
            </a:r>
            <a:r>
              <a:rPr lang="en-US" altLang="ja-JP" i="1" baseline="-25000" dirty="0">
                <a:solidFill>
                  <a:srgbClr val="000000"/>
                </a:solidFill>
                <a:latin typeface="Bookman Old Style" pitchFamily="18" charset="0"/>
              </a:rPr>
              <a:t>i </a:t>
            </a:r>
            <a:r>
              <a:rPr lang="en-US" altLang="ja-JP" dirty="0">
                <a:solidFill>
                  <a:srgbClr val="000000"/>
                </a:solidFill>
              </a:rPr>
              <a:t>, </a:t>
            </a:r>
            <a:r>
              <a:rPr lang="ja-JP" altLang="en-US" dirty="0">
                <a:solidFill>
                  <a:srgbClr val="000000"/>
                </a:solidFill>
                <a:latin typeface="Bookman Old Style" pitchFamily="18" charset="0"/>
              </a:rPr>
              <a:t>質量</a:t>
            </a:r>
            <a:r>
              <a:rPr lang="en-US" altLang="ja-JP" i="1" dirty="0">
                <a:solidFill>
                  <a:srgbClr val="000000"/>
                </a:solidFill>
                <a:latin typeface="Bookman Old Style" pitchFamily="18" charset="0"/>
              </a:rPr>
              <a:t>m</a:t>
            </a:r>
            <a:r>
              <a:rPr lang="en-US" altLang="ja-JP" i="1" baseline="-25000" dirty="0">
                <a:solidFill>
                  <a:srgbClr val="000000"/>
                </a:solidFill>
                <a:latin typeface="Bookman Old Style" pitchFamily="18" charset="0"/>
              </a:rPr>
              <a:t>i</a:t>
            </a:r>
            <a:r>
              <a:rPr lang="en-US" altLang="ja-JP" i="1" dirty="0">
                <a:solidFill>
                  <a:srgbClr val="000000"/>
                </a:solidFill>
                <a:latin typeface="Bookman Old Style" pitchFamily="18" charset="0"/>
              </a:rPr>
              <a:t> </a:t>
            </a:r>
            <a:r>
              <a:rPr lang="en-US" altLang="ja-JP" dirty="0">
                <a:solidFill>
                  <a:srgbClr val="000000"/>
                </a:solidFill>
              </a:rPr>
              <a:t>)</a:t>
            </a:r>
          </a:p>
        </p:txBody>
      </p:sp>
      <p:sp>
        <p:nvSpPr>
          <p:cNvPr id="274535" name="Rectangle 103"/>
          <p:cNvSpPr>
            <a:spLocks noChangeArrowheads="1"/>
          </p:cNvSpPr>
          <p:nvPr/>
        </p:nvSpPr>
        <p:spPr bwMode="auto">
          <a:xfrm>
            <a:off x="0" y="4707300"/>
            <a:ext cx="16065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3333CC"/>
                </a:solidFill>
              </a:rPr>
              <a:t>反発係数</a:t>
            </a:r>
            <a:endParaRPr lang="ja-JP" altLang="en-US">
              <a:solidFill>
                <a:srgbClr val="3333CC"/>
              </a:solidFill>
            </a:endParaRPr>
          </a:p>
        </p:txBody>
      </p:sp>
      <p:graphicFrame>
        <p:nvGraphicFramePr>
          <p:cNvPr id="274536" name="Object 104"/>
          <p:cNvGraphicFramePr>
            <a:graphicFrameLocks noChangeAspect="1"/>
          </p:cNvGraphicFramePr>
          <p:nvPr>
            <p:extLst>
              <p:ext uri="{D42A27DB-BD31-4B8C-83A1-F6EECF244321}">
                <p14:modId xmlns:p14="http://schemas.microsoft.com/office/powerpoint/2010/main" val="343249270"/>
              </p:ext>
            </p:extLst>
          </p:nvPr>
        </p:nvGraphicFramePr>
        <p:xfrm>
          <a:off x="2407438" y="4491400"/>
          <a:ext cx="1122362" cy="1008062"/>
        </p:xfrm>
        <a:graphic>
          <a:graphicData uri="http://schemas.openxmlformats.org/presentationml/2006/ole">
            <mc:AlternateContent xmlns:mc="http://schemas.openxmlformats.org/markup-compatibility/2006">
              <mc:Choice xmlns:v="urn:schemas-microsoft-com:vml" Requires="v">
                <p:oleObj spid="_x0000_s356444" name="数式" r:id="rId11" imgW="482391" imgH="431613" progId="Equation.3">
                  <p:embed/>
                </p:oleObj>
              </mc:Choice>
              <mc:Fallback>
                <p:oleObj name="数式" r:id="rId11" imgW="482391" imgH="431613"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07438" y="4491400"/>
                        <a:ext cx="1122362"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4539" name="Rectangle 107"/>
          <p:cNvSpPr>
            <a:spLocks noChangeArrowheads="1"/>
          </p:cNvSpPr>
          <p:nvPr/>
        </p:nvSpPr>
        <p:spPr bwMode="auto">
          <a:xfrm>
            <a:off x="3851275" y="4707300"/>
            <a:ext cx="4005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dirty="0">
                <a:solidFill>
                  <a:srgbClr val="000000"/>
                </a:solidFill>
                <a:latin typeface="Bookman Old Style" pitchFamily="18" charset="0"/>
              </a:rPr>
              <a:t>力学的エネルギーの散逸</a:t>
            </a:r>
          </a:p>
        </p:txBody>
      </p:sp>
      <p:sp>
        <p:nvSpPr>
          <p:cNvPr id="274540" name="Rectangle 108"/>
          <p:cNvSpPr>
            <a:spLocks noChangeArrowheads="1"/>
          </p:cNvSpPr>
          <p:nvPr/>
        </p:nvSpPr>
        <p:spPr bwMode="auto">
          <a:xfrm>
            <a:off x="4321375" y="5634339"/>
            <a:ext cx="1962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3333CC"/>
                </a:solidFill>
              </a:rPr>
              <a:t>非弾性衝突</a:t>
            </a:r>
          </a:p>
        </p:txBody>
      </p:sp>
      <p:graphicFrame>
        <p:nvGraphicFramePr>
          <p:cNvPr id="274541" name="Object 109"/>
          <p:cNvGraphicFramePr>
            <a:graphicFrameLocks noChangeAspect="1"/>
          </p:cNvGraphicFramePr>
          <p:nvPr>
            <p:extLst>
              <p:ext uri="{D42A27DB-BD31-4B8C-83A1-F6EECF244321}">
                <p14:modId xmlns:p14="http://schemas.microsoft.com/office/powerpoint/2010/main" val="3097335276"/>
              </p:ext>
            </p:extLst>
          </p:nvPr>
        </p:nvGraphicFramePr>
        <p:xfrm>
          <a:off x="6842325" y="5634339"/>
          <a:ext cx="590550" cy="415925"/>
        </p:xfrm>
        <a:graphic>
          <a:graphicData uri="http://schemas.openxmlformats.org/presentationml/2006/ole">
            <mc:AlternateContent xmlns:mc="http://schemas.openxmlformats.org/markup-compatibility/2006">
              <mc:Choice xmlns:v="urn:schemas-microsoft-com:vml" Requires="v">
                <p:oleObj spid="_x0000_s356445" name="数式" r:id="rId13" imgW="253670" imgH="177569" progId="Equation.3">
                  <p:embed/>
                </p:oleObj>
              </mc:Choice>
              <mc:Fallback>
                <p:oleObj name="数式" r:id="rId13" imgW="253670" imgH="177569"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42325" y="5634339"/>
                        <a:ext cx="590550"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4544" name="Rectangle 112"/>
          <p:cNvSpPr>
            <a:spLocks noChangeArrowheads="1"/>
          </p:cNvSpPr>
          <p:nvPr/>
        </p:nvSpPr>
        <p:spPr bwMode="auto">
          <a:xfrm>
            <a:off x="2268538" y="5611189"/>
            <a:ext cx="287337"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74545" name="Rectangle 113"/>
          <p:cNvSpPr>
            <a:spLocks noChangeArrowheads="1"/>
          </p:cNvSpPr>
          <p:nvPr/>
        </p:nvSpPr>
        <p:spPr bwMode="auto">
          <a:xfrm>
            <a:off x="6769300" y="5562902"/>
            <a:ext cx="576263" cy="503237"/>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74546" name="Rectangle 114"/>
          <p:cNvSpPr>
            <a:spLocks noChangeArrowheads="1"/>
          </p:cNvSpPr>
          <p:nvPr/>
        </p:nvSpPr>
        <p:spPr bwMode="auto">
          <a:xfrm>
            <a:off x="7632900" y="5562902"/>
            <a:ext cx="576263" cy="503237"/>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74547" name="Rectangle 115"/>
          <p:cNvSpPr>
            <a:spLocks noChangeArrowheads="1"/>
          </p:cNvSpPr>
          <p:nvPr/>
        </p:nvSpPr>
        <p:spPr bwMode="auto">
          <a:xfrm>
            <a:off x="8533013" y="5562902"/>
            <a:ext cx="576262" cy="503237"/>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74548" name="Rectangle 116"/>
          <p:cNvSpPr>
            <a:spLocks noChangeArrowheads="1"/>
          </p:cNvSpPr>
          <p:nvPr/>
        </p:nvSpPr>
        <p:spPr bwMode="auto">
          <a:xfrm>
            <a:off x="3203575" y="6246287"/>
            <a:ext cx="863600"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74550" name="Rectangle 118"/>
          <p:cNvSpPr>
            <a:spLocks noChangeArrowheads="1"/>
          </p:cNvSpPr>
          <p:nvPr/>
        </p:nvSpPr>
        <p:spPr bwMode="auto">
          <a:xfrm>
            <a:off x="2484438" y="5611189"/>
            <a:ext cx="4206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rPr>
              <a:t>，</a:t>
            </a:r>
          </a:p>
        </p:txBody>
      </p:sp>
      <p:sp>
        <p:nvSpPr>
          <p:cNvPr id="274551" name="Rectangle 119"/>
          <p:cNvSpPr>
            <a:spLocks noChangeArrowheads="1"/>
          </p:cNvSpPr>
          <p:nvPr/>
        </p:nvSpPr>
        <p:spPr bwMode="auto">
          <a:xfrm>
            <a:off x="7345563" y="5562902"/>
            <a:ext cx="4206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rPr>
              <a:t>，</a:t>
            </a:r>
          </a:p>
        </p:txBody>
      </p:sp>
      <p:sp>
        <p:nvSpPr>
          <p:cNvPr id="274552" name="Rectangle 120"/>
          <p:cNvSpPr>
            <a:spLocks noChangeArrowheads="1"/>
          </p:cNvSpPr>
          <p:nvPr/>
        </p:nvSpPr>
        <p:spPr bwMode="auto">
          <a:xfrm>
            <a:off x="3995738" y="6246287"/>
            <a:ext cx="4206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rPr>
              <a:t>，</a:t>
            </a:r>
          </a:p>
        </p:txBody>
      </p:sp>
      <p:graphicFrame>
        <p:nvGraphicFramePr>
          <p:cNvPr id="274554" name="Object 122"/>
          <p:cNvGraphicFramePr>
            <a:graphicFrameLocks noChangeAspect="1"/>
          </p:cNvGraphicFramePr>
          <p:nvPr>
            <p:extLst>
              <p:ext uri="{D42A27DB-BD31-4B8C-83A1-F6EECF244321}">
                <p14:modId xmlns:p14="http://schemas.microsoft.com/office/powerpoint/2010/main" val="6524840"/>
              </p:ext>
            </p:extLst>
          </p:nvPr>
        </p:nvGraphicFramePr>
        <p:xfrm>
          <a:off x="1615275" y="4851762"/>
          <a:ext cx="620713" cy="325438"/>
        </p:xfrm>
        <a:graphic>
          <a:graphicData uri="http://schemas.openxmlformats.org/presentationml/2006/ole">
            <mc:AlternateContent xmlns:mc="http://schemas.openxmlformats.org/markup-compatibility/2006">
              <mc:Choice xmlns:v="urn:schemas-microsoft-com:vml" Requires="v">
                <p:oleObj spid="_x0000_s356446" name="数式" r:id="rId15" imgW="266469" imgH="139579" progId="Equation.3">
                  <p:embed/>
                </p:oleObj>
              </mc:Choice>
              <mc:Fallback>
                <p:oleObj name="数式" r:id="rId15" imgW="266469" imgH="13957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15275" y="4851762"/>
                        <a:ext cx="620713"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4555" name="Rectangle 123"/>
          <p:cNvSpPr>
            <a:spLocks noChangeArrowheads="1"/>
          </p:cNvSpPr>
          <p:nvPr/>
        </p:nvSpPr>
        <p:spPr bwMode="auto">
          <a:xfrm>
            <a:off x="1619250" y="1081709"/>
            <a:ext cx="2305050" cy="792163"/>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74556" name="Rectangle 124"/>
          <p:cNvSpPr>
            <a:spLocks noChangeArrowheads="1"/>
          </p:cNvSpPr>
          <p:nvPr/>
        </p:nvSpPr>
        <p:spPr bwMode="auto">
          <a:xfrm>
            <a:off x="6372225" y="1236159"/>
            <a:ext cx="684213" cy="57785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74557" name="Rectangle 125"/>
          <p:cNvSpPr>
            <a:spLocks noChangeArrowheads="1"/>
          </p:cNvSpPr>
          <p:nvPr/>
        </p:nvSpPr>
        <p:spPr bwMode="auto">
          <a:xfrm>
            <a:off x="4427538" y="1991608"/>
            <a:ext cx="1296987" cy="57785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74558" name="Rectangle 126"/>
          <p:cNvSpPr>
            <a:spLocks noChangeArrowheads="1"/>
          </p:cNvSpPr>
          <p:nvPr/>
        </p:nvSpPr>
        <p:spPr bwMode="auto">
          <a:xfrm>
            <a:off x="6443663" y="1236159"/>
            <a:ext cx="688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m</a:t>
            </a:r>
            <a:r>
              <a:rPr lang="en-US" altLang="ja-JP" b="1" i="1">
                <a:solidFill>
                  <a:srgbClr val="000000"/>
                </a:solidFill>
                <a:latin typeface="Bookman Old Style" pitchFamily="18" charset="0"/>
              </a:rPr>
              <a:t>v</a:t>
            </a:r>
          </a:p>
        </p:txBody>
      </p:sp>
      <p:sp>
        <p:nvSpPr>
          <p:cNvPr id="274559" name="Rectangle 127"/>
          <p:cNvSpPr>
            <a:spLocks noChangeArrowheads="1"/>
          </p:cNvSpPr>
          <p:nvPr/>
        </p:nvSpPr>
        <p:spPr bwMode="auto">
          <a:xfrm>
            <a:off x="4427538" y="1991608"/>
            <a:ext cx="1104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b="1" i="1">
                <a:solidFill>
                  <a:srgbClr val="000000"/>
                </a:solidFill>
                <a:latin typeface="Bookman Old Style" pitchFamily="18" charset="0"/>
              </a:rPr>
              <a:t>p</a:t>
            </a:r>
            <a:r>
              <a:rPr lang="en-US" altLang="ja-JP" i="1">
                <a:solidFill>
                  <a:srgbClr val="000000"/>
                </a:solidFill>
                <a:latin typeface="Bookman Old Style" pitchFamily="18" charset="0"/>
              </a:rPr>
              <a:t>' </a:t>
            </a:r>
            <a:r>
              <a:rPr lang="en-US" altLang="ja-JP">
                <a:solidFill>
                  <a:srgbClr val="000000"/>
                </a:solidFill>
                <a:latin typeface="Symbol" pitchFamily="18" charset="2"/>
              </a:rPr>
              <a:t>-</a:t>
            </a:r>
            <a:r>
              <a:rPr lang="en-US" altLang="ja-JP" baseline="-25000">
                <a:solidFill>
                  <a:srgbClr val="000000"/>
                </a:solidFill>
                <a:latin typeface="Bookman Old Style" pitchFamily="18" charset="0"/>
              </a:rPr>
              <a:t> </a:t>
            </a:r>
            <a:r>
              <a:rPr lang="en-US" altLang="ja-JP" b="1" i="1">
                <a:solidFill>
                  <a:srgbClr val="000000"/>
                </a:solidFill>
                <a:latin typeface="Bookman Old Style" pitchFamily="18" charset="0"/>
              </a:rPr>
              <a:t>p</a:t>
            </a:r>
          </a:p>
        </p:txBody>
      </p:sp>
      <p:sp>
        <p:nvSpPr>
          <p:cNvPr id="274560" name="Rectangle 128"/>
          <p:cNvSpPr>
            <a:spLocks noChangeArrowheads="1"/>
          </p:cNvSpPr>
          <p:nvPr/>
        </p:nvSpPr>
        <p:spPr bwMode="auto">
          <a:xfrm>
            <a:off x="3816350" y="3288598"/>
            <a:ext cx="863600"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74561" name="Rectangle 129"/>
          <p:cNvSpPr>
            <a:spLocks noChangeArrowheads="1"/>
          </p:cNvSpPr>
          <p:nvPr/>
        </p:nvSpPr>
        <p:spPr bwMode="auto">
          <a:xfrm>
            <a:off x="5437188" y="3215573"/>
            <a:ext cx="2879725" cy="576262"/>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74562" name="Rectangle 130"/>
          <p:cNvSpPr>
            <a:spLocks noChangeArrowheads="1"/>
          </p:cNvSpPr>
          <p:nvPr/>
        </p:nvSpPr>
        <p:spPr bwMode="auto">
          <a:xfrm>
            <a:off x="1765700" y="3926711"/>
            <a:ext cx="4321175"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74563" name="Rectangle 131"/>
          <p:cNvSpPr>
            <a:spLocks noChangeArrowheads="1"/>
          </p:cNvSpPr>
          <p:nvPr/>
        </p:nvSpPr>
        <p:spPr bwMode="auto">
          <a:xfrm>
            <a:off x="2262975" y="4491400"/>
            <a:ext cx="1368425" cy="1008062"/>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74569" name="Rectangle 137"/>
          <p:cNvSpPr>
            <a:spLocks noChangeArrowheads="1"/>
          </p:cNvSpPr>
          <p:nvPr/>
        </p:nvSpPr>
        <p:spPr bwMode="auto">
          <a:xfrm>
            <a:off x="7740650" y="4707300"/>
            <a:ext cx="1108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a:solidFill>
                  <a:srgbClr val="000000"/>
                </a:solidFill>
                <a:latin typeface="Bookman Old Style" pitchFamily="18" charset="0"/>
              </a:rPr>
              <a:t>(</a:t>
            </a:r>
            <a:r>
              <a:rPr kumimoji="0" lang="ja-JP" altLang="en-US">
                <a:solidFill>
                  <a:srgbClr val="000000"/>
                </a:solidFill>
                <a:latin typeface="Bookman Old Style" pitchFamily="18" charset="0"/>
              </a:rPr>
              <a:t>損</a:t>
            </a:r>
            <a:r>
              <a:rPr lang="ja-JP" altLang="en-US">
                <a:solidFill>
                  <a:srgbClr val="000000"/>
                </a:solidFill>
                <a:latin typeface="Bookman Old Style" pitchFamily="18" charset="0"/>
              </a:rPr>
              <a:t>失</a:t>
            </a:r>
            <a:r>
              <a:rPr lang="en-US" altLang="ja-JP">
                <a:solidFill>
                  <a:srgbClr val="000000"/>
                </a:solidFill>
                <a:latin typeface="Bookman Old Style" pitchFamily="18" charset="0"/>
              </a:rPr>
              <a:t>)</a:t>
            </a:r>
          </a:p>
        </p:txBody>
      </p:sp>
      <p:graphicFrame>
        <p:nvGraphicFramePr>
          <p:cNvPr id="274570" name="Object 138"/>
          <p:cNvGraphicFramePr>
            <a:graphicFrameLocks noChangeAspect="1"/>
          </p:cNvGraphicFramePr>
          <p:nvPr>
            <p:extLst>
              <p:ext uri="{D42A27DB-BD31-4B8C-83A1-F6EECF244321}">
                <p14:modId xmlns:p14="http://schemas.microsoft.com/office/powerpoint/2010/main" val="238813327"/>
              </p:ext>
            </p:extLst>
          </p:nvPr>
        </p:nvGraphicFramePr>
        <p:xfrm>
          <a:off x="8758238" y="4778737"/>
          <a:ext cx="385762" cy="474663"/>
        </p:xfrm>
        <a:graphic>
          <a:graphicData uri="http://schemas.openxmlformats.org/presentationml/2006/ole">
            <mc:AlternateContent xmlns:mc="http://schemas.openxmlformats.org/markup-compatibility/2006">
              <mc:Choice xmlns:v="urn:schemas-microsoft-com:vml" Requires="v">
                <p:oleObj spid="_x0000_s356447" name="数式" r:id="rId17" imgW="164957" imgH="203024" progId="Equation.3">
                  <p:embed/>
                </p:oleObj>
              </mc:Choice>
              <mc:Fallback>
                <p:oleObj name="数式" r:id="rId17" imgW="164957" imgH="203024"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58238" y="4778737"/>
                        <a:ext cx="385762"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4571" name="Object 139"/>
          <p:cNvGraphicFramePr>
            <a:graphicFrameLocks noChangeAspect="1"/>
          </p:cNvGraphicFramePr>
          <p:nvPr>
            <p:extLst>
              <p:ext uri="{D42A27DB-BD31-4B8C-83A1-F6EECF244321}">
                <p14:modId xmlns:p14="http://schemas.microsoft.com/office/powerpoint/2010/main" val="1393838314"/>
              </p:ext>
            </p:extLst>
          </p:nvPr>
        </p:nvGraphicFramePr>
        <p:xfrm>
          <a:off x="2268538" y="5682627"/>
          <a:ext cx="295275" cy="415925"/>
        </p:xfrm>
        <a:graphic>
          <a:graphicData uri="http://schemas.openxmlformats.org/presentationml/2006/ole">
            <mc:AlternateContent xmlns:mc="http://schemas.openxmlformats.org/markup-compatibility/2006">
              <mc:Choice xmlns:v="urn:schemas-microsoft-com:vml" Requires="v">
                <p:oleObj spid="_x0000_s356448" name="数式" r:id="rId19" imgW="126725" imgH="177415" progId="Equation.3">
                  <p:embed/>
                </p:oleObj>
              </mc:Choice>
              <mc:Fallback>
                <p:oleObj name="数式" r:id="rId19" imgW="126725" imgH="177415"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68538" y="5682627"/>
                        <a:ext cx="29527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4572" name="Object 140"/>
          <p:cNvGraphicFramePr>
            <a:graphicFrameLocks noChangeAspect="1"/>
          </p:cNvGraphicFramePr>
          <p:nvPr>
            <p:extLst>
              <p:ext uri="{D42A27DB-BD31-4B8C-83A1-F6EECF244321}">
                <p14:modId xmlns:p14="http://schemas.microsoft.com/office/powerpoint/2010/main" val="2003716044"/>
              </p:ext>
            </p:extLst>
          </p:nvPr>
        </p:nvGraphicFramePr>
        <p:xfrm>
          <a:off x="6337500" y="5634339"/>
          <a:ext cx="384175" cy="474663"/>
        </p:xfrm>
        <a:graphic>
          <a:graphicData uri="http://schemas.openxmlformats.org/presentationml/2006/ole">
            <mc:AlternateContent xmlns:mc="http://schemas.openxmlformats.org/markup-compatibility/2006">
              <mc:Choice xmlns:v="urn:schemas-microsoft-com:vml" Requires="v">
                <p:oleObj spid="_x0000_s356449" name="数式" r:id="rId21" imgW="164957" imgH="203024" progId="Equation.3">
                  <p:embed/>
                </p:oleObj>
              </mc:Choice>
              <mc:Fallback>
                <p:oleObj name="数式" r:id="rId21" imgW="164957" imgH="203024"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37500" y="5634339"/>
                        <a:ext cx="384175"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4574" name="Rectangle 142"/>
          <p:cNvSpPr>
            <a:spLocks noChangeArrowheads="1"/>
          </p:cNvSpPr>
          <p:nvPr/>
        </p:nvSpPr>
        <p:spPr bwMode="auto">
          <a:xfrm>
            <a:off x="7632900" y="5562902"/>
            <a:ext cx="6508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rPr>
              <a:t>0 &lt;</a:t>
            </a:r>
          </a:p>
        </p:txBody>
      </p:sp>
      <p:sp>
        <p:nvSpPr>
          <p:cNvPr id="274576" name="Rectangle 144"/>
          <p:cNvSpPr>
            <a:spLocks noChangeArrowheads="1"/>
          </p:cNvSpPr>
          <p:nvPr/>
        </p:nvSpPr>
        <p:spPr bwMode="auto">
          <a:xfrm>
            <a:off x="8458400" y="5562902"/>
            <a:ext cx="6508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rPr>
              <a:t>&lt; 1</a:t>
            </a:r>
          </a:p>
        </p:txBody>
      </p:sp>
      <p:sp>
        <p:nvSpPr>
          <p:cNvPr id="274577" name="Rectangle 145"/>
          <p:cNvSpPr>
            <a:spLocks noChangeArrowheads="1"/>
          </p:cNvSpPr>
          <p:nvPr/>
        </p:nvSpPr>
        <p:spPr bwMode="auto">
          <a:xfrm>
            <a:off x="3132138" y="6246287"/>
            <a:ext cx="895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最</a:t>
            </a:r>
            <a:r>
              <a:rPr lang="ja-JP" altLang="en-US">
                <a:solidFill>
                  <a:srgbClr val="000000"/>
                </a:solidFill>
                <a:latin typeface="Bookman Old Style" pitchFamily="18" charset="0"/>
              </a:rPr>
              <a:t>大</a:t>
            </a:r>
          </a:p>
        </p:txBody>
      </p:sp>
      <p:sp>
        <p:nvSpPr>
          <p:cNvPr id="274488" name="Rectangle 56"/>
          <p:cNvSpPr>
            <a:spLocks noChangeArrowheads="1"/>
          </p:cNvSpPr>
          <p:nvPr/>
        </p:nvSpPr>
        <p:spPr bwMode="auto">
          <a:xfrm>
            <a:off x="5689600" y="1236159"/>
            <a:ext cx="1403350" cy="576263"/>
          </a:xfrm>
          <a:prstGeom prst="rect">
            <a:avLst/>
          </a:prstGeom>
          <a:noFill/>
          <a:ln w="19050">
            <a:solidFill>
              <a:srgbClr val="FF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noAutofit/>
          </a:bodyPr>
          <a:lstStyle/>
          <a:p>
            <a:endParaRPr lang="ja-JP" altLang="en-US">
              <a:solidFill>
                <a:srgbClr val="000000"/>
              </a:solidFill>
              <a:latin typeface="Bookman Old Style" pitchFamily="18" charset="0"/>
            </a:endParaRPr>
          </a:p>
        </p:txBody>
      </p:sp>
      <p:sp>
        <p:nvSpPr>
          <p:cNvPr id="274489" name="Rectangle 57"/>
          <p:cNvSpPr>
            <a:spLocks noChangeArrowheads="1"/>
          </p:cNvSpPr>
          <p:nvPr/>
        </p:nvSpPr>
        <p:spPr bwMode="auto">
          <a:xfrm>
            <a:off x="3635375" y="1991608"/>
            <a:ext cx="2089150" cy="576263"/>
          </a:xfrm>
          <a:prstGeom prst="rect">
            <a:avLst/>
          </a:prstGeom>
          <a:noFill/>
          <a:ln w="19050">
            <a:solidFill>
              <a:srgbClr val="FF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noAutofit/>
          </a:bodyPr>
          <a:lstStyle/>
          <a:p>
            <a:endParaRPr lang="ja-JP" altLang="en-US">
              <a:solidFill>
                <a:srgbClr val="000000"/>
              </a:solidFill>
              <a:latin typeface="Bookman Old Style" pitchFamily="18" charset="0"/>
            </a:endParaRPr>
          </a:p>
        </p:txBody>
      </p:sp>
      <p:sp>
        <p:nvSpPr>
          <p:cNvPr id="274495" name="Rectangle 63"/>
          <p:cNvSpPr>
            <a:spLocks noChangeArrowheads="1"/>
          </p:cNvSpPr>
          <p:nvPr/>
        </p:nvSpPr>
        <p:spPr bwMode="auto">
          <a:xfrm>
            <a:off x="2519363" y="3155710"/>
            <a:ext cx="2232025" cy="720725"/>
          </a:xfrm>
          <a:prstGeom prst="rect">
            <a:avLst/>
          </a:prstGeom>
          <a:noFill/>
          <a:ln w="19050">
            <a:solidFill>
              <a:srgbClr val="FF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noAutofit/>
          </a:bodyPr>
          <a:lstStyle/>
          <a:p>
            <a:endParaRPr lang="ja-JP" altLang="en-US">
              <a:solidFill>
                <a:srgbClr val="000000"/>
              </a:solidFill>
              <a:latin typeface="Bookman Old Style" pitchFamily="18" charset="0"/>
            </a:endParaRPr>
          </a:p>
        </p:txBody>
      </p:sp>
      <p:sp>
        <p:nvSpPr>
          <p:cNvPr id="274496" name="Rectangle 64"/>
          <p:cNvSpPr>
            <a:spLocks noChangeArrowheads="1"/>
          </p:cNvSpPr>
          <p:nvPr/>
        </p:nvSpPr>
        <p:spPr bwMode="auto">
          <a:xfrm>
            <a:off x="5364163" y="3155710"/>
            <a:ext cx="2952750" cy="720725"/>
          </a:xfrm>
          <a:prstGeom prst="rect">
            <a:avLst/>
          </a:prstGeom>
          <a:noFill/>
          <a:ln w="19050">
            <a:solidFill>
              <a:srgbClr val="FF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noAutofit/>
          </a:bodyPr>
          <a:lstStyle/>
          <a:p>
            <a:endParaRPr lang="ja-JP" altLang="en-US">
              <a:solidFill>
                <a:srgbClr val="000000"/>
              </a:solidFill>
              <a:latin typeface="Bookman Old Style" pitchFamily="18" charset="0"/>
            </a:endParaRPr>
          </a:p>
        </p:txBody>
      </p:sp>
      <p:sp>
        <p:nvSpPr>
          <p:cNvPr id="274542" name="Rectangle 110"/>
          <p:cNvSpPr>
            <a:spLocks noChangeArrowheads="1"/>
          </p:cNvSpPr>
          <p:nvPr/>
        </p:nvSpPr>
        <p:spPr bwMode="auto">
          <a:xfrm>
            <a:off x="1622825" y="3926711"/>
            <a:ext cx="4535488" cy="517967"/>
          </a:xfrm>
          <a:prstGeom prst="rect">
            <a:avLst/>
          </a:prstGeom>
          <a:noFill/>
          <a:ln w="19050">
            <a:solidFill>
              <a:srgbClr val="FF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noAutofit/>
          </a:bodyPr>
          <a:lstStyle/>
          <a:p>
            <a:endParaRPr lang="ja-JP" altLang="en-US">
              <a:solidFill>
                <a:srgbClr val="000000"/>
              </a:solidFill>
              <a:latin typeface="Bookman Old Style" pitchFamily="18" charset="0"/>
            </a:endParaRPr>
          </a:p>
        </p:txBody>
      </p:sp>
      <p:sp>
        <p:nvSpPr>
          <p:cNvPr id="274543" name="Rectangle 111"/>
          <p:cNvSpPr>
            <a:spLocks noChangeArrowheads="1"/>
          </p:cNvSpPr>
          <p:nvPr/>
        </p:nvSpPr>
        <p:spPr bwMode="auto">
          <a:xfrm>
            <a:off x="1615274" y="4491400"/>
            <a:ext cx="2239095" cy="1008062"/>
          </a:xfrm>
          <a:prstGeom prst="rect">
            <a:avLst/>
          </a:prstGeom>
          <a:noFill/>
          <a:ln w="19050">
            <a:solidFill>
              <a:srgbClr val="FF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noAutofit/>
          </a:bodyPr>
          <a:lstStyle/>
          <a:p>
            <a:endParaRPr lang="ja-JP" altLang="en-US">
              <a:solidFill>
                <a:srgbClr val="000000"/>
              </a:solidFill>
              <a:latin typeface="Bookman Old Style" pitchFamily="18" charset="0"/>
            </a:endParaRPr>
          </a:p>
        </p:txBody>
      </p:sp>
      <p:sp>
        <p:nvSpPr>
          <p:cNvPr id="274564" name="Rectangle 132"/>
          <p:cNvSpPr>
            <a:spLocks noChangeArrowheads="1"/>
          </p:cNvSpPr>
          <p:nvPr/>
        </p:nvSpPr>
        <p:spPr bwMode="auto">
          <a:xfrm>
            <a:off x="827088" y="1008684"/>
            <a:ext cx="3240087" cy="936625"/>
          </a:xfrm>
          <a:prstGeom prst="rect">
            <a:avLst/>
          </a:prstGeom>
          <a:noFill/>
          <a:ln w="19050">
            <a:solidFill>
              <a:srgbClr val="FF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noAutofit/>
          </a:bodyPr>
          <a:lstStyle/>
          <a:p>
            <a:endParaRPr lang="ja-JP" altLang="en-US">
              <a:solidFill>
                <a:srgbClr val="000000"/>
              </a:solidFill>
              <a:latin typeface="Bookman Old Style" pitchFamily="18" charset="0"/>
            </a:endParaRPr>
          </a:p>
        </p:txBody>
      </p:sp>
      <p:sp>
        <p:nvSpPr>
          <p:cNvPr id="274565" name="Rectangle 133"/>
          <p:cNvSpPr>
            <a:spLocks noChangeArrowheads="1"/>
          </p:cNvSpPr>
          <p:nvPr/>
        </p:nvSpPr>
        <p:spPr bwMode="auto">
          <a:xfrm>
            <a:off x="1619250" y="5547753"/>
            <a:ext cx="2232025" cy="621556"/>
          </a:xfrm>
          <a:prstGeom prst="rect">
            <a:avLst/>
          </a:prstGeom>
          <a:noFill/>
          <a:ln w="19050">
            <a:solidFill>
              <a:srgbClr val="FF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noAutofit/>
          </a:bodyPr>
          <a:lstStyle/>
          <a:p>
            <a:endParaRPr lang="ja-JP" altLang="en-US">
              <a:solidFill>
                <a:srgbClr val="000000"/>
              </a:solidFill>
              <a:latin typeface="Bookman Old Style" pitchFamily="18" charset="0"/>
            </a:endParaRPr>
          </a:p>
        </p:txBody>
      </p:sp>
      <p:sp>
        <p:nvSpPr>
          <p:cNvPr id="274566" name="Rectangle 134"/>
          <p:cNvSpPr>
            <a:spLocks noChangeArrowheads="1"/>
          </p:cNvSpPr>
          <p:nvPr/>
        </p:nvSpPr>
        <p:spPr bwMode="auto">
          <a:xfrm>
            <a:off x="6266063" y="5532699"/>
            <a:ext cx="2843212" cy="625033"/>
          </a:xfrm>
          <a:prstGeom prst="rect">
            <a:avLst/>
          </a:prstGeom>
          <a:noFill/>
          <a:ln w="19050">
            <a:solidFill>
              <a:srgbClr val="FF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noAutofit/>
          </a:bodyPr>
          <a:lstStyle/>
          <a:p>
            <a:endParaRPr lang="ja-JP" altLang="en-US">
              <a:solidFill>
                <a:srgbClr val="000000"/>
              </a:solidFill>
              <a:latin typeface="Bookman Old Style" pitchFamily="18" charset="0"/>
            </a:endParaRPr>
          </a:p>
        </p:txBody>
      </p:sp>
      <p:sp>
        <p:nvSpPr>
          <p:cNvPr id="274567" name="Rectangle 135"/>
          <p:cNvSpPr>
            <a:spLocks noChangeArrowheads="1"/>
          </p:cNvSpPr>
          <p:nvPr/>
        </p:nvSpPr>
        <p:spPr bwMode="auto">
          <a:xfrm>
            <a:off x="2700338" y="6215605"/>
            <a:ext cx="3095625" cy="608532"/>
          </a:xfrm>
          <a:prstGeom prst="rect">
            <a:avLst/>
          </a:prstGeom>
          <a:noFill/>
          <a:ln w="19050">
            <a:solidFill>
              <a:srgbClr val="FF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noAutofit/>
          </a:bodyPr>
          <a:lstStyle/>
          <a:p>
            <a:endParaRPr lang="ja-JP" altLang="en-US">
              <a:solidFill>
                <a:srgbClr val="000000"/>
              </a:solidFill>
              <a:latin typeface="Bookman Old Style" pitchFamily="18" charset="0"/>
            </a:endParaRPr>
          </a:p>
        </p:txBody>
      </p:sp>
    </p:spTree>
    <p:extLst>
      <p:ext uri="{BB962C8B-B14F-4D97-AF65-F5344CB8AC3E}">
        <p14:creationId xmlns:p14="http://schemas.microsoft.com/office/powerpoint/2010/main" val="1094171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45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45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45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45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456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44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44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455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455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448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448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448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45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455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455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4489"/>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2744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449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45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453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7456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74561"/>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74491"/>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74495"/>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274492"/>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74496"/>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7449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74562"/>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74498"/>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74542"/>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7453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7455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74563"/>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nodeType="clickEffect">
                                  <p:stCondLst>
                                    <p:cond delay="0"/>
                                  </p:stCondLst>
                                  <p:childTnLst>
                                    <p:set>
                                      <p:cBhvr>
                                        <p:cTn id="108" dur="1" fill="hold">
                                          <p:stCondLst>
                                            <p:cond delay="0"/>
                                          </p:stCondLst>
                                        </p:cTn>
                                        <p:tgtEl>
                                          <p:spTgt spid="274536"/>
                                        </p:tgtEl>
                                        <p:attrNameLst>
                                          <p:attrName>style.visibility</p:attrName>
                                        </p:attrNameLst>
                                      </p:cBhvr>
                                      <p:to>
                                        <p:strVal val="visible"/>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274543"/>
                                        </p:tgtEl>
                                        <p:attrNameLst>
                                          <p:attrName>style.visibility</p:attrName>
                                        </p:attrNameLst>
                                      </p:cBhvr>
                                      <p:to>
                                        <p:strVal val="visible"/>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274539"/>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27457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74569"/>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27450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7450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74510"/>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74520"/>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274544"/>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274550"/>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nodeType="clickEffect">
                                  <p:stCondLst>
                                    <p:cond delay="0"/>
                                  </p:stCondLst>
                                  <p:childTnLst>
                                    <p:set>
                                      <p:cBhvr>
                                        <p:cTn id="138" dur="1" fill="hold">
                                          <p:stCondLst>
                                            <p:cond delay="0"/>
                                          </p:stCondLst>
                                        </p:cTn>
                                        <p:tgtEl>
                                          <p:spTgt spid="274571"/>
                                        </p:tgtEl>
                                        <p:attrNameLst>
                                          <p:attrName>style.visibility</p:attrName>
                                        </p:attrNameLst>
                                      </p:cBhvr>
                                      <p:to>
                                        <p:strVal val="visibl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274516"/>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274565"/>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274502"/>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27454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274545"/>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274546"/>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274547"/>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274551"/>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274572"/>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ntr" presetSubtype="0" fill="hold" nodeType="clickEffect">
                                  <p:stCondLst>
                                    <p:cond delay="0"/>
                                  </p:stCondLst>
                                  <p:childTnLst>
                                    <p:set>
                                      <p:cBhvr>
                                        <p:cTn id="166" dur="1" fill="hold">
                                          <p:stCondLst>
                                            <p:cond delay="0"/>
                                          </p:stCondLst>
                                        </p:cTn>
                                        <p:tgtEl>
                                          <p:spTgt spid="274541"/>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274574"/>
                                        </p:tgtEl>
                                        <p:attrNameLst>
                                          <p:attrName>style.visibility</p:attrName>
                                        </p:attrNameLst>
                                      </p:cBhvr>
                                      <p:to>
                                        <p:strVal val="visible"/>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274576"/>
                                        </p:tgtEl>
                                        <p:attrNameLst>
                                          <p:attrName>style.visibility</p:attrName>
                                        </p:attrNameLst>
                                      </p:cBhvr>
                                      <p:to>
                                        <p:strVal val="visible"/>
                                      </p:to>
                                    </p:se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274566"/>
                                        </p:tgtEl>
                                        <p:attrNameLst>
                                          <p:attrName>style.visibility</p:attrName>
                                        </p:attrNameLst>
                                      </p:cBhvr>
                                      <p:to>
                                        <p:strVal val="visible"/>
                                      </p:to>
                                    </p:se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274505"/>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274506"/>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274511"/>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274521"/>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274548"/>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274552"/>
                                        </p:tgtEl>
                                        <p:attrNameLst>
                                          <p:attrName>style.visibility</p:attrName>
                                        </p:attrNameLst>
                                      </p:cBhvr>
                                      <p:to>
                                        <p:strVal val="visible"/>
                                      </p:to>
                                    </p:se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1" presetClass="entr" presetSubtype="0" fill="hold" grpId="0" nodeType="clickEffect">
                                  <p:stCondLst>
                                    <p:cond delay="0"/>
                                  </p:stCondLst>
                                  <p:childTnLst>
                                    <p:set>
                                      <p:cBhvr>
                                        <p:cTn id="196" dur="1" fill="hold">
                                          <p:stCondLst>
                                            <p:cond delay="0"/>
                                          </p:stCondLst>
                                        </p:cTn>
                                        <p:tgtEl>
                                          <p:spTgt spid="274577"/>
                                        </p:tgtEl>
                                        <p:attrNameLst>
                                          <p:attrName>style.visibility</p:attrName>
                                        </p:attrNameLst>
                                      </p:cBhvr>
                                      <p:to>
                                        <p:strVal val="visible"/>
                                      </p:to>
                                    </p:set>
                                  </p:childTnLst>
                                </p:cTn>
                              </p:par>
                            </p:childTnLst>
                          </p:cTn>
                        </p:par>
                      </p:childTnLst>
                    </p:cTn>
                  </p:par>
                  <p:par>
                    <p:cTn id="197" fill="hold" nodeType="clickPar">
                      <p:stCondLst>
                        <p:cond delay="indefinite"/>
                      </p:stCondLst>
                      <p:childTnLst>
                        <p:par>
                          <p:cTn id="198" fill="hold" nodeType="withGroup">
                            <p:stCondLst>
                              <p:cond delay="0"/>
                            </p:stCondLst>
                            <p:childTnLst>
                              <p:par>
                                <p:cTn id="199" presetID="1" presetClass="entr" presetSubtype="0" fill="hold" grpId="0" nodeType="clickEffect">
                                  <p:stCondLst>
                                    <p:cond delay="0"/>
                                  </p:stCondLst>
                                  <p:childTnLst>
                                    <p:set>
                                      <p:cBhvr>
                                        <p:cTn id="200" dur="1" fill="hold">
                                          <p:stCondLst>
                                            <p:cond delay="0"/>
                                          </p:stCondLst>
                                        </p:cTn>
                                        <p:tgtEl>
                                          <p:spTgt spid="274517"/>
                                        </p:tgtEl>
                                        <p:attrNameLst>
                                          <p:attrName>style.visibility</p:attrName>
                                        </p:attrNameLst>
                                      </p:cBhvr>
                                      <p:to>
                                        <p:strVal val="visible"/>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274567"/>
                                        </p:tgtEl>
                                        <p:attrNameLst>
                                          <p:attrName>style.visibility</p:attrName>
                                        </p:attrNameLst>
                                      </p:cBhvr>
                                      <p:to>
                                        <p:strVal val="visible"/>
                                      </p:to>
                                    </p:se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1" presetClass="entr" presetSubtype="0" fill="hold" grpId="0" nodeType="clickEffect">
                                  <p:stCondLst>
                                    <p:cond delay="0"/>
                                  </p:stCondLst>
                                  <p:childTnLst>
                                    <p:set>
                                      <p:cBhvr>
                                        <p:cTn id="208" dur="1" fill="hold">
                                          <p:stCondLst>
                                            <p:cond delay="0"/>
                                          </p:stCondLst>
                                        </p:cTn>
                                        <p:tgtEl>
                                          <p:spTgt spid="274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83" grpId="0"/>
      <p:bldP spid="274484" grpId="0"/>
      <p:bldP spid="274486" grpId="0"/>
      <p:bldP spid="274487" grpId="0"/>
      <p:bldP spid="274491" grpId="0"/>
      <p:bldP spid="274493" grpId="0"/>
      <p:bldP spid="274497" grpId="0"/>
      <p:bldP spid="274498" grpId="0"/>
      <p:bldP spid="274502" grpId="0"/>
      <p:bldP spid="274505" grpId="0"/>
      <p:bldP spid="274506" grpId="0"/>
      <p:bldP spid="274507" grpId="0"/>
      <p:bldP spid="274510" grpId="0"/>
      <p:bldP spid="274511" grpId="0"/>
      <p:bldP spid="274516" grpId="0"/>
      <p:bldP spid="274517" grpId="0"/>
      <p:bldP spid="274520" grpId="0" animBg="1"/>
      <p:bldP spid="274521" grpId="0" animBg="1"/>
      <p:bldP spid="274522" grpId="0"/>
      <p:bldP spid="274524" grpId="0"/>
      <p:bldP spid="274525" grpId="0"/>
      <p:bldP spid="274532" grpId="0"/>
      <p:bldP spid="274533" grpId="0"/>
      <p:bldP spid="274534" grpId="0"/>
      <p:bldP spid="274535" grpId="0"/>
      <p:bldP spid="274539" grpId="0"/>
      <p:bldP spid="274540" grpId="0"/>
      <p:bldP spid="274544" grpId="0" animBg="1"/>
      <p:bldP spid="274545" grpId="0" animBg="1"/>
      <p:bldP spid="274546" grpId="0" animBg="1"/>
      <p:bldP spid="274547" grpId="0" animBg="1"/>
      <p:bldP spid="274548" grpId="0" animBg="1"/>
      <p:bldP spid="274550" grpId="0"/>
      <p:bldP spid="274551" grpId="0"/>
      <p:bldP spid="274552" grpId="0"/>
      <p:bldP spid="274555" grpId="0" animBg="1"/>
      <p:bldP spid="274556" grpId="0" animBg="1"/>
      <p:bldP spid="274557" grpId="0" animBg="1"/>
      <p:bldP spid="274558" grpId="0"/>
      <p:bldP spid="274559" grpId="0"/>
      <p:bldP spid="274560" grpId="0" animBg="1"/>
      <p:bldP spid="274561" grpId="0" animBg="1"/>
      <p:bldP spid="274562" grpId="0" animBg="1"/>
      <p:bldP spid="274563" grpId="0" animBg="1"/>
      <p:bldP spid="274569" grpId="0"/>
      <p:bldP spid="274574" grpId="0"/>
      <p:bldP spid="274576" grpId="0"/>
      <p:bldP spid="274577" grpId="0"/>
      <p:bldP spid="274488" grpId="0" animBg="1"/>
      <p:bldP spid="274489" grpId="0" animBg="1"/>
      <p:bldP spid="274495" grpId="0" animBg="1"/>
      <p:bldP spid="274496" grpId="0" animBg="1"/>
      <p:bldP spid="274542" grpId="0" animBg="1"/>
      <p:bldP spid="274543" grpId="0" animBg="1"/>
      <p:bldP spid="274564" grpId="0" animBg="1"/>
      <p:bldP spid="274565" grpId="0" animBg="1"/>
      <p:bldP spid="274566" grpId="0" animBg="1"/>
      <p:bldP spid="27456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094" name="Rectangle 166"/>
          <p:cNvSpPr>
            <a:spLocks noChangeArrowheads="1"/>
          </p:cNvSpPr>
          <p:nvPr/>
        </p:nvSpPr>
        <p:spPr bwMode="auto">
          <a:xfrm>
            <a:off x="2339975" y="5262563"/>
            <a:ext cx="1133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a:solidFill>
                  <a:srgbClr val="000000"/>
                </a:solidFill>
              </a:rPr>
              <a:t>(        )</a:t>
            </a:r>
          </a:p>
        </p:txBody>
      </p:sp>
      <p:sp>
        <p:nvSpPr>
          <p:cNvPr id="253095" name="Rectangle 167"/>
          <p:cNvSpPr>
            <a:spLocks noChangeArrowheads="1"/>
          </p:cNvSpPr>
          <p:nvPr/>
        </p:nvSpPr>
        <p:spPr bwMode="auto">
          <a:xfrm>
            <a:off x="3276600" y="5262563"/>
            <a:ext cx="1400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           )</a:t>
            </a:r>
          </a:p>
        </p:txBody>
      </p:sp>
      <p:sp>
        <p:nvSpPr>
          <p:cNvPr id="253096" name="Rectangle 168"/>
          <p:cNvSpPr>
            <a:spLocks noChangeArrowheads="1"/>
          </p:cNvSpPr>
          <p:nvPr/>
        </p:nvSpPr>
        <p:spPr bwMode="auto">
          <a:xfrm>
            <a:off x="4714875" y="5262563"/>
            <a:ext cx="1133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a:solidFill>
                  <a:srgbClr val="000000"/>
                </a:solidFill>
              </a:rPr>
              <a:t>(        )</a:t>
            </a:r>
          </a:p>
        </p:txBody>
      </p:sp>
      <p:sp>
        <p:nvSpPr>
          <p:cNvPr id="253097" name="Rectangle 169"/>
          <p:cNvSpPr>
            <a:spLocks noChangeArrowheads="1"/>
          </p:cNvSpPr>
          <p:nvPr/>
        </p:nvSpPr>
        <p:spPr bwMode="auto">
          <a:xfrm>
            <a:off x="5651500" y="5262563"/>
            <a:ext cx="1577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             )</a:t>
            </a:r>
          </a:p>
        </p:txBody>
      </p:sp>
      <p:sp>
        <p:nvSpPr>
          <p:cNvPr id="253036" name="Rectangle 108"/>
          <p:cNvSpPr>
            <a:spLocks noChangeArrowheads="1"/>
          </p:cNvSpPr>
          <p:nvPr/>
        </p:nvSpPr>
        <p:spPr bwMode="auto">
          <a:xfrm>
            <a:off x="2339975" y="4652963"/>
            <a:ext cx="19494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m</a:t>
            </a:r>
            <a:r>
              <a:rPr lang="en-US" altLang="ja-JP" baseline="-25000">
                <a:solidFill>
                  <a:srgbClr val="000000"/>
                </a:solidFill>
              </a:rPr>
              <a:t>1</a:t>
            </a:r>
            <a:r>
              <a:rPr lang="en-US" altLang="ja-JP" i="1">
                <a:solidFill>
                  <a:srgbClr val="000000"/>
                </a:solidFill>
                <a:latin typeface="Bookman Old Style" pitchFamily="18" charset="0"/>
              </a:rPr>
              <a:t>v</a:t>
            </a:r>
            <a:r>
              <a:rPr lang="en-US" altLang="ja-JP" baseline="-25000">
                <a:solidFill>
                  <a:srgbClr val="000000"/>
                </a:solidFill>
              </a:rPr>
              <a:t>1</a:t>
            </a:r>
            <a:r>
              <a:rPr lang="en-US" altLang="ja-JP" baseline="-25000">
                <a:solidFill>
                  <a:srgbClr val="000000"/>
                </a:solidFill>
                <a:latin typeface="Bookman Old Style" pitchFamily="18" charset="0"/>
              </a:rPr>
              <a:t> </a:t>
            </a:r>
            <a:r>
              <a:rPr lang="en-US" altLang="ja-JP">
                <a:solidFill>
                  <a:srgbClr val="000000"/>
                </a:solidFill>
                <a:latin typeface="Symbol" pitchFamily="18" charset="2"/>
              </a:rPr>
              <a:t>+</a:t>
            </a:r>
            <a:r>
              <a:rPr lang="en-US" altLang="ja-JP" i="1">
                <a:solidFill>
                  <a:srgbClr val="000000"/>
                </a:solidFill>
                <a:latin typeface="Bookman Old Style" pitchFamily="18" charset="0"/>
              </a:rPr>
              <a:t>m</a:t>
            </a:r>
            <a:r>
              <a:rPr lang="en-US" altLang="ja-JP" baseline="-25000">
                <a:solidFill>
                  <a:srgbClr val="000000"/>
                </a:solidFill>
              </a:rPr>
              <a:t>2</a:t>
            </a:r>
            <a:r>
              <a:rPr lang="en-US" altLang="ja-JP" i="1">
                <a:solidFill>
                  <a:srgbClr val="000000"/>
                </a:solidFill>
                <a:latin typeface="Bookman Old Style" pitchFamily="18" charset="0"/>
              </a:rPr>
              <a:t>v</a:t>
            </a:r>
            <a:r>
              <a:rPr lang="en-US" altLang="ja-JP" baseline="-25000">
                <a:solidFill>
                  <a:srgbClr val="000000"/>
                </a:solidFill>
              </a:rPr>
              <a:t>2</a:t>
            </a:r>
          </a:p>
        </p:txBody>
      </p:sp>
      <p:sp>
        <p:nvSpPr>
          <p:cNvPr id="253002" name="Rectangle 74"/>
          <p:cNvSpPr>
            <a:spLocks noChangeArrowheads="1"/>
          </p:cNvSpPr>
          <p:nvPr/>
        </p:nvSpPr>
        <p:spPr bwMode="auto">
          <a:xfrm>
            <a:off x="1547813" y="6275388"/>
            <a:ext cx="15128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i="1">
                <a:solidFill>
                  <a:srgbClr val="000000"/>
                </a:solidFill>
                <a:latin typeface="Symbol" pitchFamily="18" charset="2"/>
              </a:rPr>
              <a:t>- </a:t>
            </a:r>
            <a:r>
              <a:rPr lang="en-US" altLang="ja-JP" i="1">
                <a:solidFill>
                  <a:srgbClr val="000000"/>
                </a:solidFill>
                <a:latin typeface="Bookman Old Style" pitchFamily="18" charset="0"/>
              </a:rPr>
              <a:t>v</a:t>
            </a:r>
            <a:r>
              <a:rPr lang="en-US" altLang="ja-JP" baseline="-25000">
                <a:solidFill>
                  <a:srgbClr val="000000"/>
                </a:solidFill>
              </a:rPr>
              <a:t>1 </a:t>
            </a:r>
            <a:r>
              <a:rPr lang="en-US" altLang="ja-JP">
                <a:solidFill>
                  <a:srgbClr val="000000"/>
                </a:solidFill>
                <a:latin typeface="Symbol" pitchFamily="18" charset="2"/>
              </a:rPr>
              <a:t>+ </a:t>
            </a:r>
            <a:r>
              <a:rPr lang="en-US" altLang="ja-JP" i="1">
                <a:solidFill>
                  <a:srgbClr val="000000"/>
                </a:solidFill>
                <a:latin typeface="Bookman Old Style" pitchFamily="18" charset="0"/>
              </a:rPr>
              <a:t>v</a:t>
            </a:r>
            <a:r>
              <a:rPr lang="en-US" altLang="ja-JP" baseline="-25000">
                <a:solidFill>
                  <a:srgbClr val="000000"/>
                </a:solidFill>
              </a:rPr>
              <a:t>2</a:t>
            </a:r>
          </a:p>
        </p:txBody>
      </p:sp>
      <p:sp>
        <p:nvSpPr>
          <p:cNvPr id="8200" name="Rectangle 2"/>
          <p:cNvSpPr>
            <a:spLocks noChangeArrowheads="1"/>
          </p:cNvSpPr>
          <p:nvPr/>
        </p:nvSpPr>
        <p:spPr bwMode="auto">
          <a:xfrm>
            <a:off x="0" y="0"/>
            <a:ext cx="9144000"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ja-JP" altLang="en-US">
                <a:solidFill>
                  <a:srgbClr val="000000"/>
                </a:solidFill>
                <a:ea typeface="ＭＳ ゴシック" pitchFamily="49" charset="-128"/>
              </a:rPr>
              <a:t>　　　　　　　　</a:t>
            </a:r>
            <a:r>
              <a:rPr kumimoji="0" lang="ja-JP" altLang="en-US">
                <a:solidFill>
                  <a:srgbClr val="000000"/>
                </a:solidFill>
                <a:latin typeface="Bookman Old Style" pitchFamily="18" charset="0"/>
              </a:rPr>
              <a:t>台車</a:t>
            </a:r>
            <a:r>
              <a:rPr kumimoji="0" lang="en-US" altLang="ja-JP">
                <a:solidFill>
                  <a:srgbClr val="000000"/>
                </a:solidFill>
              </a:rPr>
              <a:t>1</a:t>
            </a:r>
            <a:r>
              <a:rPr kumimoji="0" lang="en-US" altLang="ja-JP">
                <a:solidFill>
                  <a:srgbClr val="000000"/>
                </a:solidFill>
                <a:latin typeface="Bookman Old Style" pitchFamily="18" charset="0"/>
              </a:rPr>
              <a:t>(</a:t>
            </a:r>
            <a:r>
              <a:rPr kumimoji="0" lang="ja-JP" altLang="en-US">
                <a:solidFill>
                  <a:srgbClr val="000000"/>
                </a:solidFill>
                <a:latin typeface="Bookman Old Style" pitchFamily="18" charset="0"/>
              </a:rPr>
              <a:t>質量</a:t>
            </a:r>
            <a:r>
              <a:rPr kumimoji="0" lang="en-US" altLang="ja-JP" i="1">
                <a:solidFill>
                  <a:srgbClr val="000000"/>
                </a:solidFill>
                <a:latin typeface="Bookman Old Style" pitchFamily="18" charset="0"/>
              </a:rPr>
              <a:t>m</a:t>
            </a:r>
            <a:r>
              <a:rPr kumimoji="0" lang="en-US" altLang="ja-JP" baseline="-25000">
                <a:solidFill>
                  <a:srgbClr val="000000"/>
                </a:solidFill>
              </a:rPr>
              <a:t>1</a:t>
            </a:r>
            <a:r>
              <a:rPr kumimoji="0" lang="en-US" altLang="ja-JP">
                <a:solidFill>
                  <a:srgbClr val="000000"/>
                </a:solidFill>
                <a:latin typeface="Symbol" pitchFamily="18" charset="2"/>
              </a:rPr>
              <a:t>=</a:t>
            </a:r>
            <a:r>
              <a:rPr kumimoji="0" lang="en-US" altLang="ja-JP">
                <a:solidFill>
                  <a:srgbClr val="000000"/>
                </a:solidFill>
              </a:rPr>
              <a:t>10kg,</a:t>
            </a:r>
            <a:r>
              <a:rPr kumimoji="0" lang="ja-JP" altLang="en-US">
                <a:solidFill>
                  <a:srgbClr val="000000"/>
                </a:solidFill>
                <a:latin typeface="Bookman Old Style" pitchFamily="18" charset="0"/>
              </a:rPr>
              <a:t>速度</a:t>
            </a:r>
            <a:r>
              <a:rPr kumimoji="0" lang="en-US" altLang="ja-JP" i="1">
                <a:solidFill>
                  <a:srgbClr val="000000"/>
                </a:solidFill>
                <a:latin typeface="Bookman Old Style" pitchFamily="18" charset="0"/>
              </a:rPr>
              <a:t>v</a:t>
            </a:r>
            <a:r>
              <a:rPr kumimoji="0" lang="en-US" altLang="ja-JP" baseline="-25000">
                <a:solidFill>
                  <a:srgbClr val="000000"/>
                </a:solidFill>
              </a:rPr>
              <a:t>1</a:t>
            </a:r>
            <a:r>
              <a:rPr kumimoji="0" lang="en-US" altLang="ja-JP">
                <a:solidFill>
                  <a:srgbClr val="000000"/>
                </a:solidFill>
                <a:latin typeface="Symbol" pitchFamily="18" charset="2"/>
              </a:rPr>
              <a:t>=</a:t>
            </a:r>
            <a:r>
              <a:rPr kumimoji="0" lang="en-US" altLang="ja-JP">
                <a:solidFill>
                  <a:srgbClr val="000000"/>
                </a:solidFill>
              </a:rPr>
              <a:t>6.0m/s</a:t>
            </a:r>
            <a:r>
              <a:rPr kumimoji="0" lang="en-US" altLang="ja-JP">
                <a:solidFill>
                  <a:srgbClr val="000000"/>
                </a:solidFill>
                <a:latin typeface="Bookman Old Style" pitchFamily="18" charset="0"/>
              </a:rPr>
              <a:t>)</a:t>
            </a:r>
          </a:p>
          <a:p>
            <a:r>
              <a:rPr kumimoji="0" lang="ja-JP" altLang="en-US">
                <a:solidFill>
                  <a:srgbClr val="000000"/>
                </a:solidFill>
                <a:latin typeface="Bookman Old Style" pitchFamily="18" charset="0"/>
              </a:rPr>
              <a:t>台車</a:t>
            </a:r>
            <a:r>
              <a:rPr kumimoji="0" lang="en-US" altLang="ja-JP">
                <a:solidFill>
                  <a:srgbClr val="000000"/>
                </a:solidFill>
              </a:rPr>
              <a:t>2</a:t>
            </a:r>
            <a:r>
              <a:rPr kumimoji="0" lang="en-US" altLang="ja-JP">
                <a:solidFill>
                  <a:srgbClr val="000000"/>
                </a:solidFill>
                <a:latin typeface="Bookman Old Style" pitchFamily="18" charset="0"/>
              </a:rPr>
              <a:t>(</a:t>
            </a:r>
            <a:r>
              <a:rPr kumimoji="0" lang="ja-JP" altLang="en-US">
                <a:solidFill>
                  <a:srgbClr val="000000"/>
                </a:solidFill>
                <a:latin typeface="Bookman Old Style" pitchFamily="18" charset="0"/>
              </a:rPr>
              <a:t>質量</a:t>
            </a:r>
            <a:r>
              <a:rPr kumimoji="0" lang="en-US" altLang="ja-JP" i="1">
                <a:solidFill>
                  <a:srgbClr val="000000"/>
                </a:solidFill>
                <a:latin typeface="Bookman Old Style" pitchFamily="18" charset="0"/>
              </a:rPr>
              <a:t>m</a:t>
            </a:r>
            <a:r>
              <a:rPr kumimoji="0" lang="en-US" altLang="ja-JP" baseline="-25000">
                <a:solidFill>
                  <a:srgbClr val="000000"/>
                </a:solidFill>
              </a:rPr>
              <a:t>2</a:t>
            </a:r>
            <a:r>
              <a:rPr kumimoji="0" lang="en-US" altLang="ja-JP">
                <a:solidFill>
                  <a:srgbClr val="000000"/>
                </a:solidFill>
              </a:rPr>
              <a:t>=20kg</a:t>
            </a:r>
            <a:r>
              <a:rPr kumimoji="0" lang="ja-JP" altLang="en-US">
                <a:solidFill>
                  <a:srgbClr val="000000"/>
                </a:solidFill>
                <a:latin typeface="Bookman Old Style" pitchFamily="18" charset="0"/>
              </a:rPr>
              <a:t>、速度</a:t>
            </a:r>
            <a:r>
              <a:rPr kumimoji="0" lang="en-US" altLang="ja-JP" i="1">
                <a:solidFill>
                  <a:srgbClr val="000000"/>
                </a:solidFill>
                <a:latin typeface="Bookman Old Style" pitchFamily="18" charset="0"/>
              </a:rPr>
              <a:t>v</a:t>
            </a:r>
            <a:r>
              <a:rPr kumimoji="0" lang="en-US" altLang="ja-JP" baseline="-25000">
                <a:solidFill>
                  <a:srgbClr val="000000"/>
                </a:solidFill>
              </a:rPr>
              <a:t>2</a:t>
            </a:r>
            <a:r>
              <a:rPr kumimoji="0" lang="en-US" altLang="ja-JP">
                <a:solidFill>
                  <a:srgbClr val="000000"/>
                </a:solidFill>
              </a:rPr>
              <a:t>= </a:t>
            </a:r>
            <a:r>
              <a:rPr lang="en-US" altLang="ja-JP">
                <a:solidFill>
                  <a:srgbClr val="000000"/>
                </a:solidFill>
                <a:latin typeface="Bookman Old Style" pitchFamily="18" charset="0"/>
              </a:rPr>
              <a:t>–</a:t>
            </a:r>
            <a:r>
              <a:rPr kumimoji="0" lang="en-US" altLang="ja-JP">
                <a:solidFill>
                  <a:srgbClr val="000000"/>
                </a:solidFill>
                <a:latin typeface="Bookman Old Style" pitchFamily="18" charset="0"/>
              </a:rPr>
              <a:t> </a:t>
            </a:r>
            <a:r>
              <a:rPr kumimoji="0" lang="en-US" altLang="ja-JP">
                <a:solidFill>
                  <a:srgbClr val="000000"/>
                </a:solidFill>
              </a:rPr>
              <a:t>6.0m/s</a:t>
            </a:r>
            <a:r>
              <a:rPr kumimoji="0" lang="en-US" altLang="ja-JP">
                <a:solidFill>
                  <a:srgbClr val="000000"/>
                </a:solidFill>
                <a:latin typeface="Bookman Old Style" pitchFamily="18" charset="0"/>
              </a:rPr>
              <a:t>)</a:t>
            </a:r>
            <a:r>
              <a:rPr kumimoji="0" lang="ja-JP" altLang="en-US">
                <a:solidFill>
                  <a:srgbClr val="000000"/>
                </a:solidFill>
                <a:latin typeface="Bookman Old Style" pitchFamily="18" charset="0"/>
              </a:rPr>
              <a:t>が直線上で弾性衝突した。衝突後の台車</a:t>
            </a:r>
            <a:r>
              <a:rPr kumimoji="0" lang="en-US" altLang="ja-JP">
                <a:solidFill>
                  <a:srgbClr val="000000"/>
                </a:solidFill>
              </a:rPr>
              <a:t>1, 2</a:t>
            </a:r>
            <a:r>
              <a:rPr kumimoji="0" lang="ja-JP" altLang="en-US">
                <a:solidFill>
                  <a:srgbClr val="000000"/>
                </a:solidFill>
                <a:latin typeface="Math1" pitchFamily="2" charset="2"/>
              </a:rPr>
              <a:t>の</a:t>
            </a:r>
            <a:r>
              <a:rPr kumimoji="0" lang="ja-JP" altLang="en-US">
                <a:solidFill>
                  <a:srgbClr val="000000"/>
                </a:solidFill>
                <a:latin typeface="Bookman Old Style" pitchFamily="18" charset="0"/>
              </a:rPr>
              <a:t>速度</a:t>
            </a:r>
            <a:r>
              <a:rPr kumimoji="0" lang="en-US" altLang="ja-JP" i="1">
                <a:solidFill>
                  <a:srgbClr val="000000"/>
                </a:solidFill>
                <a:latin typeface="Bookman Old Style" pitchFamily="18" charset="0"/>
              </a:rPr>
              <a:t>v</a:t>
            </a:r>
            <a:r>
              <a:rPr kumimoji="0" lang="en-US" altLang="ja-JP" baseline="-25000">
                <a:solidFill>
                  <a:srgbClr val="000000"/>
                </a:solidFill>
              </a:rPr>
              <a:t>1</a:t>
            </a:r>
            <a:r>
              <a:rPr lang="en-US" altLang="ja-JP" i="1">
                <a:solidFill>
                  <a:srgbClr val="000000"/>
                </a:solidFill>
                <a:latin typeface="Bookman Old Style" pitchFamily="18" charset="0"/>
              </a:rPr>
              <a:t>'</a:t>
            </a:r>
            <a:r>
              <a:rPr kumimoji="0" lang="en-US" altLang="ja-JP">
                <a:solidFill>
                  <a:srgbClr val="000000"/>
                </a:solidFill>
                <a:latin typeface="Bookman Old Style" pitchFamily="18" charset="0"/>
              </a:rPr>
              <a:t>, </a:t>
            </a:r>
            <a:r>
              <a:rPr kumimoji="0" lang="en-US" altLang="ja-JP" i="1">
                <a:solidFill>
                  <a:srgbClr val="000000"/>
                </a:solidFill>
                <a:latin typeface="Bookman Old Style" pitchFamily="18" charset="0"/>
              </a:rPr>
              <a:t>v</a:t>
            </a:r>
            <a:r>
              <a:rPr kumimoji="0" lang="en-US" altLang="ja-JP" baseline="-25000">
                <a:solidFill>
                  <a:srgbClr val="000000"/>
                </a:solidFill>
              </a:rPr>
              <a:t>2</a:t>
            </a:r>
            <a:r>
              <a:rPr lang="en-US" altLang="ja-JP" i="1">
                <a:solidFill>
                  <a:srgbClr val="000000"/>
                </a:solidFill>
                <a:latin typeface="Bookman Old Style" pitchFamily="18" charset="0"/>
              </a:rPr>
              <a:t>'</a:t>
            </a:r>
            <a:r>
              <a:rPr kumimoji="0" lang="en-US" altLang="ja-JP" baseline="-25000">
                <a:solidFill>
                  <a:srgbClr val="000000"/>
                </a:solidFill>
                <a:latin typeface="Math1" pitchFamily="2" charset="2"/>
              </a:rPr>
              <a:t>  </a:t>
            </a:r>
            <a:r>
              <a:rPr kumimoji="0" lang="ja-JP" altLang="en-US">
                <a:solidFill>
                  <a:srgbClr val="000000"/>
                </a:solidFill>
                <a:latin typeface="Bookman Old Style" pitchFamily="18" charset="0"/>
              </a:rPr>
              <a:t>を求めよ。 </a:t>
            </a:r>
          </a:p>
        </p:txBody>
      </p:sp>
      <p:sp>
        <p:nvSpPr>
          <p:cNvPr id="8201" name="Rectangle 3"/>
          <p:cNvSpPr>
            <a:spLocks noGrp="1" noChangeArrowheads="1"/>
          </p:cNvSpPr>
          <p:nvPr>
            <p:ph type="title"/>
          </p:nvPr>
        </p:nvSpPr>
        <p:spPr>
          <a:xfrm>
            <a:off x="0" y="0"/>
            <a:ext cx="3132138" cy="476250"/>
          </a:xfrm>
        </p:spPr>
        <p:txBody>
          <a:bodyPr/>
          <a:lstStyle/>
          <a:p>
            <a:pPr algn="l" eaLnBrk="1" hangingPunct="1"/>
            <a:r>
              <a:rPr lang="ja-JP" altLang="en-US" sz="2800" dirty="0">
                <a:solidFill>
                  <a:srgbClr val="0000FF"/>
                </a:solidFill>
              </a:rPr>
              <a:t>例１　弾性衝突　</a:t>
            </a:r>
          </a:p>
        </p:txBody>
      </p:sp>
      <p:sp>
        <p:nvSpPr>
          <p:cNvPr id="8202" name="Line 26"/>
          <p:cNvSpPr>
            <a:spLocks noChangeShapeType="1"/>
          </p:cNvSpPr>
          <p:nvPr/>
        </p:nvSpPr>
        <p:spPr bwMode="auto">
          <a:xfrm>
            <a:off x="0" y="220503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ja-JP" altLang="en-US">
              <a:solidFill>
                <a:srgbClr val="000000"/>
              </a:solidFill>
              <a:latin typeface="Bookman Old Style" pitchFamily="18" charset="0"/>
            </a:endParaRPr>
          </a:p>
        </p:txBody>
      </p:sp>
      <p:sp>
        <p:nvSpPr>
          <p:cNvPr id="252955" name="Rectangle 27"/>
          <p:cNvSpPr>
            <a:spLocks noChangeArrowheads="1"/>
          </p:cNvSpPr>
          <p:nvPr/>
        </p:nvSpPr>
        <p:spPr bwMode="auto">
          <a:xfrm>
            <a:off x="0" y="4076700"/>
            <a:ext cx="1962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000000"/>
                </a:solidFill>
                <a:latin typeface="Bookman Old Style" pitchFamily="18" charset="0"/>
              </a:rPr>
              <a:t>全運動量は</a:t>
            </a:r>
          </a:p>
        </p:txBody>
      </p:sp>
      <p:sp>
        <p:nvSpPr>
          <p:cNvPr id="252956" name="Rectangle 28"/>
          <p:cNvSpPr>
            <a:spLocks noChangeArrowheads="1"/>
          </p:cNvSpPr>
          <p:nvPr/>
        </p:nvSpPr>
        <p:spPr bwMode="auto">
          <a:xfrm>
            <a:off x="0" y="4652963"/>
            <a:ext cx="22685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i="1">
                <a:solidFill>
                  <a:srgbClr val="000000"/>
                </a:solidFill>
                <a:latin typeface="Bookman Old Style" pitchFamily="18" charset="0"/>
              </a:rPr>
              <a:t>m</a:t>
            </a:r>
            <a:r>
              <a:rPr lang="en-US" altLang="ja-JP" baseline="-25000">
                <a:solidFill>
                  <a:srgbClr val="000000"/>
                </a:solidFill>
              </a:rPr>
              <a:t>1</a:t>
            </a:r>
            <a:r>
              <a:rPr lang="en-US" altLang="ja-JP" i="1">
                <a:solidFill>
                  <a:srgbClr val="000000"/>
                </a:solidFill>
                <a:latin typeface="Bookman Old Style" pitchFamily="18" charset="0"/>
              </a:rPr>
              <a:t>v</a:t>
            </a:r>
            <a:r>
              <a:rPr lang="en-US" altLang="ja-JP" baseline="-25000">
                <a:solidFill>
                  <a:srgbClr val="000000"/>
                </a:solidFill>
              </a:rPr>
              <a:t>1</a:t>
            </a:r>
            <a:r>
              <a:rPr lang="en-US" altLang="ja-JP" i="1">
                <a:solidFill>
                  <a:srgbClr val="000000"/>
                </a:solidFill>
                <a:latin typeface="Bookman Old Style" pitchFamily="18" charset="0"/>
              </a:rPr>
              <a:t>'</a:t>
            </a:r>
            <a:r>
              <a:rPr lang="en-US" altLang="ja-JP" baseline="-25000">
                <a:solidFill>
                  <a:srgbClr val="000000"/>
                </a:solidFill>
                <a:latin typeface="Bookman Old Style" pitchFamily="18" charset="0"/>
              </a:rPr>
              <a:t> </a:t>
            </a:r>
            <a:r>
              <a:rPr lang="en-US" altLang="ja-JP">
                <a:solidFill>
                  <a:srgbClr val="000000"/>
                </a:solidFill>
                <a:latin typeface="Symbol" pitchFamily="18" charset="2"/>
              </a:rPr>
              <a:t>+</a:t>
            </a:r>
            <a:r>
              <a:rPr lang="en-US" altLang="ja-JP" i="1">
                <a:solidFill>
                  <a:srgbClr val="000000"/>
                </a:solidFill>
                <a:latin typeface="Bookman Old Style" pitchFamily="18" charset="0"/>
              </a:rPr>
              <a:t>m</a:t>
            </a:r>
            <a:r>
              <a:rPr lang="en-US" altLang="ja-JP" baseline="-25000">
                <a:solidFill>
                  <a:srgbClr val="000000"/>
                </a:solidFill>
              </a:rPr>
              <a:t>2</a:t>
            </a:r>
            <a:r>
              <a:rPr lang="en-US" altLang="ja-JP" i="1">
                <a:solidFill>
                  <a:srgbClr val="000000"/>
                </a:solidFill>
                <a:latin typeface="Bookman Old Style" pitchFamily="18" charset="0"/>
              </a:rPr>
              <a:t>v</a:t>
            </a:r>
            <a:r>
              <a:rPr lang="en-US" altLang="ja-JP" baseline="-25000">
                <a:solidFill>
                  <a:srgbClr val="000000"/>
                </a:solidFill>
              </a:rPr>
              <a:t>2</a:t>
            </a:r>
            <a:r>
              <a:rPr lang="en-US" altLang="ja-JP" i="1">
                <a:solidFill>
                  <a:srgbClr val="000000"/>
                </a:solidFill>
                <a:latin typeface="Bookman Old Style" pitchFamily="18" charset="0"/>
              </a:rPr>
              <a:t>'</a:t>
            </a:r>
            <a:endParaRPr lang="en-US" altLang="ja-JP" baseline="-25000">
              <a:solidFill>
                <a:srgbClr val="000000"/>
              </a:solidFill>
            </a:endParaRPr>
          </a:p>
        </p:txBody>
      </p:sp>
      <p:sp>
        <p:nvSpPr>
          <p:cNvPr id="252957" name="Rectangle 29"/>
          <p:cNvSpPr>
            <a:spLocks noChangeArrowheads="1"/>
          </p:cNvSpPr>
          <p:nvPr/>
        </p:nvSpPr>
        <p:spPr bwMode="auto">
          <a:xfrm>
            <a:off x="8604250" y="5661025"/>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Bookman Old Style" pitchFamily="18" charset="0"/>
              </a:rPr>
              <a:t>①</a:t>
            </a:r>
          </a:p>
        </p:txBody>
      </p:sp>
      <p:sp>
        <p:nvSpPr>
          <p:cNvPr id="252958" name="Rectangle 30"/>
          <p:cNvSpPr>
            <a:spLocks noChangeArrowheads="1"/>
          </p:cNvSpPr>
          <p:nvPr/>
        </p:nvSpPr>
        <p:spPr bwMode="auto">
          <a:xfrm>
            <a:off x="0" y="6275388"/>
            <a:ext cx="18002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i="1">
                <a:solidFill>
                  <a:srgbClr val="000000"/>
                </a:solidFill>
                <a:latin typeface="Bookman Old Style" pitchFamily="18" charset="0"/>
              </a:rPr>
              <a:t>v</a:t>
            </a:r>
            <a:r>
              <a:rPr lang="en-US" altLang="ja-JP" baseline="-25000">
                <a:solidFill>
                  <a:srgbClr val="000000"/>
                </a:solidFill>
              </a:rPr>
              <a:t>1</a:t>
            </a:r>
            <a:r>
              <a:rPr lang="en-US" altLang="ja-JP" i="1">
                <a:solidFill>
                  <a:srgbClr val="000000"/>
                </a:solidFill>
                <a:latin typeface="Bookman Old Style" pitchFamily="18" charset="0"/>
              </a:rPr>
              <a:t>' </a:t>
            </a:r>
            <a:r>
              <a:rPr lang="en-US" altLang="ja-JP" i="1">
                <a:solidFill>
                  <a:srgbClr val="000000"/>
                </a:solidFill>
                <a:latin typeface="Symbol" pitchFamily="18" charset="2"/>
              </a:rPr>
              <a:t>-</a:t>
            </a:r>
            <a:r>
              <a:rPr lang="en-US" altLang="ja-JP">
                <a:solidFill>
                  <a:srgbClr val="000000"/>
                </a:solidFill>
                <a:latin typeface="Bookman Old Style" pitchFamily="18" charset="0"/>
              </a:rPr>
              <a:t> </a:t>
            </a:r>
            <a:r>
              <a:rPr lang="en-US" altLang="ja-JP" i="1">
                <a:solidFill>
                  <a:srgbClr val="000000"/>
                </a:solidFill>
                <a:latin typeface="Bookman Old Style" pitchFamily="18" charset="0"/>
              </a:rPr>
              <a:t>v</a:t>
            </a:r>
            <a:r>
              <a:rPr lang="en-US" altLang="ja-JP" baseline="-25000">
                <a:solidFill>
                  <a:srgbClr val="000000"/>
                </a:solidFill>
              </a:rPr>
              <a:t>2</a:t>
            </a:r>
            <a:r>
              <a:rPr lang="en-US" altLang="ja-JP" i="1">
                <a:solidFill>
                  <a:srgbClr val="000000"/>
                </a:solidFill>
                <a:latin typeface="Bookman Old Style" pitchFamily="18" charset="0"/>
              </a:rPr>
              <a:t>'</a:t>
            </a:r>
            <a:r>
              <a:rPr lang="en-US" altLang="ja-JP" baseline="-25000">
                <a:solidFill>
                  <a:srgbClr val="000000"/>
                </a:solidFill>
                <a:latin typeface="Bookman Old Style" pitchFamily="18" charset="0"/>
              </a:rPr>
              <a:t> </a:t>
            </a:r>
            <a:r>
              <a:rPr lang="en-US" altLang="ja-JP">
                <a:solidFill>
                  <a:srgbClr val="000000"/>
                </a:solidFill>
                <a:latin typeface="Symbol" pitchFamily="18" charset="2"/>
              </a:rPr>
              <a:t>=</a:t>
            </a:r>
          </a:p>
        </p:txBody>
      </p:sp>
      <p:sp>
        <p:nvSpPr>
          <p:cNvPr id="252959" name="Rectangle 31"/>
          <p:cNvSpPr>
            <a:spLocks noChangeArrowheads="1"/>
          </p:cNvSpPr>
          <p:nvPr/>
        </p:nvSpPr>
        <p:spPr bwMode="auto">
          <a:xfrm>
            <a:off x="1835150" y="5805488"/>
            <a:ext cx="2278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rPr>
              <a:t>反発係数</a:t>
            </a:r>
            <a:r>
              <a:rPr lang="en-US" altLang="ja-JP" i="1">
                <a:solidFill>
                  <a:srgbClr val="000000"/>
                </a:solidFill>
                <a:latin typeface="Bookman Old Style" pitchFamily="18" charset="0"/>
              </a:rPr>
              <a:t>e </a:t>
            </a:r>
            <a:r>
              <a:rPr lang="en-US" altLang="ja-JP">
                <a:solidFill>
                  <a:srgbClr val="000000"/>
                </a:solidFill>
                <a:latin typeface="Symbol" pitchFamily="18" charset="2"/>
              </a:rPr>
              <a:t>=</a:t>
            </a:r>
            <a:r>
              <a:rPr lang="en-US" altLang="ja-JP">
                <a:solidFill>
                  <a:srgbClr val="000000"/>
                </a:solidFill>
              </a:rPr>
              <a:t>1</a:t>
            </a:r>
          </a:p>
        </p:txBody>
      </p:sp>
      <p:sp>
        <p:nvSpPr>
          <p:cNvPr id="252960" name="Rectangle 32"/>
          <p:cNvSpPr>
            <a:spLocks noChangeArrowheads="1"/>
          </p:cNvSpPr>
          <p:nvPr/>
        </p:nvSpPr>
        <p:spPr bwMode="auto">
          <a:xfrm>
            <a:off x="8224838" y="6275388"/>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dirty="0">
                <a:solidFill>
                  <a:srgbClr val="000000"/>
                </a:solidFill>
                <a:latin typeface="Bookman Old Style" pitchFamily="18" charset="0"/>
              </a:rPr>
              <a:t>②</a:t>
            </a:r>
          </a:p>
        </p:txBody>
      </p:sp>
      <p:sp>
        <p:nvSpPr>
          <p:cNvPr id="252963" name="Rectangle 35"/>
          <p:cNvSpPr>
            <a:spLocks noChangeArrowheads="1"/>
          </p:cNvSpPr>
          <p:nvPr/>
        </p:nvSpPr>
        <p:spPr bwMode="auto">
          <a:xfrm>
            <a:off x="0" y="5815013"/>
            <a:ext cx="16065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弾性衝突</a:t>
            </a:r>
          </a:p>
        </p:txBody>
      </p:sp>
      <p:sp>
        <p:nvSpPr>
          <p:cNvPr id="252970" name="Rectangle 42"/>
          <p:cNvSpPr>
            <a:spLocks noChangeArrowheads="1"/>
          </p:cNvSpPr>
          <p:nvPr/>
        </p:nvSpPr>
        <p:spPr bwMode="auto">
          <a:xfrm>
            <a:off x="1476375" y="5815013"/>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Bookman Old Style" pitchFamily="18" charset="0"/>
              </a:rPr>
              <a:t>∴</a:t>
            </a:r>
          </a:p>
        </p:txBody>
      </p:sp>
      <p:sp>
        <p:nvSpPr>
          <p:cNvPr id="252999" name="Rectangle 71"/>
          <p:cNvSpPr>
            <a:spLocks noChangeArrowheads="1"/>
          </p:cNvSpPr>
          <p:nvPr/>
        </p:nvSpPr>
        <p:spPr bwMode="auto">
          <a:xfrm>
            <a:off x="2411413" y="4724400"/>
            <a:ext cx="1944687"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grpSp>
        <p:nvGrpSpPr>
          <p:cNvPr id="2" name="Group 105"/>
          <p:cNvGrpSpPr>
            <a:grpSpLocks/>
          </p:cNvGrpSpPr>
          <p:nvPr/>
        </p:nvGrpSpPr>
        <p:grpSpPr bwMode="auto">
          <a:xfrm>
            <a:off x="2254250" y="1758950"/>
            <a:ext cx="1397000" cy="446088"/>
            <a:chOff x="1646" y="1108"/>
            <a:chExt cx="880" cy="281"/>
          </a:xfrm>
        </p:grpSpPr>
        <p:sp>
          <p:nvSpPr>
            <p:cNvPr id="8330" name="AutoShape 94"/>
            <p:cNvSpPr>
              <a:spLocks noChangeArrowheads="1"/>
            </p:cNvSpPr>
            <p:nvPr/>
          </p:nvSpPr>
          <p:spPr bwMode="auto">
            <a:xfrm>
              <a:off x="1646" y="1108"/>
              <a:ext cx="880" cy="245"/>
            </a:xfrm>
            <a:prstGeom prst="roundRect">
              <a:avLst>
                <a:gd name="adj" fmla="val 16667"/>
              </a:avLst>
            </a:prstGeom>
            <a:solidFill>
              <a:srgbClr val="FF99FF"/>
            </a:solidFill>
            <a:ln w="9525">
              <a:solidFill>
                <a:srgbClr val="FF00FF"/>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8331" name="Oval 96"/>
            <p:cNvSpPr>
              <a:spLocks noChangeArrowheads="1"/>
            </p:cNvSpPr>
            <p:nvPr/>
          </p:nvSpPr>
          <p:spPr bwMode="auto">
            <a:xfrm>
              <a:off x="1791" y="1253"/>
              <a:ext cx="136" cy="136"/>
            </a:xfrm>
            <a:prstGeom prst="ellipse">
              <a:avLst/>
            </a:prstGeom>
            <a:solidFill>
              <a:schemeClr val="hlink"/>
            </a:solidFill>
            <a:ln w="9525">
              <a:solidFill>
                <a:schemeClr val="tx2"/>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8332" name="Oval 97"/>
            <p:cNvSpPr>
              <a:spLocks noChangeArrowheads="1"/>
            </p:cNvSpPr>
            <p:nvPr/>
          </p:nvSpPr>
          <p:spPr bwMode="auto">
            <a:xfrm>
              <a:off x="2245" y="1253"/>
              <a:ext cx="136" cy="136"/>
            </a:xfrm>
            <a:prstGeom prst="ellipse">
              <a:avLst/>
            </a:prstGeom>
            <a:solidFill>
              <a:schemeClr val="hlink"/>
            </a:solidFill>
            <a:ln w="9525">
              <a:solidFill>
                <a:schemeClr val="tx2"/>
              </a:solidFill>
              <a:round/>
              <a:headEnd/>
              <a:tailEnd/>
            </a:ln>
          </p:spPr>
          <p:txBody>
            <a:bodyPr anchor="ctr">
              <a:spAutoFit/>
            </a:bodyPr>
            <a:lstStyle/>
            <a:p>
              <a:endParaRPr lang="ja-JP" altLang="en-US">
                <a:solidFill>
                  <a:srgbClr val="000000"/>
                </a:solidFill>
                <a:latin typeface="Bookman Old Style" pitchFamily="18" charset="0"/>
              </a:endParaRPr>
            </a:p>
          </p:txBody>
        </p:sp>
      </p:grpSp>
      <p:grpSp>
        <p:nvGrpSpPr>
          <p:cNvPr id="3" name="Group 106"/>
          <p:cNvGrpSpPr>
            <a:grpSpLocks/>
          </p:cNvGrpSpPr>
          <p:nvPr/>
        </p:nvGrpSpPr>
        <p:grpSpPr bwMode="auto">
          <a:xfrm>
            <a:off x="7286625" y="1606550"/>
            <a:ext cx="1627188" cy="598488"/>
            <a:chOff x="4590" y="1012"/>
            <a:chExt cx="1025" cy="377"/>
          </a:xfrm>
        </p:grpSpPr>
        <p:sp>
          <p:nvSpPr>
            <p:cNvPr id="8327" name="AutoShape 101"/>
            <p:cNvSpPr>
              <a:spLocks noChangeArrowheads="1"/>
            </p:cNvSpPr>
            <p:nvPr/>
          </p:nvSpPr>
          <p:spPr bwMode="auto">
            <a:xfrm>
              <a:off x="4590" y="1012"/>
              <a:ext cx="1025" cy="345"/>
            </a:xfrm>
            <a:prstGeom prst="roundRect">
              <a:avLst>
                <a:gd name="adj" fmla="val 16667"/>
              </a:avLst>
            </a:prstGeom>
            <a:solidFill>
              <a:srgbClr val="CCECFF"/>
            </a:solidFill>
            <a:ln w="9525">
              <a:solidFill>
                <a:srgbClr val="00FFFF"/>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8328" name="Oval 102"/>
            <p:cNvSpPr>
              <a:spLocks noChangeArrowheads="1"/>
            </p:cNvSpPr>
            <p:nvPr/>
          </p:nvSpPr>
          <p:spPr bwMode="auto">
            <a:xfrm>
              <a:off x="4785" y="1253"/>
              <a:ext cx="136" cy="136"/>
            </a:xfrm>
            <a:prstGeom prst="ellipse">
              <a:avLst/>
            </a:prstGeom>
            <a:solidFill>
              <a:schemeClr val="hlink"/>
            </a:solidFill>
            <a:ln w="9525">
              <a:solidFill>
                <a:schemeClr val="tx1"/>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8329" name="Oval 103"/>
            <p:cNvSpPr>
              <a:spLocks noChangeArrowheads="1"/>
            </p:cNvSpPr>
            <p:nvPr/>
          </p:nvSpPr>
          <p:spPr bwMode="auto">
            <a:xfrm>
              <a:off x="5284" y="1253"/>
              <a:ext cx="136" cy="136"/>
            </a:xfrm>
            <a:prstGeom prst="ellipse">
              <a:avLst/>
            </a:prstGeom>
            <a:solidFill>
              <a:schemeClr val="hlink"/>
            </a:solidFill>
            <a:ln w="9525">
              <a:solidFill>
                <a:schemeClr val="tx1"/>
              </a:solidFill>
              <a:round/>
              <a:headEnd/>
              <a:tailEnd/>
            </a:ln>
          </p:spPr>
          <p:txBody>
            <a:bodyPr anchor="ctr">
              <a:spAutoFit/>
            </a:bodyPr>
            <a:lstStyle/>
            <a:p>
              <a:endParaRPr lang="ja-JP" altLang="en-US">
                <a:solidFill>
                  <a:srgbClr val="000000"/>
                </a:solidFill>
                <a:latin typeface="Bookman Old Style" pitchFamily="18" charset="0"/>
              </a:endParaRPr>
            </a:p>
          </p:txBody>
        </p:sp>
      </p:grpSp>
      <p:sp>
        <p:nvSpPr>
          <p:cNvPr id="253037" name="Rectangle 109"/>
          <p:cNvSpPr>
            <a:spLocks noChangeArrowheads="1"/>
          </p:cNvSpPr>
          <p:nvPr/>
        </p:nvSpPr>
        <p:spPr bwMode="auto">
          <a:xfrm>
            <a:off x="2436813" y="5286375"/>
            <a:ext cx="1133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a:solidFill>
                  <a:srgbClr val="000000"/>
                </a:solidFill>
              </a:rPr>
              <a:t>10kg</a:t>
            </a:r>
          </a:p>
        </p:txBody>
      </p:sp>
      <p:sp>
        <p:nvSpPr>
          <p:cNvPr id="253039" name="Rectangle 111"/>
          <p:cNvSpPr>
            <a:spLocks noChangeArrowheads="1"/>
          </p:cNvSpPr>
          <p:nvPr/>
        </p:nvSpPr>
        <p:spPr bwMode="auto">
          <a:xfrm>
            <a:off x="3373438" y="5286375"/>
            <a:ext cx="11414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6.0m/s</a:t>
            </a:r>
          </a:p>
        </p:txBody>
      </p:sp>
      <p:sp>
        <p:nvSpPr>
          <p:cNvPr id="253041" name="Rectangle 113"/>
          <p:cNvSpPr>
            <a:spLocks noChangeArrowheads="1"/>
          </p:cNvSpPr>
          <p:nvPr/>
        </p:nvSpPr>
        <p:spPr bwMode="auto">
          <a:xfrm>
            <a:off x="2052638" y="5286375"/>
            <a:ext cx="3794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253042" name="Rectangle 114"/>
          <p:cNvSpPr>
            <a:spLocks noChangeArrowheads="1"/>
          </p:cNvSpPr>
          <p:nvPr/>
        </p:nvSpPr>
        <p:spPr bwMode="auto">
          <a:xfrm>
            <a:off x="4811713" y="5286375"/>
            <a:ext cx="1133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a:solidFill>
                  <a:srgbClr val="000000"/>
                </a:solidFill>
              </a:rPr>
              <a:t>20kg</a:t>
            </a:r>
          </a:p>
        </p:txBody>
      </p:sp>
      <p:sp>
        <p:nvSpPr>
          <p:cNvPr id="253043" name="Rectangle 115"/>
          <p:cNvSpPr>
            <a:spLocks noChangeArrowheads="1"/>
          </p:cNvSpPr>
          <p:nvPr/>
        </p:nvSpPr>
        <p:spPr bwMode="auto">
          <a:xfrm>
            <a:off x="5748338" y="5280025"/>
            <a:ext cx="1336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dirty="0">
                <a:solidFill>
                  <a:srgbClr val="000000"/>
                </a:solidFill>
                <a:latin typeface="Symbol" pitchFamily="18" charset="2"/>
              </a:rPr>
              <a:t>-</a:t>
            </a:r>
            <a:r>
              <a:rPr kumimoji="0" lang="en-US" altLang="ja-JP" dirty="0">
                <a:solidFill>
                  <a:srgbClr val="000000"/>
                </a:solidFill>
              </a:rPr>
              <a:t>6.0m/s</a:t>
            </a:r>
          </a:p>
        </p:txBody>
      </p:sp>
      <p:sp>
        <p:nvSpPr>
          <p:cNvPr id="253044" name="Rectangle 116"/>
          <p:cNvSpPr>
            <a:spLocks noChangeArrowheads="1"/>
          </p:cNvSpPr>
          <p:nvPr/>
        </p:nvSpPr>
        <p:spPr bwMode="auto">
          <a:xfrm>
            <a:off x="4500563" y="5267325"/>
            <a:ext cx="3794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a:solidFill>
                  <a:srgbClr val="000000"/>
                </a:solidFill>
                <a:latin typeface="Symbol" pitchFamily="18" charset="2"/>
              </a:rPr>
              <a:t>+</a:t>
            </a:r>
          </a:p>
        </p:txBody>
      </p:sp>
      <p:sp>
        <p:nvSpPr>
          <p:cNvPr id="253045" name="Rectangle 117"/>
          <p:cNvSpPr>
            <a:spLocks noChangeArrowheads="1"/>
          </p:cNvSpPr>
          <p:nvPr/>
        </p:nvSpPr>
        <p:spPr bwMode="auto">
          <a:xfrm>
            <a:off x="7164388" y="5286375"/>
            <a:ext cx="3794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253046" name="Rectangle 118"/>
          <p:cNvSpPr>
            <a:spLocks noChangeArrowheads="1"/>
          </p:cNvSpPr>
          <p:nvPr/>
        </p:nvSpPr>
        <p:spPr bwMode="auto">
          <a:xfrm>
            <a:off x="7540625" y="5286375"/>
            <a:ext cx="1603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Symbol" pitchFamily="18" charset="2"/>
              </a:rPr>
              <a:t>-</a:t>
            </a:r>
            <a:r>
              <a:rPr kumimoji="0" lang="en-US" altLang="ja-JP">
                <a:solidFill>
                  <a:srgbClr val="000000"/>
                </a:solidFill>
              </a:rPr>
              <a:t>60kgm/s</a:t>
            </a:r>
          </a:p>
        </p:txBody>
      </p:sp>
      <p:sp>
        <p:nvSpPr>
          <p:cNvPr id="253047" name="Rectangle 119"/>
          <p:cNvSpPr>
            <a:spLocks noChangeArrowheads="1"/>
          </p:cNvSpPr>
          <p:nvPr/>
        </p:nvSpPr>
        <p:spPr bwMode="auto">
          <a:xfrm>
            <a:off x="6659563" y="6269038"/>
            <a:ext cx="1514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Symbol" pitchFamily="18" charset="2"/>
              </a:rPr>
              <a:t>-</a:t>
            </a:r>
            <a:r>
              <a:rPr kumimoji="0" lang="en-US" altLang="ja-JP">
                <a:solidFill>
                  <a:srgbClr val="000000"/>
                </a:solidFill>
              </a:rPr>
              <a:t>12.0m/s</a:t>
            </a:r>
          </a:p>
        </p:txBody>
      </p:sp>
      <p:sp>
        <p:nvSpPr>
          <p:cNvPr id="253048" name="Rectangle 120"/>
          <p:cNvSpPr>
            <a:spLocks noChangeArrowheads="1"/>
          </p:cNvSpPr>
          <p:nvPr/>
        </p:nvSpPr>
        <p:spPr bwMode="auto">
          <a:xfrm>
            <a:off x="2916238" y="6275388"/>
            <a:ext cx="379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253049" name="Rectangle 121"/>
          <p:cNvSpPr>
            <a:spLocks noChangeArrowheads="1"/>
          </p:cNvSpPr>
          <p:nvPr/>
        </p:nvSpPr>
        <p:spPr bwMode="auto">
          <a:xfrm>
            <a:off x="3419475" y="6275388"/>
            <a:ext cx="1400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           )</a:t>
            </a:r>
          </a:p>
        </p:txBody>
      </p:sp>
      <p:sp>
        <p:nvSpPr>
          <p:cNvPr id="253050" name="Rectangle 122"/>
          <p:cNvSpPr>
            <a:spLocks noChangeArrowheads="1"/>
          </p:cNvSpPr>
          <p:nvPr/>
        </p:nvSpPr>
        <p:spPr bwMode="auto">
          <a:xfrm>
            <a:off x="4859338" y="6275388"/>
            <a:ext cx="1577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a:t>
            </a:r>
            <a:r>
              <a:rPr kumimoji="0" lang="en-US" altLang="ja-JP">
                <a:solidFill>
                  <a:srgbClr val="000000"/>
                </a:solidFill>
                <a:latin typeface="Symbol" pitchFamily="18" charset="2"/>
              </a:rPr>
              <a:t>             </a:t>
            </a:r>
            <a:r>
              <a:rPr kumimoji="0" lang="en-US" altLang="ja-JP">
                <a:solidFill>
                  <a:srgbClr val="000000"/>
                </a:solidFill>
              </a:rPr>
              <a:t>)</a:t>
            </a:r>
          </a:p>
        </p:txBody>
      </p:sp>
      <p:sp>
        <p:nvSpPr>
          <p:cNvPr id="253051" name="Rectangle 123"/>
          <p:cNvSpPr>
            <a:spLocks noChangeArrowheads="1"/>
          </p:cNvSpPr>
          <p:nvPr/>
        </p:nvSpPr>
        <p:spPr bwMode="auto">
          <a:xfrm>
            <a:off x="4643438" y="6253163"/>
            <a:ext cx="379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a:solidFill>
                  <a:srgbClr val="000000"/>
                </a:solidFill>
                <a:latin typeface="Symbol" pitchFamily="18" charset="2"/>
              </a:rPr>
              <a:t>+</a:t>
            </a:r>
          </a:p>
        </p:txBody>
      </p:sp>
      <p:sp>
        <p:nvSpPr>
          <p:cNvPr id="253052" name="Rectangle 124"/>
          <p:cNvSpPr>
            <a:spLocks noChangeArrowheads="1"/>
          </p:cNvSpPr>
          <p:nvPr/>
        </p:nvSpPr>
        <p:spPr bwMode="auto">
          <a:xfrm>
            <a:off x="3203575" y="6275388"/>
            <a:ext cx="3794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Symbol" pitchFamily="18" charset="2"/>
              </a:rPr>
              <a:t>-</a:t>
            </a:r>
          </a:p>
        </p:txBody>
      </p:sp>
      <p:sp>
        <p:nvSpPr>
          <p:cNvPr id="253053" name="Rectangle 125"/>
          <p:cNvSpPr>
            <a:spLocks noChangeArrowheads="1"/>
          </p:cNvSpPr>
          <p:nvPr/>
        </p:nvSpPr>
        <p:spPr bwMode="auto">
          <a:xfrm>
            <a:off x="6372225" y="6275388"/>
            <a:ext cx="3794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253054" name="Rectangle 126"/>
          <p:cNvSpPr>
            <a:spLocks noChangeArrowheads="1"/>
          </p:cNvSpPr>
          <p:nvPr/>
        </p:nvSpPr>
        <p:spPr bwMode="auto">
          <a:xfrm>
            <a:off x="0" y="2838450"/>
            <a:ext cx="1073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台車</a:t>
            </a:r>
            <a:r>
              <a:rPr kumimoji="0" lang="en-US" altLang="ja-JP">
                <a:solidFill>
                  <a:srgbClr val="000000"/>
                </a:solidFill>
              </a:rPr>
              <a:t>1</a:t>
            </a:r>
          </a:p>
        </p:txBody>
      </p:sp>
      <p:sp>
        <p:nvSpPr>
          <p:cNvPr id="253055" name="Rectangle 127"/>
          <p:cNvSpPr>
            <a:spLocks noChangeArrowheads="1"/>
          </p:cNvSpPr>
          <p:nvPr/>
        </p:nvSpPr>
        <p:spPr bwMode="auto">
          <a:xfrm>
            <a:off x="0" y="3414713"/>
            <a:ext cx="1073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台車</a:t>
            </a:r>
            <a:r>
              <a:rPr kumimoji="0" lang="en-US" altLang="ja-JP">
                <a:solidFill>
                  <a:srgbClr val="000000"/>
                </a:solidFill>
              </a:rPr>
              <a:t>2</a:t>
            </a:r>
          </a:p>
        </p:txBody>
      </p:sp>
      <p:sp>
        <p:nvSpPr>
          <p:cNvPr id="253056" name="Rectangle 128"/>
          <p:cNvSpPr>
            <a:spLocks noChangeArrowheads="1"/>
          </p:cNvSpPr>
          <p:nvPr/>
        </p:nvSpPr>
        <p:spPr bwMode="auto">
          <a:xfrm>
            <a:off x="1692275" y="2771775"/>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m</a:t>
            </a:r>
            <a:r>
              <a:rPr kumimoji="0" lang="en-US" altLang="ja-JP" baseline="-25000">
                <a:solidFill>
                  <a:srgbClr val="000000"/>
                </a:solidFill>
              </a:rPr>
              <a:t>1</a:t>
            </a:r>
            <a:r>
              <a:rPr kumimoji="0" lang="en-US" altLang="ja-JP">
                <a:solidFill>
                  <a:srgbClr val="000000"/>
                </a:solidFill>
                <a:latin typeface="Symbol" pitchFamily="18" charset="2"/>
              </a:rPr>
              <a:t>=</a:t>
            </a:r>
            <a:r>
              <a:rPr kumimoji="0" lang="en-US" altLang="ja-JP">
                <a:solidFill>
                  <a:srgbClr val="000000"/>
                </a:solidFill>
              </a:rPr>
              <a:t>10kg</a:t>
            </a:r>
          </a:p>
        </p:txBody>
      </p:sp>
      <p:sp>
        <p:nvSpPr>
          <p:cNvPr id="253057" name="Rectangle 129"/>
          <p:cNvSpPr>
            <a:spLocks noChangeArrowheads="1"/>
          </p:cNvSpPr>
          <p:nvPr/>
        </p:nvSpPr>
        <p:spPr bwMode="auto">
          <a:xfrm>
            <a:off x="1979613" y="2205038"/>
            <a:ext cx="895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質量</a:t>
            </a:r>
          </a:p>
        </p:txBody>
      </p:sp>
      <p:sp>
        <p:nvSpPr>
          <p:cNvPr id="253058" name="Rectangle 130"/>
          <p:cNvSpPr>
            <a:spLocks noChangeArrowheads="1"/>
          </p:cNvSpPr>
          <p:nvPr/>
        </p:nvSpPr>
        <p:spPr bwMode="auto">
          <a:xfrm>
            <a:off x="1692275" y="3348038"/>
            <a:ext cx="152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m</a:t>
            </a:r>
            <a:r>
              <a:rPr kumimoji="0" lang="en-US" altLang="ja-JP" baseline="-25000">
                <a:solidFill>
                  <a:srgbClr val="000000"/>
                </a:solidFill>
              </a:rPr>
              <a:t>2</a:t>
            </a:r>
            <a:r>
              <a:rPr kumimoji="0" lang="en-US" altLang="ja-JP">
                <a:solidFill>
                  <a:srgbClr val="000000"/>
                </a:solidFill>
                <a:latin typeface="Symbol" pitchFamily="18" charset="2"/>
              </a:rPr>
              <a:t>=</a:t>
            </a:r>
            <a:r>
              <a:rPr kumimoji="0" lang="en-US" altLang="ja-JP">
                <a:solidFill>
                  <a:srgbClr val="000000"/>
                </a:solidFill>
              </a:rPr>
              <a:t>20kg</a:t>
            </a:r>
          </a:p>
        </p:txBody>
      </p:sp>
      <p:sp>
        <p:nvSpPr>
          <p:cNvPr id="253059" name="Rectangle 131"/>
          <p:cNvSpPr>
            <a:spLocks noChangeArrowheads="1"/>
          </p:cNvSpPr>
          <p:nvPr/>
        </p:nvSpPr>
        <p:spPr bwMode="auto">
          <a:xfrm>
            <a:off x="4356100" y="2205038"/>
            <a:ext cx="12509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衝突前</a:t>
            </a:r>
          </a:p>
        </p:txBody>
      </p:sp>
      <p:sp>
        <p:nvSpPr>
          <p:cNvPr id="253060" name="Rectangle 132"/>
          <p:cNvSpPr>
            <a:spLocks noChangeArrowheads="1"/>
          </p:cNvSpPr>
          <p:nvPr/>
        </p:nvSpPr>
        <p:spPr bwMode="auto">
          <a:xfrm>
            <a:off x="6804025" y="2205038"/>
            <a:ext cx="12509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衝突後</a:t>
            </a:r>
          </a:p>
        </p:txBody>
      </p:sp>
      <p:sp>
        <p:nvSpPr>
          <p:cNvPr id="253061" name="Rectangle 133"/>
          <p:cNvSpPr>
            <a:spLocks noChangeArrowheads="1"/>
          </p:cNvSpPr>
          <p:nvPr/>
        </p:nvSpPr>
        <p:spPr bwMode="auto">
          <a:xfrm>
            <a:off x="4284663" y="2771775"/>
            <a:ext cx="16494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v</a:t>
            </a:r>
            <a:r>
              <a:rPr kumimoji="0" lang="en-US" altLang="ja-JP" baseline="-25000">
                <a:solidFill>
                  <a:srgbClr val="000000"/>
                </a:solidFill>
              </a:rPr>
              <a:t>1</a:t>
            </a:r>
            <a:r>
              <a:rPr kumimoji="0" lang="en-US" altLang="ja-JP">
                <a:solidFill>
                  <a:srgbClr val="000000"/>
                </a:solidFill>
                <a:latin typeface="Symbol" pitchFamily="18" charset="2"/>
              </a:rPr>
              <a:t>=</a:t>
            </a:r>
            <a:r>
              <a:rPr kumimoji="0" lang="en-US" altLang="ja-JP">
                <a:solidFill>
                  <a:srgbClr val="000000"/>
                </a:solidFill>
              </a:rPr>
              <a:t>6.0m/s</a:t>
            </a:r>
          </a:p>
        </p:txBody>
      </p:sp>
      <p:sp>
        <p:nvSpPr>
          <p:cNvPr id="253063" name="Rectangle 135"/>
          <p:cNvSpPr>
            <a:spLocks noChangeArrowheads="1"/>
          </p:cNvSpPr>
          <p:nvPr/>
        </p:nvSpPr>
        <p:spPr bwMode="auto">
          <a:xfrm>
            <a:off x="4284663" y="3348038"/>
            <a:ext cx="2030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v</a:t>
            </a:r>
            <a:r>
              <a:rPr kumimoji="0" lang="en-US" altLang="ja-JP" baseline="-25000">
                <a:solidFill>
                  <a:srgbClr val="000000"/>
                </a:solidFill>
              </a:rPr>
              <a:t>2</a:t>
            </a:r>
            <a:r>
              <a:rPr kumimoji="0" lang="en-US" altLang="ja-JP">
                <a:solidFill>
                  <a:srgbClr val="000000"/>
                </a:solidFill>
                <a:latin typeface="Symbol" pitchFamily="18" charset="2"/>
              </a:rPr>
              <a:t>=</a:t>
            </a:r>
            <a:r>
              <a:rPr kumimoji="0" lang="en-US" altLang="ja-JP">
                <a:solidFill>
                  <a:srgbClr val="000000"/>
                </a:solidFill>
              </a:rPr>
              <a:t> </a:t>
            </a:r>
            <a:r>
              <a:rPr lang="en-US" altLang="ja-JP">
                <a:solidFill>
                  <a:srgbClr val="000000"/>
                </a:solidFill>
                <a:latin typeface="Bookman Old Style" pitchFamily="18" charset="0"/>
              </a:rPr>
              <a:t>–</a:t>
            </a:r>
            <a:r>
              <a:rPr kumimoji="0" lang="en-US" altLang="ja-JP">
                <a:solidFill>
                  <a:srgbClr val="000000"/>
                </a:solidFill>
                <a:latin typeface="Bookman Old Style" pitchFamily="18" charset="0"/>
              </a:rPr>
              <a:t> </a:t>
            </a:r>
            <a:r>
              <a:rPr kumimoji="0" lang="en-US" altLang="ja-JP">
                <a:solidFill>
                  <a:srgbClr val="000000"/>
                </a:solidFill>
              </a:rPr>
              <a:t>6.0m/s</a:t>
            </a:r>
          </a:p>
        </p:txBody>
      </p:sp>
      <p:sp>
        <p:nvSpPr>
          <p:cNvPr id="253064" name="Rectangle 136"/>
          <p:cNvSpPr>
            <a:spLocks noChangeArrowheads="1"/>
          </p:cNvSpPr>
          <p:nvPr/>
        </p:nvSpPr>
        <p:spPr bwMode="auto">
          <a:xfrm>
            <a:off x="6877050" y="2781300"/>
            <a:ext cx="568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v</a:t>
            </a:r>
            <a:r>
              <a:rPr kumimoji="0" lang="en-US" altLang="ja-JP" baseline="-25000">
                <a:solidFill>
                  <a:srgbClr val="000000"/>
                </a:solidFill>
              </a:rPr>
              <a:t>1</a:t>
            </a:r>
            <a:r>
              <a:rPr lang="en-US" altLang="ja-JP" i="1">
                <a:solidFill>
                  <a:srgbClr val="000000"/>
                </a:solidFill>
                <a:latin typeface="Bookman Old Style" pitchFamily="18" charset="0"/>
              </a:rPr>
              <a:t>'</a:t>
            </a:r>
            <a:endParaRPr kumimoji="0" lang="en-US" altLang="ja-JP">
              <a:solidFill>
                <a:srgbClr val="000000"/>
              </a:solidFill>
              <a:latin typeface="Bookman Old Style" pitchFamily="18" charset="0"/>
            </a:endParaRPr>
          </a:p>
        </p:txBody>
      </p:sp>
      <p:sp>
        <p:nvSpPr>
          <p:cNvPr id="253066" name="Rectangle 138"/>
          <p:cNvSpPr>
            <a:spLocks noChangeArrowheads="1"/>
          </p:cNvSpPr>
          <p:nvPr/>
        </p:nvSpPr>
        <p:spPr bwMode="auto">
          <a:xfrm>
            <a:off x="6877050" y="3357563"/>
            <a:ext cx="568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v</a:t>
            </a:r>
            <a:r>
              <a:rPr kumimoji="0" lang="en-US" altLang="ja-JP" baseline="-25000">
                <a:solidFill>
                  <a:srgbClr val="000000"/>
                </a:solidFill>
              </a:rPr>
              <a:t>2</a:t>
            </a:r>
            <a:r>
              <a:rPr lang="en-US" altLang="ja-JP" i="1">
                <a:solidFill>
                  <a:srgbClr val="000000"/>
                </a:solidFill>
                <a:latin typeface="Bookman Old Style" pitchFamily="18" charset="0"/>
              </a:rPr>
              <a:t>'</a:t>
            </a:r>
          </a:p>
        </p:txBody>
      </p:sp>
      <p:sp>
        <p:nvSpPr>
          <p:cNvPr id="253067" name="Rectangle 139"/>
          <p:cNvSpPr>
            <a:spLocks noChangeArrowheads="1"/>
          </p:cNvSpPr>
          <p:nvPr/>
        </p:nvSpPr>
        <p:spPr bwMode="auto">
          <a:xfrm>
            <a:off x="0" y="2205038"/>
            <a:ext cx="895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FF"/>
                </a:solidFill>
                <a:latin typeface="Bookman Old Style" pitchFamily="18" charset="0"/>
              </a:rPr>
              <a:t>解答</a:t>
            </a:r>
          </a:p>
        </p:txBody>
      </p:sp>
      <p:sp>
        <p:nvSpPr>
          <p:cNvPr id="253068" name="Rectangle 140"/>
          <p:cNvSpPr>
            <a:spLocks noChangeArrowheads="1"/>
          </p:cNvSpPr>
          <p:nvPr/>
        </p:nvSpPr>
        <p:spPr bwMode="auto">
          <a:xfrm>
            <a:off x="1619250" y="2781300"/>
            <a:ext cx="2160588"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3069" name="Rectangle 141"/>
          <p:cNvSpPr>
            <a:spLocks noChangeArrowheads="1"/>
          </p:cNvSpPr>
          <p:nvPr/>
        </p:nvSpPr>
        <p:spPr bwMode="auto">
          <a:xfrm>
            <a:off x="1619250" y="3355975"/>
            <a:ext cx="2160588"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3070" name="Rectangle 142"/>
          <p:cNvSpPr>
            <a:spLocks noChangeArrowheads="1"/>
          </p:cNvSpPr>
          <p:nvPr/>
        </p:nvSpPr>
        <p:spPr bwMode="auto">
          <a:xfrm>
            <a:off x="4211638" y="2781300"/>
            <a:ext cx="2160587"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3071" name="Rectangle 143"/>
          <p:cNvSpPr>
            <a:spLocks noChangeArrowheads="1"/>
          </p:cNvSpPr>
          <p:nvPr/>
        </p:nvSpPr>
        <p:spPr bwMode="auto">
          <a:xfrm>
            <a:off x="4211638" y="3355975"/>
            <a:ext cx="2160587"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3072" name="Rectangle 144"/>
          <p:cNvSpPr>
            <a:spLocks noChangeArrowheads="1"/>
          </p:cNvSpPr>
          <p:nvPr/>
        </p:nvSpPr>
        <p:spPr bwMode="auto">
          <a:xfrm>
            <a:off x="6804025" y="2781300"/>
            <a:ext cx="2160588"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3073" name="Rectangle 145"/>
          <p:cNvSpPr>
            <a:spLocks noChangeArrowheads="1"/>
          </p:cNvSpPr>
          <p:nvPr/>
        </p:nvSpPr>
        <p:spPr bwMode="auto">
          <a:xfrm>
            <a:off x="6804025" y="3355975"/>
            <a:ext cx="2160588"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3074" name="Rectangle 146"/>
          <p:cNvSpPr>
            <a:spLocks noChangeArrowheads="1"/>
          </p:cNvSpPr>
          <p:nvPr/>
        </p:nvSpPr>
        <p:spPr bwMode="auto">
          <a:xfrm>
            <a:off x="2411413" y="5300663"/>
            <a:ext cx="4752975"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3075" name="Rectangle 147"/>
          <p:cNvSpPr>
            <a:spLocks noChangeArrowheads="1"/>
          </p:cNvSpPr>
          <p:nvPr/>
        </p:nvSpPr>
        <p:spPr bwMode="auto">
          <a:xfrm>
            <a:off x="7524750" y="5300663"/>
            <a:ext cx="1619250"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3080" name="Rectangle 152"/>
          <p:cNvSpPr>
            <a:spLocks noChangeArrowheads="1"/>
          </p:cNvSpPr>
          <p:nvPr/>
        </p:nvSpPr>
        <p:spPr bwMode="auto">
          <a:xfrm>
            <a:off x="2051050" y="4724400"/>
            <a:ext cx="379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253081" name="Rectangle 153"/>
          <p:cNvSpPr>
            <a:spLocks noChangeArrowheads="1"/>
          </p:cNvSpPr>
          <p:nvPr/>
        </p:nvSpPr>
        <p:spPr bwMode="auto">
          <a:xfrm>
            <a:off x="7596188" y="2781300"/>
            <a:ext cx="895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未知</a:t>
            </a:r>
          </a:p>
        </p:txBody>
      </p:sp>
      <p:sp>
        <p:nvSpPr>
          <p:cNvPr id="253082" name="Rectangle 154"/>
          <p:cNvSpPr>
            <a:spLocks noChangeArrowheads="1"/>
          </p:cNvSpPr>
          <p:nvPr/>
        </p:nvSpPr>
        <p:spPr bwMode="auto">
          <a:xfrm>
            <a:off x="7596188" y="3357563"/>
            <a:ext cx="895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未知</a:t>
            </a:r>
          </a:p>
        </p:txBody>
      </p:sp>
      <p:sp>
        <p:nvSpPr>
          <p:cNvPr id="253083" name="AutoShape 155"/>
          <p:cNvSpPr>
            <a:spLocks noChangeArrowheads="1"/>
          </p:cNvSpPr>
          <p:nvPr/>
        </p:nvSpPr>
        <p:spPr bwMode="auto">
          <a:xfrm>
            <a:off x="2843213" y="0"/>
            <a:ext cx="5616575" cy="549275"/>
          </a:xfrm>
          <a:prstGeom prst="roundRect">
            <a:avLst>
              <a:gd name="adj" fmla="val 44630"/>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3086" name="AutoShape 158"/>
          <p:cNvSpPr>
            <a:spLocks noChangeArrowheads="1"/>
          </p:cNvSpPr>
          <p:nvPr/>
        </p:nvSpPr>
        <p:spPr bwMode="auto">
          <a:xfrm>
            <a:off x="4643438" y="44450"/>
            <a:ext cx="1441450" cy="476250"/>
          </a:xfrm>
          <a:prstGeom prst="roundRect">
            <a:avLst>
              <a:gd name="adj" fmla="val 44630"/>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3087" name="AutoShape 159"/>
          <p:cNvSpPr>
            <a:spLocks noChangeArrowheads="1"/>
          </p:cNvSpPr>
          <p:nvPr/>
        </p:nvSpPr>
        <p:spPr bwMode="auto">
          <a:xfrm>
            <a:off x="6804025" y="44450"/>
            <a:ext cx="1514475" cy="476250"/>
          </a:xfrm>
          <a:prstGeom prst="roundRect">
            <a:avLst>
              <a:gd name="adj" fmla="val 44630"/>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3088" name="AutoShape 160"/>
          <p:cNvSpPr>
            <a:spLocks noChangeArrowheads="1"/>
          </p:cNvSpPr>
          <p:nvPr/>
        </p:nvSpPr>
        <p:spPr bwMode="auto">
          <a:xfrm>
            <a:off x="0" y="503238"/>
            <a:ext cx="6084888" cy="549275"/>
          </a:xfrm>
          <a:prstGeom prst="roundRect">
            <a:avLst>
              <a:gd name="adj" fmla="val 44630"/>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3089" name="AutoShape 161"/>
          <p:cNvSpPr>
            <a:spLocks noChangeArrowheads="1"/>
          </p:cNvSpPr>
          <p:nvPr/>
        </p:nvSpPr>
        <p:spPr bwMode="auto">
          <a:xfrm>
            <a:off x="1692275" y="549275"/>
            <a:ext cx="1549400" cy="476250"/>
          </a:xfrm>
          <a:prstGeom prst="roundRect">
            <a:avLst>
              <a:gd name="adj" fmla="val 44630"/>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3090" name="AutoShape 162"/>
          <p:cNvSpPr>
            <a:spLocks noChangeArrowheads="1"/>
          </p:cNvSpPr>
          <p:nvPr/>
        </p:nvSpPr>
        <p:spPr bwMode="auto">
          <a:xfrm>
            <a:off x="3995738" y="549275"/>
            <a:ext cx="2016125" cy="476250"/>
          </a:xfrm>
          <a:prstGeom prst="roundRect">
            <a:avLst>
              <a:gd name="adj" fmla="val 44630"/>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3091" name="AutoShape 163"/>
          <p:cNvSpPr>
            <a:spLocks noChangeArrowheads="1"/>
          </p:cNvSpPr>
          <p:nvPr/>
        </p:nvSpPr>
        <p:spPr bwMode="auto">
          <a:xfrm>
            <a:off x="2627313" y="908050"/>
            <a:ext cx="5473700" cy="549275"/>
          </a:xfrm>
          <a:prstGeom prst="roundRect">
            <a:avLst>
              <a:gd name="adj" fmla="val 44630"/>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3092" name="AutoShape 164"/>
          <p:cNvSpPr>
            <a:spLocks noChangeArrowheads="1"/>
          </p:cNvSpPr>
          <p:nvPr/>
        </p:nvSpPr>
        <p:spPr bwMode="auto">
          <a:xfrm>
            <a:off x="4932363" y="954088"/>
            <a:ext cx="1368425" cy="476250"/>
          </a:xfrm>
          <a:prstGeom prst="roundRect">
            <a:avLst>
              <a:gd name="adj" fmla="val 44630"/>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3093" name="Rectangle 165"/>
          <p:cNvSpPr>
            <a:spLocks noChangeArrowheads="1"/>
          </p:cNvSpPr>
          <p:nvPr/>
        </p:nvSpPr>
        <p:spPr bwMode="auto">
          <a:xfrm>
            <a:off x="2268538" y="4076700"/>
            <a:ext cx="3600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000000"/>
                </a:solidFill>
              </a:rPr>
              <a:t>運動量保存の法</a:t>
            </a:r>
            <a:r>
              <a:rPr lang="ja-JP" altLang="en-US">
                <a:solidFill>
                  <a:srgbClr val="000000"/>
                </a:solidFill>
                <a:latin typeface="Bookman Old Style" pitchFamily="18" charset="0"/>
              </a:rPr>
              <a:t>則より</a:t>
            </a:r>
          </a:p>
        </p:txBody>
      </p:sp>
      <p:sp>
        <p:nvSpPr>
          <p:cNvPr id="253100" name="Rectangle 172"/>
          <p:cNvSpPr>
            <a:spLocks noChangeArrowheads="1"/>
          </p:cNvSpPr>
          <p:nvPr/>
        </p:nvSpPr>
        <p:spPr bwMode="auto">
          <a:xfrm>
            <a:off x="3535363" y="6275388"/>
            <a:ext cx="1141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6.0m/s</a:t>
            </a:r>
          </a:p>
        </p:txBody>
      </p:sp>
      <p:sp>
        <p:nvSpPr>
          <p:cNvPr id="253101" name="Rectangle 173"/>
          <p:cNvSpPr>
            <a:spLocks noChangeArrowheads="1"/>
          </p:cNvSpPr>
          <p:nvPr/>
        </p:nvSpPr>
        <p:spPr bwMode="auto">
          <a:xfrm>
            <a:off x="4957763" y="6275388"/>
            <a:ext cx="1336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Symbol" pitchFamily="18" charset="2"/>
              </a:rPr>
              <a:t>-</a:t>
            </a:r>
            <a:r>
              <a:rPr kumimoji="0" lang="en-US" altLang="ja-JP">
                <a:solidFill>
                  <a:srgbClr val="000000"/>
                </a:solidFill>
              </a:rPr>
              <a:t>6.0m/s</a:t>
            </a:r>
          </a:p>
        </p:txBody>
      </p:sp>
      <p:sp>
        <p:nvSpPr>
          <p:cNvPr id="253076" name="Rectangle 148"/>
          <p:cNvSpPr>
            <a:spLocks noChangeArrowheads="1"/>
          </p:cNvSpPr>
          <p:nvPr/>
        </p:nvSpPr>
        <p:spPr bwMode="auto">
          <a:xfrm>
            <a:off x="1547813" y="6324600"/>
            <a:ext cx="1368425" cy="48260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3077" name="Rectangle 149"/>
          <p:cNvSpPr>
            <a:spLocks noChangeArrowheads="1"/>
          </p:cNvSpPr>
          <p:nvPr/>
        </p:nvSpPr>
        <p:spPr bwMode="auto">
          <a:xfrm>
            <a:off x="3203575" y="6324600"/>
            <a:ext cx="3240088" cy="48260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3078" name="Rectangle 150"/>
          <p:cNvSpPr>
            <a:spLocks noChangeArrowheads="1"/>
          </p:cNvSpPr>
          <p:nvPr/>
        </p:nvSpPr>
        <p:spPr bwMode="auto">
          <a:xfrm>
            <a:off x="6659563" y="6324600"/>
            <a:ext cx="1441450" cy="48260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3102" name="Line 174"/>
          <p:cNvSpPr>
            <a:spLocks noChangeShapeType="1"/>
          </p:cNvSpPr>
          <p:nvPr/>
        </p:nvSpPr>
        <p:spPr bwMode="auto">
          <a:xfrm flipH="1">
            <a:off x="2809875" y="523875"/>
            <a:ext cx="2447925" cy="2312988"/>
          </a:xfrm>
          <a:prstGeom prst="line">
            <a:avLst/>
          </a:prstGeom>
          <a:noFill/>
          <a:ln w="57150">
            <a:solidFill>
              <a:srgbClr val="00FFFF"/>
            </a:solidFill>
            <a:prstDash val="sysDot"/>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ja-JP" altLang="en-US">
              <a:solidFill>
                <a:srgbClr val="000000"/>
              </a:solidFill>
              <a:latin typeface="Bookman Old Style" pitchFamily="18" charset="0"/>
            </a:endParaRPr>
          </a:p>
        </p:txBody>
      </p:sp>
      <p:sp>
        <p:nvSpPr>
          <p:cNvPr id="253103" name="Line 175"/>
          <p:cNvSpPr>
            <a:spLocks noChangeShapeType="1"/>
          </p:cNvSpPr>
          <p:nvPr/>
        </p:nvSpPr>
        <p:spPr bwMode="auto">
          <a:xfrm flipH="1">
            <a:off x="5187950" y="511175"/>
            <a:ext cx="2152650" cy="2312988"/>
          </a:xfrm>
          <a:prstGeom prst="line">
            <a:avLst/>
          </a:prstGeom>
          <a:noFill/>
          <a:ln w="57150">
            <a:solidFill>
              <a:srgbClr val="00FFFF"/>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53104" name="Line 176"/>
          <p:cNvSpPr>
            <a:spLocks noChangeShapeType="1"/>
          </p:cNvSpPr>
          <p:nvPr/>
        </p:nvSpPr>
        <p:spPr bwMode="auto">
          <a:xfrm>
            <a:off x="2544763" y="1062038"/>
            <a:ext cx="11112" cy="2433637"/>
          </a:xfrm>
          <a:prstGeom prst="line">
            <a:avLst/>
          </a:prstGeom>
          <a:noFill/>
          <a:ln w="57150">
            <a:solidFill>
              <a:srgbClr val="00FFFF"/>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53105" name="Line 177"/>
          <p:cNvSpPr>
            <a:spLocks noChangeShapeType="1"/>
          </p:cNvSpPr>
          <p:nvPr/>
        </p:nvSpPr>
        <p:spPr bwMode="auto">
          <a:xfrm>
            <a:off x="5068888" y="1022350"/>
            <a:ext cx="106362" cy="2460625"/>
          </a:xfrm>
          <a:prstGeom prst="line">
            <a:avLst/>
          </a:prstGeom>
          <a:noFill/>
          <a:ln w="57150">
            <a:solidFill>
              <a:srgbClr val="00FFFF"/>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53106" name="Line 178"/>
          <p:cNvSpPr>
            <a:spLocks noChangeShapeType="1"/>
          </p:cNvSpPr>
          <p:nvPr/>
        </p:nvSpPr>
        <p:spPr bwMode="auto">
          <a:xfrm>
            <a:off x="5770563" y="1465263"/>
            <a:ext cx="1114425" cy="1357312"/>
          </a:xfrm>
          <a:prstGeom prst="line">
            <a:avLst/>
          </a:prstGeom>
          <a:noFill/>
          <a:ln w="57150">
            <a:solidFill>
              <a:srgbClr val="00FFFF"/>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53107" name="AutoShape 179"/>
          <p:cNvSpPr>
            <a:spLocks noChangeArrowheads="1"/>
          </p:cNvSpPr>
          <p:nvPr/>
        </p:nvSpPr>
        <p:spPr bwMode="auto">
          <a:xfrm>
            <a:off x="2411413" y="4752975"/>
            <a:ext cx="463550" cy="434975"/>
          </a:xfrm>
          <a:prstGeom prst="roundRect">
            <a:avLst>
              <a:gd name="adj" fmla="val 28125"/>
            </a:avLst>
          </a:prstGeom>
          <a:noFill/>
          <a:ln w="28575">
            <a:solidFill>
              <a:srgbClr val="FF7C8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3108" name="Line 180"/>
          <p:cNvSpPr>
            <a:spLocks noChangeShapeType="1"/>
          </p:cNvSpPr>
          <p:nvPr/>
        </p:nvSpPr>
        <p:spPr bwMode="auto">
          <a:xfrm flipH="1" flipV="1">
            <a:off x="2044700" y="3222625"/>
            <a:ext cx="509588" cy="1535113"/>
          </a:xfrm>
          <a:prstGeom prst="line">
            <a:avLst/>
          </a:prstGeom>
          <a:noFill/>
          <a:ln w="57150">
            <a:solidFill>
              <a:srgbClr val="FF7C80"/>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53110" name="AutoShape 182"/>
          <p:cNvSpPr>
            <a:spLocks noChangeArrowheads="1"/>
          </p:cNvSpPr>
          <p:nvPr/>
        </p:nvSpPr>
        <p:spPr bwMode="auto">
          <a:xfrm>
            <a:off x="2352675" y="2797175"/>
            <a:ext cx="936625" cy="471488"/>
          </a:xfrm>
          <a:prstGeom prst="roundRect">
            <a:avLst>
              <a:gd name="adj" fmla="val 30639"/>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3111" name="Line 183"/>
          <p:cNvSpPr>
            <a:spLocks noChangeShapeType="1"/>
          </p:cNvSpPr>
          <p:nvPr/>
        </p:nvSpPr>
        <p:spPr bwMode="auto">
          <a:xfrm>
            <a:off x="2838450" y="3286125"/>
            <a:ext cx="52388" cy="2093913"/>
          </a:xfrm>
          <a:prstGeom prst="line">
            <a:avLst/>
          </a:prstGeom>
          <a:noFill/>
          <a:ln w="57150">
            <a:solidFill>
              <a:srgbClr val="00FFFF"/>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53112" name="AutoShape 184"/>
          <p:cNvSpPr>
            <a:spLocks noChangeArrowheads="1"/>
          </p:cNvSpPr>
          <p:nvPr/>
        </p:nvSpPr>
        <p:spPr bwMode="auto">
          <a:xfrm>
            <a:off x="2882900" y="4748213"/>
            <a:ext cx="354013" cy="434975"/>
          </a:xfrm>
          <a:prstGeom prst="roundRect">
            <a:avLst>
              <a:gd name="adj" fmla="val 28125"/>
            </a:avLst>
          </a:prstGeom>
          <a:noFill/>
          <a:ln w="28575">
            <a:solidFill>
              <a:srgbClr val="FF7C8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3113" name="Line 185"/>
          <p:cNvSpPr>
            <a:spLocks noChangeShapeType="1"/>
          </p:cNvSpPr>
          <p:nvPr/>
        </p:nvSpPr>
        <p:spPr bwMode="auto">
          <a:xfrm flipV="1">
            <a:off x="3221038" y="3236913"/>
            <a:ext cx="1209675" cy="1525587"/>
          </a:xfrm>
          <a:prstGeom prst="line">
            <a:avLst/>
          </a:prstGeom>
          <a:noFill/>
          <a:ln w="57150">
            <a:solidFill>
              <a:srgbClr val="FF7C80"/>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53114" name="AutoShape 186"/>
          <p:cNvSpPr>
            <a:spLocks noChangeArrowheads="1"/>
          </p:cNvSpPr>
          <p:nvPr/>
        </p:nvSpPr>
        <p:spPr bwMode="auto">
          <a:xfrm>
            <a:off x="4838700" y="2806700"/>
            <a:ext cx="1046163" cy="471488"/>
          </a:xfrm>
          <a:prstGeom prst="roundRect">
            <a:avLst>
              <a:gd name="adj" fmla="val 30639"/>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3115" name="Line 187"/>
          <p:cNvSpPr>
            <a:spLocks noChangeShapeType="1"/>
          </p:cNvSpPr>
          <p:nvPr/>
        </p:nvSpPr>
        <p:spPr bwMode="auto">
          <a:xfrm flipH="1">
            <a:off x="3905250" y="3281363"/>
            <a:ext cx="1204913" cy="2098675"/>
          </a:xfrm>
          <a:prstGeom prst="line">
            <a:avLst/>
          </a:prstGeom>
          <a:noFill/>
          <a:ln w="57150">
            <a:solidFill>
              <a:srgbClr val="00FFFF"/>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53116" name="AutoShape 188"/>
          <p:cNvSpPr>
            <a:spLocks noChangeArrowheads="1"/>
          </p:cNvSpPr>
          <p:nvPr/>
        </p:nvSpPr>
        <p:spPr bwMode="auto">
          <a:xfrm>
            <a:off x="3411538" y="4743450"/>
            <a:ext cx="463550" cy="434975"/>
          </a:xfrm>
          <a:prstGeom prst="roundRect">
            <a:avLst>
              <a:gd name="adj" fmla="val 28125"/>
            </a:avLst>
          </a:prstGeom>
          <a:noFill/>
          <a:ln w="28575">
            <a:solidFill>
              <a:srgbClr val="FF7C8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3117" name="Line 189"/>
          <p:cNvSpPr>
            <a:spLocks noChangeShapeType="1"/>
          </p:cNvSpPr>
          <p:nvPr/>
        </p:nvSpPr>
        <p:spPr bwMode="auto">
          <a:xfrm flipH="1" flipV="1">
            <a:off x="2225675" y="3870325"/>
            <a:ext cx="1281113" cy="877888"/>
          </a:xfrm>
          <a:prstGeom prst="line">
            <a:avLst/>
          </a:prstGeom>
          <a:noFill/>
          <a:ln w="57150">
            <a:solidFill>
              <a:srgbClr val="FF7C80"/>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53118" name="AutoShape 190"/>
          <p:cNvSpPr>
            <a:spLocks noChangeArrowheads="1"/>
          </p:cNvSpPr>
          <p:nvPr/>
        </p:nvSpPr>
        <p:spPr bwMode="auto">
          <a:xfrm>
            <a:off x="2324100" y="3368675"/>
            <a:ext cx="936625" cy="471488"/>
          </a:xfrm>
          <a:prstGeom prst="roundRect">
            <a:avLst>
              <a:gd name="adj" fmla="val 30639"/>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3119" name="Line 191"/>
          <p:cNvSpPr>
            <a:spLocks noChangeShapeType="1"/>
          </p:cNvSpPr>
          <p:nvPr/>
        </p:nvSpPr>
        <p:spPr bwMode="auto">
          <a:xfrm>
            <a:off x="3048000" y="3848100"/>
            <a:ext cx="2109788" cy="1589088"/>
          </a:xfrm>
          <a:prstGeom prst="line">
            <a:avLst/>
          </a:prstGeom>
          <a:noFill/>
          <a:ln w="57150">
            <a:solidFill>
              <a:srgbClr val="00FFFF"/>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53120" name="AutoShape 192"/>
          <p:cNvSpPr>
            <a:spLocks noChangeArrowheads="1"/>
          </p:cNvSpPr>
          <p:nvPr/>
        </p:nvSpPr>
        <p:spPr bwMode="auto">
          <a:xfrm>
            <a:off x="3883025" y="4738688"/>
            <a:ext cx="354013" cy="434975"/>
          </a:xfrm>
          <a:prstGeom prst="roundRect">
            <a:avLst>
              <a:gd name="adj" fmla="val 28125"/>
            </a:avLst>
          </a:prstGeom>
          <a:noFill/>
          <a:ln w="28575">
            <a:solidFill>
              <a:srgbClr val="FF7C8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3121" name="Line 193"/>
          <p:cNvSpPr>
            <a:spLocks noChangeShapeType="1"/>
          </p:cNvSpPr>
          <p:nvPr/>
        </p:nvSpPr>
        <p:spPr bwMode="auto">
          <a:xfrm flipV="1">
            <a:off x="4116388" y="3827463"/>
            <a:ext cx="361950" cy="915987"/>
          </a:xfrm>
          <a:prstGeom prst="line">
            <a:avLst/>
          </a:prstGeom>
          <a:noFill/>
          <a:ln w="57150">
            <a:solidFill>
              <a:srgbClr val="FF7C80"/>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53122" name="AutoShape 194"/>
          <p:cNvSpPr>
            <a:spLocks noChangeArrowheads="1"/>
          </p:cNvSpPr>
          <p:nvPr/>
        </p:nvSpPr>
        <p:spPr bwMode="auto">
          <a:xfrm>
            <a:off x="4905375" y="3378200"/>
            <a:ext cx="1455738" cy="471488"/>
          </a:xfrm>
          <a:prstGeom prst="roundRect">
            <a:avLst>
              <a:gd name="adj" fmla="val 30639"/>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3123" name="Line 195"/>
          <p:cNvSpPr>
            <a:spLocks noChangeShapeType="1"/>
          </p:cNvSpPr>
          <p:nvPr/>
        </p:nvSpPr>
        <p:spPr bwMode="auto">
          <a:xfrm>
            <a:off x="5586413" y="3852863"/>
            <a:ext cx="757237" cy="1498600"/>
          </a:xfrm>
          <a:prstGeom prst="line">
            <a:avLst/>
          </a:prstGeom>
          <a:noFill/>
          <a:ln w="57150">
            <a:solidFill>
              <a:srgbClr val="00FFFF"/>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grpSp>
        <p:nvGrpSpPr>
          <p:cNvPr id="4" name="Group 196"/>
          <p:cNvGrpSpPr>
            <a:grpSpLocks/>
          </p:cNvGrpSpPr>
          <p:nvPr/>
        </p:nvGrpSpPr>
        <p:grpSpPr bwMode="auto">
          <a:xfrm>
            <a:off x="7345363" y="5002213"/>
            <a:ext cx="287337" cy="430212"/>
            <a:chOff x="1474" y="1570"/>
            <a:chExt cx="1134" cy="1633"/>
          </a:xfrm>
        </p:grpSpPr>
        <p:sp>
          <p:nvSpPr>
            <p:cNvPr id="8313" name="AutoShape 197"/>
            <p:cNvSpPr>
              <a:spLocks noChangeArrowheads="1"/>
            </p:cNvSpPr>
            <p:nvPr/>
          </p:nvSpPr>
          <p:spPr bwMode="auto">
            <a:xfrm>
              <a:off x="1474" y="1570"/>
              <a:ext cx="1134" cy="1633"/>
            </a:xfrm>
            <a:prstGeom prst="roundRect">
              <a:avLst>
                <a:gd name="adj" fmla="val 14134"/>
              </a:avLst>
            </a:prstGeom>
            <a:solidFill>
              <a:srgbClr val="C0C0C0"/>
            </a:solidFill>
            <a:ln w="6350">
              <a:solidFill>
                <a:schemeClr val="folHlink"/>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8314" name="AutoShape 198"/>
            <p:cNvSpPr>
              <a:spLocks noChangeArrowheads="1"/>
            </p:cNvSpPr>
            <p:nvPr/>
          </p:nvSpPr>
          <p:spPr bwMode="auto">
            <a:xfrm>
              <a:off x="1610" y="1842"/>
              <a:ext cx="862" cy="317"/>
            </a:xfrm>
            <a:prstGeom prst="roundRect">
              <a:avLst>
                <a:gd name="adj" fmla="val 18926"/>
              </a:avLst>
            </a:prstGeom>
            <a:solidFill>
              <a:schemeClr val="bg1"/>
            </a:solidFill>
            <a:ln w="6350">
              <a:solidFill>
                <a:schemeClr val="folHlink"/>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8315" name="AutoShape 199"/>
            <p:cNvSpPr>
              <a:spLocks noChangeArrowheads="1"/>
            </p:cNvSpPr>
            <p:nvPr/>
          </p:nvSpPr>
          <p:spPr bwMode="auto">
            <a:xfrm>
              <a:off x="1610" y="229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8316" name="AutoShape 200"/>
            <p:cNvSpPr>
              <a:spLocks noChangeArrowheads="1"/>
            </p:cNvSpPr>
            <p:nvPr/>
          </p:nvSpPr>
          <p:spPr bwMode="auto">
            <a:xfrm>
              <a:off x="1927" y="229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8317" name="AutoShape 201"/>
            <p:cNvSpPr>
              <a:spLocks noChangeArrowheads="1"/>
            </p:cNvSpPr>
            <p:nvPr/>
          </p:nvSpPr>
          <p:spPr bwMode="auto">
            <a:xfrm>
              <a:off x="2245" y="229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8318" name="AutoShape 202"/>
            <p:cNvSpPr>
              <a:spLocks noChangeArrowheads="1"/>
            </p:cNvSpPr>
            <p:nvPr/>
          </p:nvSpPr>
          <p:spPr bwMode="auto">
            <a:xfrm>
              <a:off x="1610" y="2523"/>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8319" name="AutoShape 203"/>
            <p:cNvSpPr>
              <a:spLocks noChangeArrowheads="1"/>
            </p:cNvSpPr>
            <p:nvPr/>
          </p:nvSpPr>
          <p:spPr bwMode="auto">
            <a:xfrm>
              <a:off x="1927" y="2523"/>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8320" name="AutoShape 204"/>
            <p:cNvSpPr>
              <a:spLocks noChangeArrowheads="1"/>
            </p:cNvSpPr>
            <p:nvPr/>
          </p:nvSpPr>
          <p:spPr bwMode="auto">
            <a:xfrm>
              <a:off x="2245" y="2523"/>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8321" name="AutoShape 205"/>
            <p:cNvSpPr>
              <a:spLocks noChangeArrowheads="1"/>
            </p:cNvSpPr>
            <p:nvPr/>
          </p:nvSpPr>
          <p:spPr bwMode="auto">
            <a:xfrm>
              <a:off x="1610" y="2749"/>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8322" name="AutoShape 206"/>
            <p:cNvSpPr>
              <a:spLocks noChangeArrowheads="1"/>
            </p:cNvSpPr>
            <p:nvPr/>
          </p:nvSpPr>
          <p:spPr bwMode="auto">
            <a:xfrm>
              <a:off x="1927" y="2749"/>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8323" name="AutoShape 207"/>
            <p:cNvSpPr>
              <a:spLocks noChangeArrowheads="1"/>
            </p:cNvSpPr>
            <p:nvPr/>
          </p:nvSpPr>
          <p:spPr bwMode="auto">
            <a:xfrm>
              <a:off x="2245" y="2749"/>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8324" name="AutoShape 208"/>
            <p:cNvSpPr>
              <a:spLocks noChangeArrowheads="1"/>
            </p:cNvSpPr>
            <p:nvPr/>
          </p:nvSpPr>
          <p:spPr bwMode="auto">
            <a:xfrm>
              <a:off x="1610" y="297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8325" name="AutoShape 209"/>
            <p:cNvSpPr>
              <a:spLocks noChangeArrowheads="1"/>
            </p:cNvSpPr>
            <p:nvPr/>
          </p:nvSpPr>
          <p:spPr bwMode="auto">
            <a:xfrm>
              <a:off x="1927" y="297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8326" name="AutoShape 210"/>
            <p:cNvSpPr>
              <a:spLocks noChangeArrowheads="1"/>
            </p:cNvSpPr>
            <p:nvPr/>
          </p:nvSpPr>
          <p:spPr bwMode="auto">
            <a:xfrm>
              <a:off x="2245" y="297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grpSp>
      <p:sp>
        <p:nvSpPr>
          <p:cNvPr id="253139" name="AutoShape 211"/>
          <p:cNvSpPr>
            <a:spLocks noChangeArrowheads="1"/>
          </p:cNvSpPr>
          <p:nvPr/>
        </p:nvSpPr>
        <p:spPr bwMode="auto">
          <a:xfrm>
            <a:off x="1839913" y="6346825"/>
            <a:ext cx="463550" cy="434975"/>
          </a:xfrm>
          <a:prstGeom prst="roundRect">
            <a:avLst>
              <a:gd name="adj" fmla="val 28125"/>
            </a:avLst>
          </a:prstGeom>
          <a:noFill/>
          <a:ln w="28575">
            <a:solidFill>
              <a:srgbClr val="FF7C8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3140" name="Line 212"/>
          <p:cNvSpPr>
            <a:spLocks noChangeShapeType="1"/>
          </p:cNvSpPr>
          <p:nvPr/>
        </p:nvSpPr>
        <p:spPr bwMode="auto">
          <a:xfrm flipV="1">
            <a:off x="2144713" y="3214688"/>
            <a:ext cx="2319337" cy="3135312"/>
          </a:xfrm>
          <a:prstGeom prst="line">
            <a:avLst/>
          </a:prstGeom>
          <a:noFill/>
          <a:ln w="57150">
            <a:solidFill>
              <a:srgbClr val="FF7C80"/>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53141" name="AutoShape 213"/>
          <p:cNvSpPr>
            <a:spLocks noChangeArrowheads="1"/>
          </p:cNvSpPr>
          <p:nvPr/>
        </p:nvSpPr>
        <p:spPr bwMode="auto">
          <a:xfrm>
            <a:off x="4829175" y="2798763"/>
            <a:ext cx="1079500" cy="471487"/>
          </a:xfrm>
          <a:prstGeom prst="roundRect">
            <a:avLst>
              <a:gd name="adj" fmla="val 30639"/>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3142" name="Line 214"/>
          <p:cNvSpPr>
            <a:spLocks noChangeShapeType="1"/>
          </p:cNvSpPr>
          <p:nvPr/>
        </p:nvSpPr>
        <p:spPr bwMode="auto">
          <a:xfrm flipH="1">
            <a:off x="4262438" y="3278188"/>
            <a:ext cx="1090612" cy="3055937"/>
          </a:xfrm>
          <a:prstGeom prst="line">
            <a:avLst/>
          </a:prstGeom>
          <a:noFill/>
          <a:ln w="57150">
            <a:solidFill>
              <a:srgbClr val="00FFFF"/>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53143" name="AutoShape 215"/>
          <p:cNvSpPr>
            <a:spLocks noChangeArrowheads="1"/>
          </p:cNvSpPr>
          <p:nvPr/>
        </p:nvSpPr>
        <p:spPr bwMode="auto">
          <a:xfrm>
            <a:off x="2530475" y="6346825"/>
            <a:ext cx="468313" cy="434975"/>
          </a:xfrm>
          <a:prstGeom prst="roundRect">
            <a:avLst>
              <a:gd name="adj" fmla="val 28125"/>
            </a:avLst>
          </a:prstGeom>
          <a:noFill/>
          <a:ln w="28575">
            <a:solidFill>
              <a:srgbClr val="FF7C8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3144" name="Line 216"/>
          <p:cNvSpPr>
            <a:spLocks noChangeShapeType="1"/>
          </p:cNvSpPr>
          <p:nvPr/>
        </p:nvSpPr>
        <p:spPr bwMode="auto">
          <a:xfrm flipV="1">
            <a:off x="2735263" y="3800475"/>
            <a:ext cx="1790700" cy="2535238"/>
          </a:xfrm>
          <a:prstGeom prst="line">
            <a:avLst/>
          </a:prstGeom>
          <a:noFill/>
          <a:ln w="57150">
            <a:solidFill>
              <a:srgbClr val="FF7C80"/>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53145" name="AutoShape 217"/>
          <p:cNvSpPr>
            <a:spLocks noChangeArrowheads="1"/>
          </p:cNvSpPr>
          <p:nvPr/>
        </p:nvSpPr>
        <p:spPr bwMode="auto">
          <a:xfrm>
            <a:off x="4876800" y="3370263"/>
            <a:ext cx="1484313" cy="471487"/>
          </a:xfrm>
          <a:prstGeom prst="roundRect">
            <a:avLst>
              <a:gd name="adj" fmla="val 30639"/>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53146" name="Line 218"/>
          <p:cNvSpPr>
            <a:spLocks noChangeShapeType="1"/>
          </p:cNvSpPr>
          <p:nvPr/>
        </p:nvSpPr>
        <p:spPr bwMode="auto">
          <a:xfrm>
            <a:off x="5567363" y="3883025"/>
            <a:ext cx="157162" cy="2517775"/>
          </a:xfrm>
          <a:prstGeom prst="line">
            <a:avLst/>
          </a:prstGeom>
          <a:noFill/>
          <a:ln w="57150">
            <a:solidFill>
              <a:srgbClr val="00FFFF"/>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grpSp>
        <p:nvGrpSpPr>
          <p:cNvPr id="5" name="Group 219"/>
          <p:cNvGrpSpPr>
            <a:grpSpLocks/>
          </p:cNvGrpSpPr>
          <p:nvPr/>
        </p:nvGrpSpPr>
        <p:grpSpPr bwMode="auto">
          <a:xfrm>
            <a:off x="6507163" y="6069013"/>
            <a:ext cx="287337" cy="430212"/>
            <a:chOff x="1474" y="1570"/>
            <a:chExt cx="1134" cy="1633"/>
          </a:xfrm>
        </p:grpSpPr>
        <p:sp>
          <p:nvSpPr>
            <p:cNvPr id="8299" name="AutoShape 220"/>
            <p:cNvSpPr>
              <a:spLocks noChangeArrowheads="1"/>
            </p:cNvSpPr>
            <p:nvPr/>
          </p:nvSpPr>
          <p:spPr bwMode="auto">
            <a:xfrm>
              <a:off x="1474" y="1570"/>
              <a:ext cx="1134" cy="1633"/>
            </a:xfrm>
            <a:prstGeom prst="roundRect">
              <a:avLst>
                <a:gd name="adj" fmla="val 14134"/>
              </a:avLst>
            </a:prstGeom>
            <a:solidFill>
              <a:srgbClr val="C0C0C0"/>
            </a:solidFill>
            <a:ln w="6350">
              <a:solidFill>
                <a:schemeClr val="folHlink"/>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8300" name="AutoShape 221"/>
            <p:cNvSpPr>
              <a:spLocks noChangeArrowheads="1"/>
            </p:cNvSpPr>
            <p:nvPr/>
          </p:nvSpPr>
          <p:spPr bwMode="auto">
            <a:xfrm>
              <a:off x="1610" y="1842"/>
              <a:ext cx="862" cy="317"/>
            </a:xfrm>
            <a:prstGeom prst="roundRect">
              <a:avLst>
                <a:gd name="adj" fmla="val 18926"/>
              </a:avLst>
            </a:prstGeom>
            <a:solidFill>
              <a:schemeClr val="bg1"/>
            </a:solidFill>
            <a:ln w="6350">
              <a:solidFill>
                <a:schemeClr val="folHlink"/>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8301" name="AutoShape 222"/>
            <p:cNvSpPr>
              <a:spLocks noChangeArrowheads="1"/>
            </p:cNvSpPr>
            <p:nvPr/>
          </p:nvSpPr>
          <p:spPr bwMode="auto">
            <a:xfrm>
              <a:off x="1610" y="229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8302" name="AutoShape 223"/>
            <p:cNvSpPr>
              <a:spLocks noChangeArrowheads="1"/>
            </p:cNvSpPr>
            <p:nvPr/>
          </p:nvSpPr>
          <p:spPr bwMode="auto">
            <a:xfrm>
              <a:off x="1927" y="229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8303" name="AutoShape 224"/>
            <p:cNvSpPr>
              <a:spLocks noChangeArrowheads="1"/>
            </p:cNvSpPr>
            <p:nvPr/>
          </p:nvSpPr>
          <p:spPr bwMode="auto">
            <a:xfrm>
              <a:off x="2245" y="229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8304" name="AutoShape 225"/>
            <p:cNvSpPr>
              <a:spLocks noChangeArrowheads="1"/>
            </p:cNvSpPr>
            <p:nvPr/>
          </p:nvSpPr>
          <p:spPr bwMode="auto">
            <a:xfrm>
              <a:off x="1610" y="2523"/>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8305" name="AutoShape 226"/>
            <p:cNvSpPr>
              <a:spLocks noChangeArrowheads="1"/>
            </p:cNvSpPr>
            <p:nvPr/>
          </p:nvSpPr>
          <p:spPr bwMode="auto">
            <a:xfrm>
              <a:off x="1927" y="2523"/>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8306" name="AutoShape 227"/>
            <p:cNvSpPr>
              <a:spLocks noChangeArrowheads="1"/>
            </p:cNvSpPr>
            <p:nvPr/>
          </p:nvSpPr>
          <p:spPr bwMode="auto">
            <a:xfrm>
              <a:off x="2245" y="2523"/>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8307" name="AutoShape 228"/>
            <p:cNvSpPr>
              <a:spLocks noChangeArrowheads="1"/>
            </p:cNvSpPr>
            <p:nvPr/>
          </p:nvSpPr>
          <p:spPr bwMode="auto">
            <a:xfrm>
              <a:off x="1610" y="2749"/>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8308" name="AutoShape 229"/>
            <p:cNvSpPr>
              <a:spLocks noChangeArrowheads="1"/>
            </p:cNvSpPr>
            <p:nvPr/>
          </p:nvSpPr>
          <p:spPr bwMode="auto">
            <a:xfrm>
              <a:off x="1927" y="2749"/>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8309" name="AutoShape 230"/>
            <p:cNvSpPr>
              <a:spLocks noChangeArrowheads="1"/>
            </p:cNvSpPr>
            <p:nvPr/>
          </p:nvSpPr>
          <p:spPr bwMode="auto">
            <a:xfrm>
              <a:off x="2245" y="2749"/>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8310" name="AutoShape 231"/>
            <p:cNvSpPr>
              <a:spLocks noChangeArrowheads="1"/>
            </p:cNvSpPr>
            <p:nvPr/>
          </p:nvSpPr>
          <p:spPr bwMode="auto">
            <a:xfrm>
              <a:off x="1610" y="297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8311" name="AutoShape 232"/>
            <p:cNvSpPr>
              <a:spLocks noChangeArrowheads="1"/>
            </p:cNvSpPr>
            <p:nvPr/>
          </p:nvSpPr>
          <p:spPr bwMode="auto">
            <a:xfrm>
              <a:off x="1927" y="297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8312" name="AutoShape 233"/>
            <p:cNvSpPr>
              <a:spLocks noChangeArrowheads="1"/>
            </p:cNvSpPr>
            <p:nvPr/>
          </p:nvSpPr>
          <p:spPr bwMode="auto">
            <a:xfrm>
              <a:off x="2245" y="297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grpSp>
    </p:spTree>
    <p:extLst>
      <p:ext uri="{BB962C8B-B14F-4D97-AF65-F5344CB8AC3E}">
        <p14:creationId xmlns:p14="http://schemas.microsoft.com/office/powerpoint/2010/main" val="812294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fill="hold" nodeType="clickEffect">
                                  <p:stCondLst>
                                    <p:cond delay="0"/>
                                  </p:stCondLst>
                                  <p:childTnLst>
                                    <p:animMotion origin="layout" path="M 2.5E-6 1.85185E-6 L -0.19688 1.85185E-6 " pathEditMode="relative" rAng="0" ptsTypes="AA">
                                      <p:cBhvr>
                                        <p:cTn id="6" dur="1000" fill="hold"/>
                                        <p:tgtEl>
                                          <p:spTgt spid="3"/>
                                        </p:tgtEl>
                                        <p:attrNameLst>
                                          <p:attrName>ppt_x</p:attrName>
                                          <p:attrName>ppt_y</p:attrName>
                                        </p:attrNameLst>
                                      </p:cBhvr>
                                      <p:rCtr x="-9844" y="0"/>
                                    </p:animMotion>
                                  </p:childTnLst>
                                </p:cTn>
                              </p:par>
                              <p:par>
                                <p:cTn id="7" presetID="63" presetClass="path" presetSubtype="0" fill="hold" nodeType="withEffect">
                                  <p:stCondLst>
                                    <p:cond delay="0"/>
                                  </p:stCondLst>
                                  <p:childTnLst>
                                    <p:animMotion origin="layout" path="M -2.77778E-6 3.7037E-6 L 0.20087 3.7037E-6 " pathEditMode="relative" rAng="0" ptsTypes="AA">
                                      <p:cBhvr>
                                        <p:cTn id="8" dur="1000" fill="hold"/>
                                        <p:tgtEl>
                                          <p:spTgt spid="2"/>
                                        </p:tgtEl>
                                        <p:attrNameLst>
                                          <p:attrName>ppt_x</p:attrName>
                                          <p:attrName>ppt_y</p:attrName>
                                        </p:attrNameLst>
                                      </p:cBhvr>
                                      <p:rCtr x="10035" y="0"/>
                                    </p:animMotion>
                                  </p:childTnLst>
                                </p:cTn>
                              </p:par>
                            </p:childTnLst>
                          </p:cTn>
                        </p:par>
                        <p:par>
                          <p:cTn id="9" fill="hold" nodeType="afterGroup">
                            <p:stCondLst>
                              <p:cond delay="1000"/>
                            </p:stCondLst>
                            <p:childTnLst>
                              <p:par>
                                <p:cTn id="10" presetID="63" presetClass="path" presetSubtype="0" fill="hold" nodeType="afterEffect">
                                  <p:stCondLst>
                                    <p:cond delay="0"/>
                                  </p:stCondLst>
                                  <p:childTnLst>
                                    <p:animMotion origin="layout" path="M -0.19688 1.85185E-6 L -0.12604 1.85185E-6 " pathEditMode="relative" rAng="0" ptsTypes="AA">
                                      <p:cBhvr>
                                        <p:cTn id="11" dur="1000" fill="hold"/>
                                        <p:tgtEl>
                                          <p:spTgt spid="3"/>
                                        </p:tgtEl>
                                        <p:attrNameLst>
                                          <p:attrName>ppt_x</p:attrName>
                                          <p:attrName>ppt_y</p:attrName>
                                        </p:attrNameLst>
                                      </p:cBhvr>
                                      <p:rCtr x="3542" y="0"/>
                                    </p:animMotion>
                                  </p:childTnLst>
                                </p:cTn>
                              </p:par>
                              <p:par>
                                <p:cTn id="12" presetID="35" presetClass="path" presetSubtype="0" fill="hold" nodeType="withEffect">
                                  <p:stCondLst>
                                    <p:cond delay="0"/>
                                  </p:stCondLst>
                                  <p:childTnLst>
                                    <p:animMotion origin="layout" path="M 0.20086 3.7037E-6 L -0.17709 3.7037E-6 " pathEditMode="relative" rAng="0" ptsTypes="AA">
                                      <p:cBhvr>
                                        <p:cTn id="13" dur="1000" fill="hold"/>
                                        <p:tgtEl>
                                          <p:spTgt spid="2"/>
                                        </p:tgtEl>
                                        <p:attrNameLst>
                                          <p:attrName>ppt_x</p:attrName>
                                          <p:attrName>ppt_y</p:attrName>
                                        </p:attrNameLst>
                                      </p:cBhvr>
                                      <p:rCtr x="-18906" y="0"/>
                                    </p:animMotion>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5306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5305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5305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5306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5305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5305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5306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5306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5307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5307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5307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53073"/>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53083"/>
                                        </p:tgtEl>
                                        <p:attrNameLst>
                                          <p:attrName>style.visibility</p:attrName>
                                        </p:attrNameLst>
                                      </p:cBhvr>
                                      <p:to>
                                        <p:strVal val="visible"/>
                                      </p:to>
                                    </p:set>
                                  </p:childTnLst>
                                </p:cTn>
                              </p:par>
                              <p:par>
                                <p:cTn id="44" presetID="35" presetClass="emph" presetSubtype="0" repeatCount="10000" fill="hold" grpId="1" nodeType="withEffect">
                                  <p:stCondLst>
                                    <p:cond delay="0"/>
                                  </p:stCondLst>
                                  <p:childTnLst>
                                    <p:anim calcmode="discrete" valueType="str">
                                      <p:cBhvr>
                                        <p:cTn id="45" dur="500" fill="hold"/>
                                        <p:tgtEl>
                                          <p:spTgt spid="253083"/>
                                        </p:tgtEl>
                                        <p:attrNameLst>
                                          <p:attrName>style.visibility</p:attrName>
                                        </p:attrNameLst>
                                      </p:cBhvr>
                                      <p:tavLst>
                                        <p:tav tm="0">
                                          <p:val>
                                            <p:strVal val="hidden"/>
                                          </p:val>
                                        </p:tav>
                                        <p:tav tm="50000">
                                          <p:val>
                                            <p:strVal val="visible"/>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mph" presetSubtype="0" grpId="2" nodeType="clickEffect">
                                  <p:stCondLst>
                                    <p:cond delay="0"/>
                                  </p:stCondLst>
                                  <p:childTnLst>
                                    <p:set>
                                      <p:cBhvr rctx="PPT">
                                        <p:cTn id="49" dur="indefinite"/>
                                        <p:tgtEl>
                                          <p:spTgt spid="253083"/>
                                        </p:tgtEl>
                                        <p:attrNameLst>
                                          <p:attrName>style.opacity</p:attrName>
                                        </p:attrNameLst>
                                      </p:cBhvr>
                                      <p:to>
                                        <p:strVal val="0.1"/>
                                      </p:to>
                                    </p:set>
                                    <p:animEffect filter="image" prLst="opacity: 0.1">
                                      <p:cBhvr rctx="IE">
                                        <p:cTn id="50" dur="indefinite"/>
                                        <p:tgtEl>
                                          <p:spTgt spid="253083"/>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253086"/>
                                        </p:tgtEl>
                                        <p:attrNameLst>
                                          <p:attrName>style.visibility</p:attrName>
                                        </p:attrNameLst>
                                      </p:cBhvr>
                                      <p:to>
                                        <p:strVal val="visible"/>
                                      </p:to>
                                    </p:set>
                                  </p:childTnLst>
                                </p:cTn>
                              </p:par>
                              <p:par>
                                <p:cTn id="53" presetID="35" presetClass="emph" presetSubtype="0" repeatCount="10000" fill="hold" grpId="1" nodeType="withEffect">
                                  <p:stCondLst>
                                    <p:cond delay="0"/>
                                  </p:stCondLst>
                                  <p:childTnLst>
                                    <p:anim calcmode="discrete" valueType="str">
                                      <p:cBhvr>
                                        <p:cTn id="54" dur="500" fill="hold"/>
                                        <p:tgtEl>
                                          <p:spTgt spid="253086"/>
                                        </p:tgtEl>
                                        <p:attrNameLst>
                                          <p:attrName>style.visibility</p:attrName>
                                        </p:attrNameLst>
                                      </p:cBhvr>
                                      <p:tavLst>
                                        <p:tav tm="0">
                                          <p:val>
                                            <p:strVal val="hidden"/>
                                          </p:val>
                                        </p:tav>
                                        <p:tav tm="50000">
                                          <p:val>
                                            <p:strVal val="visible"/>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3056"/>
                                        </p:tgtEl>
                                        <p:attrNameLst>
                                          <p:attrName>style.visibility</p:attrName>
                                        </p:attrNameLst>
                                      </p:cBhvr>
                                      <p:to>
                                        <p:strVal val="visible"/>
                                      </p:to>
                                    </p:set>
                                  </p:childTnLst>
                                </p:cTn>
                              </p:par>
                              <p:par>
                                <p:cTn id="59" presetID="64" presetClass="path" presetSubtype="0" fill="remove" grpId="1" nodeType="withEffect">
                                  <p:stCondLst>
                                    <p:cond delay="0"/>
                                  </p:stCondLst>
                                  <p:childTnLst>
                                    <p:animMotion origin="layout" path="M -2.77778E-6 1.85185E-6 L 0.31042 -0.40394 " pathEditMode="relative" rAng="0" ptsTypes="AA">
                                      <p:cBhvr>
                                        <p:cTn id="60" dur="500" spd="-100000" fill="hold"/>
                                        <p:tgtEl>
                                          <p:spTgt spid="253056"/>
                                        </p:tgtEl>
                                        <p:attrNameLst>
                                          <p:attrName>ppt_x</p:attrName>
                                          <p:attrName>ppt_y</p:attrName>
                                        </p:attrNameLst>
                                      </p:cBhvr>
                                      <p:rCtr x="15521" y="-20208"/>
                                    </p:animMotion>
                                  </p:childTnLst>
                                </p:cTn>
                              </p:par>
                              <p:par>
                                <p:cTn id="61" presetID="22" presetClass="entr" presetSubtype="1" fill="hold" grpId="0" nodeType="withEffect">
                                  <p:stCondLst>
                                    <p:cond delay="0"/>
                                  </p:stCondLst>
                                  <p:childTnLst>
                                    <p:set>
                                      <p:cBhvr>
                                        <p:cTn id="62" dur="1" fill="hold">
                                          <p:stCondLst>
                                            <p:cond delay="0"/>
                                          </p:stCondLst>
                                        </p:cTn>
                                        <p:tgtEl>
                                          <p:spTgt spid="253102"/>
                                        </p:tgtEl>
                                        <p:attrNameLst>
                                          <p:attrName>style.visibility</p:attrName>
                                        </p:attrNameLst>
                                      </p:cBhvr>
                                      <p:to>
                                        <p:strVal val="visible"/>
                                      </p:to>
                                    </p:set>
                                    <p:animEffect transition="in" filter="wipe(up)">
                                      <p:cBhvr>
                                        <p:cTn id="63" dur="500"/>
                                        <p:tgtEl>
                                          <p:spTgt spid="25310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53087"/>
                                        </p:tgtEl>
                                        <p:attrNameLst>
                                          <p:attrName>style.visibility</p:attrName>
                                        </p:attrNameLst>
                                      </p:cBhvr>
                                      <p:to>
                                        <p:strVal val="visible"/>
                                      </p:to>
                                    </p:set>
                                  </p:childTnLst>
                                </p:cTn>
                              </p:par>
                              <p:par>
                                <p:cTn id="68" presetID="35" presetClass="emph" presetSubtype="0" repeatCount="10000" fill="hold" grpId="1" nodeType="withEffect">
                                  <p:stCondLst>
                                    <p:cond delay="0"/>
                                  </p:stCondLst>
                                  <p:childTnLst>
                                    <p:anim calcmode="discrete" valueType="str">
                                      <p:cBhvr>
                                        <p:cTn id="69" dur="500" fill="hold"/>
                                        <p:tgtEl>
                                          <p:spTgt spid="253087"/>
                                        </p:tgtEl>
                                        <p:attrNameLst>
                                          <p:attrName>style.visibility</p:attrName>
                                        </p:attrNameLst>
                                      </p:cBhvr>
                                      <p:tavLst>
                                        <p:tav tm="0">
                                          <p:val>
                                            <p:strVal val="hidden"/>
                                          </p:val>
                                        </p:tav>
                                        <p:tav tm="50000">
                                          <p:val>
                                            <p:strVal val="visible"/>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53061"/>
                                        </p:tgtEl>
                                        <p:attrNameLst>
                                          <p:attrName>style.visibility</p:attrName>
                                        </p:attrNameLst>
                                      </p:cBhvr>
                                      <p:to>
                                        <p:strVal val="visible"/>
                                      </p:to>
                                    </p:set>
                                  </p:childTnLst>
                                </p:cTn>
                              </p:par>
                              <p:par>
                                <p:cTn id="74" presetID="64" presetClass="path" presetSubtype="0" fill="remove" grpId="1" nodeType="withEffect">
                                  <p:stCondLst>
                                    <p:cond delay="0"/>
                                  </p:stCondLst>
                                  <p:childTnLst>
                                    <p:animMotion origin="layout" path="M -1.38889E-6 -1.48148E-6 L 0.27083 -0.40393 " pathEditMode="relative" rAng="0" ptsTypes="AA">
                                      <p:cBhvr>
                                        <p:cTn id="75" dur="500" spd="-100000" fill="hold"/>
                                        <p:tgtEl>
                                          <p:spTgt spid="253061"/>
                                        </p:tgtEl>
                                        <p:attrNameLst>
                                          <p:attrName>ppt_x</p:attrName>
                                          <p:attrName>ppt_y</p:attrName>
                                        </p:attrNameLst>
                                      </p:cBhvr>
                                      <p:rCtr x="13542" y="-20208"/>
                                    </p:animMotion>
                                  </p:childTnLst>
                                </p:cTn>
                              </p:par>
                              <p:par>
                                <p:cTn id="76" presetID="22" presetClass="entr" presetSubtype="1" fill="hold" grpId="0" nodeType="withEffect">
                                  <p:stCondLst>
                                    <p:cond delay="0"/>
                                  </p:stCondLst>
                                  <p:childTnLst>
                                    <p:set>
                                      <p:cBhvr>
                                        <p:cTn id="77" dur="1" fill="hold">
                                          <p:stCondLst>
                                            <p:cond delay="0"/>
                                          </p:stCondLst>
                                        </p:cTn>
                                        <p:tgtEl>
                                          <p:spTgt spid="253103"/>
                                        </p:tgtEl>
                                        <p:attrNameLst>
                                          <p:attrName>style.visibility</p:attrName>
                                        </p:attrNameLst>
                                      </p:cBhvr>
                                      <p:to>
                                        <p:strVal val="visible"/>
                                      </p:to>
                                    </p:set>
                                    <p:animEffect transition="in" filter="wipe(up)">
                                      <p:cBhvr>
                                        <p:cTn id="78" dur="500"/>
                                        <p:tgtEl>
                                          <p:spTgt spid="25310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xit" presetSubtype="0" fill="hold" grpId="3" nodeType="clickEffect">
                                  <p:stCondLst>
                                    <p:cond delay="0"/>
                                  </p:stCondLst>
                                  <p:childTnLst>
                                    <p:set>
                                      <p:cBhvr>
                                        <p:cTn id="82" dur="1" fill="hold">
                                          <p:stCondLst>
                                            <p:cond delay="0"/>
                                          </p:stCondLst>
                                        </p:cTn>
                                        <p:tgtEl>
                                          <p:spTgt spid="253083"/>
                                        </p:tgtEl>
                                        <p:attrNameLst>
                                          <p:attrName>style.visibility</p:attrName>
                                        </p:attrNameLst>
                                      </p:cBhvr>
                                      <p:to>
                                        <p:strVal val="hidden"/>
                                      </p:to>
                                    </p:set>
                                  </p:childTnLst>
                                </p:cTn>
                              </p:par>
                              <p:par>
                                <p:cTn id="83" presetID="1" presetClass="exit" presetSubtype="0" fill="hold" grpId="2" nodeType="withEffect">
                                  <p:stCondLst>
                                    <p:cond delay="0"/>
                                  </p:stCondLst>
                                  <p:childTnLst>
                                    <p:set>
                                      <p:cBhvr>
                                        <p:cTn id="84" dur="1" fill="hold">
                                          <p:stCondLst>
                                            <p:cond delay="0"/>
                                          </p:stCondLst>
                                        </p:cTn>
                                        <p:tgtEl>
                                          <p:spTgt spid="253086"/>
                                        </p:tgtEl>
                                        <p:attrNameLst>
                                          <p:attrName>style.visibility</p:attrName>
                                        </p:attrNameLst>
                                      </p:cBhvr>
                                      <p:to>
                                        <p:strVal val="hidden"/>
                                      </p:to>
                                    </p:set>
                                  </p:childTnLst>
                                </p:cTn>
                              </p:par>
                              <p:par>
                                <p:cTn id="85" presetID="1" presetClass="exit" presetSubtype="0" fill="hold" grpId="2" nodeType="withEffect">
                                  <p:stCondLst>
                                    <p:cond delay="0"/>
                                  </p:stCondLst>
                                  <p:childTnLst>
                                    <p:set>
                                      <p:cBhvr>
                                        <p:cTn id="86" dur="1" fill="hold">
                                          <p:stCondLst>
                                            <p:cond delay="0"/>
                                          </p:stCondLst>
                                        </p:cTn>
                                        <p:tgtEl>
                                          <p:spTgt spid="253087"/>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53102"/>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253103"/>
                                        </p:tgtEl>
                                        <p:attrNameLst>
                                          <p:attrName>style.visibility</p:attrName>
                                        </p:attrNameLst>
                                      </p:cBhvr>
                                      <p:to>
                                        <p:strVal val="hidden"/>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53088"/>
                                        </p:tgtEl>
                                        <p:attrNameLst>
                                          <p:attrName>style.visibility</p:attrName>
                                        </p:attrNameLst>
                                      </p:cBhvr>
                                      <p:to>
                                        <p:strVal val="visible"/>
                                      </p:to>
                                    </p:set>
                                  </p:childTnLst>
                                </p:cTn>
                              </p:par>
                              <p:par>
                                <p:cTn id="95" presetID="35" presetClass="emph" presetSubtype="0" repeatCount="10000" fill="hold" grpId="1" nodeType="withEffect">
                                  <p:stCondLst>
                                    <p:cond delay="0"/>
                                  </p:stCondLst>
                                  <p:childTnLst>
                                    <p:anim calcmode="discrete" valueType="str">
                                      <p:cBhvr>
                                        <p:cTn id="96" dur="500" fill="hold"/>
                                        <p:tgtEl>
                                          <p:spTgt spid="253088"/>
                                        </p:tgtEl>
                                        <p:attrNameLst>
                                          <p:attrName>style.visibility</p:attrName>
                                        </p:attrNameLst>
                                      </p:cBhvr>
                                      <p:tavLst>
                                        <p:tav tm="0">
                                          <p:val>
                                            <p:strVal val="hidden"/>
                                          </p:val>
                                        </p:tav>
                                        <p:tav tm="50000">
                                          <p:val>
                                            <p:strVal val="visible"/>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9" presetClass="emph" presetSubtype="0" grpId="2" nodeType="clickEffect">
                                  <p:stCondLst>
                                    <p:cond delay="0"/>
                                  </p:stCondLst>
                                  <p:childTnLst>
                                    <p:set>
                                      <p:cBhvr rctx="PPT">
                                        <p:cTn id="100" dur="indefinite"/>
                                        <p:tgtEl>
                                          <p:spTgt spid="253088"/>
                                        </p:tgtEl>
                                        <p:attrNameLst>
                                          <p:attrName>style.opacity</p:attrName>
                                        </p:attrNameLst>
                                      </p:cBhvr>
                                      <p:to>
                                        <p:strVal val="0.1"/>
                                      </p:to>
                                    </p:set>
                                    <p:animEffect filter="image" prLst="opacity: 0.1">
                                      <p:cBhvr rctx="IE">
                                        <p:cTn id="101" dur="indefinite"/>
                                        <p:tgtEl>
                                          <p:spTgt spid="253088"/>
                                        </p:tgtEl>
                                      </p:cBhvr>
                                    </p:animEffect>
                                  </p:childTnLst>
                                </p:cTn>
                              </p:par>
                              <p:par>
                                <p:cTn id="102" presetID="1" presetClass="entr" presetSubtype="0" fill="hold" grpId="0" nodeType="withEffect">
                                  <p:stCondLst>
                                    <p:cond delay="0"/>
                                  </p:stCondLst>
                                  <p:childTnLst>
                                    <p:set>
                                      <p:cBhvr>
                                        <p:cTn id="103" dur="1" fill="hold">
                                          <p:stCondLst>
                                            <p:cond delay="0"/>
                                          </p:stCondLst>
                                        </p:cTn>
                                        <p:tgtEl>
                                          <p:spTgt spid="253089"/>
                                        </p:tgtEl>
                                        <p:attrNameLst>
                                          <p:attrName>style.visibility</p:attrName>
                                        </p:attrNameLst>
                                      </p:cBhvr>
                                      <p:to>
                                        <p:strVal val="visible"/>
                                      </p:to>
                                    </p:set>
                                  </p:childTnLst>
                                </p:cTn>
                              </p:par>
                              <p:par>
                                <p:cTn id="104" presetID="35" presetClass="emph" presetSubtype="0" repeatCount="10000" fill="hold" grpId="1" nodeType="withEffect">
                                  <p:stCondLst>
                                    <p:cond delay="0"/>
                                  </p:stCondLst>
                                  <p:childTnLst>
                                    <p:anim calcmode="discrete" valueType="str">
                                      <p:cBhvr>
                                        <p:cTn id="105" dur="500" fill="hold"/>
                                        <p:tgtEl>
                                          <p:spTgt spid="253089"/>
                                        </p:tgtEl>
                                        <p:attrNameLst>
                                          <p:attrName>style.visibility</p:attrName>
                                        </p:attrNameLst>
                                      </p:cBhvr>
                                      <p:tavLst>
                                        <p:tav tm="0">
                                          <p:val>
                                            <p:strVal val="hidden"/>
                                          </p:val>
                                        </p:tav>
                                        <p:tav tm="50000">
                                          <p:val>
                                            <p:strVal val="visible"/>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253058"/>
                                        </p:tgtEl>
                                        <p:attrNameLst>
                                          <p:attrName>style.visibility</p:attrName>
                                        </p:attrNameLst>
                                      </p:cBhvr>
                                      <p:to>
                                        <p:strVal val="visible"/>
                                      </p:to>
                                    </p:set>
                                  </p:childTnLst>
                                </p:cTn>
                              </p:par>
                              <p:par>
                                <p:cTn id="110" presetID="64" presetClass="path" presetSubtype="0" fill="remove" grpId="1" nodeType="withEffect">
                                  <p:stCondLst>
                                    <p:cond delay="0"/>
                                  </p:stCondLst>
                                  <p:childTnLst>
                                    <p:animMotion origin="layout" path="M -2.77778E-6 4.07407E-6 L -0.00468 -0.425 " pathEditMode="relative" rAng="0" ptsTypes="AA">
                                      <p:cBhvr>
                                        <p:cTn id="111" dur="500" spd="-100000" fill="hold"/>
                                        <p:tgtEl>
                                          <p:spTgt spid="253058"/>
                                        </p:tgtEl>
                                        <p:attrNameLst>
                                          <p:attrName>ppt_x</p:attrName>
                                          <p:attrName>ppt_y</p:attrName>
                                        </p:attrNameLst>
                                      </p:cBhvr>
                                      <p:rCtr x="-243" y="-21250"/>
                                    </p:animMotion>
                                  </p:childTnLst>
                                </p:cTn>
                              </p:par>
                              <p:par>
                                <p:cTn id="112" presetID="22" presetClass="entr" presetSubtype="1" fill="hold" grpId="0" nodeType="withEffect">
                                  <p:stCondLst>
                                    <p:cond delay="0"/>
                                  </p:stCondLst>
                                  <p:childTnLst>
                                    <p:set>
                                      <p:cBhvr>
                                        <p:cTn id="113" dur="1" fill="hold">
                                          <p:stCondLst>
                                            <p:cond delay="0"/>
                                          </p:stCondLst>
                                        </p:cTn>
                                        <p:tgtEl>
                                          <p:spTgt spid="253104"/>
                                        </p:tgtEl>
                                        <p:attrNameLst>
                                          <p:attrName>style.visibility</p:attrName>
                                        </p:attrNameLst>
                                      </p:cBhvr>
                                      <p:to>
                                        <p:strVal val="visible"/>
                                      </p:to>
                                    </p:set>
                                    <p:animEffect transition="in" filter="wipe(up)">
                                      <p:cBhvr>
                                        <p:cTn id="114" dur="500"/>
                                        <p:tgtEl>
                                          <p:spTgt spid="253104"/>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53090"/>
                                        </p:tgtEl>
                                        <p:attrNameLst>
                                          <p:attrName>style.visibility</p:attrName>
                                        </p:attrNameLst>
                                      </p:cBhvr>
                                      <p:to>
                                        <p:strVal val="visible"/>
                                      </p:to>
                                    </p:set>
                                  </p:childTnLst>
                                </p:cTn>
                              </p:par>
                              <p:par>
                                <p:cTn id="119" presetID="35" presetClass="emph" presetSubtype="0" repeatCount="10000" fill="hold" grpId="1" nodeType="withEffect">
                                  <p:stCondLst>
                                    <p:cond delay="0"/>
                                  </p:stCondLst>
                                  <p:childTnLst>
                                    <p:anim calcmode="discrete" valueType="str">
                                      <p:cBhvr>
                                        <p:cTn id="120" dur="500" fill="hold"/>
                                        <p:tgtEl>
                                          <p:spTgt spid="253090"/>
                                        </p:tgtEl>
                                        <p:attrNameLst>
                                          <p:attrName>style.visibility</p:attrName>
                                        </p:attrNameLst>
                                      </p:cBhvr>
                                      <p:tavLst>
                                        <p:tav tm="0">
                                          <p:val>
                                            <p:strVal val="hidden"/>
                                          </p:val>
                                        </p:tav>
                                        <p:tav tm="50000">
                                          <p:val>
                                            <p:strVal val="visible"/>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253063"/>
                                        </p:tgtEl>
                                        <p:attrNameLst>
                                          <p:attrName>style.visibility</p:attrName>
                                        </p:attrNameLst>
                                      </p:cBhvr>
                                      <p:to>
                                        <p:strVal val="visible"/>
                                      </p:to>
                                    </p:set>
                                  </p:childTnLst>
                                </p:cTn>
                              </p:par>
                              <p:par>
                                <p:cTn id="125" presetID="64" presetClass="path" presetSubtype="0" fill="remove" grpId="1" nodeType="withEffect">
                                  <p:stCondLst>
                                    <p:cond delay="0"/>
                                  </p:stCondLst>
                                  <p:childTnLst>
                                    <p:animMotion origin="layout" path="M -3.88889E-6 4.07407E-6 L -0.03229 -0.425 " pathEditMode="relative" rAng="0" ptsTypes="AA">
                                      <p:cBhvr>
                                        <p:cTn id="126" dur="500" spd="-100000" fill="hold"/>
                                        <p:tgtEl>
                                          <p:spTgt spid="253063"/>
                                        </p:tgtEl>
                                        <p:attrNameLst>
                                          <p:attrName>ppt_x</p:attrName>
                                          <p:attrName>ppt_y</p:attrName>
                                        </p:attrNameLst>
                                      </p:cBhvr>
                                      <p:rCtr x="-1615" y="-21250"/>
                                    </p:animMotion>
                                  </p:childTnLst>
                                </p:cTn>
                              </p:par>
                              <p:par>
                                <p:cTn id="127" presetID="22" presetClass="entr" presetSubtype="1" fill="hold" grpId="0" nodeType="withEffect">
                                  <p:stCondLst>
                                    <p:cond delay="0"/>
                                  </p:stCondLst>
                                  <p:childTnLst>
                                    <p:set>
                                      <p:cBhvr>
                                        <p:cTn id="128" dur="1" fill="hold">
                                          <p:stCondLst>
                                            <p:cond delay="0"/>
                                          </p:stCondLst>
                                        </p:cTn>
                                        <p:tgtEl>
                                          <p:spTgt spid="253105"/>
                                        </p:tgtEl>
                                        <p:attrNameLst>
                                          <p:attrName>style.visibility</p:attrName>
                                        </p:attrNameLst>
                                      </p:cBhvr>
                                      <p:to>
                                        <p:strVal val="visible"/>
                                      </p:to>
                                    </p:set>
                                    <p:animEffect transition="in" filter="wipe(up)">
                                      <p:cBhvr>
                                        <p:cTn id="129" dur="500"/>
                                        <p:tgtEl>
                                          <p:spTgt spid="253105"/>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 presetClass="exit" presetSubtype="0" fill="hold" grpId="3" nodeType="clickEffect">
                                  <p:stCondLst>
                                    <p:cond delay="0"/>
                                  </p:stCondLst>
                                  <p:childTnLst>
                                    <p:set>
                                      <p:cBhvr>
                                        <p:cTn id="133" dur="1" fill="hold">
                                          <p:stCondLst>
                                            <p:cond delay="0"/>
                                          </p:stCondLst>
                                        </p:cTn>
                                        <p:tgtEl>
                                          <p:spTgt spid="253088"/>
                                        </p:tgtEl>
                                        <p:attrNameLst>
                                          <p:attrName>style.visibility</p:attrName>
                                        </p:attrNameLst>
                                      </p:cBhvr>
                                      <p:to>
                                        <p:strVal val="hidden"/>
                                      </p:to>
                                    </p:set>
                                  </p:childTnLst>
                                </p:cTn>
                              </p:par>
                              <p:par>
                                <p:cTn id="134" presetID="1" presetClass="exit" presetSubtype="0" fill="hold" grpId="2" nodeType="withEffect">
                                  <p:stCondLst>
                                    <p:cond delay="0"/>
                                  </p:stCondLst>
                                  <p:childTnLst>
                                    <p:set>
                                      <p:cBhvr>
                                        <p:cTn id="135" dur="1" fill="hold">
                                          <p:stCondLst>
                                            <p:cond delay="0"/>
                                          </p:stCondLst>
                                        </p:cTn>
                                        <p:tgtEl>
                                          <p:spTgt spid="253089"/>
                                        </p:tgtEl>
                                        <p:attrNameLst>
                                          <p:attrName>style.visibility</p:attrName>
                                        </p:attrNameLst>
                                      </p:cBhvr>
                                      <p:to>
                                        <p:strVal val="hidden"/>
                                      </p:to>
                                    </p:set>
                                  </p:childTnLst>
                                </p:cTn>
                              </p:par>
                              <p:par>
                                <p:cTn id="136" presetID="1" presetClass="exit" presetSubtype="0" fill="hold" grpId="2" nodeType="withEffect">
                                  <p:stCondLst>
                                    <p:cond delay="0"/>
                                  </p:stCondLst>
                                  <p:childTnLst>
                                    <p:set>
                                      <p:cBhvr>
                                        <p:cTn id="137" dur="1" fill="hold">
                                          <p:stCondLst>
                                            <p:cond delay="0"/>
                                          </p:stCondLst>
                                        </p:cTn>
                                        <p:tgtEl>
                                          <p:spTgt spid="253090"/>
                                        </p:tgtEl>
                                        <p:attrNameLst>
                                          <p:attrName>style.visibility</p:attrName>
                                        </p:attrNameLst>
                                      </p:cBhvr>
                                      <p:to>
                                        <p:strVal val="hidden"/>
                                      </p:to>
                                    </p:set>
                                  </p:childTnLst>
                                </p:cTn>
                              </p:par>
                              <p:par>
                                <p:cTn id="138" presetID="1" presetClass="exit" presetSubtype="0" fill="hold" grpId="1" nodeType="withEffect">
                                  <p:stCondLst>
                                    <p:cond delay="0"/>
                                  </p:stCondLst>
                                  <p:childTnLst>
                                    <p:set>
                                      <p:cBhvr>
                                        <p:cTn id="139" dur="1" fill="hold">
                                          <p:stCondLst>
                                            <p:cond delay="0"/>
                                          </p:stCondLst>
                                        </p:cTn>
                                        <p:tgtEl>
                                          <p:spTgt spid="253104"/>
                                        </p:tgtEl>
                                        <p:attrNameLst>
                                          <p:attrName>style.visibility</p:attrName>
                                        </p:attrNameLst>
                                      </p:cBhvr>
                                      <p:to>
                                        <p:strVal val="hidden"/>
                                      </p:to>
                                    </p:set>
                                  </p:childTnLst>
                                </p:cTn>
                              </p:par>
                              <p:par>
                                <p:cTn id="140" presetID="1" presetClass="exit" presetSubtype="0" fill="hold" grpId="1" nodeType="withEffect">
                                  <p:stCondLst>
                                    <p:cond delay="0"/>
                                  </p:stCondLst>
                                  <p:childTnLst>
                                    <p:set>
                                      <p:cBhvr>
                                        <p:cTn id="141" dur="1" fill="hold">
                                          <p:stCondLst>
                                            <p:cond delay="0"/>
                                          </p:stCondLst>
                                        </p:cTn>
                                        <p:tgtEl>
                                          <p:spTgt spid="253105"/>
                                        </p:tgtEl>
                                        <p:attrNameLst>
                                          <p:attrName>style.visibility</p:attrName>
                                        </p:attrNameLst>
                                      </p:cBhvr>
                                      <p:to>
                                        <p:strVal val="hidden"/>
                                      </p:to>
                                    </p:se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253091"/>
                                        </p:tgtEl>
                                        <p:attrNameLst>
                                          <p:attrName>style.visibility</p:attrName>
                                        </p:attrNameLst>
                                      </p:cBhvr>
                                      <p:to>
                                        <p:strVal val="visible"/>
                                      </p:to>
                                    </p:set>
                                  </p:childTnLst>
                                </p:cTn>
                              </p:par>
                              <p:par>
                                <p:cTn id="146" presetID="35" presetClass="emph" presetSubtype="0" repeatCount="10000" fill="hold" grpId="1" nodeType="withEffect">
                                  <p:stCondLst>
                                    <p:cond delay="0"/>
                                  </p:stCondLst>
                                  <p:childTnLst>
                                    <p:anim calcmode="discrete" valueType="str">
                                      <p:cBhvr>
                                        <p:cTn id="147" dur="500" fill="hold"/>
                                        <p:tgtEl>
                                          <p:spTgt spid="253091"/>
                                        </p:tgtEl>
                                        <p:attrNameLst>
                                          <p:attrName>style.visibility</p:attrName>
                                        </p:attrNameLst>
                                      </p:cBhvr>
                                      <p:tavLst>
                                        <p:tav tm="0">
                                          <p:val>
                                            <p:strVal val="hidden"/>
                                          </p:val>
                                        </p:tav>
                                        <p:tav tm="50000">
                                          <p:val>
                                            <p:strVal val="visible"/>
                                          </p:val>
                                        </p:tav>
                                      </p:tavLst>
                                    </p:anim>
                                  </p:childTnLst>
                                </p:cTn>
                              </p:par>
                            </p:childTnLst>
                          </p:cTn>
                        </p:par>
                      </p:childTnLst>
                    </p:cTn>
                  </p:par>
                  <p:par>
                    <p:cTn id="148" fill="hold" nodeType="clickPar">
                      <p:stCondLst>
                        <p:cond delay="indefinite"/>
                      </p:stCondLst>
                      <p:childTnLst>
                        <p:par>
                          <p:cTn id="149" fill="hold" nodeType="withGroup">
                            <p:stCondLst>
                              <p:cond delay="0"/>
                            </p:stCondLst>
                            <p:childTnLst>
                              <p:par>
                                <p:cTn id="150" presetID="9" presetClass="emph" presetSubtype="0" grpId="2" nodeType="clickEffect">
                                  <p:stCondLst>
                                    <p:cond delay="0"/>
                                  </p:stCondLst>
                                  <p:childTnLst>
                                    <p:set>
                                      <p:cBhvr rctx="PPT">
                                        <p:cTn id="151" dur="indefinite"/>
                                        <p:tgtEl>
                                          <p:spTgt spid="253091"/>
                                        </p:tgtEl>
                                        <p:attrNameLst>
                                          <p:attrName>style.opacity</p:attrName>
                                        </p:attrNameLst>
                                      </p:cBhvr>
                                      <p:to>
                                        <p:strVal val="0.1"/>
                                      </p:to>
                                    </p:set>
                                    <p:animEffect filter="image" prLst="opacity: 0.1">
                                      <p:cBhvr rctx="IE">
                                        <p:cTn id="152" dur="indefinite"/>
                                        <p:tgtEl>
                                          <p:spTgt spid="253091"/>
                                        </p:tgtEl>
                                      </p:cBhvr>
                                    </p:animEffect>
                                  </p:childTnLst>
                                </p:cTn>
                              </p:par>
                              <p:par>
                                <p:cTn id="153" presetID="1" presetClass="entr" presetSubtype="0" fill="hold" grpId="0" nodeType="withEffect">
                                  <p:stCondLst>
                                    <p:cond delay="0"/>
                                  </p:stCondLst>
                                  <p:childTnLst>
                                    <p:set>
                                      <p:cBhvr>
                                        <p:cTn id="154" dur="1" fill="hold">
                                          <p:stCondLst>
                                            <p:cond delay="0"/>
                                          </p:stCondLst>
                                        </p:cTn>
                                        <p:tgtEl>
                                          <p:spTgt spid="253092"/>
                                        </p:tgtEl>
                                        <p:attrNameLst>
                                          <p:attrName>style.visibility</p:attrName>
                                        </p:attrNameLst>
                                      </p:cBhvr>
                                      <p:to>
                                        <p:strVal val="visible"/>
                                      </p:to>
                                    </p:set>
                                  </p:childTnLst>
                                </p:cTn>
                              </p:par>
                              <p:par>
                                <p:cTn id="155" presetID="35" presetClass="emph" presetSubtype="0" repeatCount="10000" fill="hold" grpId="1" nodeType="withEffect">
                                  <p:stCondLst>
                                    <p:cond delay="0"/>
                                  </p:stCondLst>
                                  <p:childTnLst>
                                    <p:anim calcmode="discrete" valueType="str">
                                      <p:cBhvr>
                                        <p:cTn id="156" dur="500" fill="hold"/>
                                        <p:tgtEl>
                                          <p:spTgt spid="253092"/>
                                        </p:tgtEl>
                                        <p:attrNameLst>
                                          <p:attrName>style.visibility</p:attrName>
                                        </p:attrNameLst>
                                      </p:cBhvr>
                                      <p:tavLst>
                                        <p:tav tm="0">
                                          <p:val>
                                            <p:strVal val="hidden"/>
                                          </p:val>
                                        </p:tav>
                                        <p:tav tm="50000">
                                          <p:val>
                                            <p:strVal val="visible"/>
                                          </p:val>
                                        </p:tav>
                                      </p:tavLst>
                                    </p:anim>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253064"/>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253066"/>
                                        </p:tgtEl>
                                        <p:attrNameLst>
                                          <p:attrName>style.visibility</p:attrName>
                                        </p:attrNameLst>
                                      </p:cBhvr>
                                      <p:to>
                                        <p:strVal val="visible"/>
                                      </p:to>
                                    </p:set>
                                  </p:childTnLst>
                                </p:cTn>
                              </p:par>
                              <p:par>
                                <p:cTn id="163" presetID="64" presetClass="path" presetSubtype="0" fill="remove" grpId="1" nodeType="withEffect">
                                  <p:stCondLst>
                                    <p:cond delay="0"/>
                                  </p:stCondLst>
                                  <p:childTnLst>
                                    <p:animMotion origin="layout" path="M 2.77778E-7 2.96296E-6 L -0.21233 -0.26875 " pathEditMode="relative" rAng="0" ptsTypes="AA">
                                      <p:cBhvr>
                                        <p:cTn id="164" dur="500" spd="-100000" fill="hold"/>
                                        <p:tgtEl>
                                          <p:spTgt spid="253064"/>
                                        </p:tgtEl>
                                        <p:attrNameLst>
                                          <p:attrName>ppt_x</p:attrName>
                                          <p:attrName>ppt_y</p:attrName>
                                        </p:attrNameLst>
                                      </p:cBhvr>
                                      <p:rCtr x="-10625" y="-13449"/>
                                    </p:animMotion>
                                  </p:childTnLst>
                                </p:cTn>
                              </p:par>
                              <p:par>
                                <p:cTn id="165" presetID="64" presetClass="path" presetSubtype="0" fill="remove" grpId="1" nodeType="withEffect">
                                  <p:stCondLst>
                                    <p:cond delay="0"/>
                                  </p:stCondLst>
                                  <p:childTnLst>
                                    <p:animMotion origin="layout" path="M 2.77778E-7 -4.81481E-6 L -0.14931 -0.36319 " pathEditMode="relative" rAng="0" ptsTypes="AA">
                                      <p:cBhvr>
                                        <p:cTn id="166" dur="500" spd="-100000" fill="hold"/>
                                        <p:tgtEl>
                                          <p:spTgt spid="253066"/>
                                        </p:tgtEl>
                                        <p:attrNameLst>
                                          <p:attrName>ppt_x</p:attrName>
                                          <p:attrName>ppt_y</p:attrName>
                                        </p:attrNameLst>
                                      </p:cBhvr>
                                      <p:rCtr x="-7465" y="-18171"/>
                                    </p:animMotion>
                                  </p:childTnLst>
                                </p:cTn>
                              </p:par>
                              <p:par>
                                <p:cTn id="167" presetID="22" presetClass="entr" presetSubtype="1" fill="hold" grpId="0" nodeType="withEffect">
                                  <p:stCondLst>
                                    <p:cond delay="0"/>
                                  </p:stCondLst>
                                  <p:childTnLst>
                                    <p:set>
                                      <p:cBhvr>
                                        <p:cTn id="168" dur="1" fill="hold">
                                          <p:stCondLst>
                                            <p:cond delay="0"/>
                                          </p:stCondLst>
                                        </p:cTn>
                                        <p:tgtEl>
                                          <p:spTgt spid="253106"/>
                                        </p:tgtEl>
                                        <p:attrNameLst>
                                          <p:attrName>style.visibility</p:attrName>
                                        </p:attrNameLst>
                                      </p:cBhvr>
                                      <p:to>
                                        <p:strVal val="visible"/>
                                      </p:to>
                                    </p:set>
                                    <p:animEffect transition="in" filter="wipe(up)">
                                      <p:cBhvr>
                                        <p:cTn id="169" dur="500"/>
                                        <p:tgtEl>
                                          <p:spTgt spid="253106"/>
                                        </p:tgtEl>
                                      </p:cBhvr>
                                    </p:animEffect>
                                  </p:childTnLst>
                                </p:cTn>
                              </p:par>
                            </p:childTnLst>
                          </p:cTn>
                        </p:par>
                        <p:par>
                          <p:cTn id="170" fill="hold" nodeType="afterGroup">
                            <p:stCondLst>
                              <p:cond delay="500"/>
                            </p:stCondLst>
                            <p:childTnLst>
                              <p:par>
                                <p:cTn id="171" presetID="1" presetClass="entr" presetSubtype="0" fill="hold" grpId="0" nodeType="afterEffect">
                                  <p:stCondLst>
                                    <p:cond delay="0"/>
                                  </p:stCondLst>
                                  <p:childTnLst>
                                    <p:set>
                                      <p:cBhvr>
                                        <p:cTn id="172" dur="1" fill="hold">
                                          <p:stCondLst>
                                            <p:cond delay="0"/>
                                          </p:stCondLst>
                                        </p:cTn>
                                        <p:tgtEl>
                                          <p:spTgt spid="253081"/>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253082"/>
                                        </p:tgtEl>
                                        <p:attrNameLst>
                                          <p:attrName>style.visibility</p:attrName>
                                        </p:attrNameLst>
                                      </p:cBhvr>
                                      <p:to>
                                        <p:strVal val="visible"/>
                                      </p:to>
                                    </p:se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1" presetClass="exit" presetSubtype="0" fill="hold" grpId="3" nodeType="clickEffect">
                                  <p:stCondLst>
                                    <p:cond delay="0"/>
                                  </p:stCondLst>
                                  <p:childTnLst>
                                    <p:set>
                                      <p:cBhvr>
                                        <p:cTn id="178" dur="1" fill="hold">
                                          <p:stCondLst>
                                            <p:cond delay="0"/>
                                          </p:stCondLst>
                                        </p:cTn>
                                        <p:tgtEl>
                                          <p:spTgt spid="253091"/>
                                        </p:tgtEl>
                                        <p:attrNameLst>
                                          <p:attrName>style.visibility</p:attrName>
                                        </p:attrNameLst>
                                      </p:cBhvr>
                                      <p:to>
                                        <p:strVal val="hidden"/>
                                      </p:to>
                                    </p:set>
                                  </p:childTnLst>
                                </p:cTn>
                              </p:par>
                              <p:par>
                                <p:cTn id="179" presetID="1" presetClass="exit" presetSubtype="0" fill="hold" grpId="2" nodeType="withEffect">
                                  <p:stCondLst>
                                    <p:cond delay="0"/>
                                  </p:stCondLst>
                                  <p:childTnLst>
                                    <p:set>
                                      <p:cBhvr>
                                        <p:cTn id="180" dur="1" fill="hold">
                                          <p:stCondLst>
                                            <p:cond delay="0"/>
                                          </p:stCondLst>
                                        </p:cTn>
                                        <p:tgtEl>
                                          <p:spTgt spid="253092"/>
                                        </p:tgtEl>
                                        <p:attrNameLst>
                                          <p:attrName>style.visibility</p:attrName>
                                        </p:attrNameLst>
                                      </p:cBhvr>
                                      <p:to>
                                        <p:strVal val="hidden"/>
                                      </p:to>
                                    </p:set>
                                  </p:childTnLst>
                                </p:cTn>
                              </p:par>
                              <p:par>
                                <p:cTn id="181" presetID="1" presetClass="exit" presetSubtype="0" fill="hold" grpId="1" nodeType="withEffect">
                                  <p:stCondLst>
                                    <p:cond delay="0"/>
                                  </p:stCondLst>
                                  <p:childTnLst>
                                    <p:set>
                                      <p:cBhvr>
                                        <p:cTn id="182" dur="1" fill="hold">
                                          <p:stCondLst>
                                            <p:cond delay="0"/>
                                          </p:stCondLst>
                                        </p:cTn>
                                        <p:tgtEl>
                                          <p:spTgt spid="253106"/>
                                        </p:tgtEl>
                                        <p:attrNameLst>
                                          <p:attrName>style.visibility</p:attrName>
                                        </p:attrNameLst>
                                      </p:cBhvr>
                                      <p:to>
                                        <p:strVal val="hidden"/>
                                      </p:to>
                                    </p:se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252955"/>
                                        </p:tgtEl>
                                        <p:attrNameLst>
                                          <p:attrName>style.visibility</p:attrName>
                                        </p:attrNameLst>
                                      </p:cBhvr>
                                      <p:to>
                                        <p:strVal val="visible"/>
                                      </p:to>
                                    </p:se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252956"/>
                                        </p:tgtEl>
                                        <p:attrNameLst>
                                          <p:attrName>style.visibility</p:attrName>
                                        </p:attrNameLst>
                                      </p:cBhvr>
                                      <p:to>
                                        <p:strVal val="visible"/>
                                      </p:to>
                                    </p:se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253080"/>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252999"/>
                                        </p:tgtEl>
                                        <p:attrNameLst>
                                          <p:attrName>style.visibility</p:attrName>
                                        </p:attrNameLst>
                                      </p:cBhvr>
                                      <p:to>
                                        <p:strVal val="visible"/>
                                      </p:to>
                                    </p:set>
                                  </p:childTnLst>
                                </p:cTn>
                              </p:par>
                            </p:childTnLst>
                          </p:cTn>
                        </p:par>
                      </p:childTnLst>
                    </p:cTn>
                  </p:par>
                  <p:par>
                    <p:cTn id="197" fill="hold" nodeType="clickPar">
                      <p:stCondLst>
                        <p:cond delay="indefinite"/>
                      </p:stCondLst>
                      <p:childTnLst>
                        <p:par>
                          <p:cTn id="198" fill="hold" nodeType="withGroup">
                            <p:stCondLst>
                              <p:cond delay="0"/>
                            </p:stCondLst>
                            <p:childTnLst>
                              <p:par>
                                <p:cTn id="199" presetID="1" presetClass="entr" presetSubtype="0" fill="hold" grpId="0" nodeType="clickEffect">
                                  <p:stCondLst>
                                    <p:cond delay="0"/>
                                  </p:stCondLst>
                                  <p:childTnLst>
                                    <p:set>
                                      <p:cBhvr>
                                        <p:cTn id="200" dur="1" fill="hold">
                                          <p:stCondLst>
                                            <p:cond delay="0"/>
                                          </p:stCondLst>
                                        </p:cTn>
                                        <p:tgtEl>
                                          <p:spTgt spid="253093"/>
                                        </p:tgtEl>
                                        <p:attrNameLst>
                                          <p:attrName>style.visibility</p:attrName>
                                        </p:attrNameLst>
                                      </p:cBhvr>
                                      <p:to>
                                        <p:strVal val="visible"/>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253036"/>
                                        </p:tgtEl>
                                        <p:attrNameLst>
                                          <p:attrName>style.visibility</p:attrName>
                                        </p:attrNameLst>
                                      </p:cBhvr>
                                      <p:to>
                                        <p:strVal val="visible"/>
                                      </p:to>
                                    </p:se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1" presetClass="entr" presetSubtype="0" fill="hold" grpId="0" nodeType="clickEffect">
                                  <p:stCondLst>
                                    <p:cond delay="0"/>
                                  </p:stCondLst>
                                  <p:childTnLst>
                                    <p:set>
                                      <p:cBhvr>
                                        <p:cTn id="208" dur="1" fill="hold">
                                          <p:stCondLst>
                                            <p:cond delay="0"/>
                                          </p:stCondLst>
                                        </p:cTn>
                                        <p:tgtEl>
                                          <p:spTgt spid="253041"/>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253074"/>
                                        </p:tgtEl>
                                        <p:attrNameLst>
                                          <p:attrName>style.visibility</p:attrName>
                                        </p:attrNameLst>
                                      </p:cBhvr>
                                      <p:to>
                                        <p:strVal val="visible"/>
                                      </p:to>
                                    </p:se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253094"/>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253095"/>
                                        </p:tgtEl>
                                        <p:attrNameLst>
                                          <p:attrName>style.visibility</p:attrName>
                                        </p:attrNameLst>
                                      </p:cBhvr>
                                      <p:to>
                                        <p:strVal val="visible"/>
                                      </p:to>
                                    </p:set>
                                  </p:childTnLst>
                                </p:cTn>
                              </p:par>
                            </p:childTnLst>
                          </p:cTn>
                        </p:par>
                      </p:childTnLst>
                    </p:cTn>
                  </p:par>
                  <p:par>
                    <p:cTn id="217" fill="hold" nodeType="clickPar">
                      <p:stCondLst>
                        <p:cond delay="indefinite"/>
                      </p:stCondLst>
                      <p:childTnLst>
                        <p:par>
                          <p:cTn id="218" fill="hold" nodeType="withGroup">
                            <p:stCondLst>
                              <p:cond delay="0"/>
                            </p:stCondLst>
                            <p:childTnLst>
                              <p:par>
                                <p:cTn id="219" presetID="1" presetClass="entr" presetSubtype="0" fill="hold" grpId="0" nodeType="clickEffect">
                                  <p:stCondLst>
                                    <p:cond delay="0"/>
                                  </p:stCondLst>
                                  <p:childTnLst>
                                    <p:set>
                                      <p:cBhvr>
                                        <p:cTn id="220" dur="1" fill="hold">
                                          <p:stCondLst>
                                            <p:cond delay="0"/>
                                          </p:stCondLst>
                                        </p:cTn>
                                        <p:tgtEl>
                                          <p:spTgt spid="253107"/>
                                        </p:tgtEl>
                                        <p:attrNameLst>
                                          <p:attrName>style.visibility</p:attrName>
                                        </p:attrNameLst>
                                      </p:cBhvr>
                                      <p:to>
                                        <p:strVal val="visible"/>
                                      </p:to>
                                    </p:set>
                                  </p:childTnLst>
                                </p:cTn>
                              </p:par>
                              <p:par>
                                <p:cTn id="221" presetID="35" presetClass="emph" presetSubtype="0" repeatCount="10000" fill="hold" grpId="1" nodeType="withEffect">
                                  <p:stCondLst>
                                    <p:cond delay="0"/>
                                  </p:stCondLst>
                                  <p:childTnLst>
                                    <p:anim calcmode="discrete" valueType="str">
                                      <p:cBhvr>
                                        <p:cTn id="222" dur="500" fill="hold"/>
                                        <p:tgtEl>
                                          <p:spTgt spid="253107"/>
                                        </p:tgtEl>
                                        <p:attrNameLst>
                                          <p:attrName>style.visibility</p:attrName>
                                        </p:attrNameLst>
                                      </p:cBhvr>
                                      <p:tavLst>
                                        <p:tav tm="0">
                                          <p:val>
                                            <p:strVal val="hidden"/>
                                          </p:val>
                                        </p:tav>
                                        <p:tav tm="50000">
                                          <p:val>
                                            <p:strVal val="visible"/>
                                          </p:val>
                                        </p:tav>
                                      </p:tavLst>
                                    </p:anim>
                                  </p:childTnLst>
                                </p:cTn>
                              </p:par>
                              <p:par>
                                <p:cTn id="223" presetID="1" presetClass="entr" presetSubtype="0" fill="hold" grpId="0" nodeType="withEffect">
                                  <p:stCondLst>
                                    <p:cond delay="0"/>
                                  </p:stCondLst>
                                  <p:childTnLst>
                                    <p:set>
                                      <p:cBhvr>
                                        <p:cTn id="224" dur="1" fill="hold">
                                          <p:stCondLst>
                                            <p:cond delay="0"/>
                                          </p:stCondLst>
                                        </p:cTn>
                                        <p:tgtEl>
                                          <p:spTgt spid="253112"/>
                                        </p:tgtEl>
                                        <p:attrNameLst>
                                          <p:attrName>style.visibility</p:attrName>
                                        </p:attrNameLst>
                                      </p:cBhvr>
                                      <p:to>
                                        <p:strVal val="visible"/>
                                      </p:to>
                                    </p:set>
                                  </p:childTnLst>
                                </p:cTn>
                              </p:par>
                              <p:par>
                                <p:cTn id="225" presetID="35" presetClass="emph" presetSubtype="0" repeatCount="10000" fill="hold" grpId="1" nodeType="withEffect">
                                  <p:stCondLst>
                                    <p:cond delay="0"/>
                                  </p:stCondLst>
                                  <p:childTnLst>
                                    <p:anim calcmode="discrete" valueType="str">
                                      <p:cBhvr>
                                        <p:cTn id="226" dur="500" fill="hold"/>
                                        <p:tgtEl>
                                          <p:spTgt spid="253112"/>
                                        </p:tgtEl>
                                        <p:attrNameLst>
                                          <p:attrName>style.visibility</p:attrName>
                                        </p:attrNameLst>
                                      </p:cBhvr>
                                      <p:tavLst>
                                        <p:tav tm="0">
                                          <p:val>
                                            <p:strVal val="hidden"/>
                                          </p:val>
                                        </p:tav>
                                        <p:tav tm="50000">
                                          <p:val>
                                            <p:strVal val="visible"/>
                                          </p:val>
                                        </p:tav>
                                      </p:tavLst>
                                    </p:anim>
                                  </p:childTnLst>
                                </p:cTn>
                              </p:par>
                            </p:childTnLst>
                          </p:cTn>
                        </p:par>
                      </p:childTnLst>
                    </p:cTn>
                  </p:par>
                  <p:par>
                    <p:cTn id="227" fill="hold" nodeType="clickPar">
                      <p:stCondLst>
                        <p:cond delay="indefinite"/>
                      </p:stCondLst>
                      <p:childTnLst>
                        <p:par>
                          <p:cTn id="228" fill="hold" nodeType="withGroup">
                            <p:stCondLst>
                              <p:cond delay="0"/>
                            </p:stCondLst>
                            <p:childTnLst>
                              <p:par>
                                <p:cTn id="229" presetID="22" presetClass="entr" presetSubtype="4" fill="hold" grpId="0" nodeType="clickEffect">
                                  <p:stCondLst>
                                    <p:cond delay="0"/>
                                  </p:stCondLst>
                                  <p:childTnLst>
                                    <p:set>
                                      <p:cBhvr>
                                        <p:cTn id="230" dur="1" fill="hold">
                                          <p:stCondLst>
                                            <p:cond delay="0"/>
                                          </p:stCondLst>
                                        </p:cTn>
                                        <p:tgtEl>
                                          <p:spTgt spid="253108"/>
                                        </p:tgtEl>
                                        <p:attrNameLst>
                                          <p:attrName>style.visibility</p:attrName>
                                        </p:attrNameLst>
                                      </p:cBhvr>
                                      <p:to>
                                        <p:strVal val="visible"/>
                                      </p:to>
                                    </p:set>
                                    <p:animEffect transition="in" filter="wipe(down)">
                                      <p:cBhvr>
                                        <p:cTn id="231" dur="500"/>
                                        <p:tgtEl>
                                          <p:spTgt spid="253108"/>
                                        </p:tgtEl>
                                      </p:cBhvr>
                                    </p:animEffect>
                                  </p:childTnLst>
                                </p:cTn>
                              </p:par>
                              <p:par>
                                <p:cTn id="232" presetID="22" presetClass="entr" presetSubtype="4" fill="hold" grpId="0" nodeType="withEffect">
                                  <p:stCondLst>
                                    <p:cond delay="0"/>
                                  </p:stCondLst>
                                  <p:childTnLst>
                                    <p:set>
                                      <p:cBhvr>
                                        <p:cTn id="233" dur="1" fill="hold">
                                          <p:stCondLst>
                                            <p:cond delay="0"/>
                                          </p:stCondLst>
                                        </p:cTn>
                                        <p:tgtEl>
                                          <p:spTgt spid="253113"/>
                                        </p:tgtEl>
                                        <p:attrNameLst>
                                          <p:attrName>style.visibility</p:attrName>
                                        </p:attrNameLst>
                                      </p:cBhvr>
                                      <p:to>
                                        <p:strVal val="visible"/>
                                      </p:to>
                                    </p:set>
                                    <p:animEffect transition="in" filter="wipe(down)">
                                      <p:cBhvr>
                                        <p:cTn id="234" dur="500"/>
                                        <p:tgtEl>
                                          <p:spTgt spid="253113"/>
                                        </p:tgtEl>
                                      </p:cBhvr>
                                    </p:animEffect>
                                  </p:childTnLst>
                                </p:cTn>
                              </p:par>
                            </p:childTnLst>
                          </p:cTn>
                        </p:par>
                      </p:childTnLst>
                    </p:cTn>
                  </p:par>
                  <p:par>
                    <p:cTn id="235" fill="hold" nodeType="clickPar">
                      <p:stCondLst>
                        <p:cond delay="indefinite"/>
                      </p:stCondLst>
                      <p:childTnLst>
                        <p:par>
                          <p:cTn id="236" fill="hold" nodeType="withGroup">
                            <p:stCondLst>
                              <p:cond delay="0"/>
                            </p:stCondLst>
                            <p:childTnLst>
                              <p:par>
                                <p:cTn id="237" presetID="1" presetClass="entr" presetSubtype="0" fill="hold" grpId="0" nodeType="clickEffect">
                                  <p:stCondLst>
                                    <p:cond delay="0"/>
                                  </p:stCondLst>
                                  <p:childTnLst>
                                    <p:set>
                                      <p:cBhvr>
                                        <p:cTn id="238" dur="1" fill="hold">
                                          <p:stCondLst>
                                            <p:cond delay="0"/>
                                          </p:stCondLst>
                                        </p:cTn>
                                        <p:tgtEl>
                                          <p:spTgt spid="253110"/>
                                        </p:tgtEl>
                                        <p:attrNameLst>
                                          <p:attrName>style.visibility</p:attrName>
                                        </p:attrNameLst>
                                      </p:cBhvr>
                                      <p:to>
                                        <p:strVal val="visible"/>
                                      </p:to>
                                    </p:set>
                                  </p:childTnLst>
                                </p:cTn>
                              </p:par>
                              <p:par>
                                <p:cTn id="239" presetID="35" presetClass="emph" presetSubtype="0" repeatCount="10000" fill="hold" grpId="1" nodeType="withEffect">
                                  <p:stCondLst>
                                    <p:cond delay="0"/>
                                  </p:stCondLst>
                                  <p:childTnLst>
                                    <p:anim calcmode="discrete" valueType="str">
                                      <p:cBhvr>
                                        <p:cTn id="240" dur="500" fill="hold"/>
                                        <p:tgtEl>
                                          <p:spTgt spid="253110"/>
                                        </p:tgtEl>
                                        <p:attrNameLst>
                                          <p:attrName>style.visibility</p:attrName>
                                        </p:attrNameLst>
                                      </p:cBhvr>
                                      <p:tavLst>
                                        <p:tav tm="0">
                                          <p:val>
                                            <p:strVal val="hidden"/>
                                          </p:val>
                                        </p:tav>
                                        <p:tav tm="50000">
                                          <p:val>
                                            <p:strVal val="visible"/>
                                          </p:val>
                                        </p:tav>
                                      </p:tavLst>
                                    </p:anim>
                                  </p:childTnLst>
                                </p:cTn>
                              </p:par>
                              <p:par>
                                <p:cTn id="241" presetID="1" presetClass="entr" presetSubtype="0" fill="hold" grpId="0" nodeType="withEffect">
                                  <p:stCondLst>
                                    <p:cond delay="0"/>
                                  </p:stCondLst>
                                  <p:childTnLst>
                                    <p:set>
                                      <p:cBhvr>
                                        <p:cTn id="242" dur="1" fill="hold">
                                          <p:stCondLst>
                                            <p:cond delay="0"/>
                                          </p:stCondLst>
                                        </p:cTn>
                                        <p:tgtEl>
                                          <p:spTgt spid="253114"/>
                                        </p:tgtEl>
                                        <p:attrNameLst>
                                          <p:attrName>style.visibility</p:attrName>
                                        </p:attrNameLst>
                                      </p:cBhvr>
                                      <p:to>
                                        <p:strVal val="visible"/>
                                      </p:to>
                                    </p:set>
                                  </p:childTnLst>
                                </p:cTn>
                              </p:par>
                              <p:par>
                                <p:cTn id="243" presetID="35" presetClass="emph" presetSubtype="0" repeatCount="10000" fill="hold" grpId="1" nodeType="withEffect">
                                  <p:stCondLst>
                                    <p:cond delay="0"/>
                                  </p:stCondLst>
                                  <p:childTnLst>
                                    <p:anim calcmode="discrete" valueType="str">
                                      <p:cBhvr>
                                        <p:cTn id="244" dur="500" fill="hold"/>
                                        <p:tgtEl>
                                          <p:spTgt spid="253114"/>
                                        </p:tgtEl>
                                        <p:attrNameLst>
                                          <p:attrName>style.visibility</p:attrName>
                                        </p:attrNameLst>
                                      </p:cBhvr>
                                      <p:tavLst>
                                        <p:tav tm="0">
                                          <p:val>
                                            <p:strVal val="hidden"/>
                                          </p:val>
                                        </p:tav>
                                        <p:tav tm="50000">
                                          <p:val>
                                            <p:strVal val="visible"/>
                                          </p:val>
                                        </p:tav>
                                      </p:tavLst>
                                    </p:anim>
                                  </p:childTnLst>
                                </p:cTn>
                              </p:par>
                            </p:childTnLst>
                          </p:cTn>
                        </p:par>
                      </p:childTnLst>
                    </p:cTn>
                  </p:par>
                  <p:par>
                    <p:cTn id="245" fill="hold" nodeType="clickPar">
                      <p:stCondLst>
                        <p:cond delay="indefinite"/>
                      </p:stCondLst>
                      <p:childTnLst>
                        <p:par>
                          <p:cTn id="246" fill="hold" nodeType="withGroup">
                            <p:stCondLst>
                              <p:cond delay="0"/>
                            </p:stCondLst>
                            <p:childTnLst>
                              <p:par>
                                <p:cTn id="247" presetID="22" presetClass="entr" presetSubtype="1" fill="hold" grpId="0" nodeType="clickEffect">
                                  <p:stCondLst>
                                    <p:cond delay="0"/>
                                  </p:stCondLst>
                                  <p:childTnLst>
                                    <p:set>
                                      <p:cBhvr>
                                        <p:cTn id="248" dur="1" fill="hold">
                                          <p:stCondLst>
                                            <p:cond delay="0"/>
                                          </p:stCondLst>
                                        </p:cTn>
                                        <p:tgtEl>
                                          <p:spTgt spid="253111"/>
                                        </p:tgtEl>
                                        <p:attrNameLst>
                                          <p:attrName>style.visibility</p:attrName>
                                        </p:attrNameLst>
                                      </p:cBhvr>
                                      <p:to>
                                        <p:strVal val="visible"/>
                                      </p:to>
                                    </p:set>
                                    <p:animEffect transition="in" filter="wipe(up)">
                                      <p:cBhvr>
                                        <p:cTn id="249" dur="500"/>
                                        <p:tgtEl>
                                          <p:spTgt spid="253111"/>
                                        </p:tgtEl>
                                      </p:cBhvr>
                                    </p:animEffect>
                                  </p:childTnLst>
                                </p:cTn>
                              </p:par>
                              <p:par>
                                <p:cTn id="250" presetID="1" presetClass="entr" presetSubtype="0" fill="hold" grpId="0" nodeType="withEffect">
                                  <p:stCondLst>
                                    <p:cond delay="0"/>
                                  </p:stCondLst>
                                  <p:childTnLst>
                                    <p:set>
                                      <p:cBhvr>
                                        <p:cTn id="251" dur="1" fill="hold">
                                          <p:stCondLst>
                                            <p:cond delay="0"/>
                                          </p:stCondLst>
                                        </p:cTn>
                                        <p:tgtEl>
                                          <p:spTgt spid="253037"/>
                                        </p:tgtEl>
                                        <p:attrNameLst>
                                          <p:attrName>style.visibility</p:attrName>
                                        </p:attrNameLst>
                                      </p:cBhvr>
                                      <p:to>
                                        <p:strVal val="visible"/>
                                      </p:to>
                                    </p:set>
                                  </p:childTnLst>
                                </p:cTn>
                              </p:par>
                              <p:par>
                                <p:cTn id="252" presetID="64" presetClass="path" presetSubtype="0" fill="remove" nodeType="withEffect">
                                  <p:stCondLst>
                                    <p:cond delay="0"/>
                                  </p:stCondLst>
                                  <p:childTnLst>
                                    <p:animMotion origin="layout" path="M -2.22222E-6 -4.81481E-6 L -0.01215 -0.36504 " pathEditMode="relative" rAng="0" ptsTypes="AA">
                                      <p:cBhvr>
                                        <p:cTn id="253" dur="500" spd="-100000" fill="hold"/>
                                        <p:tgtEl>
                                          <p:spTgt spid="253037"/>
                                        </p:tgtEl>
                                        <p:attrNameLst>
                                          <p:attrName>ppt_x</p:attrName>
                                          <p:attrName>ppt_y</p:attrName>
                                        </p:attrNameLst>
                                      </p:cBhvr>
                                      <p:rCtr x="-608" y="-18264"/>
                                    </p:animMotion>
                                  </p:childTnLst>
                                </p:cTn>
                              </p:par>
                              <p:par>
                                <p:cTn id="254" presetID="22" presetClass="entr" presetSubtype="1" fill="hold" grpId="0" nodeType="withEffect">
                                  <p:stCondLst>
                                    <p:cond delay="0"/>
                                  </p:stCondLst>
                                  <p:childTnLst>
                                    <p:set>
                                      <p:cBhvr>
                                        <p:cTn id="255" dur="1" fill="hold">
                                          <p:stCondLst>
                                            <p:cond delay="0"/>
                                          </p:stCondLst>
                                        </p:cTn>
                                        <p:tgtEl>
                                          <p:spTgt spid="253115"/>
                                        </p:tgtEl>
                                        <p:attrNameLst>
                                          <p:attrName>style.visibility</p:attrName>
                                        </p:attrNameLst>
                                      </p:cBhvr>
                                      <p:to>
                                        <p:strVal val="visible"/>
                                      </p:to>
                                    </p:set>
                                    <p:animEffect transition="in" filter="wipe(up)">
                                      <p:cBhvr>
                                        <p:cTn id="256" dur="500"/>
                                        <p:tgtEl>
                                          <p:spTgt spid="253115"/>
                                        </p:tgtEl>
                                      </p:cBhvr>
                                    </p:animEffect>
                                  </p:childTnLst>
                                </p:cTn>
                              </p:par>
                              <p:par>
                                <p:cTn id="257" presetID="1" presetClass="entr" presetSubtype="0" fill="hold" nodeType="withEffect">
                                  <p:stCondLst>
                                    <p:cond delay="0"/>
                                  </p:stCondLst>
                                  <p:childTnLst>
                                    <p:set>
                                      <p:cBhvr>
                                        <p:cTn id="258" dur="1" fill="hold">
                                          <p:stCondLst>
                                            <p:cond delay="0"/>
                                          </p:stCondLst>
                                        </p:cTn>
                                        <p:tgtEl>
                                          <p:spTgt spid="253039"/>
                                        </p:tgtEl>
                                        <p:attrNameLst>
                                          <p:attrName>style.visibility</p:attrName>
                                        </p:attrNameLst>
                                      </p:cBhvr>
                                      <p:to>
                                        <p:strVal val="visible"/>
                                      </p:to>
                                    </p:set>
                                  </p:childTnLst>
                                </p:cTn>
                              </p:par>
                              <p:par>
                                <p:cTn id="259" presetID="64" presetClass="path" presetSubtype="0" fill="remove" nodeType="withEffect">
                                  <p:stCondLst>
                                    <p:cond delay="0"/>
                                  </p:stCondLst>
                                  <p:childTnLst>
                                    <p:animMotion origin="layout" path="M -1.66667E-6 -4.81481E-6 L 0.14514 -0.36111 " pathEditMode="relative" rAng="0" ptsTypes="AA">
                                      <p:cBhvr>
                                        <p:cTn id="260" dur="500" spd="-100000" fill="hold"/>
                                        <p:tgtEl>
                                          <p:spTgt spid="253039"/>
                                        </p:tgtEl>
                                        <p:attrNameLst>
                                          <p:attrName>ppt_x</p:attrName>
                                          <p:attrName>ppt_y</p:attrName>
                                        </p:attrNameLst>
                                      </p:cBhvr>
                                      <p:rCtr x="7257" y="-18056"/>
                                    </p:animMotion>
                                  </p:childTnLst>
                                </p:cTn>
                              </p:par>
                            </p:childTnLst>
                          </p:cTn>
                        </p:par>
                      </p:childTnLst>
                    </p:cTn>
                  </p:par>
                  <p:par>
                    <p:cTn id="261" fill="hold" nodeType="clickPar">
                      <p:stCondLst>
                        <p:cond delay="indefinite"/>
                      </p:stCondLst>
                      <p:childTnLst>
                        <p:par>
                          <p:cTn id="262" fill="hold" nodeType="withGroup">
                            <p:stCondLst>
                              <p:cond delay="0"/>
                            </p:stCondLst>
                            <p:childTnLst>
                              <p:par>
                                <p:cTn id="263" presetID="1" presetClass="exit" presetSubtype="0" fill="hold" grpId="2" nodeType="clickEffect">
                                  <p:stCondLst>
                                    <p:cond delay="0"/>
                                  </p:stCondLst>
                                  <p:childTnLst>
                                    <p:set>
                                      <p:cBhvr>
                                        <p:cTn id="264" dur="1" fill="hold">
                                          <p:stCondLst>
                                            <p:cond delay="0"/>
                                          </p:stCondLst>
                                        </p:cTn>
                                        <p:tgtEl>
                                          <p:spTgt spid="253107"/>
                                        </p:tgtEl>
                                        <p:attrNameLst>
                                          <p:attrName>style.visibility</p:attrName>
                                        </p:attrNameLst>
                                      </p:cBhvr>
                                      <p:to>
                                        <p:strVal val="hidden"/>
                                      </p:to>
                                    </p:set>
                                  </p:childTnLst>
                                </p:cTn>
                              </p:par>
                              <p:par>
                                <p:cTn id="265" presetID="1" presetClass="exit" presetSubtype="0" fill="hold" grpId="1" nodeType="withEffect">
                                  <p:stCondLst>
                                    <p:cond delay="0"/>
                                  </p:stCondLst>
                                  <p:childTnLst>
                                    <p:set>
                                      <p:cBhvr>
                                        <p:cTn id="266" dur="1" fill="hold">
                                          <p:stCondLst>
                                            <p:cond delay="0"/>
                                          </p:stCondLst>
                                        </p:cTn>
                                        <p:tgtEl>
                                          <p:spTgt spid="253108"/>
                                        </p:tgtEl>
                                        <p:attrNameLst>
                                          <p:attrName>style.visibility</p:attrName>
                                        </p:attrNameLst>
                                      </p:cBhvr>
                                      <p:to>
                                        <p:strVal val="hidden"/>
                                      </p:to>
                                    </p:set>
                                  </p:childTnLst>
                                </p:cTn>
                              </p:par>
                              <p:par>
                                <p:cTn id="267" presetID="1" presetClass="exit" presetSubtype="0" fill="hold" grpId="2" nodeType="withEffect">
                                  <p:stCondLst>
                                    <p:cond delay="0"/>
                                  </p:stCondLst>
                                  <p:childTnLst>
                                    <p:set>
                                      <p:cBhvr>
                                        <p:cTn id="268" dur="1" fill="hold">
                                          <p:stCondLst>
                                            <p:cond delay="0"/>
                                          </p:stCondLst>
                                        </p:cTn>
                                        <p:tgtEl>
                                          <p:spTgt spid="253110"/>
                                        </p:tgtEl>
                                        <p:attrNameLst>
                                          <p:attrName>style.visibility</p:attrName>
                                        </p:attrNameLst>
                                      </p:cBhvr>
                                      <p:to>
                                        <p:strVal val="hidden"/>
                                      </p:to>
                                    </p:set>
                                  </p:childTnLst>
                                </p:cTn>
                              </p:par>
                              <p:par>
                                <p:cTn id="269" presetID="1" presetClass="exit" presetSubtype="0" fill="hold" grpId="1" nodeType="withEffect">
                                  <p:stCondLst>
                                    <p:cond delay="0"/>
                                  </p:stCondLst>
                                  <p:childTnLst>
                                    <p:set>
                                      <p:cBhvr>
                                        <p:cTn id="270" dur="1" fill="hold">
                                          <p:stCondLst>
                                            <p:cond delay="0"/>
                                          </p:stCondLst>
                                        </p:cTn>
                                        <p:tgtEl>
                                          <p:spTgt spid="253111"/>
                                        </p:tgtEl>
                                        <p:attrNameLst>
                                          <p:attrName>style.visibility</p:attrName>
                                        </p:attrNameLst>
                                      </p:cBhvr>
                                      <p:to>
                                        <p:strVal val="hidden"/>
                                      </p:to>
                                    </p:set>
                                  </p:childTnLst>
                                </p:cTn>
                              </p:par>
                              <p:par>
                                <p:cTn id="271" presetID="1" presetClass="exit" presetSubtype="0" fill="hold" grpId="2" nodeType="withEffect">
                                  <p:stCondLst>
                                    <p:cond delay="0"/>
                                  </p:stCondLst>
                                  <p:childTnLst>
                                    <p:set>
                                      <p:cBhvr>
                                        <p:cTn id="272" dur="1" fill="hold">
                                          <p:stCondLst>
                                            <p:cond delay="0"/>
                                          </p:stCondLst>
                                        </p:cTn>
                                        <p:tgtEl>
                                          <p:spTgt spid="253112"/>
                                        </p:tgtEl>
                                        <p:attrNameLst>
                                          <p:attrName>style.visibility</p:attrName>
                                        </p:attrNameLst>
                                      </p:cBhvr>
                                      <p:to>
                                        <p:strVal val="hidden"/>
                                      </p:to>
                                    </p:set>
                                  </p:childTnLst>
                                </p:cTn>
                              </p:par>
                              <p:par>
                                <p:cTn id="273" presetID="1" presetClass="exit" presetSubtype="0" fill="hold" grpId="1" nodeType="withEffect">
                                  <p:stCondLst>
                                    <p:cond delay="0"/>
                                  </p:stCondLst>
                                  <p:childTnLst>
                                    <p:set>
                                      <p:cBhvr>
                                        <p:cTn id="274" dur="1" fill="hold">
                                          <p:stCondLst>
                                            <p:cond delay="0"/>
                                          </p:stCondLst>
                                        </p:cTn>
                                        <p:tgtEl>
                                          <p:spTgt spid="253113"/>
                                        </p:tgtEl>
                                        <p:attrNameLst>
                                          <p:attrName>style.visibility</p:attrName>
                                        </p:attrNameLst>
                                      </p:cBhvr>
                                      <p:to>
                                        <p:strVal val="hidden"/>
                                      </p:to>
                                    </p:set>
                                  </p:childTnLst>
                                </p:cTn>
                              </p:par>
                              <p:par>
                                <p:cTn id="275" presetID="1" presetClass="exit" presetSubtype="0" fill="hold" grpId="2" nodeType="withEffect">
                                  <p:stCondLst>
                                    <p:cond delay="0"/>
                                  </p:stCondLst>
                                  <p:childTnLst>
                                    <p:set>
                                      <p:cBhvr>
                                        <p:cTn id="276" dur="1" fill="hold">
                                          <p:stCondLst>
                                            <p:cond delay="0"/>
                                          </p:stCondLst>
                                        </p:cTn>
                                        <p:tgtEl>
                                          <p:spTgt spid="253114"/>
                                        </p:tgtEl>
                                        <p:attrNameLst>
                                          <p:attrName>style.visibility</p:attrName>
                                        </p:attrNameLst>
                                      </p:cBhvr>
                                      <p:to>
                                        <p:strVal val="hidden"/>
                                      </p:to>
                                    </p:set>
                                  </p:childTnLst>
                                </p:cTn>
                              </p:par>
                              <p:par>
                                <p:cTn id="277" presetID="1" presetClass="exit" presetSubtype="0" fill="hold" grpId="1" nodeType="withEffect">
                                  <p:stCondLst>
                                    <p:cond delay="0"/>
                                  </p:stCondLst>
                                  <p:childTnLst>
                                    <p:set>
                                      <p:cBhvr>
                                        <p:cTn id="278" dur="1" fill="hold">
                                          <p:stCondLst>
                                            <p:cond delay="0"/>
                                          </p:stCondLst>
                                        </p:cTn>
                                        <p:tgtEl>
                                          <p:spTgt spid="253115"/>
                                        </p:tgtEl>
                                        <p:attrNameLst>
                                          <p:attrName>style.visibility</p:attrName>
                                        </p:attrNameLst>
                                      </p:cBhvr>
                                      <p:to>
                                        <p:strVal val="hidden"/>
                                      </p:to>
                                    </p:set>
                                  </p:childTnLst>
                                </p:cTn>
                              </p:par>
                            </p:childTnLst>
                          </p:cTn>
                        </p:par>
                      </p:childTnLst>
                    </p:cTn>
                  </p:par>
                  <p:par>
                    <p:cTn id="279" fill="hold" nodeType="clickPar">
                      <p:stCondLst>
                        <p:cond delay="indefinite"/>
                      </p:stCondLst>
                      <p:childTnLst>
                        <p:par>
                          <p:cTn id="280" fill="hold" nodeType="withGroup">
                            <p:stCondLst>
                              <p:cond delay="0"/>
                            </p:stCondLst>
                            <p:childTnLst>
                              <p:par>
                                <p:cTn id="281" presetID="1" presetClass="entr" presetSubtype="0" fill="hold" nodeType="clickEffect">
                                  <p:stCondLst>
                                    <p:cond delay="0"/>
                                  </p:stCondLst>
                                  <p:childTnLst>
                                    <p:set>
                                      <p:cBhvr>
                                        <p:cTn id="282" dur="1" fill="hold">
                                          <p:stCondLst>
                                            <p:cond delay="0"/>
                                          </p:stCondLst>
                                        </p:cTn>
                                        <p:tgtEl>
                                          <p:spTgt spid="253096"/>
                                        </p:tgtEl>
                                        <p:attrNameLst>
                                          <p:attrName>style.visibility</p:attrName>
                                        </p:attrNameLst>
                                      </p:cBhvr>
                                      <p:to>
                                        <p:strVal val="visible"/>
                                      </p:to>
                                    </p:set>
                                  </p:childTnLst>
                                </p:cTn>
                              </p:par>
                              <p:par>
                                <p:cTn id="283" presetID="1" presetClass="entr" presetSubtype="0" fill="hold" nodeType="withEffect">
                                  <p:stCondLst>
                                    <p:cond delay="0"/>
                                  </p:stCondLst>
                                  <p:childTnLst>
                                    <p:set>
                                      <p:cBhvr>
                                        <p:cTn id="284" dur="1" fill="hold">
                                          <p:stCondLst>
                                            <p:cond delay="0"/>
                                          </p:stCondLst>
                                        </p:cTn>
                                        <p:tgtEl>
                                          <p:spTgt spid="253097"/>
                                        </p:tgtEl>
                                        <p:attrNameLst>
                                          <p:attrName>style.visibility</p:attrName>
                                        </p:attrNameLst>
                                      </p:cBhvr>
                                      <p:to>
                                        <p:strVal val="visible"/>
                                      </p:to>
                                    </p:set>
                                  </p:childTnLst>
                                </p:cTn>
                              </p:par>
                              <p:par>
                                <p:cTn id="285" presetID="1" presetClass="entr" presetSubtype="0" fill="hold" nodeType="withEffect">
                                  <p:stCondLst>
                                    <p:cond delay="0"/>
                                  </p:stCondLst>
                                  <p:childTnLst>
                                    <p:set>
                                      <p:cBhvr>
                                        <p:cTn id="286" dur="1" fill="hold">
                                          <p:stCondLst>
                                            <p:cond delay="0"/>
                                          </p:stCondLst>
                                        </p:cTn>
                                        <p:tgtEl>
                                          <p:spTgt spid="253044"/>
                                        </p:tgtEl>
                                        <p:attrNameLst>
                                          <p:attrName>style.visibility</p:attrName>
                                        </p:attrNameLst>
                                      </p:cBhvr>
                                      <p:to>
                                        <p:strVal val="visible"/>
                                      </p:to>
                                    </p:set>
                                  </p:childTnLst>
                                </p:cTn>
                              </p:par>
                            </p:childTnLst>
                          </p:cTn>
                        </p:par>
                      </p:childTnLst>
                    </p:cTn>
                  </p:par>
                  <p:par>
                    <p:cTn id="287" fill="hold" nodeType="clickPar">
                      <p:stCondLst>
                        <p:cond delay="indefinite"/>
                      </p:stCondLst>
                      <p:childTnLst>
                        <p:par>
                          <p:cTn id="288" fill="hold" nodeType="withGroup">
                            <p:stCondLst>
                              <p:cond delay="0"/>
                            </p:stCondLst>
                            <p:childTnLst>
                              <p:par>
                                <p:cTn id="289" presetID="1" presetClass="entr" presetSubtype="0" fill="hold" grpId="0" nodeType="clickEffect">
                                  <p:stCondLst>
                                    <p:cond delay="0"/>
                                  </p:stCondLst>
                                  <p:childTnLst>
                                    <p:set>
                                      <p:cBhvr>
                                        <p:cTn id="290" dur="1" fill="hold">
                                          <p:stCondLst>
                                            <p:cond delay="0"/>
                                          </p:stCondLst>
                                        </p:cTn>
                                        <p:tgtEl>
                                          <p:spTgt spid="253116"/>
                                        </p:tgtEl>
                                        <p:attrNameLst>
                                          <p:attrName>style.visibility</p:attrName>
                                        </p:attrNameLst>
                                      </p:cBhvr>
                                      <p:to>
                                        <p:strVal val="visible"/>
                                      </p:to>
                                    </p:set>
                                  </p:childTnLst>
                                </p:cTn>
                              </p:par>
                              <p:par>
                                <p:cTn id="291" presetID="35" presetClass="emph" presetSubtype="0" repeatCount="10000" fill="hold" grpId="1" nodeType="withEffect">
                                  <p:stCondLst>
                                    <p:cond delay="0"/>
                                  </p:stCondLst>
                                  <p:childTnLst>
                                    <p:anim calcmode="discrete" valueType="str">
                                      <p:cBhvr>
                                        <p:cTn id="292" dur="500" fill="hold"/>
                                        <p:tgtEl>
                                          <p:spTgt spid="253116"/>
                                        </p:tgtEl>
                                        <p:attrNameLst>
                                          <p:attrName>style.visibility</p:attrName>
                                        </p:attrNameLst>
                                      </p:cBhvr>
                                      <p:tavLst>
                                        <p:tav tm="0">
                                          <p:val>
                                            <p:strVal val="hidden"/>
                                          </p:val>
                                        </p:tav>
                                        <p:tav tm="50000">
                                          <p:val>
                                            <p:strVal val="visible"/>
                                          </p:val>
                                        </p:tav>
                                      </p:tavLst>
                                    </p:anim>
                                  </p:childTnLst>
                                </p:cTn>
                              </p:par>
                              <p:par>
                                <p:cTn id="293" presetID="1" presetClass="entr" presetSubtype="0" fill="hold" grpId="0" nodeType="withEffect">
                                  <p:stCondLst>
                                    <p:cond delay="0"/>
                                  </p:stCondLst>
                                  <p:childTnLst>
                                    <p:set>
                                      <p:cBhvr>
                                        <p:cTn id="294" dur="1" fill="hold">
                                          <p:stCondLst>
                                            <p:cond delay="0"/>
                                          </p:stCondLst>
                                        </p:cTn>
                                        <p:tgtEl>
                                          <p:spTgt spid="253120"/>
                                        </p:tgtEl>
                                        <p:attrNameLst>
                                          <p:attrName>style.visibility</p:attrName>
                                        </p:attrNameLst>
                                      </p:cBhvr>
                                      <p:to>
                                        <p:strVal val="visible"/>
                                      </p:to>
                                    </p:set>
                                  </p:childTnLst>
                                </p:cTn>
                              </p:par>
                              <p:par>
                                <p:cTn id="295" presetID="35" presetClass="emph" presetSubtype="0" repeatCount="10000" fill="hold" grpId="1" nodeType="withEffect">
                                  <p:stCondLst>
                                    <p:cond delay="0"/>
                                  </p:stCondLst>
                                  <p:childTnLst>
                                    <p:anim calcmode="discrete" valueType="str">
                                      <p:cBhvr>
                                        <p:cTn id="296" dur="500" fill="hold"/>
                                        <p:tgtEl>
                                          <p:spTgt spid="253120"/>
                                        </p:tgtEl>
                                        <p:attrNameLst>
                                          <p:attrName>style.visibility</p:attrName>
                                        </p:attrNameLst>
                                      </p:cBhvr>
                                      <p:tavLst>
                                        <p:tav tm="0">
                                          <p:val>
                                            <p:strVal val="hidden"/>
                                          </p:val>
                                        </p:tav>
                                        <p:tav tm="50000">
                                          <p:val>
                                            <p:strVal val="visible"/>
                                          </p:val>
                                        </p:tav>
                                      </p:tavLst>
                                    </p:anim>
                                  </p:childTnLst>
                                </p:cTn>
                              </p:par>
                            </p:childTnLst>
                          </p:cTn>
                        </p:par>
                      </p:childTnLst>
                    </p:cTn>
                  </p:par>
                  <p:par>
                    <p:cTn id="297" fill="hold" nodeType="clickPar">
                      <p:stCondLst>
                        <p:cond delay="indefinite"/>
                      </p:stCondLst>
                      <p:childTnLst>
                        <p:par>
                          <p:cTn id="298" fill="hold" nodeType="withGroup">
                            <p:stCondLst>
                              <p:cond delay="0"/>
                            </p:stCondLst>
                            <p:childTnLst>
                              <p:par>
                                <p:cTn id="299" presetID="22" presetClass="entr" presetSubtype="4" fill="hold" grpId="0" nodeType="clickEffect">
                                  <p:stCondLst>
                                    <p:cond delay="0"/>
                                  </p:stCondLst>
                                  <p:childTnLst>
                                    <p:set>
                                      <p:cBhvr>
                                        <p:cTn id="300" dur="1" fill="hold">
                                          <p:stCondLst>
                                            <p:cond delay="0"/>
                                          </p:stCondLst>
                                        </p:cTn>
                                        <p:tgtEl>
                                          <p:spTgt spid="253117"/>
                                        </p:tgtEl>
                                        <p:attrNameLst>
                                          <p:attrName>style.visibility</p:attrName>
                                        </p:attrNameLst>
                                      </p:cBhvr>
                                      <p:to>
                                        <p:strVal val="visible"/>
                                      </p:to>
                                    </p:set>
                                    <p:animEffect transition="in" filter="wipe(down)">
                                      <p:cBhvr>
                                        <p:cTn id="301" dur="500"/>
                                        <p:tgtEl>
                                          <p:spTgt spid="253117"/>
                                        </p:tgtEl>
                                      </p:cBhvr>
                                    </p:animEffect>
                                  </p:childTnLst>
                                </p:cTn>
                              </p:par>
                              <p:par>
                                <p:cTn id="302" presetID="22" presetClass="entr" presetSubtype="4" fill="hold" grpId="0" nodeType="withEffect">
                                  <p:stCondLst>
                                    <p:cond delay="0"/>
                                  </p:stCondLst>
                                  <p:childTnLst>
                                    <p:set>
                                      <p:cBhvr>
                                        <p:cTn id="303" dur="1" fill="hold">
                                          <p:stCondLst>
                                            <p:cond delay="0"/>
                                          </p:stCondLst>
                                        </p:cTn>
                                        <p:tgtEl>
                                          <p:spTgt spid="253121"/>
                                        </p:tgtEl>
                                        <p:attrNameLst>
                                          <p:attrName>style.visibility</p:attrName>
                                        </p:attrNameLst>
                                      </p:cBhvr>
                                      <p:to>
                                        <p:strVal val="visible"/>
                                      </p:to>
                                    </p:set>
                                    <p:animEffect transition="in" filter="wipe(down)">
                                      <p:cBhvr>
                                        <p:cTn id="304" dur="500"/>
                                        <p:tgtEl>
                                          <p:spTgt spid="253121"/>
                                        </p:tgtEl>
                                      </p:cBhvr>
                                    </p:animEffect>
                                  </p:childTnLst>
                                </p:cTn>
                              </p:par>
                            </p:childTnLst>
                          </p:cTn>
                        </p:par>
                      </p:childTnLst>
                    </p:cTn>
                  </p:par>
                  <p:par>
                    <p:cTn id="305" fill="hold" nodeType="clickPar">
                      <p:stCondLst>
                        <p:cond delay="indefinite"/>
                      </p:stCondLst>
                      <p:childTnLst>
                        <p:par>
                          <p:cTn id="306" fill="hold" nodeType="withGroup">
                            <p:stCondLst>
                              <p:cond delay="0"/>
                            </p:stCondLst>
                            <p:childTnLst>
                              <p:par>
                                <p:cTn id="307" presetID="1" presetClass="entr" presetSubtype="0" fill="hold" grpId="0" nodeType="clickEffect">
                                  <p:stCondLst>
                                    <p:cond delay="0"/>
                                  </p:stCondLst>
                                  <p:childTnLst>
                                    <p:set>
                                      <p:cBhvr>
                                        <p:cTn id="308" dur="1" fill="hold">
                                          <p:stCondLst>
                                            <p:cond delay="0"/>
                                          </p:stCondLst>
                                        </p:cTn>
                                        <p:tgtEl>
                                          <p:spTgt spid="253118"/>
                                        </p:tgtEl>
                                        <p:attrNameLst>
                                          <p:attrName>style.visibility</p:attrName>
                                        </p:attrNameLst>
                                      </p:cBhvr>
                                      <p:to>
                                        <p:strVal val="visible"/>
                                      </p:to>
                                    </p:set>
                                  </p:childTnLst>
                                </p:cTn>
                              </p:par>
                              <p:par>
                                <p:cTn id="309" presetID="35" presetClass="emph" presetSubtype="0" repeatCount="10000" fill="hold" grpId="1" nodeType="withEffect">
                                  <p:stCondLst>
                                    <p:cond delay="0"/>
                                  </p:stCondLst>
                                  <p:childTnLst>
                                    <p:anim calcmode="discrete" valueType="str">
                                      <p:cBhvr>
                                        <p:cTn id="310" dur="500" fill="hold"/>
                                        <p:tgtEl>
                                          <p:spTgt spid="253118"/>
                                        </p:tgtEl>
                                        <p:attrNameLst>
                                          <p:attrName>style.visibility</p:attrName>
                                        </p:attrNameLst>
                                      </p:cBhvr>
                                      <p:tavLst>
                                        <p:tav tm="0">
                                          <p:val>
                                            <p:strVal val="hidden"/>
                                          </p:val>
                                        </p:tav>
                                        <p:tav tm="50000">
                                          <p:val>
                                            <p:strVal val="visible"/>
                                          </p:val>
                                        </p:tav>
                                      </p:tavLst>
                                    </p:anim>
                                  </p:childTnLst>
                                </p:cTn>
                              </p:par>
                              <p:par>
                                <p:cTn id="311" presetID="1" presetClass="entr" presetSubtype="0" fill="hold" grpId="0" nodeType="withEffect">
                                  <p:stCondLst>
                                    <p:cond delay="0"/>
                                  </p:stCondLst>
                                  <p:childTnLst>
                                    <p:set>
                                      <p:cBhvr>
                                        <p:cTn id="312" dur="1" fill="hold">
                                          <p:stCondLst>
                                            <p:cond delay="0"/>
                                          </p:stCondLst>
                                        </p:cTn>
                                        <p:tgtEl>
                                          <p:spTgt spid="253122"/>
                                        </p:tgtEl>
                                        <p:attrNameLst>
                                          <p:attrName>style.visibility</p:attrName>
                                        </p:attrNameLst>
                                      </p:cBhvr>
                                      <p:to>
                                        <p:strVal val="visible"/>
                                      </p:to>
                                    </p:set>
                                  </p:childTnLst>
                                </p:cTn>
                              </p:par>
                              <p:par>
                                <p:cTn id="313" presetID="35" presetClass="emph" presetSubtype="0" repeatCount="10000" fill="hold" grpId="1" nodeType="withEffect">
                                  <p:stCondLst>
                                    <p:cond delay="0"/>
                                  </p:stCondLst>
                                  <p:childTnLst>
                                    <p:anim calcmode="discrete" valueType="str">
                                      <p:cBhvr>
                                        <p:cTn id="314" dur="500" fill="hold"/>
                                        <p:tgtEl>
                                          <p:spTgt spid="253122"/>
                                        </p:tgtEl>
                                        <p:attrNameLst>
                                          <p:attrName>style.visibility</p:attrName>
                                        </p:attrNameLst>
                                      </p:cBhvr>
                                      <p:tavLst>
                                        <p:tav tm="0">
                                          <p:val>
                                            <p:strVal val="hidden"/>
                                          </p:val>
                                        </p:tav>
                                        <p:tav tm="50000">
                                          <p:val>
                                            <p:strVal val="visible"/>
                                          </p:val>
                                        </p:tav>
                                      </p:tavLst>
                                    </p:anim>
                                  </p:childTnLst>
                                </p:cTn>
                              </p:par>
                            </p:childTnLst>
                          </p:cTn>
                        </p:par>
                      </p:childTnLst>
                    </p:cTn>
                  </p:par>
                  <p:par>
                    <p:cTn id="315" fill="hold" nodeType="clickPar">
                      <p:stCondLst>
                        <p:cond delay="indefinite"/>
                      </p:stCondLst>
                      <p:childTnLst>
                        <p:par>
                          <p:cTn id="316" fill="hold" nodeType="withGroup">
                            <p:stCondLst>
                              <p:cond delay="0"/>
                            </p:stCondLst>
                            <p:childTnLst>
                              <p:par>
                                <p:cTn id="317" presetID="22" presetClass="entr" presetSubtype="1" fill="hold" grpId="0" nodeType="clickEffect">
                                  <p:stCondLst>
                                    <p:cond delay="0"/>
                                  </p:stCondLst>
                                  <p:childTnLst>
                                    <p:set>
                                      <p:cBhvr>
                                        <p:cTn id="318" dur="1" fill="hold">
                                          <p:stCondLst>
                                            <p:cond delay="0"/>
                                          </p:stCondLst>
                                        </p:cTn>
                                        <p:tgtEl>
                                          <p:spTgt spid="253119"/>
                                        </p:tgtEl>
                                        <p:attrNameLst>
                                          <p:attrName>style.visibility</p:attrName>
                                        </p:attrNameLst>
                                      </p:cBhvr>
                                      <p:to>
                                        <p:strVal val="visible"/>
                                      </p:to>
                                    </p:set>
                                    <p:animEffect transition="in" filter="wipe(up)">
                                      <p:cBhvr>
                                        <p:cTn id="319" dur="500"/>
                                        <p:tgtEl>
                                          <p:spTgt spid="253119"/>
                                        </p:tgtEl>
                                      </p:cBhvr>
                                    </p:animEffect>
                                  </p:childTnLst>
                                </p:cTn>
                              </p:par>
                              <p:par>
                                <p:cTn id="320" presetID="22" presetClass="entr" presetSubtype="1" fill="hold" grpId="0" nodeType="withEffect">
                                  <p:stCondLst>
                                    <p:cond delay="0"/>
                                  </p:stCondLst>
                                  <p:childTnLst>
                                    <p:set>
                                      <p:cBhvr>
                                        <p:cTn id="321" dur="1" fill="hold">
                                          <p:stCondLst>
                                            <p:cond delay="0"/>
                                          </p:stCondLst>
                                        </p:cTn>
                                        <p:tgtEl>
                                          <p:spTgt spid="253123"/>
                                        </p:tgtEl>
                                        <p:attrNameLst>
                                          <p:attrName>style.visibility</p:attrName>
                                        </p:attrNameLst>
                                      </p:cBhvr>
                                      <p:to>
                                        <p:strVal val="visible"/>
                                      </p:to>
                                    </p:set>
                                    <p:animEffect transition="in" filter="wipe(up)">
                                      <p:cBhvr>
                                        <p:cTn id="322" dur="500"/>
                                        <p:tgtEl>
                                          <p:spTgt spid="253123"/>
                                        </p:tgtEl>
                                      </p:cBhvr>
                                    </p:animEffect>
                                  </p:childTnLst>
                                </p:cTn>
                              </p:par>
                              <p:par>
                                <p:cTn id="323" presetID="1" presetClass="entr" presetSubtype="0" fill="hold" nodeType="withEffect">
                                  <p:stCondLst>
                                    <p:cond delay="0"/>
                                  </p:stCondLst>
                                  <p:childTnLst>
                                    <p:set>
                                      <p:cBhvr>
                                        <p:cTn id="324" dur="1" fill="hold">
                                          <p:stCondLst>
                                            <p:cond delay="0"/>
                                          </p:stCondLst>
                                        </p:cTn>
                                        <p:tgtEl>
                                          <p:spTgt spid="253042"/>
                                        </p:tgtEl>
                                        <p:attrNameLst>
                                          <p:attrName>style.visibility</p:attrName>
                                        </p:attrNameLst>
                                      </p:cBhvr>
                                      <p:to>
                                        <p:strVal val="visible"/>
                                      </p:to>
                                    </p:set>
                                  </p:childTnLst>
                                </p:cTn>
                              </p:par>
                              <p:par>
                                <p:cTn id="325" presetID="64" presetClass="path" presetSubtype="0" fill="remove" nodeType="withEffect">
                                  <p:stCondLst>
                                    <p:cond delay="0"/>
                                  </p:stCondLst>
                                  <p:childTnLst>
                                    <p:animMotion origin="layout" path="M -1.66667E-6 -4.81481E-6 L -0.27448 -0.2875 " pathEditMode="relative" rAng="0" ptsTypes="AA">
                                      <p:cBhvr>
                                        <p:cTn id="326" dur="500" spd="-100000" fill="hold"/>
                                        <p:tgtEl>
                                          <p:spTgt spid="253042"/>
                                        </p:tgtEl>
                                        <p:attrNameLst>
                                          <p:attrName>ppt_x</p:attrName>
                                          <p:attrName>ppt_y</p:attrName>
                                        </p:attrNameLst>
                                      </p:cBhvr>
                                      <p:rCtr x="-13733" y="-14375"/>
                                    </p:animMotion>
                                  </p:childTnLst>
                                </p:cTn>
                              </p:par>
                              <p:par>
                                <p:cTn id="327" presetID="1" presetClass="entr" presetSubtype="0" fill="hold" nodeType="withEffect">
                                  <p:stCondLst>
                                    <p:cond delay="0"/>
                                  </p:stCondLst>
                                  <p:childTnLst>
                                    <p:set>
                                      <p:cBhvr>
                                        <p:cTn id="328" dur="1" fill="hold">
                                          <p:stCondLst>
                                            <p:cond delay="0"/>
                                          </p:stCondLst>
                                        </p:cTn>
                                        <p:tgtEl>
                                          <p:spTgt spid="253043"/>
                                        </p:tgtEl>
                                        <p:attrNameLst>
                                          <p:attrName>style.visibility</p:attrName>
                                        </p:attrNameLst>
                                      </p:cBhvr>
                                      <p:to>
                                        <p:strVal val="visible"/>
                                      </p:to>
                                    </p:set>
                                  </p:childTnLst>
                                </p:cTn>
                              </p:par>
                              <p:par>
                                <p:cTn id="329" presetID="64" presetClass="path" presetSubtype="0" fill="remove" nodeType="withEffect">
                                  <p:stCondLst>
                                    <p:cond delay="0"/>
                                  </p:stCondLst>
                                  <p:childTnLst>
                                    <p:animMotion origin="layout" path="M -4.16667E-6 -2.22222E-6 L -0.09392 -0.27616 " pathEditMode="relative" rAng="0" ptsTypes="AA">
                                      <p:cBhvr>
                                        <p:cTn id="330" dur="500" spd="-100000" fill="hold"/>
                                        <p:tgtEl>
                                          <p:spTgt spid="253043"/>
                                        </p:tgtEl>
                                        <p:attrNameLst>
                                          <p:attrName>ppt_x</p:attrName>
                                          <p:attrName>ppt_y</p:attrName>
                                        </p:attrNameLst>
                                      </p:cBhvr>
                                      <p:rCtr x="-4705" y="-13819"/>
                                    </p:animMotion>
                                  </p:childTnLst>
                                </p:cTn>
                              </p:par>
                            </p:childTnLst>
                          </p:cTn>
                        </p:par>
                      </p:childTnLst>
                    </p:cTn>
                  </p:par>
                  <p:par>
                    <p:cTn id="331" fill="hold" nodeType="clickPar">
                      <p:stCondLst>
                        <p:cond delay="indefinite"/>
                      </p:stCondLst>
                      <p:childTnLst>
                        <p:par>
                          <p:cTn id="332" fill="hold" nodeType="withGroup">
                            <p:stCondLst>
                              <p:cond delay="0"/>
                            </p:stCondLst>
                            <p:childTnLst>
                              <p:par>
                                <p:cTn id="333" presetID="1" presetClass="exit" presetSubtype="0" fill="hold" grpId="2" nodeType="clickEffect">
                                  <p:stCondLst>
                                    <p:cond delay="0"/>
                                  </p:stCondLst>
                                  <p:childTnLst>
                                    <p:set>
                                      <p:cBhvr>
                                        <p:cTn id="334" dur="1" fill="hold">
                                          <p:stCondLst>
                                            <p:cond delay="0"/>
                                          </p:stCondLst>
                                        </p:cTn>
                                        <p:tgtEl>
                                          <p:spTgt spid="253116"/>
                                        </p:tgtEl>
                                        <p:attrNameLst>
                                          <p:attrName>style.visibility</p:attrName>
                                        </p:attrNameLst>
                                      </p:cBhvr>
                                      <p:to>
                                        <p:strVal val="hidden"/>
                                      </p:to>
                                    </p:set>
                                  </p:childTnLst>
                                </p:cTn>
                              </p:par>
                              <p:par>
                                <p:cTn id="335" presetID="1" presetClass="exit" presetSubtype="0" fill="hold" grpId="1" nodeType="withEffect">
                                  <p:stCondLst>
                                    <p:cond delay="0"/>
                                  </p:stCondLst>
                                  <p:childTnLst>
                                    <p:set>
                                      <p:cBhvr>
                                        <p:cTn id="336" dur="1" fill="hold">
                                          <p:stCondLst>
                                            <p:cond delay="0"/>
                                          </p:stCondLst>
                                        </p:cTn>
                                        <p:tgtEl>
                                          <p:spTgt spid="253117"/>
                                        </p:tgtEl>
                                        <p:attrNameLst>
                                          <p:attrName>style.visibility</p:attrName>
                                        </p:attrNameLst>
                                      </p:cBhvr>
                                      <p:to>
                                        <p:strVal val="hidden"/>
                                      </p:to>
                                    </p:set>
                                  </p:childTnLst>
                                </p:cTn>
                              </p:par>
                              <p:par>
                                <p:cTn id="337" presetID="1" presetClass="exit" presetSubtype="0" fill="hold" grpId="2" nodeType="withEffect">
                                  <p:stCondLst>
                                    <p:cond delay="0"/>
                                  </p:stCondLst>
                                  <p:childTnLst>
                                    <p:set>
                                      <p:cBhvr>
                                        <p:cTn id="338" dur="1" fill="hold">
                                          <p:stCondLst>
                                            <p:cond delay="0"/>
                                          </p:stCondLst>
                                        </p:cTn>
                                        <p:tgtEl>
                                          <p:spTgt spid="253118"/>
                                        </p:tgtEl>
                                        <p:attrNameLst>
                                          <p:attrName>style.visibility</p:attrName>
                                        </p:attrNameLst>
                                      </p:cBhvr>
                                      <p:to>
                                        <p:strVal val="hidden"/>
                                      </p:to>
                                    </p:set>
                                  </p:childTnLst>
                                </p:cTn>
                              </p:par>
                              <p:par>
                                <p:cTn id="339" presetID="1" presetClass="exit" presetSubtype="0" fill="hold" grpId="1" nodeType="withEffect">
                                  <p:stCondLst>
                                    <p:cond delay="0"/>
                                  </p:stCondLst>
                                  <p:childTnLst>
                                    <p:set>
                                      <p:cBhvr>
                                        <p:cTn id="340" dur="1" fill="hold">
                                          <p:stCondLst>
                                            <p:cond delay="0"/>
                                          </p:stCondLst>
                                        </p:cTn>
                                        <p:tgtEl>
                                          <p:spTgt spid="253119"/>
                                        </p:tgtEl>
                                        <p:attrNameLst>
                                          <p:attrName>style.visibility</p:attrName>
                                        </p:attrNameLst>
                                      </p:cBhvr>
                                      <p:to>
                                        <p:strVal val="hidden"/>
                                      </p:to>
                                    </p:set>
                                  </p:childTnLst>
                                </p:cTn>
                              </p:par>
                              <p:par>
                                <p:cTn id="341" presetID="1" presetClass="exit" presetSubtype="0" fill="hold" grpId="2" nodeType="withEffect">
                                  <p:stCondLst>
                                    <p:cond delay="0"/>
                                  </p:stCondLst>
                                  <p:childTnLst>
                                    <p:set>
                                      <p:cBhvr>
                                        <p:cTn id="342" dur="1" fill="hold">
                                          <p:stCondLst>
                                            <p:cond delay="0"/>
                                          </p:stCondLst>
                                        </p:cTn>
                                        <p:tgtEl>
                                          <p:spTgt spid="253120"/>
                                        </p:tgtEl>
                                        <p:attrNameLst>
                                          <p:attrName>style.visibility</p:attrName>
                                        </p:attrNameLst>
                                      </p:cBhvr>
                                      <p:to>
                                        <p:strVal val="hidden"/>
                                      </p:to>
                                    </p:set>
                                  </p:childTnLst>
                                </p:cTn>
                              </p:par>
                              <p:par>
                                <p:cTn id="343" presetID="1" presetClass="exit" presetSubtype="0" fill="hold" grpId="1" nodeType="withEffect">
                                  <p:stCondLst>
                                    <p:cond delay="0"/>
                                  </p:stCondLst>
                                  <p:childTnLst>
                                    <p:set>
                                      <p:cBhvr>
                                        <p:cTn id="344" dur="1" fill="hold">
                                          <p:stCondLst>
                                            <p:cond delay="0"/>
                                          </p:stCondLst>
                                        </p:cTn>
                                        <p:tgtEl>
                                          <p:spTgt spid="253121"/>
                                        </p:tgtEl>
                                        <p:attrNameLst>
                                          <p:attrName>style.visibility</p:attrName>
                                        </p:attrNameLst>
                                      </p:cBhvr>
                                      <p:to>
                                        <p:strVal val="hidden"/>
                                      </p:to>
                                    </p:set>
                                  </p:childTnLst>
                                </p:cTn>
                              </p:par>
                              <p:par>
                                <p:cTn id="345" presetID="1" presetClass="exit" presetSubtype="0" fill="hold" grpId="2" nodeType="withEffect">
                                  <p:stCondLst>
                                    <p:cond delay="0"/>
                                  </p:stCondLst>
                                  <p:childTnLst>
                                    <p:set>
                                      <p:cBhvr>
                                        <p:cTn id="346" dur="1" fill="hold">
                                          <p:stCondLst>
                                            <p:cond delay="0"/>
                                          </p:stCondLst>
                                        </p:cTn>
                                        <p:tgtEl>
                                          <p:spTgt spid="253122"/>
                                        </p:tgtEl>
                                        <p:attrNameLst>
                                          <p:attrName>style.visibility</p:attrName>
                                        </p:attrNameLst>
                                      </p:cBhvr>
                                      <p:to>
                                        <p:strVal val="hidden"/>
                                      </p:to>
                                    </p:set>
                                  </p:childTnLst>
                                </p:cTn>
                              </p:par>
                              <p:par>
                                <p:cTn id="347" presetID="1" presetClass="exit" presetSubtype="0" fill="hold" grpId="1" nodeType="withEffect">
                                  <p:stCondLst>
                                    <p:cond delay="0"/>
                                  </p:stCondLst>
                                  <p:childTnLst>
                                    <p:set>
                                      <p:cBhvr>
                                        <p:cTn id="348" dur="1" fill="hold">
                                          <p:stCondLst>
                                            <p:cond delay="0"/>
                                          </p:stCondLst>
                                        </p:cTn>
                                        <p:tgtEl>
                                          <p:spTgt spid="253123"/>
                                        </p:tgtEl>
                                        <p:attrNameLst>
                                          <p:attrName>style.visibility</p:attrName>
                                        </p:attrNameLst>
                                      </p:cBhvr>
                                      <p:to>
                                        <p:strVal val="hidden"/>
                                      </p:to>
                                    </p:set>
                                  </p:childTnLst>
                                </p:cTn>
                              </p:par>
                            </p:childTnLst>
                          </p:cTn>
                        </p:par>
                      </p:childTnLst>
                    </p:cTn>
                  </p:par>
                  <p:par>
                    <p:cTn id="349" fill="hold" nodeType="clickPar">
                      <p:stCondLst>
                        <p:cond delay="indefinite"/>
                      </p:stCondLst>
                      <p:childTnLst>
                        <p:par>
                          <p:cTn id="350" fill="hold" nodeType="withGroup">
                            <p:stCondLst>
                              <p:cond delay="0"/>
                            </p:stCondLst>
                            <p:childTnLst>
                              <p:par>
                                <p:cTn id="351" presetID="1" presetClass="entr" presetSubtype="0" fill="hold" nodeType="clickEffect">
                                  <p:stCondLst>
                                    <p:cond delay="0"/>
                                  </p:stCondLst>
                                  <p:childTnLst>
                                    <p:set>
                                      <p:cBhvr>
                                        <p:cTn id="352" dur="1" fill="hold">
                                          <p:stCondLst>
                                            <p:cond delay="0"/>
                                          </p:stCondLst>
                                        </p:cTn>
                                        <p:tgtEl>
                                          <p:spTgt spid="253045"/>
                                        </p:tgtEl>
                                        <p:attrNameLst>
                                          <p:attrName>style.visibility</p:attrName>
                                        </p:attrNameLst>
                                      </p:cBhvr>
                                      <p:to>
                                        <p:strVal val="visible"/>
                                      </p:to>
                                    </p:set>
                                  </p:childTnLst>
                                </p:cTn>
                              </p:par>
                              <p:par>
                                <p:cTn id="353" presetID="1" presetClass="entr" presetSubtype="0" fill="hold" grpId="0" nodeType="withEffect">
                                  <p:stCondLst>
                                    <p:cond delay="0"/>
                                  </p:stCondLst>
                                  <p:childTnLst>
                                    <p:set>
                                      <p:cBhvr>
                                        <p:cTn id="354" dur="1" fill="hold">
                                          <p:stCondLst>
                                            <p:cond delay="0"/>
                                          </p:stCondLst>
                                        </p:cTn>
                                        <p:tgtEl>
                                          <p:spTgt spid="253075"/>
                                        </p:tgtEl>
                                        <p:attrNameLst>
                                          <p:attrName>style.visibility</p:attrName>
                                        </p:attrNameLst>
                                      </p:cBhvr>
                                      <p:to>
                                        <p:strVal val="visible"/>
                                      </p:to>
                                    </p:set>
                                  </p:childTnLst>
                                </p:cTn>
                              </p:par>
                              <p:par>
                                <p:cTn id="355" presetID="1" presetClass="entr" presetSubtype="0" fill="hold" nodeType="withEffect">
                                  <p:stCondLst>
                                    <p:cond delay="0"/>
                                  </p:stCondLst>
                                  <p:childTnLst>
                                    <p:set>
                                      <p:cBhvr>
                                        <p:cTn id="356" dur="1" fill="hold">
                                          <p:stCondLst>
                                            <p:cond delay="0"/>
                                          </p:stCondLst>
                                        </p:cTn>
                                        <p:tgtEl>
                                          <p:spTgt spid="4"/>
                                        </p:tgtEl>
                                        <p:attrNameLst>
                                          <p:attrName>style.visibility</p:attrName>
                                        </p:attrNameLst>
                                      </p:cBhvr>
                                      <p:to>
                                        <p:strVal val="visible"/>
                                      </p:to>
                                    </p:set>
                                  </p:childTnLst>
                                </p:cTn>
                              </p:par>
                            </p:childTnLst>
                          </p:cTn>
                        </p:par>
                      </p:childTnLst>
                    </p:cTn>
                  </p:par>
                  <p:par>
                    <p:cTn id="357" fill="hold" nodeType="clickPar">
                      <p:stCondLst>
                        <p:cond delay="indefinite"/>
                      </p:stCondLst>
                      <p:childTnLst>
                        <p:par>
                          <p:cTn id="358" fill="hold" nodeType="withGroup">
                            <p:stCondLst>
                              <p:cond delay="0"/>
                            </p:stCondLst>
                            <p:childTnLst>
                              <p:par>
                                <p:cTn id="359" presetID="29" presetClass="path" presetSubtype="0" repeatCount="indefinite" fill="hold" nodeType="clickEffect">
                                  <p:stCondLst>
                                    <p:cond delay="0"/>
                                  </p:stCondLst>
                                  <p:endCondLst>
                                    <p:cond evt="onNext" delay="0">
                                      <p:tgtEl>
                                        <p:sldTgt/>
                                      </p:tgtEl>
                                    </p:cond>
                                  </p:endCondLst>
                                  <p:childTnLst>
                                    <p:animMotion origin="layout" path="M 2.77778E-6 -3.33333E-6 C 0.00017 -0.00069 0.00052 -0.00115 0.00052 -0.00185 C 0.00139 -0.00393 0.00139 -0.00602 0.00121 -0.00625 C 0.00052 -0.00625 -0.00035 -0.00509 -0.00104 -0.00301 C -0.00122 -0.00208 -0.00157 -0.00092 -0.00157 -0.00023 C -0.00191 0.00047 -0.00191 0.00093 -0.00191 0.00162 C -0.00191 0.00394 -0.00122 0.00602 -0.0007 0.00602 C -0.00035 0.00602 0.00017 0.00394 0.00017 0.00162 C 0.00017 0.0007 2.77778E-6 -0.00046 2.77778E-6 -0.00115 C 2.77778E-6 -0.00162 -0.00035 -0.00231 -0.0007 -0.00301 C -0.00122 -0.00509 -0.00226 -0.00625 -0.00278 -0.00625 C -0.00313 -0.00578 -0.00313 -0.00393 -0.00226 -0.00185 C -0.00191 -0.00092 -0.00157 -3.33333E-6 -0.00122 0.00047 C -0.00104 0.00093 -0.0007 0.00139 -0.00035 0.00186 C 0.00087 0.00348 0.00208 0.00417 0.00243 0.00348 C 0.0026 0.00278 0.00208 0.00116 0.00087 -0.00023 C 0.00052 -0.00092 2.77778E-6 -0.00139 -0.0007 -0.00162 C -0.00104 -0.00185 -0.00157 -0.00208 -0.00226 -0.00231 C -0.00347 -0.00277 -0.00486 -0.00277 -0.00486 -0.00185 C -0.00486 -0.00115 -0.004 -3.33333E-6 -0.00243 0.00047 C -0.00191 0.0007 -0.00122 0.0007 -0.0007 0.0007 C 2.77778E-6 0.0007 0.00017 0.00047 0.00087 0.00047 C 0.00243 -3.33333E-6 0.00364 -0.00115 0.0033 -0.00185 C 0.0033 -0.00277 0.00173 -0.00301 0.00052 -0.00231 C -0.00035 -0.00208 -0.00104 -0.00185 -0.00122 -0.00139 C -0.00191 -0.00115 -0.00226 -0.00069 -0.00243 -0.00023 C -0.00365 0.00116 -0.00434 0.00278 -0.004 0.00348 C -0.00365 0.00417 -0.00243 0.00348 -0.00122 0.00209 C -0.0007 0.00139 -0.00035 0.00047 2.77778E-6 -3.33333E-6 Z " pathEditMode="relative" rAng="0" ptsTypes="fffffffffffffffffffffffffffff">
                                      <p:cBhvr>
                                        <p:cTn id="360" dur="500" fill="hold"/>
                                        <p:tgtEl>
                                          <p:spTgt spid="4"/>
                                        </p:tgtEl>
                                        <p:attrNameLst>
                                          <p:attrName>ppt_x</p:attrName>
                                          <p:attrName>ppt_y</p:attrName>
                                        </p:attrNameLst>
                                      </p:cBhvr>
                                      <p:rCtr x="-69" y="-23"/>
                                    </p:animMotion>
                                  </p:childTnLst>
                                </p:cTn>
                              </p:par>
                            </p:childTnLst>
                          </p:cTn>
                        </p:par>
                      </p:childTnLst>
                    </p:cTn>
                  </p:par>
                  <p:par>
                    <p:cTn id="361" fill="hold" nodeType="clickPar">
                      <p:stCondLst>
                        <p:cond delay="indefinite"/>
                      </p:stCondLst>
                      <p:childTnLst>
                        <p:par>
                          <p:cTn id="362" fill="hold" nodeType="withGroup">
                            <p:stCondLst>
                              <p:cond delay="0"/>
                            </p:stCondLst>
                            <p:childTnLst>
                              <p:par>
                                <p:cTn id="363" presetID="1" presetClass="entr" presetSubtype="0" fill="hold" grpId="0" nodeType="clickEffect">
                                  <p:stCondLst>
                                    <p:cond delay="0"/>
                                  </p:stCondLst>
                                  <p:childTnLst>
                                    <p:set>
                                      <p:cBhvr>
                                        <p:cTn id="364" dur="1" fill="hold">
                                          <p:stCondLst>
                                            <p:cond delay="0"/>
                                          </p:stCondLst>
                                        </p:cTn>
                                        <p:tgtEl>
                                          <p:spTgt spid="253046"/>
                                        </p:tgtEl>
                                        <p:attrNameLst>
                                          <p:attrName>style.visibility</p:attrName>
                                        </p:attrNameLst>
                                      </p:cBhvr>
                                      <p:to>
                                        <p:strVal val="visible"/>
                                      </p:to>
                                    </p:set>
                                  </p:childTnLst>
                                </p:cTn>
                              </p:par>
                            </p:childTnLst>
                          </p:cTn>
                        </p:par>
                      </p:childTnLst>
                    </p:cTn>
                  </p:par>
                  <p:par>
                    <p:cTn id="365" fill="hold" nodeType="clickPar">
                      <p:stCondLst>
                        <p:cond delay="indefinite"/>
                      </p:stCondLst>
                      <p:childTnLst>
                        <p:par>
                          <p:cTn id="366" fill="hold" nodeType="withGroup">
                            <p:stCondLst>
                              <p:cond delay="0"/>
                            </p:stCondLst>
                            <p:childTnLst>
                              <p:par>
                                <p:cTn id="367" presetID="1" presetClass="exit" presetSubtype="0" fill="hold" nodeType="clickEffect">
                                  <p:stCondLst>
                                    <p:cond delay="0"/>
                                  </p:stCondLst>
                                  <p:childTnLst>
                                    <p:set>
                                      <p:cBhvr>
                                        <p:cTn id="368" dur="1" fill="hold">
                                          <p:stCondLst>
                                            <p:cond delay="0"/>
                                          </p:stCondLst>
                                        </p:cTn>
                                        <p:tgtEl>
                                          <p:spTgt spid="4"/>
                                        </p:tgtEl>
                                        <p:attrNameLst>
                                          <p:attrName>style.visibility</p:attrName>
                                        </p:attrNameLst>
                                      </p:cBhvr>
                                      <p:to>
                                        <p:strVal val="hidden"/>
                                      </p:to>
                                    </p:set>
                                  </p:childTnLst>
                                </p:cTn>
                              </p:par>
                            </p:childTnLst>
                          </p:cTn>
                        </p:par>
                      </p:childTnLst>
                    </p:cTn>
                  </p:par>
                  <p:par>
                    <p:cTn id="369" fill="hold" nodeType="clickPar">
                      <p:stCondLst>
                        <p:cond delay="indefinite"/>
                      </p:stCondLst>
                      <p:childTnLst>
                        <p:par>
                          <p:cTn id="370" fill="hold" nodeType="withGroup">
                            <p:stCondLst>
                              <p:cond delay="0"/>
                            </p:stCondLst>
                            <p:childTnLst>
                              <p:par>
                                <p:cTn id="371" presetID="1" presetClass="entr" presetSubtype="0" fill="hold" grpId="0" nodeType="clickEffect">
                                  <p:stCondLst>
                                    <p:cond delay="0"/>
                                  </p:stCondLst>
                                  <p:childTnLst>
                                    <p:set>
                                      <p:cBhvr>
                                        <p:cTn id="372" dur="1" fill="hold">
                                          <p:stCondLst>
                                            <p:cond delay="0"/>
                                          </p:stCondLst>
                                        </p:cTn>
                                        <p:tgtEl>
                                          <p:spTgt spid="252963"/>
                                        </p:tgtEl>
                                        <p:attrNameLst>
                                          <p:attrName>style.visibility</p:attrName>
                                        </p:attrNameLst>
                                      </p:cBhvr>
                                      <p:to>
                                        <p:strVal val="visible"/>
                                      </p:to>
                                    </p:set>
                                  </p:childTnLst>
                                </p:cTn>
                              </p:par>
                            </p:childTnLst>
                          </p:cTn>
                        </p:par>
                      </p:childTnLst>
                    </p:cTn>
                  </p:par>
                  <p:par>
                    <p:cTn id="373" fill="hold" nodeType="clickPar">
                      <p:stCondLst>
                        <p:cond delay="indefinite"/>
                      </p:stCondLst>
                      <p:childTnLst>
                        <p:par>
                          <p:cTn id="374" fill="hold" nodeType="withGroup">
                            <p:stCondLst>
                              <p:cond delay="0"/>
                            </p:stCondLst>
                            <p:childTnLst>
                              <p:par>
                                <p:cTn id="375" presetID="1" presetClass="entr" presetSubtype="0" fill="hold" grpId="0" nodeType="clickEffect">
                                  <p:stCondLst>
                                    <p:cond delay="0"/>
                                  </p:stCondLst>
                                  <p:childTnLst>
                                    <p:set>
                                      <p:cBhvr>
                                        <p:cTn id="376" dur="1" fill="hold">
                                          <p:stCondLst>
                                            <p:cond delay="0"/>
                                          </p:stCondLst>
                                        </p:cTn>
                                        <p:tgtEl>
                                          <p:spTgt spid="252970"/>
                                        </p:tgtEl>
                                        <p:attrNameLst>
                                          <p:attrName>style.visibility</p:attrName>
                                        </p:attrNameLst>
                                      </p:cBhvr>
                                      <p:to>
                                        <p:strVal val="visible"/>
                                      </p:to>
                                    </p:set>
                                  </p:childTnLst>
                                </p:cTn>
                              </p:par>
                              <p:par>
                                <p:cTn id="377" presetID="1" presetClass="entr" presetSubtype="0" fill="hold" grpId="0" nodeType="withEffect">
                                  <p:stCondLst>
                                    <p:cond delay="0"/>
                                  </p:stCondLst>
                                  <p:childTnLst>
                                    <p:set>
                                      <p:cBhvr>
                                        <p:cTn id="378" dur="1" fill="hold">
                                          <p:stCondLst>
                                            <p:cond delay="0"/>
                                          </p:stCondLst>
                                        </p:cTn>
                                        <p:tgtEl>
                                          <p:spTgt spid="252959"/>
                                        </p:tgtEl>
                                        <p:attrNameLst>
                                          <p:attrName>style.visibility</p:attrName>
                                        </p:attrNameLst>
                                      </p:cBhvr>
                                      <p:to>
                                        <p:strVal val="visible"/>
                                      </p:to>
                                    </p:set>
                                  </p:childTnLst>
                                </p:cTn>
                              </p:par>
                            </p:childTnLst>
                          </p:cTn>
                        </p:par>
                      </p:childTnLst>
                    </p:cTn>
                  </p:par>
                  <p:par>
                    <p:cTn id="379" fill="hold" nodeType="clickPar">
                      <p:stCondLst>
                        <p:cond delay="indefinite"/>
                      </p:stCondLst>
                      <p:childTnLst>
                        <p:par>
                          <p:cTn id="380" fill="hold" nodeType="withGroup">
                            <p:stCondLst>
                              <p:cond delay="0"/>
                            </p:stCondLst>
                            <p:childTnLst>
                              <p:par>
                                <p:cTn id="381" presetID="1" presetClass="entr" presetSubtype="0" fill="hold" grpId="0" nodeType="clickEffect">
                                  <p:stCondLst>
                                    <p:cond delay="0"/>
                                  </p:stCondLst>
                                  <p:childTnLst>
                                    <p:set>
                                      <p:cBhvr>
                                        <p:cTn id="382" dur="1" fill="hold">
                                          <p:stCondLst>
                                            <p:cond delay="0"/>
                                          </p:stCondLst>
                                        </p:cTn>
                                        <p:tgtEl>
                                          <p:spTgt spid="252958"/>
                                        </p:tgtEl>
                                        <p:attrNameLst>
                                          <p:attrName>style.visibility</p:attrName>
                                        </p:attrNameLst>
                                      </p:cBhvr>
                                      <p:to>
                                        <p:strVal val="visible"/>
                                      </p:to>
                                    </p:set>
                                  </p:childTnLst>
                                </p:cTn>
                              </p:par>
                              <p:par>
                                <p:cTn id="383" presetID="1" presetClass="entr" presetSubtype="0" fill="hold" grpId="0" nodeType="withEffect">
                                  <p:stCondLst>
                                    <p:cond delay="0"/>
                                  </p:stCondLst>
                                  <p:childTnLst>
                                    <p:set>
                                      <p:cBhvr>
                                        <p:cTn id="384" dur="1" fill="hold">
                                          <p:stCondLst>
                                            <p:cond delay="0"/>
                                          </p:stCondLst>
                                        </p:cTn>
                                        <p:tgtEl>
                                          <p:spTgt spid="253076"/>
                                        </p:tgtEl>
                                        <p:attrNameLst>
                                          <p:attrName>style.visibility</p:attrName>
                                        </p:attrNameLst>
                                      </p:cBhvr>
                                      <p:to>
                                        <p:strVal val="visible"/>
                                      </p:to>
                                    </p:set>
                                  </p:childTnLst>
                                </p:cTn>
                              </p:par>
                            </p:childTnLst>
                          </p:cTn>
                        </p:par>
                      </p:childTnLst>
                    </p:cTn>
                  </p:par>
                  <p:par>
                    <p:cTn id="385" fill="hold" nodeType="clickPar">
                      <p:stCondLst>
                        <p:cond delay="indefinite"/>
                      </p:stCondLst>
                      <p:childTnLst>
                        <p:par>
                          <p:cTn id="386" fill="hold" nodeType="withGroup">
                            <p:stCondLst>
                              <p:cond delay="0"/>
                            </p:stCondLst>
                            <p:childTnLst>
                              <p:par>
                                <p:cTn id="387" presetID="1" presetClass="entr" presetSubtype="0" fill="hold" grpId="0" nodeType="clickEffect">
                                  <p:stCondLst>
                                    <p:cond delay="0"/>
                                  </p:stCondLst>
                                  <p:childTnLst>
                                    <p:set>
                                      <p:cBhvr>
                                        <p:cTn id="388" dur="1" fill="hold">
                                          <p:stCondLst>
                                            <p:cond delay="0"/>
                                          </p:stCondLst>
                                        </p:cTn>
                                        <p:tgtEl>
                                          <p:spTgt spid="253002"/>
                                        </p:tgtEl>
                                        <p:attrNameLst>
                                          <p:attrName>style.visibility</p:attrName>
                                        </p:attrNameLst>
                                      </p:cBhvr>
                                      <p:to>
                                        <p:strVal val="visible"/>
                                      </p:to>
                                    </p:set>
                                  </p:childTnLst>
                                </p:cTn>
                              </p:par>
                            </p:childTnLst>
                          </p:cTn>
                        </p:par>
                      </p:childTnLst>
                    </p:cTn>
                  </p:par>
                  <p:par>
                    <p:cTn id="389" fill="hold" nodeType="clickPar">
                      <p:stCondLst>
                        <p:cond delay="indefinite"/>
                      </p:stCondLst>
                      <p:childTnLst>
                        <p:par>
                          <p:cTn id="390" fill="hold" nodeType="withGroup">
                            <p:stCondLst>
                              <p:cond delay="0"/>
                            </p:stCondLst>
                            <p:childTnLst>
                              <p:par>
                                <p:cTn id="391" presetID="1" presetClass="entr" presetSubtype="0" fill="hold" grpId="0" nodeType="clickEffect">
                                  <p:stCondLst>
                                    <p:cond delay="0"/>
                                  </p:stCondLst>
                                  <p:childTnLst>
                                    <p:set>
                                      <p:cBhvr>
                                        <p:cTn id="392" dur="1" fill="hold">
                                          <p:stCondLst>
                                            <p:cond delay="0"/>
                                          </p:stCondLst>
                                        </p:cTn>
                                        <p:tgtEl>
                                          <p:spTgt spid="253048"/>
                                        </p:tgtEl>
                                        <p:attrNameLst>
                                          <p:attrName>style.visibility</p:attrName>
                                        </p:attrNameLst>
                                      </p:cBhvr>
                                      <p:to>
                                        <p:strVal val="visible"/>
                                      </p:to>
                                    </p:set>
                                  </p:childTnLst>
                                </p:cTn>
                              </p:par>
                              <p:par>
                                <p:cTn id="393" presetID="1" presetClass="entr" presetSubtype="0" fill="hold" grpId="0" nodeType="withEffect">
                                  <p:stCondLst>
                                    <p:cond delay="0"/>
                                  </p:stCondLst>
                                  <p:childTnLst>
                                    <p:set>
                                      <p:cBhvr>
                                        <p:cTn id="394" dur="1" fill="hold">
                                          <p:stCondLst>
                                            <p:cond delay="0"/>
                                          </p:stCondLst>
                                        </p:cTn>
                                        <p:tgtEl>
                                          <p:spTgt spid="253077"/>
                                        </p:tgtEl>
                                        <p:attrNameLst>
                                          <p:attrName>style.visibility</p:attrName>
                                        </p:attrNameLst>
                                      </p:cBhvr>
                                      <p:to>
                                        <p:strVal val="visible"/>
                                      </p:to>
                                    </p:set>
                                  </p:childTnLst>
                                </p:cTn>
                              </p:par>
                            </p:childTnLst>
                          </p:cTn>
                        </p:par>
                      </p:childTnLst>
                    </p:cTn>
                  </p:par>
                  <p:par>
                    <p:cTn id="395" fill="hold" nodeType="clickPar">
                      <p:stCondLst>
                        <p:cond delay="indefinite"/>
                      </p:stCondLst>
                      <p:childTnLst>
                        <p:par>
                          <p:cTn id="396" fill="hold" nodeType="withGroup">
                            <p:stCondLst>
                              <p:cond delay="0"/>
                            </p:stCondLst>
                            <p:childTnLst>
                              <p:par>
                                <p:cTn id="397" presetID="1" presetClass="entr" presetSubtype="0" fill="hold" grpId="0" nodeType="clickEffect">
                                  <p:stCondLst>
                                    <p:cond delay="0"/>
                                  </p:stCondLst>
                                  <p:childTnLst>
                                    <p:set>
                                      <p:cBhvr>
                                        <p:cTn id="398" dur="1" fill="hold">
                                          <p:stCondLst>
                                            <p:cond delay="0"/>
                                          </p:stCondLst>
                                        </p:cTn>
                                        <p:tgtEl>
                                          <p:spTgt spid="253052"/>
                                        </p:tgtEl>
                                        <p:attrNameLst>
                                          <p:attrName>style.visibility</p:attrName>
                                        </p:attrNameLst>
                                      </p:cBhvr>
                                      <p:to>
                                        <p:strVal val="visible"/>
                                      </p:to>
                                    </p:set>
                                  </p:childTnLst>
                                </p:cTn>
                              </p:par>
                              <p:par>
                                <p:cTn id="399" presetID="1" presetClass="entr" presetSubtype="0" fill="hold" grpId="0" nodeType="withEffect">
                                  <p:stCondLst>
                                    <p:cond delay="0"/>
                                  </p:stCondLst>
                                  <p:childTnLst>
                                    <p:set>
                                      <p:cBhvr>
                                        <p:cTn id="400" dur="1" fill="hold">
                                          <p:stCondLst>
                                            <p:cond delay="0"/>
                                          </p:stCondLst>
                                        </p:cTn>
                                        <p:tgtEl>
                                          <p:spTgt spid="253049"/>
                                        </p:tgtEl>
                                        <p:attrNameLst>
                                          <p:attrName>style.visibility</p:attrName>
                                        </p:attrNameLst>
                                      </p:cBhvr>
                                      <p:to>
                                        <p:strVal val="visible"/>
                                      </p:to>
                                    </p:set>
                                  </p:childTnLst>
                                </p:cTn>
                              </p:par>
                              <p:par>
                                <p:cTn id="401" presetID="1" presetClass="entr" presetSubtype="0" fill="hold" grpId="0" nodeType="withEffect">
                                  <p:stCondLst>
                                    <p:cond delay="0"/>
                                  </p:stCondLst>
                                  <p:childTnLst>
                                    <p:set>
                                      <p:cBhvr>
                                        <p:cTn id="402" dur="1" fill="hold">
                                          <p:stCondLst>
                                            <p:cond delay="0"/>
                                          </p:stCondLst>
                                        </p:cTn>
                                        <p:tgtEl>
                                          <p:spTgt spid="253051"/>
                                        </p:tgtEl>
                                        <p:attrNameLst>
                                          <p:attrName>style.visibility</p:attrName>
                                        </p:attrNameLst>
                                      </p:cBhvr>
                                      <p:to>
                                        <p:strVal val="visible"/>
                                      </p:to>
                                    </p:set>
                                  </p:childTnLst>
                                </p:cTn>
                              </p:par>
                              <p:par>
                                <p:cTn id="403" presetID="1" presetClass="entr" presetSubtype="0" fill="hold" grpId="0" nodeType="withEffect">
                                  <p:stCondLst>
                                    <p:cond delay="0"/>
                                  </p:stCondLst>
                                  <p:childTnLst>
                                    <p:set>
                                      <p:cBhvr>
                                        <p:cTn id="404" dur="1" fill="hold">
                                          <p:stCondLst>
                                            <p:cond delay="0"/>
                                          </p:stCondLst>
                                        </p:cTn>
                                        <p:tgtEl>
                                          <p:spTgt spid="253050"/>
                                        </p:tgtEl>
                                        <p:attrNameLst>
                                          <p:attrName>style.visibility</p:attrName>
                                        </p:attrNameLst>
                                      </p:cBhvr>
                                      <p:to>
                                        <p:strVal val="visible"/>
                                      </p:to>
                                    </p:set>
                                  </p:childTnLst>
                                </p:cTn>
                              </p:par>
                            </p:childTnLst>
                          </p:cTn>
                        </p:par>
                      </p:childTnLst>
                    </p:cTn>
                  </p:par>
                  <p:par>
                    <p:cTn id="405" fill="hold" nodeType="clickPar">
                      <p:stCondLst>
                        <p:cond delay="indefinite"/>
                      </p:stCondLst>
                      <p:childTnLst>
                        <p:par>
                          <p:cTn id="406" fill="hold" nodeType="withGroup">
                            <p:stCondLst>
                              <p:cond delay="0"/>
                            </p:stCondLst>
                            <p:childTnLst>
                              <p:par>
                                <p:cTn id="407" presetID="1" presetClass="entr" presetSubtype="0" fill="hold" grpId="0" nodeType="clickEffect">
                                  <p:stCondLst>
                                    <p:cond delay="0"/>
                                  </p:stCondLst>
                                  <p:childTnLst>
                                    <p:set>
                                      <p:cBhvr>
                                        <p:cTn id="408" dur="1" fill="hold">
                                          <p:stCondLst>
                                            <p:cond delay="0"/>
                                          </p:stCondLst>
                                        </p:cTn>
                                        <p:tgtEl>
                                          <p:spTgt spid="253139"/>
                                        </p:tgtEl>
                                        <p:attrNameLst>
                                          <p:attrName>style.visibility</p:attrName>
                                        </p:attrNameLst>
                                      </p:cBhvr>
                                      <p:to>
                                        <p:strVal val="visible"/>
                                      </p:to>
                                    </p:set>
                                  </p:childTnLst>
                                </p:cTn>
                              </p:par>
                              <p:par>
                                <p:cTn id="409" presetID="35" presetClass="emph" presetSubtype="0" repeatCount="10000" fill="hold" grpId="1" nodeType="withEffect">
                                  <p:stCondLst>
                                    <p:cond delay="0"/>
                                  </p:stCondLst>
                                  <p:childTnLst>
                                    <p:anim calcmode="discrete" valueType="str">
                                      <p:cBhvr>
                                        <p:cTn id="410" dur="500" fill="hold"/>
                                        <p:tgtEl>
                                          <p:spTgt spid="253139"/>
                                        </p:tgtEl>
                                        <p:attrNameLst>
                                          <p:attrName>style.visibility</p:attrName>
                                        </p:attrNameLst>
                                      </p:cBhvr>
                                      <p:tavLst>
                                        <p:tav tm="0">
                                          <p:val>
                                            <p:strVal val="hidden"/>
                                          </p:val>
                                        </p:tav>
                                        <p:tav tm="50000">
                                          <p:val>
                                            <p:strVal val="visible"/>
                                          </p:val>
                                        </p:tav>
                                      </p:tavLst>
                                    </p:anim>
                                  </p:childTnLst>
                                </p:cTn>
                              </p:par>
                              <p:par>
                                <p:cTn id="411" presetID="1" presetClass="entr" presetSubtype="0" fill="hold" grpId="0" nodeType="withEffect">
                                  <p:stCondLst>
                                    <p:cond delay="0"/>
                                  </p:stCondLst>
                                  <p:childTnLst>
                                    <p:set>
                                      <p:cBhvr>
                                        <p:cTn id="412" dur="1" fill="hold">
                                          <p:stCondLst>
                                            <p:cond delay="0"/>
                                          </p:stCondLst>
                                        </p:cTn>
                                        <p:tgtEl>
                                          <p:spTgt spid="253143"/>
                                        </p:tgtEl>
                                        <p:attrNameLst>
                                          <p:attrName>style.visibility</p:attrName>
                                        </p:attrNameLst>
                                      </p:cBhvr>
                                      <p:to>
                                        <p:strVal val="visible"/>
                                      </p:to>
                                    </p:set>
                                  </p:childTnLst>
                                </p:cTn>
                              </p:par>
                              <p:par>
                                <p:cTn id="413" presetID="35" presetClass="emph" presetSubtype="0" repeatCount="10000" fill="hold" grpId="1" nodeType="withEffect">
                                  <p:stCondLst>
                                    <p:cond delay="0"/>
                                  </p:stCondLst>
                                  <p:childTnLst>
                                    <p:anim calcmode="discrete" valueType="str">
                                      <p:cBhvr>
                                        <p:cTn id="414" dur="500" fill="hold"/>
                                        <p:tgtEl>
                                          <p:spTgt spid="253143"/>
                                        </p:tgtEl>
                                        <p:attrNameLst>
                                          <p:attrName>style.visibility</p:attrName>
                                        </p:attrNameLst>
                                      </p:cBhvr>
                                      <p:tavLst>
                                        <p:tav tm="0">
                                          <p:val>
                                            <p:strVal val="hidden"/>
                                          </p:val>
                                        </p:tav>
                                        <p:tav tm="50000">
                                          <p:val>
                                            <p:strVal val="visible"/>
                                          </p:val>
                                        </p:tav>
                                      </p:tavLst>
                                    </p:anim>
                                  </p:childTnLst>
                                </p:cTn>
                              </p:par>
                            </p:childTnLst>
                          </p:cTn>
                        </p:par>
                      </p:childTnLst>
                    </p:cTn>
                  </p:par>
                  <p:par>
                    <p:cTn id="415" fill="hold" nodeType="clickPar">
                      <p:stCondLst>
                        <p:cond delay="indefinite"/>
                      </p:stCondLst>
                      <p:childTnLst>
                        <p:par>
                          <p:cTn id="416" fill="hold" nodeType="withGroup">
                            <p:stCondLst>
                              <p:cond delay="0"/>
                            </p:stCondLst>
                            <p:childTnLst>
                              <p:par>
                                <p:cTn id="417" presetID="22" presetClass="entr" presetSubtype="4" fill="hold" grpId="0" nodeType="clickEffect">
                                  <p:stCondLst>
                                    <p:cond delay="0"/>
                                  </p:stCondLst>
                                  <p:childTnLst>
                                    <p:set>
                                      <p:cBhvr>
                                        <p:cTn id="418" dur="1" fill="hold">
                                          <p:stCondLst>
                                            <p:cond delay="0"/>
                                          </p:stCondLst>
                                        </p:cTn>
                                        <p:tgtEl>
                                          <p:spTgt spid="253140"/>
                                        </p:tgtEl>
                                        <p:attrNameLst>
                                          <p:attrName>style.visibility</p:attrName>
                                        </p:attrNameLst>
                                      </p:cBhvr>
                                      <p:to>
                                        <p:strVal val="visible"/>
                                      </p:to>
                                    </p:set>
                                    <p:animEffect transition="in" filter="wipe(down)">
                                      <p:cBhvr>
                                        <p:cTn id="419" dur="500"/>
                                        <p:tgtEl>
                                          <p:spTgt spid="253140"/>
                                        </p:tgtEl>
                                      </p:cBhvr>
                                    </p:animEffect>
                                  </p:childTnLst>
                                </p:cTn>
                              </p:par>
                              <p:par>
                                <p:cTn id="420" presetID="22" presetClass="entr" presetSubtype="4" fill="hold" grpId="0" nodeType="withEffect">
                                  <p:stCondLst>
                                    <p:cond delay="0"/>
                                  </p:stCondLst>
                                  <p:childTnLst>
                                    <p:set>
                                      <p:cBhvr>
                                        <p:cTn id="421" dur="1" fill="hold">
                                          <p:stCondLst>
                                            <p:cond delay="0"/>
                                          </p:stCondLst>
                                        </p:cTn>
                                        <p:tgtEl>
                                          <p:spTgt spid="253144"/>
                                        </p:tgtEl>
                                        <p:attrNameLst>
                                          <p:attrName>style.visibility</p:attrName>
                                        </p:attrNameLst>
                                      </p:cBhvr>
                                      <p:to>
                                        <p:strVal val="visible"/>
                                      </p:to>
                                    </p:set>
                                    <p:animEffect transition="in" filter="wipe(down)">
                                      <p:cBhvr>
                                        <p:cTn id="422" dur="500"/>
                                        <p:tgtEl>
                                          <p:spTgt spid="253144"/>
                                        </p:tgtEl>
                                      </p:cBhvr>
                                    </p:animEffect>
                                  </p:childTnLst>
                                </p:cTn>
                              </p:par>
                            </p:childTnLst>
                          </p:cTn>
                        </p:par>
                      </p:childTnLst>
                    </p:cTn>
                  </p:par>
                  <p:par>
                    <p:cTn id="423" fill="hold" nodeType="clickPar">
                      <p:stCondLst>
                        <p:cond delay="indefinite"/>
                      </p:stCondLst>
                      <p:childTnLst>
                        <p:par>
                          <p:cTn id="424" fill="hold" nodeType="withGroup">
                            <p:stCondLst>
                              <p:cond delay="0"/>
                            </p:stCondLst>
                            <p:childTnLst>
                              <p:par>
                                <p:cTn id="425" presetID="1" presetClass="entr" presetSubtype="0" fill="hold" grpId="0" nodeType="clickEffect">
                                  <p:stCondLst>
                                    <p:cond delay="0"/>
                                  </p:stCondLst>
                                  <p:childTnLst>
                                    <p:set>
                                      <p:cBhvr>
                                        <p:cTn id="426" dur="1" fill="hold">
                                          <p:stCondLst>
                                            <p:cond delay="0"/>
                                          </p:stCondLst>
                                        </p:cTn>
                                        <p:tgtEl>
                                          <p:spTgt spid="253141"/>
                                        </p:tgtEl>
                                        <p:attrNameLst>
                                          <p:attrName>style.visibility</p:attrName>
                                        </p:attrNameLst>
                                      </p:cBhvr>
                                      <p:to>
                                        <p:strVal val="visible"/>
                                      </p:to>
                                    </p:set>
                                  </p:childTnLst>
                                </p:cTn>
                              </p:par>
                              <p:par>
                                <p:cTn id="427" presetID="35" presetClass="emph" presetSubtype="0" repeatCount="10000" fill="hold" grpId="1" nodeType="withEffect">
                                  <p:stCondLst>
                                    <p:cond delay="0"/>
                                  </p:stCondLst>
                                  <p:childTnLst>
                                    <p:anim calcmode="discrete" valueType="str">
                                      <p:cBhvr>
                                        <p:cTn id="428" dur="500" fill="hold"/>
                                        <p:tgtEl>
                                          <p:spTgt spid="253141"/>
                                        </p:tgtEl>
                                        <p:attrNameLst>
                                          <p:attrName>style.visibility</p:attrName>
                                        </p:attrNameLst>
                                      </p:cBhvr>
                                      <p:tavLst>
                                        <p:tav tm="0">
                                          <p:val>
                                            <p:strVal val="hidden"/>
                                          </p:val>
                                        </p:tav>
                                        <p:tav tm="50000">
                                          <p:val>
                                            <p:strVal val="visible"/>
                                          </p:val>
                                        </p:tav>
                                      </p:tavLst>
                                    </p:anim>
                                  </p:childTnLst>
                                </p:cTn>
                              </p:par>
                              <p:par>
                                <p:cTn id="429" presetID="1" presetClass="entr" presetSubtype="0" fill="hold" grpId="0" nodeType="withEffect">
                                  <p:stCondLst>
                                    <p:cond delay="0"/>
                                  </p:stCondLst>
                                  <p:childTnLst>
                                    <p:set>
                                      <p:cBhvr>
                                        <p:cTn id="430" dur="1" fill="hold">
                                          <p:stCondLst>
                                            <p:cond delay="0"/>
                                          </p:stCondLst>
                                        </p:cTn>
                                        <p:tgtEl>
                                          <p:spTgt spid="253145"/>
                                        </p:tgtEl>
                                        <p:attrNameLst>
                                          <p:attrName>style.visibility</p:attrName>
                                        </p:attrNameLst>
                                      </p:cBhvr>
                                      <p:to>
                                        <p:strVal val="visible"/>
                                      </p:to>
                                    </p:set>
                                  </p:childTnLst>
                                </p:cTn>
                              </p:par>
                              <p:par>
                                <p:cTn id="431" presetID="35" presetClass="emph" presetSubtype="0" repeatCount="10000" fill="hold" grpId="1" nodeType="withEffect">
                                  <p:stCondLst>
                                    <p:cond delay="0"/>
                                  </p:stCondLst>
                                  <p:childTnLst>
                                    <p:anim calcmode="discrete" valueType="str">
                                      <p:cBhvr>
                                        <p:cTn id="432" dur="500" fill="hold"/>
                                        <p:tgtEl>
                                          <p:spTgt spid="253145"/>
                                        </p:tgtEl>
                                        <p:attrNameLst>
                                          <p:attrName>style.visibility</p:attrName>
                                        </p:attrNameLst>
                                      </p:cBhvr>
                                      <p:tavLst>
                                        <p:tav tm="0">
                                          <p:val>
                                            <p:strVal val="hidden"/>
                                          </p:val>
                                        </p:tav>
                                        <p:tav tm="50000">
                                          <p:val>
                                            <p:strVal val="visible"/>
                                          </p:val>
                                        </p:tav>
                                      </p:tavLst>
                                    </p:anim>
                                  </p:childTnLst>
                                </p:cTn>
                              </p:par>
                            </p:childTnLst>
                          </p:cTn>
                        </p:par>
                      </p:childTnLst>
                    </p:cTn>
                  </p:par>
                  <p:par>
                    <p:cTn id="433" fill="hold" nodeType="clickPar">
                      <p:stCondLst>
                        <p:cond delay="indefinite"/>
                      </p:stCondLst>
                      <p:childTnLst>
                        <p:par>
                          <p:cTn id="434" fill="hold" nodeType="withGroup">
                            <p:stCondLst>
                              <p:cond delay="0"/>
                            </p:stCondLst>
                            <p:childTnLst>
                              <p:par>
                                <p:cTn id="435" presetID="22" presetClass="entr" presetSubtype="1" fill="hold" grpId="0" nodeType="clickEffect">
                                  <p:stCondLst>
                                    <p:cond delay="0"/>
                                  </p:stCondLst>
                                  <p:childTnLst>
                                    <p:set>
                                      <p:cBhvr>
                                        <p:cTn id="436" dur="1" fill="hold">
                                          <p:stCondLst>
                                            <p:cond delay="0"/>
                                          </p:stCondLst>
                                        </p:cTn>
                                        <p:tgtEl>
                                          <p:spTgt spid="253142"/>
                                        </p:tgtEl>
                                        <p:attrNameLst>
                                          <p:attrName>style.visibility</p:attrName>
                                        </p:attrNameLst>
                                      </p:cBhvr>
                                      <p:to>
                                        <p:strVal val="visible"/>
                                      </p:to>
                                    </p:set>
                                    <p:animEffect transition="in" filter="wipe(up)">
                                      <p:cBhvr>
                                        <p:cTn id="437" dur="500"/>
                                        <p:tgtEl>
                                          <p:spTgt spid="253142"/>
                                        </p:tgtEl>
                                      </p:cBhvr>
                                    </p:animEffect>
                                  </p:childTnLst>
                                </p:cTn>
                              </p:par>
                              <p:par>
                                <p:cTn id="438" presetID="22" presetClass="entr" presetSubtype="1" fill="hold" grpId="0" nodeType="withEffect">
                                  <p:stCondLst>
                                    <p:cond delay="0"/>
                                  </p:stCondLst>
                                  <p:childTnLst>
                                    <p:set>
                                      <p:cBhvr>
                                        <p:cTn id="439" dur="1" fill="hold">
                                          <p:stCondLst>
                                            <p:cond delay="0"/>
                                          </p:stCondLst>
                                        </p:cTn>
                                        <p:tgtEl>
                                          <p:spTgt spid="253146"/>
                                        </p:tgtEl>
                                        <p:attrNameLst>
                                          <p:attrName>style.visibility</p:attrName>
                                        </p:attrNameLst>
                                      </p:cBhvr>
                                      <p:to>
                                        <p:strVal val="visible"/>
                                      </p:to>
                                    </p:set>
                                    <p:animEffect transition="in" filter="wipe(up)">
                                      <p:cBhvr>
                                        <p:cTn id="440" dur="500"/>
                                        <p:tgtEl>
                                          <p:spTgt spid="253146"/>
                                        </p:tgtEl>
                                      </p:cBhvr>
                                    </p:animEffect>
                                  </p:childTnLst>
                                </p:cTn>
                              </p:par>
                              <p:par>
                                <p:cTn id="441" presetID="1" presetClass="entr" presetSubtype="0" fill="hold" nodeType="withEffect">
                                  <p:stCondLst>
                                    <p:cond delay="0"/>
                                  </p:stCondLst>
                                  <p:childTnLst>
                                    <p:set>
                                      <p:cBhvr>
                                        <p:cTn id="442" dur="1" fill="hold">
                                          <p:stCondLst>
                                            <p:cond delay="0"/>
                                          </p:stCondLst>
                                        </p:cTn>
                                        <p:tgtEl>
                                          <p:spTgt spid="253100"/>
                                        </p:tgtEl>
                                        <p:attrNameLst>
                                          <p:attrName>style.visibility</p:attrName>
                                        </p:attrNameLst>
                                      </p:cBhvr>
                                      <p:to>
                                        <p:strVal val="visible"/>
                                      </p:to>
                                    </p:set>
                                  </p:childTnLst>
                                </p:cTn>
                              </p:par>
                              <p:par>
                                <p:cTn id="443" presetID="64" presetClass="path" presetSubtype="0" fill="remove" nodeType="withEffect">
                                  <p:stCondLst>
                                    <p:cond delay="0"/>
                                  </p:stCondLst>
                                  <p:childTnLst>
                                    <p:animMotion origin="layout" path="M 3.33333E-6 1.85185E-6 L 0.12743 -0.51111 " pathEditMode="relative" rAng="0" ptsTypes="AA">
                                      <p:cBhvr>
                                        <p:cTn id="444" dur="500" spd="-100000" fill="hold"/>
                                        <p:tgtEl>
                                          <p:spTgt spid="253100"/>
                                        </p:tgtEl>
                                        <p:attrNameLst>
                                          <p:attrName>ppt_x</p:attrName>
                                          <p:attrName>ppt_y</p:attrName>
                                        </p:attrNameLst>
                                      </p:cBhvr>
                                      <p:rCtr x="6372" y="-25556"/>
                                    </p:animMotion>
                                  </p:childTnLst>
                                </p:cTn>
                              </p:par>
                              <p:par>
                                <p:cTn id="445" presetID="1" presetClass="entr" presetSubtype="0" fill="hold" nodeType="withEffect">
                                  <p:stCondLst>
                                    <p:cond delay="0"/>
                                  </p:stCondLst>
                                  <p:childTnLst>
                                    <p:set>
                                      <p:cBhvr>
                                        <p:cTn id="446" dur="1" fill="hold">
                                          <p:stCondLst>
                                            <p:cond delay="0"/>
                                          </p:stCondLst>
                                        </p:cTn>
                                        <p:tgtEl>
                                          <p:spTgt spid="253101"/>
                                        </p:tgtEl>
                                        <p:attrNameLst>
                                          <p:attrName>style.visibility</p:attrName>
                                        </p:attrNameLst>
                                      </p:cBhvr>
                                      <p:to>
                                        <p:strVal val="visible"/>
                                      </p:to>
                                    </p:set>
                                  </p:childTnLst>
                                </p:cTn>
                              </p:par>
                              <p:par>
                                <p:cTn id="447" presetID="64" presetClass="path" presetSubtype="0" fill="remove" nodeType="withEffect">
                                  <p:stCondLst>
                                    <p:cond delay="0"/>
                                  </p:stCondLst>
                                  <p:childTnLst>
                                    <p:animMotion origin="layout" path="M 2.5E-6 0 L -0.00955 -0.42894 " pathEditMode="relative" rAng="0" ptsTypes="AA">
                                      <p:cBhvr>
                                        <p:cTn id="448" dur="500" spd="-100000" fill="hold"/>
                                        <p:tgtEl>
                                          <p:spTgt spid="253101"/>
                                        </p:tgtEl>
                                        <p:attrNameLst>
                                          <p:attrName>ppt_x</p:attrName>
                                          <p:attrName>ppt_y</p:attrName>
                                        </p:attrNameLst>
                                      </p:cBhvr>
                                      <p:rCtr x="-486" y="-21458"/>
                                    </p:animMotion>
                                  </p:childTnLst>
                                </p:cTn>
                              </p:par>
                            </p:childTnLst>
                          </p:cTn>
                        </p:par>
                      </p:childTnLst>
                    </p:cTn>
                  </p:par>
                  <p:par>
                    <p:cTn id="449" fill="hold" nodeType="clickPar">
                      <p:stCondLst>
                        <p:cond delay="indefinite"/>
                      </p:stCondLst>
                      <p:childTnLst>
                        <p:par>
                          <p:cTn id="450" fill="hold" nodeType="withGroup">
                            <p:stCondLst>
                              <p:cond delay="0"/>
                            </p:stCondLst>
                            <p:childTnLst>
                              <p:par>
                                <p:cTn id="451" presetID="1" presetClass="exit" presetSubtype="0" fill="hold" grpId="2" nodeType="clickEffect">
                                  <p:stCondLst>
                                    <p:cond delay="0"/>
                                  </p:stCondLst>
                                  <p:childTnLst>
                                    <p:set>
                                      <p:cBhvr>
                                        <p:cTn id="452" dur="1" fill="hold">
                                          <p:stCondLst>
                                            <p:cond delay="0"/>
                                          </p:stCondLst>
                                        </p:cTn>
                                        <p:tgtEl>
                                          <p:spTgt spid="253139"/>
                                        </p:tgtEl>
                                        <p:attrNameLst>
                                          <p:attrName>style.visibility</p:attrName>
                                        </p:attrNameLst>
                                      </p:cBhvr>
                                      <p:to>
                                        <p:strVal val="hidden"/>
                                      </p:to>
                                    </p:set>
                                  </p:childTnLst>
                                </p:cTn>
                              </p:par>
                              <p:par>
                                <p:cTn id="453" presetID="1" presetClass="exit" presetSubtype="0" fill="hold" grpId="1" nodeType="withEffect">
                                  <p:stCondLst>
                                    <p:cond delay="0"/>
                                  </p:stCondLst>
                                  <p:childTnLst>
                                    <p:set>
                                      <p:cBhvr>
                                        <p:cTn id="454" dur="1" fill="hold">
                                          <p:stCondLst>
                                            <p:cond delay="0"/>
                                          </p:stCondLst>
                                        </p:cTn>
                                        <p:tgtEl>
                                          <p:spTgt spid="253140"/>
                                        </p:tgtEl>
                                        <p:attrNameLst>
                                          <p:attrName>style.visibility</p:attrName>
                                        </p:attrNameLst>
                                      </p:cBhvr>
                                      <p:to>
                                        <p:strVal val="hidden"/>
                                      </p:to>
                                    </p:set>
                                  </p:childTnLst>
                                </p:cTn>
                              </p:par>
                              <p:par>
                                <p:cTn id="455" presetID="1" presetClass="exit" presetSubtype="0" fill="hold" grpId="2" nodeType="withEffect">
                                  <p:stCondLst>
                                    <p:cond delay="0"/>
                                  </p:stCondLst>
                                  <p:childTnLst>
                                    <p:set>
                                      <p:cBhvr>
                                        <p:cTn id="456" dur="1" fill="hold">
                                          <p:stCondLst>
                                            <p:cond delay="0"/>
                                          </p:stCondLst>
                                        </p:cTn>
                                        <p:tgtEl>
                                          <p:spTgt spid="253141"/>
                                        </p:tgtEl>
                                        <p:attrNameLst>
                                          <p:attrName>style.visibility</p:attrName>
                                        </p:attrNameLst>
                                      </p:cBhvr>
                                      <p:to>
                                        <p:strVal val="hidden"/>
                                      </p:to>
                                    </p:set>
                                  </p:childTnLst>
                                </p:cTn>
                              </p:par>
                              <p:par>
                                <p:cTn id="457" presetID="1" presetClass="exit" presetSubtype="0" fill="hold" grpId="1" nodeType="withEffect">
                                  <p:stCondLst>
                                    <p:cond delay="0"/>
                                  </p:stCondLst>
                                  <p:childTnLst>
                                    <p:set>
                                      <p:cBhvr>
                                        <p:cTn id="458" dur="1" fill="hold">
                                          <p:stCondLst>
                                            <p:cond delay="0"/>
                                          </p:stCondLst>
                                        </p:cTn>
                                        <p:tgtEl>
                                          <p:spTgt spid="253142"/>
                                        </p:tgtEl>
                                        <p:attrNameLst>
                                          <p:attrName>style.visibility</p:attrName>
                                        </p:attrNameLst>
                                      </p:cBhvr>
                                      <p:to>
                                        <p:strVal val="hidden"/>
                                      </p:to>
                                    </p:set>
                                  </p:childTnLst>
                                </p:cTn>
                              </p:par>
                              <p:par>
                                <p:cTn id="459" presetID="1" presetClass="exit" presetSubtype="0" fill="hold" grpId="2" nodeType="withEffect">
                                  <p:stCondLst>
                                    <p:cond delay="0"/>
                                  </p:stCondLst>
                                  <p:childTnLst>
                                    <p:set>
                                      <p:cBhvr>
                                        <p:cTn id="460" dur="1" fill="hold">
                                          <p:stCondLst>
                                            <p:cond delay="0"/>
                                          </p:stCondLst>
                                        </p:cTn>
                                        <p:tgtEl>
                                          <p:spTgt spid="253143"/>
                                        </p:tgtEl>
                                        <p:attrNameLst>
                                          <p:attrName>style.visibility</p:attrName>
                                        </p:attrNameLst>
                                      </p:cBhvr>
                                      <p:to>
                                        <p:strVal val="hidden"/>
                                      </p:to>
                                    </p:set>
                                  </p:childTnLst>
                                </p:cTn>
                              </p:par>
                              <p:par>
                                <p:cTn id="461" presetID="1" presetClass="exit" presetSubtype="0" fill="hold" grpId="1" nodeType="withEffect">
                                  <p:stCondLst>
                                    <p:cond delay="0"/>
                                  </p:stCondLst>
                                  <p:childTnLst>
                                    <p:set>
                                      <p:cBhvr>
                                        <p:cTn id="462" dur="1" fill="hold">
                                          <p:stCondLst>
                                            <p:cond delay="0"/>
                                          </p:stCondLst>
                                        </p:cTn>
                                        <p:tgtEl>
                                          <p:spTgt spid="253144"/>
                                        </p:tgtEl>
                                        <p:attrNameLst>
                                          <p:attrName>style.visibility</p:attrName>
                                        </p:attrNameLst>
                                      </p:cBhvr>
                                      <p:to>
                                        <p:strVal val="hidden"/>
                                      </p:to>
                                    </p:set>
                                  </p:childTnLst>
                                </p:cTn>
                              </p:par>
                              <p:par>
                                <p:cTn id="463" presetID="1" presetClass="exit" presetSubtype="0" fill="hold" grpId="2" nodeType="withEffect">
                                  <p:stCondLst>
                                    <p:cond delay="0"/>
                                  </p:stCondLst>
                                  <p:childTnLst>
                                    <p:set>
                                      <p:cBhvr>
                                        <p:cTn id="464" dur="1" fill="hold">
                                          <p:stCondLst>
                                            <p:cond delay="0"/>
                                          </p:stCondLst>
                                        </p:cTn>
                                        <p:tgtEl>
                                          <p:spTgt spid="253145"/>
                                        </p:tgtEl>
                                        <p:attrNameLst>
                                          <p:attrName>style.visibility</p:attrName>
                                        </p:attrNameLst>
                                      </p:cBhvr>
                                      <p:to>
                                        <p:strVal val="hidden"/>
                                      </p:to>
                                    </p:set>
                                  </p:childTnLst>
                                </p:cTn>
                              </p:par>
                              <p:par>
                                <p:cTn id="465" presetID="1" presetClass="exit" presetSubtype="0" fill="hold" grpId="1" nodeType="withEffect">
                                  <p:stCondLst>
                                    <p:cond delay="0"/>
                                  </p:stCondLst>
                                  <p:childTnLst>
                                    <p:set>
                                      <p:cBhvr>
                                        <p:cTn id="466" dur="1" fill="hold">
                                          <p:stCondLst>
                                            <p:cond delay="0"/>
                                          </p:stCondLst>
                                        </p:cTn>
                                        <p:tgtEl>
                                          <p:spTgt spid="253146"/>
                                        </p:tgtEl>
                                        <p:attrNameLst>
                                          <p:attrName>style.visibility</p:attrName>
                                        </p:attrNameLst>
                                      </p:cBhvr>
                                      <p:to>
                                        <p:strVal val="hidden"/>
                                      </p:to>
                                    </p:set>
                                  </p:childTnLst>
                                </p:cTn>
                              </p:par>
                            </p:childTnLst>
                          </p:cTn>
                        </p:par>
                      </p:childTnLst>
                    </p:cTn>
                  </p:par>
                  <p:par>
                    <p:cTn id="467" fill="hold" nodeType="clickPar">
                      <p:stCondLst>
                        <p:cond delay="indefinite"/>
                      </p:stCondLst>
                      <p:childTnLst>
                        <p:par>
                          <p:cTn id="468" fill="hold" nodeType="withGroup">
                            <p:stCondLst>
                              <p:cond delay="0"/>
                            </p:stCondLst>
                            <p:childTnLst>
                              <p:par>
                                <p:cTn id="469" presetID="1" presetClass="entr" presetSubtype="0" fill="hold" grpId="0" nodeType="clickEffect">
                                  <p:stCondLst>
                                    <p:cond delay="0"/>
                                  </p:stCondLst>
                                  <p:childTnLst>
                                    <p:set>
                                      <p:cBhvr>
                                        <p:cTn id="470" dur="1" fill="hold">
                                          <p:stCondLst>
                                            <p:cond delay="0"/>
                                          </p:stCondLst>
                                        </p:cTn>
                                        <p:tgtEl>
                                          <p:spTgt spid="253053"/>
                                        </p:tgtEl>
                                        <p:attrNameLst>
                                          <p:attrName>style.visibility</p:attrName>
                                        </p:attrNameLst>
                                      </p:cBhvr>
                                      <p:to>
                                        <p:strVal val="visible"/>
                                      </p:to>
                                    </p:set>
                                  </p:childTnLst>
                                </p:cTn>
                              </p:par>
                              <p:par>
                                <p:cTn id="471" presetID="1" presetClass="entr" presetSubtype="0" fill="hold" grpId="0" nodeType="withEffect">
                                  <p:stCondLst>
                                    <p:cond delay="0"/>
                                  </p:stCondLst>
                                  <p:childTnLst>
                                    <p:set>
                                      <p:cBhvr>
                                        <p:cTn id="472" dur="1" fill="hold">
                                          <p:stCondLst>
                                            <p:cond delay="0"/>
                                          </p:stCondLst>
                                        </p:cTn>
                                        <p:tgtEl>
                                          <p:spTgt spid="253078"/>
                                        </p:tgtEl>
                                        <p:attrNameLst>
                                          <p:attrName>style.visibility</p:attrName>
                                        </p:attrNameLst>
                                      </p:cBhvr>
                                      <p:to>
                                        <p:strVal val="visible"/>
                                      </p:to>
                                    </p:set>
                                  </p:childTnLst>
                                </p:cTn>
                              </p:par>
                              <p:par>
                                <p:cTn id="473" presetID="1" presetClass="entr" presetSubtype="0" fill="hold" nodeType="withEffect">
                                  <p:stCondLst>
                                    <p:cond delay="0"/>
                                  </p:stCondLst>
                                  <p:childTnLst>
                                    <p:set>
                                      <p:cBhvr>
                                        <p:cTn id="474" dur="1" fill="hold">
                                          <p:stCondLst>
                                            <p:cond delay="0"/>
                                          </p:stCondLst>
                                        </p:cTn>
                                        <p:tgtEl>
                                          <p:spTgt spid="5"/>
                                        </p:tgtEl>
                                        <p:attrNameLst>
                                          <p:attrName>style.visibility</p:attrName>
                                        </p:attrNameLst>
                                      </p:cBhvr>
                                      <p:to>
                                        <p:strVal val="visible"/>
                                      </p:to>
                                    </p:set>
                                  </p:childTnLst>
                                </p:cTn>
                              </p:par>
                            </p:childTnLst>
                          </p:cTn>
                        </p:par>
                      </p:childTnLst>
                    </p:cTn>
                  </p:par>
                  <p:par>
                    <p:cTn id="475" fill="hold" nodeType="clickPar">
                      <p:stCondLst>
                        <p:cond delay="indefinite"/>
                      </p:stCondLst>
                      <p:childTnLst>
                        <p:par>
                          <p:cTn id="476" fill="hold" nodeType="withGroup">
                            <p:stCondLst>
                              <p:cond delay="0"/>
                            </p:stCondLst>
                            <p:childTnLst>
                              <p:par>
                                <p:cTn id="477" presetID="29" presetClass="path" presetSubtype="0" repeatCount="indefinite" fill="hold" nodeType="clickEffect">
                                  <p:stCondLst>
                                    <p:cond delay="0"/>
                                  </p:stCondLst>
                                  <p:endCondLst>
                                    <p:cond evt="onNext" delay="0">
                                      <p:tgtEl>
                                        <p:sldTgt/>
                                      </p:tgtEl>
                                    </p:cond>
                                  </p:endCondLst>
                                  <p:childTnLst>
                                    <p:animMotion origin="layout" path="M 2.77778E-6 -3.33333E-6 C 0.00017 -0.00069 0.00052 -0.00115 0.00052 -0.00185 C 0.00139 -0.00393 0.00139 -0.00602 0.00121 -0.00625 C 0.00052 -0.00625 -0.00035 -0.00509 -0.00104 -0.00301 C -0.00122 -0.00208 -0.00157 -0.00092 -0.00157 -0.00023 C -0.00191 0.00047 -0.00191 0.00093 -0.00191 0.00162 C -0.00191 0.00394 -0.00122 0.00602 -0.0007 0.00602 C -0.00035 0.00602 0.00017 0.00394 0.00017 0.00162 C 0.00017 0.0007 2.77778E-6 -0.00046 2.77778E-6 -0.00115 C 2.77778E-6 -0.00162 -0.00035 -0.00231 -0.0007 -0.00301 C -0.00122 -0.00509 -0.00226 -0.00625 -0.00278 -0.00625 C -0.00313 -0.00578 -0.00313 -0.00393 -0.00226 -0.00185 C -0.00191 -0.00092 -0.00157 -3.33333E-6 -0.00122 0.00047 C -0.00104 0.00093 -0.0007 0.00139 -0.00035 0.00186 C 0.00087 0.00348 0.00208 0.00417 0.00243 0.00348 C 0.0026 0.00278 0.00208 0.00116 0.00087 -0.00023 C 0.00052 -0.00092 2.77778E-6 -0.00139 -0.0007 -0.00162 C -0.00104 -0.00185 -0.00157 -0.00208 -0.00226 -0.00231 C -0.00347 -0.00277 -0.00486 -0.00277 -0.00486 -0.00185 C -0.00486 -0.00115 -0.004 -3.33333E-6 -0.00243 0.00047 C -0.00191 0.0007 -0.00122 0.0007 -0.0007 0.0007 C 2.77778E-6 0.0007 0.00017 0.00047 0.00087 0.00047 C 0.00243 -3.33333E-6 0.00364 -0.00115 0.0033 -0.00185 C 0.0033 -0.00277 0.00173 -0.00301 0.00052 -0.00231 C -0.00035 -0.00208 -0.00104 -0.00185 -0.00122 -0.00139 C -0.00191 -0.00115 -0.00226 -0.00069 -0.00243 -0.00023 C -0.00365 0.00116 -0.00434 0.00278 -0.004 0.00348 C -0.00365 0.00417 -0.00243 0.00348 -0.00122 0.00209 C -0.0007 0.00139 -0.00035 0.00047 2.77778E-6 -3.33333E-6 Z " pathEditMode="relative" rAng="0" ptsTypes="fffffffffffffffffffffffffffff">
                                      <p:cBhvr>
                                        <p:cTn id="478" dur="500" fill="hold"/>
                                        <p:tgtEl>
                                          <p:spTgt spid="5"/>
                                        </p:tgtEl>
                                        <p:attrNameLst>
                                          <p:attrName>ppt_x</p:attrName>
                                          <p:attrName>ppt_y</p:attrName>
                                        </p:attrNameLst>
                                      </p:cBhvr>
                                      <p:rCtr x="-69" y="-23"/>
                                    </p:animMotion>
                                  </p:childTnLst>
                                </p:cTn>
                              </p:par>
                            </p:childTnLst>
                          </p:cTn>
                        </p:par>
                      </p:childTnLst>
                    </p:cTn>
                  </p:par>
                  <p:par>
                    <p:cTn id="479" fill="hold" nodeType="clickPar">
                      <p:stCondLst>
                        <p:cond delay="indefinite"/>
                      </p:stCondLst>
                      <p:childTnLst>
                        <p:par>
                          <p:cTn id="480" fill="hold" nodeType="withGroup">
                            <p:stCondLst>
                              <p:cond delay="0"/>
                            </p:stCondLst>
                            <p:childTnLst>
                              <p:par>
                                <p:cTn id="481" presetID="1" presetClass="entr" presetSubtype="0" fill="hold" grpId="0" nodeType="clickEffect">
                                  <p:stCondLst>
                                    <p:cond delay="0"/>
                                  </p:stCondLst>
                                  <p:childTnLst>
                                    <p:set>
                                      <p:cBhvr>
                                        <p:cTn id="482" dur="1" fill="hold">
                                          <p:stCondLst>
                                            <p:cond delay="0"/>
                                          </p:stCondLst>
                                        </p:cTn>
                                        <p:tgtEl>
                                          <p:spTgt spid="253047"/>
                                        </p:tgtEl>
                                        <p:attrNameLst>
                                          <p:attrName>style.visibility</p:attrName>
                                        </p:attrNameLst>
                                      </p:cBhvr>
                                      <p:to>
                                        <p:strVal val="visible"/>
                                      </p:to>
                                    </p:set>
                                  </p:childTnLst>
                                </p:cTn>
                              </p:par>
                            </p:childTnLst>
                          </p:cTn>
                        </p:par>
                      </p:childTnLst>
                    </p:cTn>
                  </p:par>
                  <p:par>
                    <p:cTn id="483" fill="hold" nodeType="clickPar">
                      <p:stCondLst>
                        <p:cond delay="indefinite"/>
                      </p:stCondLst>
                      <p:childTnLst>
                        <p:par>
                          <p:cTn id="484" fill="hold" nodeType="withGroup">
                            <p:stCondLst>
                              <p:cond delay="0"/>
                            </p:stCondLst>
                            <p:childTnLst>
                              <p:par>
                                <p:cTn id="485" presetID="1" presetClass="exit" presetSubtype="0" fill="hold" nodeType="clickEffect">
                                  <p:stCondLst>
                                    <p:cond delay="0"/>
                                  </p:stCondLst>
                                  <p:childTnLst>
                                    <p:set>
                                      <p:cBhvr>
                                        <p:cTn id="486" dur="1" fill="hold">
                                          <p:stCondLst>
                                            <p:cond delay="0"/>
                                          </p:stCondLst>
                                        </p:cTn>
                                        <p:tgtEl>
                                          <p:spTgt spid="5"/>
                                        </p:tgtEl>
                                        <p:attrNameLst>
                                          <p:attrName>style.visibility</p:attrName>
                                        </p:attrNameLst>
                                      </p:cBhvr>
                                      <p:to>
                                        <p:strVal val="hidden"/>
                                      </p:to>
                                    </p:set>
                                  </p:childTnLst>
                                </p:cTn>
                              </p:par>
                            </p:childTnLst>
                          </p:cTn>
                        </p:par>
                      </p:childTnLst>
                    </p:cTn>
                  </p:par>
                  <p:par>
                    <p:cTn id="487" fill="hold" nodeType="clickPar">
                      <p:stCondLst>
                        <p:cond delay="indefinite"/>
                      </p:stCondLst>
                      <p:childTnLst>
                        <p:par>
                          <p:cTn id="488" fill="hold" nodeType="withGroup">
                            <p:stCondLst>
                              <p:cond delay="0"/>
                            </p:stCondLst>
                            <p:childTnLst>
                              <p:par>
                                <p:cTn id="489" presetID="1" presetClass="entr" presetSubtype="0" fill="hold" grpId="0" nodeType="clickEffect">
                                  <p:stCondLst>
                                    <p:cond delay="0"/>
                                  </p:stCondLst>
                                  <p:childTnLst>
                                    <p:set>
                                      <p:cBhvr>
                                        <p:cTn id="490" dur="1" fill="hold">
                                          <p:stCondLst>
                                            <p:cond delay="0"/>
                                          </p:stCondLst>
                                        </p:cTn>
                                        <p:tgtEl>
                                          <p:spTgt spid="252957"/>
                                        </p:tgtEl>
                                        <p:attrNameLst>
                                          <p:attrName>style.visibility</p:attrName>
                                        </p:attrNameLst>
                                      </p:cBhvr>
                                      <p:to>
                                        <p:strVal val="visible"/>
                                      </p:to>
                                    </p:set>
                                  </p:childTnLst>
                                </p:cTn>
                              </p:par>
                              <p:par>
                                <p:cTn id="491" presetID="1" presetClass="entr" presetSubtype="0" fill="hold" grpId="0" nodeType="withEffect">
                                  <p:stCondLst>
                                    <p:cond delay="0"/>
                                  </p:stCondLst>
                                  <p:childTnLst>
                                    <p:set>
                                      <p:cBhvr>
                                        <p:cTn id="492" dur="1" fill="hold">
                                          <p:stCondLst>
                                            <p:cond delay="0"/>
                                          </p:stCondLst>
                                        </p:cTn>
                                        <p:tgtEl>
                                          <p:spTgt spid="2529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094" grpId="0"/>
      <p:bldP spid="253036" grpId="0"/>
      <p:bldP spid="253002" grpId="0"/>
      <p:bldP spid="252955" grpId="0"/>
      <p:bldP spid="252956" grpId="0"/>
      <p:bldP spid="252957" grpId="0"/>
      <p:bldP spid="252958" grpId="0"/>
      <p:bldP spid="252959" grpId="0"/>
      <p:bldP spid="252960" grpId="0"/>
      <p:bldP spid="252963" grpId="0"/>
      <p:bldP spid="252970" grpId="0"/>
      <p:bldP spid="252999" grpId="0" animBg="1"/>
      <p:bldP spid="253037" grpId="0"/>
      <p:bldP spid="253041" grpId="0"/>
      <p:bldP spid="253046" grpId="0"/>
      <p:bldP spid="253047" grpId="0"/>
      <p:bldP spid="253048" grpId="0"/>
      <p:bldP spid="253049" grpId="0"/>
      <p:bldP spid="253050" grpId="0"/>
      <p:bldP spid="253051" grpId="0"/>
      <p:bldP spid="253052" grpId="0"/>
      <p:bldP spid="253053" grpId="0"/>
      <p:bldP spid="253054" grpId="0"/>
      <p:bldP spid="253055" grpId="0"/>
      <p:bldP spid="253056" grpId="0"/>
      <p:bldP spid="253056" grpId="1"/>
      <p:bldP spid="253057" grpId="0"/>
      <p:bldP spid="253058" grpId="0"/>
      <p:bldP spid="253058" grpId="1"/>
      <p:bldP spid="253059" grpId="0"/>
      <p:bldP spid="253060" grpId="0"/>
      <p:bldP spid="253061" grpId="0"/>
      <p:bldP spid="253061" grpId="1"/>
      <p:bldP spid="253063" grpId="0"/>
      <p:bldP spid="253063" grpId="1"/>
      <p:bldP spid="253064" grpId="0"/>
      <p:bldP spid="253064" grpId="1"/>
      <p:bldP spid="253066" grpId="0"/>
      <p:bldP spid="253066" grpId="1"/>
      <p:bldP spid="253067" grpId="0"/>
      <p:bldP spid="253068" grpId="0" animBg="1"/>
      <p:bldP spid="253069" grpId="0" animBg="1"/>
      <p:bldP spid="253070" grpId="0" animBg="1"/>
      <p:bldP spid="253071" grpId="0" animBg="1"/>
      <p:bldP spid="253072" grpId="0" animBg="1"/>
      <p:bldP spid="253073" grpId="0" animBg="1"/>
      <p:bldP spid="253074" grpId="0" animBg="1"/>
      <p:bldP spid="253075" grpId="0" animBg="1"/>
      <p:bldP spid="253080" grpId="0"/>
      <p:bldP spid="253081" grpId="0"/>
      <p:bldP spid="253082" grpId="0"/>
      <p:bldP spid="253083" grpId="0" animBg="1"/>
      <p:bldP spid="253083" grpId="1" animBg="1"/>
      <p:bldP spid="253083" grpId="2" animBg="1"/>
      <p:bldP spid="253083" grpId="3" animBg="1"/>
      <p:bldP spid="253086" grpId="0" animBg="1"/>
      <p:bldP spid="253086" grpId="1" animBg="1"/>
      <p:bldP spid="253086" grpId="2" animBg="1"/>
      <p:bldP spid="253087" grpId="0" animBg="1"/>
      <p:bldP spid="253087" grpId="1" animBg="1"/>
      <p:bldP spid="253087" grpId="2" animBg="1"/>
      <p:bldP spid="253088" grpId="0" animBg="1"/>
      <p:bldP spid="253088" grpId="1" animBg="1"/>
      <p:bldP spid="253088" grpId="2" animBg="1"/>
      <p:bldP spid="253088" grpId="3" animBg="1"/>
      <p:bldP spid="253089" grpId="0" animBg="1"/>
      <p:bldP spid="253089" grpId="1" animBg="1"/>
      <p:bldP spid="253089" grpId="2" animBg="1"/>
      <p:bldP spid="253090" grpId="0" animBg="1"/>
      <p:bldP spid="253090" grpId="1" animBg="1"/>
      <p:bldP spid="253090" grpId="2" animBg="1"/>
      <p:bldP spid="253091" grpId="0" animBg="1"/>
      <p:bldP spid="253091" grpId="1" animBg="1"/>
      <p:bldP spid="253091" grpId="2" animBg="1"/>
      <p:bldP spid="253091" grpId="3" animBg="1"/>
      <p:bldP spid="253092" grpId="0" animBg="1"/>
      <p:bldP spid="253092" grpId="1" animBg="1"/>
      <p:bldP spid="253092" grpId="2" animBg="1"/>
      <p:bldP spid="253093" grpId="0"/>
      <p:bldP spid="253076" grpId="0" animBg="1"/>
      <p:bldP spid="253077" grpId="0" animBg="1"/>
      <p:bldP spid="253078" grpId="0" animBg="1"/>
      <p:bldP spid="253102" grpId="0" animBg="1"/>
      <p:bldP spid="253102" grpId="1" animBg="1"/>
      <p:bldP spid="253103" grpId="0" animBg="1"/>
      <p:bldP spid="253103" grpId="1" animBg="1"/>
      <p:bldP spid="253104" grpId="0" animBg="1"/>
      <p:bldP spid="253104" grpId="1" animBg="1"/>
      <p:bldP spid="253105" grpId="0" animBg="1"/>
      <p:bldP spid="253105" grpId="1" animBg="1"/>
      <p:bldP spid="253106" grpId="0" animBg="1"/>
      <p:bldP spid="253106" grpId="1" animBg="1"/>
      <p:bldP spid="253107" grpId="0" animBg="1"/>
      <p:bldP spid="253107" grpId="1" animBg="1"/>
      <p:bldP spid="253107" grpId="2" animBg="1"/>
      <p:bldP spid="253108" grpId="0" animBg="1"/>
      <p:bldP spid="253108" grpId="1" animBg="1"/>
      <p:bldP spid="253110" grpId="0" animBg="1"/>
      <p:bldP spid="253110" grpId="1" animBg="1"/>
      <p:bldP spid="253110" grpId="2" animBg="1"/>
      <p:bldP spid="253111" grpId="0" animBg="1"/>
      <p:bldP spid="253111" grpId="1" animBg="1"/>
      <p:bldP spid="253112" grpId="0" animBg="1"/>
      <p:bldP spid="253112" grpId="1" animBg="1"/>
      <p:bldP spid="253112" grpId="2" animBg="1"/>
      <p:bldP spid="253113" grpId="0" animBg="1"/>
      <p:bldP spid="253113" grpId="1" animBg="1"/>
      <p:bldP spid="253114" grpId="0" animBg="1"/>
      <p:bldP spid="253114" grpId="1" animBg="1"/>
      <p:bldP spid="253114" grpId="2" animBg="1"/>
      <p:bldP spid="253115" grpId="0" animBg="1"/>
      <p:bldP spid="253115" grpId="1" animBg="1"/>
      <p:bldP spid="253116" grpId="0" animBg="1"/>
      <p:bldP spid="253116" grpId="1" animBg="1"/>
      <p:bldP spid="253116" grpId="2" animBg="1"/>
      <p:bldP spid="253117" grpId="0" animBg="1"/>
      <p:bldP spid="253117" grpId="1" animBg="1"/>
      <p:bldP spid="253118" grpId="0" animBg="1"/>
      <p:bldP spid="253118" grpId="1" animBg="1"/>
      <p:bldP spid="253118" grpId="2" animBg="1"/>
      <p:bldP spid="253119" grpId="0" animBg="1"/>
      <p:bldP spid="253119" grpId="1" animBg="1"/>
      <p:bldP spid="253120" grpId="0" animBg="1"/>
      <p:bldP spid="253120" grpId="1" animBg="1"/>
      <p:bldP spid="253120" grpId="2" animBg="1"/>
      <p:bldP spid="253121" grpId="0" animBg="1"/>
      <p:bldP spid="253121" grpId="1" animBg="1"/>
      <p:bldP spid="253122" grpId="0" animBg="1"/>
      <p:bldP spid="253122" grpId="1" animBg="1"/>
      <p:bldP spid="253122" grpId="2" animBg="1"/>
      <p:bldP spid="253123" grpId="0" animBg="1"/>
      <p:bldP spid="253123" grpId="1" animBg="1"/>
      <p:bldP spid="253139" grpId="0" animBg="1"/>
      <p:bldP spid="253139" grpId="1" animBg="1"/>
      <p:bldP spid="253139" grpId="2" animBg="1"/>
      <p:bldP spid="253140" grpId="0" animBg="1"/>
      <p:bldP spid="253140" grpId="1" animBg="1"/>
      <p:bldP spid="253141" grpId="0" animBg="1"/>
      <p:bldP spid="253141" grpId="1" animBg="1"/>
      <p:bldP spid="253141" grpId="2" animBg="1"/>
      <p:bldP spid="253142" grpId="0" animBg="1"/>
      <p:bldP spid="253142" grpId="1" animBg="1"/>
      <p:bldP spid="253143" grpId="0" animBg="1"/>
      <p:bldP spid="253143" grpId="1" animBg="1"/>
      <p:bldP spid="253143" grpId="2" animBg="1"/>
      <p:bldP spid="253144" grpId="0" animBg="1"/>
      <p:bldP spid="253144" grpId="1" animBg="1"/>
      <p:bldP spid="253145" grpId="0" animBg="1"/>
      <p:bldP spid="253145" grpId="1" animBg="1"/>
      <p:bldP spid="253145" grpId="2" animBg="1"/>
      <p:bldP spid="253146" grpId="0" animBg="1"/>
      <p:bldP spid="25314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339975" y="5262563"/>
            <a:ext cx="1133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a:solidFill>
                  <a:srgbClr val="000000"/>
                </a:solidFill>
              </a:rPr>
              <a:t>(        )</a:t>
            </a:r>
          </a:p>
        </p:txBody>
      </p:sp>
      <p:sp>
        <p:nvSpPr>
          <p:cNvPr id="9219" name="Rectangle 3"/>
          <p:cNvSpPr>
            <a:spLocks noChangeArrowheads="1"/>
          </p:cNvSpPr>
          <p:nvPr/>
        </p:nvSpPr>
        <p:spPr bwMode="auto">
          <a:xfrm>
            <a:off x="3276600" y="5262563"/>
            <a:ext cx="1400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           )</a:t>
            </a:r>
          </a:p>
        </p:txBody>
      </p:sp>
      <p:sp>
        <p:nvSpPr>
          <p:cNvPr id="9220" name="Rectangle 4"/>
          <p:cNvSpPr>
            <a:spLocks noChangeArrowheads="1"/>
          </p:cNvSpPr>
          <p:nvPr/>
        </p:nvSpPr>
        <p:spPr bwMode="auto">
          <a:xfrm>
            <a:off x="4714875" y="5262563"/>
            <a:ext cx="1133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a:solidFill>
                  <a:srgbClr val="000000"/>
                </a:solidFill>
              </a:rPr>
              <a:t>(        )</a:t>
            </a:r>
          </a:p>
        </p:txBody>
      </p:sp>
      <p:sp>
        <p:nvSpPr>
          <p:cNvPr id="9221" name="Rectangle 5"/>
          <p:cNvSpPr>
            <a:spLocks noChangeArrowheads="1"/>
          </p:cNvSpPr>
          <p:nvPr/>
        </p:nvSpPr>
        <p:spPr bwMode="auto">
          <a:xfrm>
            <a:off x="5651500" y="5262563"/>
            <a:ext cx="1577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             )</a:t>
            </a:r>
          </a:p>
        </p:txBody>
      </p:sp>
      <p:sp>
        <p:nvSpPr>
          <p:cNvPr id="9222" name="Rectangle 6"/>
          <p:cNvSpPr>
            <a:spLocks noChangeArrowheads="1"/>
          </p:cNvSpPr>
          <p:nvPr/>
        </p:nvSpPr>
        <p:spPr bwMode="auto">
          <a:xfrm>
            <a:off x="2339975" y="4652963"/>
            <a:ext cx="19494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m</a:t>
            </a:r>
            <a:r>
              <a:rPr lang="en-US" altLang="ja-JP" baseline="-25000">
                <a:solidFill>
                  <a:srgbClr val="000000"/>
                </a:solidFill>
              </a:rPr>
              <a:t>1</a:t>
            </a:r>
            <a:r>
              <a:rPr lang="en-US" altLang="ja-JP" i="1">
                <a:solidFill>
                  <a:srgbClr val="000000"/>
                </a:solidFill>
                <a:latin typeface="Bookman Old Style" pitchFamily="18" charset="0"/>
              </a:rPr>
              <a:t>v</a:t>
            </a:r>
            <a:r>
              <a:rPr lang="en-US" altLang="ja-JP" baseline="-25000">
                <a:solidFill>
                  <a:srgbClr val="000000"/>
                </a:solidFill>
              </a:rPr>
              <a:t>1</a:t>
            </a:r>
            <a:r>
              <a:rPr lang="en-US" altLang="ja-JP" baseline="-25000">
                <a:solidFill>
                  <a:srgbClr val="000000"/>
                </a:solidFill>
                <a:latin typeface="Bookman Old Style" pitchFamily="18" charset="0"/>
              </a:rPr>
              <a:t> </a:t>
            </a:r>
            <a:r>
              <a:rPr lang="en-US" altLang="ja-JP">
                <a:solidFill>
                  <a:srgbClr val="000000"/>
                </a:solidFill>
                <a:latin typeface="Symbol" pitchFamily="18" charset="2"/>
              </a:rPr>
              <a:t>+</a:t>
            </a:r>
            <a:r>
              <a:rPr lang="en-US" altLang="ja-JP" i="1">
                <a:solidFill>
                  <a:srgbClr val="000000"/>
                </a:solidFill>
                <a:latin typeface="Bookman Old Style" pitchFamily="18" charset="0"/>
              </a:rPr>
              <a:t>m</a:t>
            </a:r>
            <a:r>
              <a:rPr lang="en-US" altLang="ja-JP" baseline="-25000">
                <a:solidFill>
                  <a:srgbClr val="000000"/>
                </a:solidFill>
              </a:rPr>
              <a:t>2</a:t>
            </a:r>
            <a:r>
              <a:rPr lang="en-US" altLang="ja-JP" i="1">
                <a:solidFill>
                  <a:srgbClr val="000000"/>
                </a:solidFill>
                <a:latin typeface="Bookman Old Style" pitchFamily="18" charset="0"/>
              </a:rPr>
              <a:t>v</a:t>
            </a:r>
            <a:r>
              <a:rPr lang="en-US" altLang="ja-JP" baseline="-25000">
                <a:solidFill>
                  <a:srgbClr val="000000"/>
                </a:solidFill>
              </a:rPr>
              <a:t>2</a:t>
            </a:r>
          </a:p>
        </p:txBody>
      </p:sp>
      <p:sp>
        <p:nvSpPr>
          <p:cNvPr id="9223" name="Rectangle 7"/>
          <p:cNvSpPr>
            <a:spLocks noChangeArrowheads="1"/>
          </p:cNvSpPr>
          <p:nvPr/>
        </p:nvSpPr>
        <p:spPr bwMode="auto">
          <a:xfrm>
            <a:off x="1547813" y="6275388"/>
            <a:ext cx="15128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i="1">
                <a:solidFill>
                  <a:srgbClr val="000000"/>
                </a:solidFill>
                <a:latin typeface="Symbol" pitchFamily="18" charset="2"/>
              </a:rPr>
              <a:t>- </a:t>
            </a:r>
            <a:r>
              <a:rPr lang="en-US" altLang="ja-JP" i="1">
                <a:solidFill>
                  <a:srgbClr val="000000"/>
                </a:solidFill>
                <a:latin typeface="Bookman Old Style" pitchFamily="18" charset="0"/>
              </a:rPr>
              <a:t>v</a:t>
            </a:r>
            <a:r>
              <a:rPr lang="en-US" altLang="ja-JP" baseline="-25000">
                <a:solidFill>
                  <a:srgbClr val="000000"/>
                </a:solidFill>
              </a:rPr>
              <a:t>1 </a:t>
            </a:r>
            <a:r>
              <a:rPr lang="en-US" altLang="ja-JP">
                <a:solidFill>
                  <a:srgbClr val="000000"/>
                </a:solidFill>
                <a:latin typeface="Symbol" pitchFamily="18" charset="2"/>
              </a:rPr>
              <a:t>+ </a:t>
            </a:r>
            <a:r>
              <a:rPr lang="en-US" altLang="ja-JP" i="1">
                <a:solidFill>
                  <a:srgbClr val="000000"/>
                </a:solidFill>
                <a:latin typeface="Bookman Old Style" pitchFamily="18" charset="0"/>
              </a:rPr>
              <a:t>v</a:t>
            </a:r>
            <a:r>
              <a:rPr lang="en-US" altLang="ja-JP" baseline="-25000">
                <a:solidFill>
                  <a:srgbClr val="000000"/>
                </a:solidFill>
              </a:rPr>
              <a:t>2</a:t>
            </a:r>
          </a:p>
        </p:txBody>
      </p:sp>
      <p:sp>
        <p:nvSpPr>
          <p:cNvPr id="9224" name="Rectangle 11"/>
          <p:cNvSpPr>
            <a:spLocks noChangeArrowheads="1"/>
          </p:cNvSpPr>
          <p:nvPr/>
        </p:nvSpPr>
        <p:spPr bwMode="auto">
          <a:xfrm>
            <a:off x="0" y="4076700"/>
            <a:ext cx="1962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000000"/>
                </a:solidFill>
                <a:latin typeface="Bookman Old Style" pitchFamily="18" charset="0"/>
              </a:rPr>
              <a:t>全運動量は</a:t>
            </a:r>
          </a:p>
        </p:txBody>
      </p:sp>
      <p:sp>
        <p:nvSpPr>
          <p:cNvPr id="9225" name="Rectangle 12"/>
          <p:cNvSpPr>
            <a:spLocks noChangeArrowheads="1"/>
          </p:cNvSpPr>
          <p:nvPr/>
        </p:nvSpPr>
        <p:spPr bwMode="auto">
          <a:xfrm>
            <a:off x="0" y="4652963"/>
            <a:ext cx="22685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i="1">
                <a:solidFill>
                  <a:srgbClr val="000000"/>
                </a:solidFill>
                <a:latin typeface="Bookman Old Style" pitchFamily="18" charset="0"/>
              </a:rPr>
              <a:t>m</a:t>
            </a:r>
            <a:r>
              <a:rPr lang="en-US" altLang="ja-JP" baseline="-25000">
                <a:solidFill>
                  <a:srgbClr val="000000"/>
                </a:solidFill>
              </a:rPr>
              <a:t>1</a:t>
            </a:r>
            <a:r>
              <a:rPr lang="en-US" altLang="ja-JP" i="1">
                <a:solidFill>
                  <a:srgbClr val="000000"/>
                </a:solidFill>
                <a:latin typeface="Bookman Old Style" pitchFamily="18" charset="0"/>
              </a:rPr>
              <a:t>v</a:t>
            </a:r>
            <a:r>
              <a:rPr lang="en-US" altLang="ja-JP" baseline="-25000">
                <a:solidFill>
                  <a:srgbClr val="000000"/>
                </a:solidFill>
              </a:rPr>
              <a:t>1</a:t>
            </a:r>
            <a:r>
              <a:rPr lang="en-US" altLang="ja-JP" i="1">
                <a:solidFill>
                  <a:srgbClr val="000000"/>
                </a:solidFill>
                <a:latin typeface="Bookman Old Style" pitchFamily="18" charset="0"/>
              </a:rPr>
              <a:t>'</a:t>
            </a:r>
            <a:r>
              <a:rPr lang="en-US" altLang="ja-JP" baseline="-25000">
                <a:solidFill>
                  <a:srgbClr val="000000"/>
                </a:solidFill>
                <a:latin typeface="Bookman Old Style" pitchFamily="18" charset="0"/>
              </a:rPr>
              <a:t> </a:t>
            </a:r>
            <a:r>
              <a:rPr lang="en-US" altLang="ja-JP">
                <a:solidFill>
                  <a:srgbClr val="000000"/>
                </a:solidFill>
                <a:latin typeface="Symbol" pitchFamily="18" charset="2"/>
              </a:rPr>
              <a:t>+</a:t>
            </a:r>
            <a:r>
              <a:rPr lang="en-US" altLang="ja-JP" i="1">
                <a:solidFill>
                  <a:srgbClr val="000000"/>
                </a:solidFill>
                <a:latin typeface="Bookman Old Style" pitchFamily="18" charset="0"/>
              </a:rPr>
              <a:t>m</a:t>
            </a:r>
            <a:r>
              <a:rPr lang="en-US" altLang="ja-JP" baseline="-25000">
                <a:solidFill>
                  <a:srgbClr val="000000"/>
                </a:solidFill>
              </a:rPr>
              <a:t>2</a:t>
            </a:r>
            <a:r>
              <a:rPr lang="en-US" altLang="ja-JP" i="1">
                <a:solidFill>
                  <a:srgbClr val="000000"/>
                </a:solidFill>
                <a:latin typeface="Bookman Old Style" pitchFamily="18" charset="0"/>
              </a:rPr>
              <a:t>v</a:t>
            </a:r>
            <a:r>
              <a:rPr lang="en-US" altLang="ja-JP" baseline="-25000">
                <a:solidFill>
                  <a:srgbClr val="000000"/>
                </a:solidFill>
              </a:rPr>
              <a:t>2</a:t>
            </a:r>
            <a:r>
              <a:rPr lang="en-US" altLang="ja-JP" i="1">
                <a:solidFill>
                  <a:srgbClr val="000000"/>
                </a:solidFill>
                <a:latin typeface="Bookman Old Style" pitchFamily="18" charset="0"/>
              </a:rPr>
              <a:t>'</a:t>
            </a:r>
            <a:endParaRPr lang="en-US" altLang="ja-JP" baseline="-25000">
              <a:solidFill>
                <a:srgbClr val="000000"/>
              </a:solidFill>
            </a:endParaRPr>
          </a:p>
        </p:txBody>
      </p:sp>
      <p:sp>
        <p:nvSpPr>
          <p:cNvPr id="9226" name="Rectangle 13"/>
          <p:cNvSpPr>
            <a:spLocks noChangeArrowheads="1"/>
          </p:cNvSpPr>
          <p:nvPr/>
        </p:nvSpPr>
        <p:spPr bwMode="auto">
          <a:xfrm>
            <a:off x="8604250" y="5661025"/>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Bookman Old Style" pitchFamily="18" charset="0"/>
              </a:rPr>
              <a:t>①</a:t>
            </a:r>
          </a:p>
        </p:txBody>
      </p:sp>
      <p:sp>
        <p:nvSpPr>
          <p:cNvPr id="9227" name="Rectangle 14"/>
          <p:cNvSpPr>
            <a:spLocks noChangeArrowheads="1"/>
          </p:cNvSpPr>
          <p:nvPr/>
        </p:nvSpPr>
        <p:spPr bwMode="auto">
          <a:xfrm>
            <a:off x="0" y="6275388"/>
            <a:ext cx="18002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i="1">
                <a:solidFill>
                  <a:srgbClr val="000000"/>
                </a:solidFill>
                <a:latin typeface="Bookman Old Style" pitchFamily="18" charset="0"/>
              </a:rPr>
              <a:t>v</a:t>
            </a:r>
            <a:r>
              <a:rPr lang="en-US" altLang="ja-JP" baseline="-25000">
                <a:solidFill>
                  <a:srgbClr val="000000"/>
                </a:solidFill>
              </a:rPr>
              <a:t>1</a:t>
            </a:r>
            <a:r>
              <a:rPr lang="en-US" altLang="ja-JP" i="1">
                <a:solidFill>
                  <a:srgbClr val="000000"/>
                </a:solidFill>
                <a:latin typeface="Bookman Old Style" pitchFamily="18" charset="0"/>
              </a:rPr>
              <a:t>' </a:t>
            </a:r>
            <a:r>
              <a:rPr lang="en-US" altLang="ja-JP" i="1">
                <a:solidFill>
                  <a:srgbClr val="000000"/>
                </a:solidFill>
                <a:latin typeface="Symbol" pitchFamily="18" charset="2"/>
              </a:rPr>
              <a:t>-</a:t>
            </a:r>
            <a:r>
              <a:rPr lang="en-US" altLang="ja-JP">
                <a:solidFill>
                  <a:srgbClr val="000000"/>
                </a:solidFill>
                <a:latin typeface="Bookman Old Style" pitchFamily="18" charset="0"/>
              </a:rPr>
              <a:t> </a:t>
            </a:r>
            <a:r>
              <a:rPr lang="en-US" altLang="ja-JP" i="1">
                <a:solidFill>
                  <a:srgbClr val="000000"/>
                </a:solidFill>
                <a:latin typeface="Bookman Old Style" pitchFamily="18" charset="0"/>
              </a:rPr>
              <a:t>v</a:t>
            </a:r>
            <a:r>
              <a:rPr lang="en-US" altLang="ja-JP" baseline="-25000">
                <a:solidFill>
                  <a:srgbClr val="000000"/>
                </a:solidFill>
              </a:rPr>
              <a:t>2</a:t>
            </a:r>
            <a:r>
              <a:rPr lang="en-US" altLang="ja-JP" i="1">
                <a:solidFill>
                  <a:srgbClr val="000000"/>
                </a:solidFill>
                <a:latin typeface="Bookman Old Style" pitchFamily="18" charset="0"/>
              </a:rPr>
              <a:t>'</a:t>
            </a:r>
            <a:r>
              <a:rPr lang="en-US" altLang="ja-JP" baseline="-25000">
                <a:solidFill>
                  <a:srgbClr val="000000"/>
                </a:solidFill>
                <a:latin typeface="Bookman Old Style" pitchFamily="18" charset="0"/>
              </a:rPr>
              <a:t> </a:t>
            </a:r>
            <a:r>
              <a:rPr lang="en-US" altLang="ja-JP">
                <a:solidFill>
                  <a:srgbClr val="000000"/>
                </a:solidFill>
                <a:latin typeface="Symbol" pitchFamily="18" charset="2"/>
              </a:rPr>
              <a:t>=</a:t>
            </a:r>
          </a:p>
        </p:txBody>
      </p:sp>
      <p:sp>
        <p:nvSpPr>
          <p:cNvPr id="9228" name="Rectangle 15"/>
          <p:cNvSpPr>
            <a:spLocks noChangeArrowheads="1"/>
          </p:cNvSpPr>
          <p:nvPr/>
        </p:nvSpPr>
        <p:spPr bwMode="auto">
          <a:xfrm>
            <a:off x="1835150" y="5805488"/>
            <a:ext cx="2278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rPr>
              <a:t>反発係数</a:t>
            </a:r>
            <a:r>
              <a:rPr lang="en-US" altLang="ja-JP" i="1">
                <a:solidFill>
                  <a:srgbClr val="000000"/>
                </a:solidFill>
                <a:latin typeface="Bookman Old Style" pitchFamily="18" charset="0"/>
              </a:rPr>
              <a:t>e </a:t>
            </a:r>
            <a:r>
              <a:rPr lang="en-US" altLang="ja-JP">
                <a:solidFill>
                  <a:srgbClr val="000000"/>
                </a:solidFill>
                <a:latin typeface="Symbol" pitchFamily="18" charset="2"/>
              </a:rPr>
              <a:t>=</a:t>
            </a:r>
            <a:r>
              <a:rPr lang="en-US" altLang="ja-JP">
                <a:solidFill>
                  <a:srgbClr val="000000"/>
                </a:solidFill>
              </a:rPr>
              <a:t>1</a:t>
            </a:r>
          </a:p>
        </p:txBody>
      </p:sp>
      <p:sp>
        <p:nvSpPr>
          <p:cNvPr id="9230" name="Rectangle 17"/>
          <p:cNvSpPr>
            <a:spLocks noChangeArrowheads="1"/>
          </p:cNvSpPr>
          <p:nvPr/>
        </p:nvSpPr>
        <p:spPr bwMode="auto">
          <a:xfrm>
            <a:off x="0" y="5815013"/>
            <a:ext cx="16065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弾性衝突</a:t>
            </a:r>
          </a:p>
        </p:txBody>
      </p:sp>
      <p:sp>
        <p:nvSpPr>
          <p:cNvPr id="9231" name="Rectangle 18"/>
          <p:cNvSpPr>
            <a:spLocks noChangeArrowheads="1"/>
          </p:cNvSpPr>
          <p:nvPr/>
        </p:nvSpPr>
        <p:spPr bwMode="auto">
          <a:xfrm>
            <a:off x="1476375" y="5815013"/>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Bookman Old Style" pitchFamily="18" charset="0"/>
              </a:rPr>
              <a:t>∴</a:t>
            </a:r>
          </a:p>
        </p:txBody>
      </p:sp>
      <p:sp>
        <p:nvSpPr>
          <p:cNvPr id="9232" name="Rectangle 19"/>
          <p:cNvSpPr>
            <a:spLocks noChangeArrowheads="1"/>
          </p:cNvSpPr>
          <p:nvPr/>
        </p:nvSpPr>
        <p:spPr bwMode="auto">
          <a:xfrm>
            <a:off x="2411413" y="4724400"/>
            <a:ext cx="1944687"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9233" name="Rectangle 28"/>
          <p:cNvSpPr>
            <a:spLocks noChangeArrowheads="1"/>
          </p:cNvSpPr>
          <p:nvPr/>
        </p:nvSpPr>
        <p:spPr bwMode="auto">
          <a:xfrm>
            <a:off x="2436813" y="5286375"/>
            <a:ext cx="1133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a:solidFill>
                  <a:srgbClr val="000000"/>
                </a:solidFill>
              </a:rPr>
              <a:t>10kg</a:t>
            </a:r>
          </a:p>
        </p:txBody>
      </p:sp>
      <p:sp>
        <p:nvSpPr>
          <p:cNvPr id="9234" name="Rectangle 29"/>
          <p:cNvSpPr>
            <a:spLocks noChangeArrowheads="1"/>
          </p:cNvSpPr>
          <p:nvPr/>
        </p:nvSpPr>
        <p:spPr bwMode="auto">
          <a:xfrm>
            <a:off x="3373438" y="5286375"/>
            <a:ext cx="11414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6.0m/s</a:t>
            </a:r>
          </a:p>
        </p:txBody>
      </p:sp>
      <p:sp>
        <p:nvSpPr>
          <p:cNvPr id="9235" name="Rectangle 30"/>
          <p:cNvSpPr>
            <a:spLocks noChangeArrowheads="1"/>
          </p:cNvSpPr>
          <p:nvPr/>
        </p:nvSpPr>
        <p:spPr bwMode="auto">
          <a:xfrm>
            <a:off x="2052638" y="5286375"/>
            <a:ext cx="3794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9236" name="Rectangle 31"/>
          <p:cNvSpPr>
            <a:spLocks noChangeArrowheads="1"/>
          </p:cNvSpPr>
          <p:nvPr/>
        </p:nvSpPr>
        <p:spPr bwMode="auto">
          <a:xfrm>
            <a:off x="4811713" y="5286375"/>
            <a:ext cx="1133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a:solidFill>
                  <a:srgbClr val="000000"/>
                </a:solidFill>
              </a:rPr>
              <a:t>20kg</a:t>
            </a:r>
          </a:p>
        </p:txBody>
      </p:sp>
      <p:sp>
        <p:nvSpPr>
          <p:cNvPr id="9237" name="Rectangle 32"/>
          <p:cNvSpPr>
            <a:spLocks noChangeArrowheads="1"/>
          </p:cNvSpPr>
          <p:nvPr/>
        </p:nvSpPr>
        <p:spPr bwMode="auto">
          <a:xfrm>
            <a:off x="5748338" y="5280025"/>
            <a:ext cx="1336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Symbol" pitchFamily="18" charset="2"/>
              </a:rPr>
              <a:t>-</a:t>
            </a:r>
            <a:r>
              <a:rPr kumimoji="0" lang="en-US" altLang="ja-JP">
                <a:solidFill>
                  <a:srgbClr val="000000"/>
                </a:solidFill>
              </a:rPr>
              <a:t>6.0m/s</a:t>
            </a:r>
          </a:p>
        </p:txBody>
      </p:sp>
      <p:sp>
        <p:nvSpPr>
          <p:cNvPr id="9238" name="Rectangle 33"/>
          <p:cNvSpPr>
            <a:spLocks noChangeArrowheads="1"/>
          </p:cNvSpPr>
          <p:nvPr/>
        </p:nvSpPr>
        <p:spPr bwMode="auto">
          <a:xfrm>
            <a:off x="4500563" y="5267325"/>
            <a:ext cx="3794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a:solidFill>
                  <a:srgbClr val="000000"/>
                </a:solidFill>
                <a:latin typeface="Symbol" pitchFamily="18" charset="2"/>
              </a:rPr>
              <a:t>+</a:t>
            </a:r>
          </a:p>
        </p:txBody>
      </p:sp>
      <p:sp>
        <p:nvSpPr>
          <p:cNvPr id="9239" name="Rectangle 34"/>
          <p:cNvSpPr>
            <a:spLocks noChangeArrowheads="1"/>
          </p:cNvSpPr>
          <p:nvPr/>
        </p:nvSpPr>
        <p:spPr bwMode="auto">
          <a:xfrm>
            <a:off x="7164388" y="5286375"/>
            <a:ext cx="3794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9240" name="Rectangle 35"/>
          <p:cNvSpPr>
            <a:spLocks noChangeArrowheads="1"/>
          </p:cNvSpPr>
          <p:nvPr/>
        </p:nvSpPr>
        <p:spPr bwMode="auto">
          <a:xfrm>
            <a:off x="7540625" y="5286375"/>
            <a:ext cx="1603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Symbol" pitchFamily="18" charset="2"/>
              </a:rPr>
              <a:t>-</a:t>
            </a:r>
            <a:r>
              <a:rPr kumimoji="0" lang="en-US" altLang="ja-JP">
                <a:solidFill>
                  <a:srgbClr val="000000"/>
                </a:solidFill>
              </a:rPr>
              <a:t>60kgm/s</a:t>
            </a:r>
          </a:p>
        </p:txBody>
      </p:sp>
      <p:sp>
        <p:nvSpPr>
          <p:cNvPr id="9241" name="Rectangle 36"/>
          <p:cNvSpPr>
            <a:spLocks noChangeArrowheads="1"/>
          </p:cNvSpPr>
          <p:nvPr/>
        </p:nvSpPr>
        <p:spPr bwMode="auto">
          <a:xfrm>
            <a:off x="6659563" y="6269038"/>
            <a:ext cx="1514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Symbol" pitchFamily="18" charset="2"/>
              </a:rPr>
              <a:t>-</a:t>
            </a:r>
            <a:r>
              <a:rPr kumimoji="0" lang="en-US" altLang="ja-JP">
                <a:solidFill>
                  <a:srgbClr val="000000"/>
                </a:solidFill>
              </a:rPr>
              <a:t>12.0m/s</a:t>
            </a:r>
          </a:p>
        </p:txBody>
      </p:sp>
      <p:sp>
        <p:nvSpPr>
          <p:cNvPr id="9242" name="Rectangle 37"/>
          <p:cNvSpPr>
            <a:spLocks noChangeArrowheads="1"/>
          </p:cNvSpPr>
          <p:nvPr/>
        </p:nvSpPr>
        <p:spPr bwMode="auto">
          <a:xfrm>
            <a:off x="2916238" y="6275388"/>
            <a:ext cx="379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9243" name="Rectangle 38"/>
          <p:cNvSpPr>
            <a:spLocks noChangeArrowheads="1"/>
          </p:cNvSpPr>
          <p:nvPr/>
        </p:nvSpPr>
        <p:spPr bwMode="auto">
          <a:xfrm>
            <a:off x="3419475" y="6275388"/>
            <a:ext cx="1400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           )</a:t>
            </a:r>
          </a:p>
        </p:txBody>
      </p:sp>
      <p:sp>
        <p:nvSpPr>
          <p:cNvPr id="9244" name="Rectangle 39"/>
          <p:cNvSpPr>
            <a:spLocks noChangeArrowheads="1"/>
          </p:cNvSpPr>
          <p:nvPr/>
        </p:nvSpPr>
        <p:spPr bwMode="auto">
          <a:xfrm>
            <a:off x="4859338" y="6275388"/>
            <a:ext cx="1577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a:t>
            </a:r>
            <a:r>
              <a:rPr kumimoji="0" lang="en-US" altLang="ja-JP">
                <a:solidFill>
                  <a:srgbClr val="000000"/>
                </a:solidFill>
                <a:latin typeface="Symbol" pitchFamily="18" charset="2"/>
              </a:rPr>
              <a:t>             </a:t>
            </a:r>
            <a:r>
              <a:rPr kumimoji="0" lang="en-US" altLang="ja-JP">
                <a:solidFill>
                  <a:srgbClr val="000000"/>
                </a:solidFill>
              </a:rPr>
              <a:t>)</a:t>
            </a:r>
          </a:p>
        </p:txBody>
      </p:sp>
      <p:sp>
        <p:nvSpPr>
          <p:cNvPr id="9245" name="Rectangle 40"/>
          <p:cNvSpPr>
            <a:spLocks noChangeArrowheads="1"/>
          </p:cNvSpPr>
          <p:nvPr/>
        </p:nvSpPr>
        <p:spPr bwMode="auto">
          <a:xfrm>
            <a:off x="4643438" y="6253163"/>
            <a:ext cx="379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a:solidFill>
                  <a:srgbClr val="000000"/>
                </a:solidFill>
                <a:latin typeface="Symbol" pitchFamily="18" charset="2"/>
              </a:rPr>
              <a:t>+</a:t>
            </a:r>
          </a:p>
        </p:txBody>
      </p:sp>
      <p:sp>
        <p:nvSpPr>
          <p:cNvPr id="9246" name="Rectangle 41"/>
          <p:cNvSpPr>
            <a:spLocks noChangeArrowheads="1"/>
          </p:cNvSpPr>
          <p:nvPr/>
        </p:nvSpPr>
        <p:spPr bwMode="auto">
          <a:xfrm>
            <a:off x="3203575" y="6275388"/>
            <a:ext cx="3794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Symbol" pitchFamily="18" charset="2"/>
              </a:rPr>
              <a:t>-</a:t>
            </a:r>
          </a:p>
        </p:txBody>
      </p:sp>
      <p:sp>
        <p:nvSpPr>
          <p:cNvPr id="9247" name="Rectangle 42"/>
          <p:cNvSpPr>
            <a:spLocks noChangeArrowheads="1"/>
          </p:cNvSpPr>
          <p:nvPr/>
        </p:nvSpPr>
        <p:spPr bwMode="auto">
          <a:xfrm>
            <a:off x="6372225" y="6275388"/>
            <a:ext cx="3794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9248" name="Rectangle 43"/>
          <p:cNvSpPr>
            <a:spLocks noChangeArrowheads="1"/>
          </p:cNvSpPr>
          <p:nvPr/>
        </p:nvSpPr>
        <p:spPr bwMode="auto">
          <a:xfrm>
            <a:off x="0" y="2838450"/>
            <a:ext cx="1073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台車</a:t>
            </a:r>
            <a:r>
              <a:rPr kumimoji="0" lang="en-US" altLang="ja-JP">
                <a:solidFill>
                  <a:srgbClr val="000000"/>
                </a:solidFill>
              </a:rPr>
              <a:t>1</a:t>
            </a:r>
          </a:p>
        </p:txBody>
      </p:sp>
      <p:sp>
        <p:nvSpPr>
          <p:cNvPr id="9249" name="Rectangle 44"/>
          <p:cNvSpPr>
            <a:spLocks noChangeArrowheads="1"/>
          </p:cNvSpPr>
          <p:nvPr/>
        </p:nvSpPr>
        <p:spPr bwMode="auto">
          <a:xfrm>
            <a:off x="0" y="3414713"/>
            <a:ext cx="1073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台車</a:t>
            </a:r>
            <a:r>
              <a:rPr kumimoji="0" lang="en-US" altLang="ja-JP">
                <a:solidFill>
                  <a:srgbClr val="000000"/>
                </a:solidFill>
              </a:rPr>
              <a:t>2</a:t>
            </a:r>
          </a:p>
        </p:txBody>
      </p:sp>
      <p:sp>
        <p:nvSpPr>
          <p:cNvPr id="9250" name="Rectangle 45"/>
          <p:cNvSpPr>
            <a:spLocks noChangeArrowheads="1"/>
          </p:cNvSpPr>
          <p:nvPr/>
        </p:nvSpPr>
        <p:spPr bwMode="auto">
          <a:xfrm>
            <a:off x="1692275" y="2771775"/>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m</a:t>
            </a:r>
            <a:r>
              <a:rPr kumimoji="0" lang="en-US" altLang="ja-JP" baseline="-25000">
                <a:solidFill>
                  <a:srgbClr val="000000"/>
                </a:solidFill>
              </a:rPr>
              <a:t>1</a:t>
            </a:r>
            <a:r>
              <a:rPr kumimoji="0" lang="en-US" altLang="ja-JP">
                <a:solidFill>
                  <a:srgbClr val="000000"/>
                </a:solidFill>
                <a:latin typeface="Symbol" pitchFamily="18" charset="2"/>
              </a:rPr>
              <a:t>=</a:t>
            </a:r>
            <a:r>
              <a:rPr kumimoji="0" lang="en-US" altLang="ja-JP">
                <a:solidFill>
                  <a:srgbClr val="000000"/>
                </a:solidFill>
              </a:rPr>
              <a:t>10kg</a:t>
            </a:r>
          </a:p>
        </p:txBody>
      </p:sp>
      <p:sp>
        <p:nvSpPr>
          <p:cNvPr id="9251" name="Rectangle 47"/>
          <p:cNvSpPr>
            <a:spLocks noChangeArrowheads="1"/>
          </p:cNvSpPr>
          <p:nvPr/>
        </p:nvSpPr>
        <p:spPr bwMode="auto">
          <a:xfrm>
            <a:off x="1692275" y="3348038"/>
            <a:ext cx="152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m</a:t>
            </a:r>
            <a:r>
              <a:rPr kumimoji="0" lang="en-US" altLang="ja-JP" baseline="-25000">
                <a:solidFill>
                  <a:srgbClr val="000000"/>
                </a:solidFill>
              </a:rPr>
              <a:t>2</a:t>
            </a:r>
            <a:r>
              <a:rPr kumimoji="0" lang="en-US" altLang="ja-JP">
                <a:solidFill>
                  <a:srgbClr val="000000"/>
                </a:solidFill>
                <a:latin typeface="Symbol" pitchFamily="18" charset="2"/>
              </a:rPr>
              <a:t>=</a:t>
            </a:r>
            <a:r>
              <a:rPr kumimoji="0" lang="en-US" altLang="ja-JP">
                <a:solidFill>
                  <a:srgbClr val="000000"/>
                </a:solidFill>
              </a:rPr>
              <a:t>20kg</a:t>
            </a:r>
          </a:p>
        </p:txBody>
      </p:sp>
      <p:sp>
        <p:nvSpPr>
          <p:cNvPr id="9252" name="Rectangle 50"/>
          <p:cNvSpPr>
            <a:spLocks noChangeArrowheads="1"/>
          </p:cNvSpPr>
          <p:nvPr/>
        </p:nvSpPr>
        <p:spPr bwMode="auto">
          <a:xfrm>
            <a:off x="4284663" y="2771775"/>
            <a:ext cx="16494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v</a:t>
            </a:r>
            <a:r>
              <a:rPr kumimoji="0" lang="en-US" altLang="ja-JP" baseline="-25000">
                <a:solidFill>
                  <a:srgbClr val="000000"/>
                </a:solidFill>
              </a:rPr>
              <a:t>1</a:t>
            </a:r>
            <a:r>
              <a:rPr kumimoji="0" lang="en-US" altLang="ja-JP">
                <a:solidFill>
                  <a:srgbClr val="000000"/>
                </a:solidFill>
                <a:latin typeface="Symbol" pitchFamily="18" charset="2"/>
              </a:rPr>
              <a:t>=</a:t>
            </a:r>
            <a:r>
              <a:rPr kumimoji="0" lang="en-US" altLang="ja-JP">
                <a:solidFill>
                  <a:srgbClr val="000000"/>
                </a:solidFill>
              </a:rPr>
              <a:t>6.0m/s</a:t>
            </a:r>
          </a:p>
        </p:txBody>
      </p:sp>
      <p:sp>
        <p:nvSpPr>
          <p:cNvPr id="9253" name="Rectangle 51"/>
          <p:cNvSpPr>
            <a:spLocks noChangeArrowheads="1"/>
          </p:cNvSpPr>
          <p:nvPr/>
        </p:nvSpPr>
        <p:spPr bwMode="auto">
          <a:xfrm>
            <a:off x="4284663" y="3348038"/>
            <a:ext cx="2030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v</a:t>
            </a:r>
            <a:r>
              <a:rPr kumimoji="0" lang="en-US" altLang="ja-JP" baseline="-25000">
                <a:solidFill>
                  <a:srgbClr val="000000"/>
                </a:solidFill>
              </a:rPr>
              <a:t>2</a:t>
            </a:r>
            <a:r>
              <a:rPr kumimoji="0" lang="en-US" altLang="ja-JP">
                <a:solidFill>
                  <a:srgbClr val="000000"/>
                </a:solidFill>
                <a:latin typeface="Symbol" pitchFamily="18" charset="2"/>
              </a:rPr>
              <a:t>=</a:t>
            </a:r>
            <a:r>
              <a:rPr kumimoji="0" lang="en-US" altLang="ja-JP">
                <a:solidFill>
                  <a:srgbClr val="000000"/>
                </a:solidFill>
              </a:rPr>
              <a:t> </a:t>
            </a:r>
            <a:r>
              <a:rPr lang="en-US" altLang="ja-JP">
                <a:solidFill>
                  <a:srgbClr val="000000"/>
                </a:solidFill>
                <a:latin typeface="Bookman Old Style" pitchFamily="18" charset="0"/>
              </a:rPr>
              <a:t>–</a:t>
            </a:r>
            <a:r>
              <a:rPr kumimoji="0" lang="en-US" altLang="ja-JP">
                <a:solidFill>
                  <a:srgbClr val="000000"/>
                </a:solidFill>
                <a:latin typeface="Bookman Old Style" pitchFamily="18" charset="0"/>
              </a:rPr>
              <a:t> </a:t>
            </a:r>
            <a:r>
              <a:rPr kumimoji="0" lang="en-US" altLang="ja-JP">
                <a:solidFill>
                  <a:srgbClr val="000000"/>
                </a:solidFill>
              </a:rPr>
              <a:t>6.0m/s</a:t>
            </a:r>
          </a:p>
        </p:txBody>
      </p:sp>
      <p:sp>
        <p:nvSpPr>
          <p:cNvPr id="9254" name="Rectangle 52"/>
          <p:cNvSpPr>
            <a:spLocks noChangeArrowheads="1"/>
          </p:cNvSpPr>
          <p:nvPr/>
        </p:nvSpPr>
        <p:spPr bwMode="auto">
          <a:xfrm>
            <a:off x="6877050" y="2781300"/>
            <a:ext cx="568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v</a:t>
            </a:r>
            <a:r>
              <a:rPr kumimoji="0" lang="en-US" altLang="ja-JP" baseline="-25000">
                <a:solidFill>
                  <a:srgbClr val="000000"/>
                </a:solidFill>
              </a:rPr>
              <a:t>1</a:t>
            </a:r>
            <a:r>
              <a:rPr lang="en-US" altLang="ja-JP" i="1">
                <a:solidFill>
                  <a:srgbClr val="000000"/>
                </a:solidFill>
                <a:latin typeface="Bookman Old Style" pitchFamily="18" charset="0"/>
              </a:rPr>
              <a:t>'</a:t>
            </a:r>
            <a:endParaRPr kumimoji="0" lang="en-US" altLang="ja-JP">
              <a:solidFill>
                <a:srgbClr val="000000"/>
              </a:solidFill>
              <a:latin typeface="Bookman Old Style" pitchFamily="18" charset="0"/>
            </a:endParaRPr>
          </a:p>
        </p:txBody>
      </p:sp>
      <p:sp>
        <p:nvSpPr>
          <p:cNvPr id="9255" name="Rectangle 53"/>
          <p:cNvSpPr>
            <a:spLocks noChangeArrowheads="1"/>
          </p:cNvSpPr>
          <p:nvPr/>
        </p:nvSpPr>
        <p:spPr bwMode="auto">
          <a:xfrm>
            <a:off x="6877050" y="3357563"/>
            <a:ext cx="568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v</a:t>
            </a:r>
            <a:r>
              <a:rPr kumimoji="0" lang="en-US" altLang="ja-JP" baseline="-25000">
                <a:solidFill>
                  <a:srgbClr val="000000"/>
                </a:solidFill>
              </a:rPr>
              <a:t>2</a:t>
            </a:r>
            <a:r>
              <a:rPr lang="en-US" altLang="ja-JP" i="1">
                <a:solidFill>
                  <a:srgbClr val="000000"/>
                </a:solidFill>
                <a:latin typeface="Bookman Old Style" pitchFamily="18" charset="0"/>
              </a:rPr>
              <a:t>'</a:t>
            </a:r>
          </a:p>
        </p:txBody>
      </p:sp>
      <p:sp>
        <p:nvSpPr>
          <p:cNvPr id="9256" name="Rectangle 55"/>
          <p:cNvSpPr>
            <a:spLocks noChangeArrowheads="1"/>
          </p:cNvSpPr>
          <p:nvPr/>
        </p:nvSpPr>
        <p:spPr bwMode="auto">
          <a:xfrm>
            <a:off x="1619250" y="2781300"/>
            <a:ext cx="2160588"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9257" name="Rectangle 56"/>
          <p:cNvSpPr>
            <a:spLocks noChangeArrowheads="1"/>
          </p:cNvSpPr>
          <p:nvPr/>
        </p:nvSpPr>
        <p:spPr bwMode="auto">
          <a:xfrm>
            <a:off x="1619250" y="3355975"/>
            <a:ext cx="2160588"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9258" name="Rectangle 57"/>
          <p:cNvSpPr>
            <a:spLocks noChangeArrowheads="1"/>
          </p:cNvSpPr>
          <p:nvPr/>
        </p:nvSpPr>
        <p:spPr bwMode="auto">
          <a:xfrm>
            <a:off x="4211638" y="2781300"/>
            <a:ext cx="2160587"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9259" name="Rectangle 58"/>
          <p:cNvSpPr>
            <a:spLocks noChangeArrowheads="1"/>
          </p:cNvSpPr>
          <p:nvPr/>
        </p:nvSpPr>
        <p:spPr bwMode="auto">
          <a:xfrm>
            <a:off x="4211638" y="3355975"/>
            <a:ext cx="2160587"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9260" name="Rectangle 59"/>
          <p:cNvSpPr>
            <a:spLocks noChangeArrowheads="1"/>
          </p:cNvSpPr>
          <p:nvPr/>
        </p:nvSpPr>
        <p:spPr bwMode="auto">
          <a:xfrm>
            <a:off x="6804025" y="2781300"/>
            <a:ext cx="2160588"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9261" name="Rectangle 60"/>
          <p:cNvSpPr>
            <a:spLocks noChangeArrowheads="1"/>
          </p:cNvSpPr>
          <p:nvPr/>
        </p:nvSpPr>
        <p:spPr bwMode="auto">
          <a:xfrm>
            <a:off x="6804025" y="3355975"/>
            <a:ext cx="2160588"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9262" name="Rectangle 61"/>
          <p:cNvSpPr>
            <a:spLocks noChangeArrowheads="1"/>
          </p:cNvSpPr>
          <p:nvPr/>
        </p:nvSpPr>
        <p:spPr bwMode="auto">
          <a:xfrm>
            <a:off x="2411413" y="5300663"/>
            <a:ext cx="4752975"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9263" name="Rectangle 62"/>
          <p:cNvSpPr>
            <a:spLocks noChangeArrowheads="1"/>
          </p:cNvSpPr>
          <p:nvPr/>
        </p:nvSpPr>
        <p:spPr bwMode="auto">
          <a:xfrm>
            <a:off x="7524750" y="5300663"/>
            <a:ext cx="1619250"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9264" name="Rectangle 63"/>
          <p:cNvSpPr>
            <a:spLocks noChangeArrowheads="1"/>
          </p:cNvSpPr>
          <p:nvPr/>
        </p:nvSpPr>
        <p:spPr bwMode="auto">
          <a:xfrm>
            <a:off x="2051050" y="4724400"/>
            <a:ext cx="379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9265" name="Rectangle 64"/>
          <p:cNvSpPr>
            <a:spLocks noChangeArrowheads="1"/>
          </p:cNvSpPr>
          <p:nvPr/>
        </p:nvSpPr>
        <p:spPr bwMode="auto">
          <a:xfrm>
            <a:off x="7596188" y="2781300"/>
            <a:ext cx="895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未知</a:t>
            </a:r>
          </a:p>
        </p:txBody>
      </p:sp>
      <p:sp>
        <p:nvSpPr>
          <p:cNvPr id="9266" name="Rectangle 65"/>
          <p:cNvSpPr>
            <a:spLocks noChangeArrowheads="1"/>
          </p:cNvSpPr>
          <p:nvPr/>
        </p:nvSpPr>
        <p:spPr bwMode="auto">
          <a:xfrm>
            <a:off x="7596188" y="3357563"/>
            <a:ext cx="895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未知</a:t>
            </a:r>
          </a:p>
        </p:txBody>
      </p:sp>
      <p:sp>
        <p:nvSpPr>
          <p:cNvPr id="9267" name="Rectangle 74"/>
          <p:cNvSpPr>
            <a:spLocks noChangeArrowheads="1"/>
          </p:cNvSpPr>
          <p:nvPr/>
        </p:nvSpPr>
        <p:spPr bwMode="auto">
          <a:xfrm>
            <a:off x="2268538" y="4076700"/>
            <a:ext cx="3600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000000"/>
                </a:solidFill>
              </a:rPr>
              <a:t>運動量保存の法</a:t>
            </a:r>
            <a:r>
              <a:rPr lang="ja-JP" altLang="en-US">
                <a:solidFill>
                  <a:srgbClr val="000000"/>
                </a:solidFill>
                <a:latin typeface="Bookman Old Style" pitchFamily="18" charset="0"/>
              </a:rPr>
              <a:t>則より</a:t>
            </a:r>
          </a:p>
        </p:txBody>
      </p:sp>
      <p:sp>
        <p:nvSpPr>
          <p:cNvPr id="9268" name="Rectangle 75"/>
          <p:cNvSpPr>
            <a:spLocks noChangeArrowheads="1"/>
          </p:cNvSpPr>
          <p:nvPr/>
        </p:nvSpPr>
        <p:spPr bwMode="auto">
          <a:xfrm>
            <a:off x="3535363" y="6275388"/>
            <a:ext cx="1141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6.0m/s</a:t>
            </a:r>
          </a:p>
        </p:txBody>
      </p:sp>
      <p:sp>
        <p:nvSpPr>
          <p:cNvPr id="9269" name="Rectangle 76"/>
          <p:cNvSpPr>
            <a:spLocks noChangeArrowheads="1"/>
          </p:cNvSpPr>
          <p:nvPr/>
        </p:nvSpPr>
        <p:spPr bwMode="auto">
          <a:xfrm>
            <a:off x="4957763" y="6275388"/>
            <a:ext cx="1336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Symbol" pitchFamily="18" charset="2"/>
              </a:rPr>
              <a:t>-</a:t>
            </a:r>
            <a:r>
              <a:rPr kumimoji="0" lang="en-US" altLang="ja-JP">
                <a:solidFill>
                  <a:srgbClr val="000000"/>
                </a:solidFill>
              </a:rPr>
              <a:t>6.0m/s</a:t>
            </a:r>
          </a:p>
        </p:txBody>
      </p:sp>
      <p:sp>
        <p:nvSpPr>
          <p:cNvPr id="9270" name="Rectangle 77"/>
          <p:cNvSpPr>
            <a:spLocks noChangeArrowheads="1"/>
          </p:cNvSpPr>
          <p:nvPr/>
        </p:nvSpPr>
        <p:spPr bwMode="auto">
          <a:xfrm>
            <a:off x="1547813" y="6324600"/>
            <a:ext cx="1368425" cy="48260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9271" name="Rectangle 78"/>
          <p:cNvSpPr>
            <a:spLocks noChangeArrowheads="1"/>
          </p:cNvSpPr>
          <p:nvPr/>
        </p:nvSpPr>
        <p:spPr bwMode="auto">
          <a:xfrm>
            <a:off x="3203575" y="6324600"/>
            <a:ext cx="3240088" cy="48260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9272" name="Rectangle 79"/>
          <p:cNvSpPr>
            <a:spLocks noChangeArrowheads="1"/>
          </p:cNvSpPr>
          <p:nvPr/>
        </p:nvSpPr>
        <p:spPr bwMode="auto">
          <a:xfrm>
            <a:off x="6659563" y="6324600"/>
            <a:ext cx="1441450" cy="48260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98124" name="Rectangle 140"/>
          <p:cNvSpPr>
            <a:spLocks noChangeArrowheads="1"/>
          </p:cNvSpPr>
          <p:nvPr/>
        </p:nvSpPr>
        <p:spPr bwMode="auto">
          <a:xfrm>
            <a:off x="1944688" y="765175"/>
            <a:ext cx="2592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i="1">
                <a:solidFill>
                  <a:srgbClr val="000000"/>
                </a:solidFill>
                <a:latin typeface="Bookman Old Style" pitchFamily="18" charset="0"/>
              </a:rPr>
              <a:t>m</a:t>
            </a:r>
            <a:r>
              <a:rPr lang="en-US" altLang="ja-JP" baseline="-25000">
                <a:solidFill>
                  <a:srgbClr val="000000"/>
                </a:solidFill>
              </a:rPr>
              <a:t>1</a:t>
            </a:r>
            <a:r>
              <a:rPr lang="en-US" altLang="ja-JP" i="1">
                <a:solidFill>
                  <a:srgbClr val="000000"/>
                </a:solidFill>
                <a:latin typeface="Bookman Old Style" pitchFamily="18" charset="0"/>
              </a:rPr>
              <a:t>v</a:t>
            </a:r>
            <a:r>
              <a:rPr lang="en-US" altLang="ja-JP" baseline="-25000">
                <a:solidFill>
                  <a:srgbClr val="000000"/>
                </a:solidFill>
              </a:rPr>
              <a:t>1</a:t>
            </a:r>
            <a:r>
              <a:rPr lang="en-US" altLang="ja-JP" i="1">
                <a:solidFill>
                  <a:srgbClr val="000000"/>
                </a:solidFill>
                <a:latin typeface="Bookman Old Style" pitchFamily="18" charset="0"/>
              </a:rPr>
              <a:t>'</a:t>
            </a:r>
            <a:r>
              <a:rPr lang="en-US" altLang="ja-JP" baseline="-25000">
                <a:solidFill>
                  <a:srgbClr val="000000"/>
                </a:solidFill>
                <a:latin typeface="Bookman Old Style" pitchFamily="18" charset="0"/>
              </a:rPr>
              <a:t> </a:t>
            </a:r>
            <a:r>
              <a:rPr lang="en-US" altLang="ja-JP">
                <a:solidFill>
                  <a:srgbClr val="000000"/>
                </a:solidFill>
                <a:latin typeface="Symbol" pitchFamily="18" charset="2"/>
              </a:rPr>
              <a:t>+</a:t>
            </a:r>
            <a:r>
              <a:rPr lang="en-US" altLang="ja-JP" i="1">
                <a:solidFill>
                  <a:srgbClr val="000000"/>
                </a:solidFill>
                <a:latin typeface="Bookman Old Style" pitchFamily="18" charset="0"/>
              </a:rPr>
              <a:t>m</a:t>
            </a:r>
            <a:r>
              <a:rPr lang="en-US" altLang="ja-JP" baseline="-25000">
                <a:solidFill>
                  <a:srgbClr val="000000"/>
                </a:solidFill>
              </a:rPr>
              <a:t>2</a:t>
            </a:r>
            <a:r>
              <a:rPr lang="en-US" altLang="ja-JP" i="1">
                <a:solidFill>
                  <a:srgbClr val="000000"/>
                </a:solidFill>
                <a:latin typeface="Bookman Old Style" pitchFamily="18" charset="0"/>
              </a:rPr>
              <a:t>v</a:t>
            </a:r>
            <a:r>
              <a:rPr lang="en-US" altLang="ja-JP" baseline="-25000">
                <a:solidFill>
                  <a:srgbClr val="000000"/>
                </a:solidFill>
              </a:rPr>
              <a:t>2</a:t>
            </a:r>
            <a:r>
              <a:rPr lang="en-US" altLang="ja-JP" i="1">
                <a:solidFill>
                  <a:srgbClr val="000000"/>
                </a:solidFill>
                <a:latin typeface="Bookman Old Style" pitchFamily="18" charset="0"/>
              </a:rPr>
              <a:t>' </a:t>
            </a:r>
            <a:r>
              <a:rPr lang="en-US" altLang="ja-JP">
                <a:solidFill>
                  <a:srgbClr val="000000"/>
                </a:solidFill>
                <a:latin typeface="Symbol" pitchFamily="18" charset="2"/>
              </a:rPr>
              <a:t>=</a:t>
            </a:r>
            <a:endParaRPr lang="en-US" altLang="ja-JP" baseline="-25000">
              <a:solidFill>
                <a:srgbClr val="000000"/>
              </a:solidFill>
            </a:endParaRPr>
          </a:p>
        </p:txBody>
      </p:sp>
      <p:sp>
        <p:nvSpPr>
          <p:cNvPr id="298125" name="Rectangle 141"/>
          <p:cNvSpPr>
            <a:spLocks noChangeArrowheads="1"/>
          </p:cNvSpPr>
          <p:nvPr/>
        </p:nvSpPr>
        <p:spPr bwMode="auto">
          <a:xfrm>
            <a:off x="0" y="765175"/>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Bookman Old Style" pitchFamily="18" charset="0"/>
              </a:rPr>
              <a:t>①</a:t>
            </a:r>
          </a:p>
        </p:txBody>
      </p:sp>
      <p:sp>
        <p:nvSpPr>
          <p:cNvPr id="298126" name="Rectangle 142"/>
          <p:cNvSpPr>
            <a:spLocks noChangeArrowheads="1"/>
          </p:cNvSpPr>
          <p:nvPr/>
        </p:nvSpPr>
        <p:spPr bwMode="auto">
          <a:xfrm>
            <a:off x="2339975" y="1484313"/>
            <a:ext cx="2160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i="1">
                <a:solidFill>
                  <a:srgbClr val="000000"/>
                </a:solidFill>
                <a:latin typeface="Bookman Old Style" pitchFamily="18" charset="0"/>
              </a:rPr>
              <a:t>v</a:t>
            </a:r>
            <a:r>
              <a:rPr lang="en-US" altLang="ja-JP" baseline="-25000">
                <a:solidFill>
                  <a:srgbClr val="000000"/>
                </a:solidFill>
              </a:rPr>
              <a:t>1</a:t>
            </a:r>
            <a:r>
              <a:rPr lang="en-US" altLang="ja-JP" i="1">
                <a:solidFill>
                  <a:srgbClr val="000000"/>
                </a:solidFill>
                <a:latin typeface="Bookman Old Style" pitchFamily="18" charset="0"/>
              </a:rPr>
              <a:t>' </a:t>
            </a:r>
            <a:r>
              <a:rPr lang="en-US" altLang="ja-JP" i="1">
                <a:solidFill>
                  <a:srgbClr val="000000"/>
                </a:solidFill>
                <a:latin typeface="Symbol" pitchFamily="18" charset="2"/>
              </a:rPr>
              <a:t>-</a:t>
            </a:r>
            <a:r>
              <a:rPr lang="ja-JP" altLang="en-US" i="1">
                <a:solidFill>
                  <a:srgbClr val="000000"/>
                </a:solidFill>
                <a:latin typeface="Symbol" pitchFamily="18" charset="2"/>
              </a:rPr>
              <a:t>　</a:t>
            </a:r>
            <a:r>
              <a:rPr lang="ja-JP" altLang="en-US">
                <a:solidFill>
                  <a:srgbClr val="000000"/>
                </a:solidFill>
                <a:latin typeface="Bookman Old Style" pitchFamily="18" charset="0"/>
              </a:rPr>
              <a:t>  </a:t>
            </a:r>
            <a:r>
              <a:rPr lang="en-US" altLang="ja-JP" i="1">
                <a:solidFill>
                  <a:srgbClr val="000000"/>
                </a:solidFill>
                <a:latin typeface="Bookman Old Style" pitchFamily="18" charset="0"/>
              </a:rPr>
              <a:t>v</a:t>
            </a:r>
            <a:r>
              <a:rPr lang="en-US" altLang="ja-JP" baseline="-25000">
                <a:solidFill>
                  <a:srgbClr val="000000"/>
                </a:solidFill>
              </a:rPr>
              <a:t>2</a:t>
            </a:r>
            <a:r>
              <a:rPr lang="en-US" altLang="ja-JP" i="1">
                <a:solidFill>
                  <a:srgbClr val="000000"/>
                </a:solidFill>
                <a:latin typeface="Bookman Old Style" pitchFamily="18" charset="0"/>
              </a:rPr>
              <a:t>'</a:t>
            </a:r>
            <a:r>
              <a:rPr lang="en-US" altLang="ja-JP" baseline="-25000">
                <a:solidFill>
                  <a:srgbClr val="000000"/>
                </a:solidFill>
                <a:latin typeface="Bookman Old Style" pitchFamily="18" charset="0"/>
              </a:rPr>
              <a:t> </a:t>
            </a:r>
            <a:r>
              <a:rPr lang="en-US" altLang="ja-JP">
                <a:solidFill>
                  <a:srgbClr val="000000"/>
                </a:solidFill>
                <a:latin typeface="Symbol" pitchFamily="18" charset="2"/>
              </a:rPr>
              <a:t>=</a:t>
            </a:r>
          </a:p>
        </p:txBody>
      </p:sp>
      <p:sp>
        <p:nvSpPr>
          <p:cNvPr id="298127" name="Rectangle 143"/>
          <p:cNvSpPr>
            <a:spLocks noChangeArrowheads="1"/>
          </p:cNvSpPr>
          <p:nvPr/>
        </p:nvSpPr>
        <p:spPr bwMode="auto">
          <a:xfrm>
            <a:off x="0" y="1484313"/>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a:solidFill>
                  <a:srgbClr val="000000"/>
                </a:solidFill>
                <a:latin typeface="Bookman Old Style" pitchFamily="18" charset="0"/>
              </a:rPr>
              <a:t>②</a:t>
            </a:r>
          </a:p>
        </p:txBody>
      </p:sp>
      <p:sp>
        <p:nvSpPr>
          <p:cNvPr id="298128" name="Rectangle 144"/>
          <p:cNvSpPr>
            <a:spLocks noChangeArrowheads="1"/>
          </p:cNvSpPr>
          <p:nvPr/>
        </p:nvSpPr>
        <p:spPr bwMode="auto">
          <a:xfrm>
            <a:off x="4356100" y="765175"/>
            <a:ext cx="1603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Symbol" pitchFamily="18" charset="2"/>
              </a:rPr>
              <a:t>-</a:t>
            </a:r>
            <a:r>
              <a:rPr kumimoji="0" lang="en-US" altLang="ja-JP">
                <a:solidFill>
                  <a:srgbClr val="000000"/>
                </a:solidFill>
              </a:rPr>
              <a:t>60kgm/s</a:t>
            </a:r>
          </a:p>
        </p:txBody>
      </p:sp>
      <p:sp>
        <p:nvSpPr>
          <p:cNvPr id="298129" name="Rectangle 145"/>
          <p:cNvSpPr>
            <a:spLocks noChangeArrowheads="1"/>
          </p:cNvSpPr>
          <p:nvPr/>
        </p:nvSpPr>
        <p:spPr bwMode="auto">
          <a:xfrm>
            <a:off x="4356100" y="1484313"/>
            <a:ext cx="1247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Symbol" pitchFamily="18" charset="2"/>
              </a:rPr>
              <a:t>-</a:t>
            </a:r>
            <a:r>
              <a:rPr kumimoji="0" lang="en-US" altLang="ja-JP">
                <a:solidFill>
                  <a:srgbClr val="000000"/>
                </a:solidFill>
              </a:rPr>
              <a:t>12m/s</a:t>
            </a:r>
          </a:p>
        </p:txBody>
      </p:sp>
      <p:sp>
        <p:nvSpPr>
          <p:cNvPr id="298130" name="Rectangle 146"/>
          <p:cNvSpPr>
            <a:spLocks noChangeArrowheads="1"/>
          </p:cNvSpPr>
          <p:nvPr/>
        </p:nvSpPr>
        <p:spPr bwMode="auto">
          <a:xfrm>
            <a:off x="969963" y="0"/>
            <a:ext cx="15287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m</a:t>
            </a:r>
            <a:r>
              <a:rPr kumimoji="0" lang="en-US" altLang="ja-JP" baseline="-25000">
                <a:solidFill>
                  <a:srgbClr val="000000"/>
                </a:solidFill>
              </a:rPr>
              <a:t>1</a:t>
            </a:r>
            <a:r>
              <a:rPr kumimoji="0" lang="en-US" altLang="ja-JP">
                <a:solidFill>
                  <a:srgbClr val="000000"/>
                </a:solidFill>
              </a:rPr>
              <a:t>=10kg</a:t>
            </a:r>
          </a:p>
        </p:txBody>
      </p:sp>
      <p:sp>
        <p:nvSpPr>
          <p:cNvPr id="298131" name="Rectangle 147"/>
          <p:cNvSpPr>
            <a:spLocks noChangeArrowheads="1"/>
          </p:cNvSpPr>
          <p:nvPr/>
        </p:nvSpPr>
        <p:spPr bwMode="auto">
          <a:xfrm>
            <a:off x="2987675" y="0"/>
            <a:ext cx="15287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m</a:t>
            </a:r>
            <a:r>
              <a:rPr kumimoji="0" lang="en-US" altLang="ja-JP" baseline="-25000">
                <a:solidFill>
                  <a:srgbClr val="000000"/>
                </a:solidFill>
              </a:rPr>
              <a:t>2</a:t>
            </a:r>
            <a:r>
              <a:rPr kumimoji="0" lang="en-US" altLang="ja-JP">
                <a:solidFill>
                  <a:srgbClr val="000000"/>
                </a:solidFill>
              </a:rPr>
              <a:t>=20kg</a:t>
            </a:r>
          </a:p>
        </p:txBody>
      </p:sp>
      <p:sp>
        <p:nvSpPr>
          <p:cNvPr id="298137" name="AutoShape 153"/>
          <p:cNvSpPr>
            <a:spLocks noChangeArrowheads="1"/>
          </p:cNvSpPr>
          <p:nvPr/>
        </p:nvSpPr>
        <p:spPr bwMode="auto">
          <a:xfrm>
            <a:off x="1684338" y="2803525"/>
            <a:ext cx="1647825" cy="461963"/>
          </a:xfrm>
          <a:prstGeom prst="roundRect">
            <a:avLst>
              <a:gd name="adj" fmla="val 37111"/>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98138" name="Line 154"/>
          <p:cNvSpPr>
            <a:spLocks noChangeShapeType="1"/>
          </p:cNvSpPr>
          <p:nvPr/>
        </p:nvSpPr>
        <p:spPr bwMode="auto">
          <a:xfrm flipH="1" flipV="1">
            <a:off x="1843088" y="492125"/>
            <a:ext cx="590550" cy="2300288"/>
          </a:xfrm>
          <a:prstGeom prst="line">
            <a:avLst/>
          </a:prstGeom>
          <a:noFill/>
          <a:ln w="57150">
            <a:solidFill>
              <a:srgbClr val="00FFFF"/>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98140" name="AutoShape 156"/>
          <p:cNvSpPr>
            <a:spLocks noChangeArrowheads="1"/>
          </p:cNvSpPr>
          <p:nvPr/>
        </p:nvSpPr>
        <p:spPr bwMode="auto">
          <a:xfrm>
            <a:off x="1709738" y="3367088"/>
            <a:ext cx="1647825" cy="461962"/>
          </a:xfrm>
          <a:prstGeom prst="roundRect">
            <a:avLst>
              <a:gd name="adj" fmla="val 37111"/>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98141" name="Line 157"/>
          <p:cNvSpPr>
            <a:spLocks noChangeShapeType="1"/>
          </p:cNvSpPr>
          <p:nvPr/>
        </p:nvSpPr>
        <p:spPr bwMode="auto">
          <a:xfrm flipV="1">
            <a:off x="2674938" y="398463"/>
            <a:ext cx="1238250" cy="2959100"/>
          </a:xfrm>
          <a:prstGeom prst="line">
            <a:avLst/>
          </a:prstGeom>
          <a:noFill/>
          <a:ln w="57150">
            <a:solidFill>
              <a:srgbClr val="00FFFF"/>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98142" name="AutoShape 158"/>
          <p:cNvSpPr>
            <a:spLocks noChangeArrowheads="1"/>
          </p:cNvSpPr>
          <p:nvPr/>
        </p:nvSpPr>
        <p:spPr bwMode="auto">
          <a:xfrm>
            <a:off x="0" y="4727575"/>
            <a:ext cx="2185988" cy="488950"/>
          </a:xfrm>
          <a:prstGeom prst="roundRect">
            <a:avLst>
              <a:gd name="adj" fmla="val 37111"/>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98143" name="Line 159"/>
          <p:cNvSpPr>
            <a:spLocks noChangeShapeType="1"/>
          </p:cNvSpPr>
          <p:nvPr/>
        </p:nvSpPr>
        <p:spPr bwMode="auto">
          <a:xfrm flipV="1">
            <a:off x="1179513" y="1273175"/>
            <a:ext cx="1668462" cy="3443288"/>
          </a:xfrm>
          <a:prstGeom prst="line">
            <a:avLst/>
          </a:prstGeom>
          <a:noFill/>
          <a:ln w="57150">
            <a:solidFill>
              <a:srgbClr val="00FFFF"/>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98144" name="AutoShape 160"/>
          <p:cNvSpPr>
            <a:spLocks noChangeArrowheads="1"/>
          </p:cNvSpPr>
          <p:nvPr/>
        </p:nvSpPr>
        <p:spPr bwMode="auto">
          <a:xfrm>
            <a:off x="7496175" y="5303838"/>
            <a:ext cx="1647825" cy="461962"/>
          </a:xfrm>
          <a:prstGeom prst="roundRect">
            <a:avLst>
              <a:gd name="adj" fmla="val 37111"/>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98145" name="Line 161"/>
          <p:cNvSpPr>
            <a:spLocks noChangeShapeType="1"/>
          </p:cNvSpPr>
          <p:nvPr/>
        </p:nvSpPr>
        <p:spPr bwMode="auto">
          <a:xfrm flipH="1" flipV="1">
            <a:off x="5106988" y="1233488"/>
            <a:ext cx="2955925" cy="4075112"/>
          </a:xfrm>
          <a:prstGeom prst="line">
            <a:avLst/>
          </a:prstGeom>
          <a:noFill/>
          <a:ln w="57150">
            <a:solidFill>
              <a:srgbClr val="00FFFF"/>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98146" name="AutoShape 162"/>
          <p:cNvSpPr>
            <a:spLocks noChangeArrowheads="1"/>
          </p:cNvSpPr>
          <p:nvPr/>
        </p:nvSpPr>
        <p:spPr bwMode="auto">
          <a:xfrm>
            <a:off x="0" y="6330950"/>
            <a:ext cx="1366838" cy="488950"/>
          </a:xfrm>
          <a:prstGeom prst="roundRect">
            <a:avLst>
              <a:gd name="adj" fmla="val 37111"/>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98147" name="Line 163"/>
          <p:cNvSpPr>
            <a:spLocks noChangeShapeType="1"/>
          </p:cNvSpPr>
          <p:nvPr/>
        </p:nvSpPr>
        <p:spPr bwMode="auto">
          <a:xfrm flipV="1">
            <a:off x="776288" y="1895475"/>
            <a:ext cx="2246312" cy="4451350"/>
          </a:xfrm>
          <a:prstGeom prst="line">
            <a:avLst/>
          </a:prstGeom>
          <a:noFill/>
          <a:ln w="57150">
            <a:solidFill>
              <a:srgbClr val="00FFFF"/>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98148" name="AutoShape 164"/>
          <p:cNvSpPr>
            <a:spLocks noChangeArrowheads="1"/>
          </p:cNvSpPr>
          <p:nvPr/>
        </p:nvSpPr>
        <p:spPr bwMode="auto">
          <a:xfrm>
            <a:off x="6581775" y="6357938"/>
            <a:ext cx="1647825" cy="461962"/>
          </a:xfrm>
          <a:prstGeom prst="roundRect">
            <a:avLst>
              <a:gd name="adj" fmla="val 37111"/>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98149" name="Line 165"/>
          <p:cNvSpPr>
            <a:spLocks noChangeShapeType="1"/>
          </p:cNvSpPr>
          <p:nvPr/>
        </p:nvSpPr>
        <p:spPr bwMode="auto">
          <a:xfrm flipH="1" flipV="1">
            <a:off x="5200650" y="1963738"/>
            <a:ext cx="2309813" cy="4518025"/>
          </a:xfrm>
          <a:prstGeom prst="line">
            <a:avLst/>
          </a:prstGeom>
          <a:noFill/>
          <a:ln w="57150">
            <a:solidFill>
              <a:srgbClr val="00FFFF"/>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77" name="Rectangle 32"/>
          <p:cNvSpPr>
            <a:spLocks noChangeArrowheads="1"/>
          </p:cNvSpPr>
          <p:nvPr/>
        </p:nvSpPr>
        <p:spPr bwMode="auto">
          <a:xfrm>
            <a:off x="8224838" y="6275388"/>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dirty="0">
                <a:solidFill>
                  <a:srgbClr val="000000"/>
                </a:solidFill>
                <a:latin typeface="Bookman Old Style" pitchFamily="18" charset="0"/>
              </a:rPr>
              <a:t>②</a:t>
            </a:r>
          </a:p>
        </p:txBody>
      </p:sp>
    </p:spTree>
    <p:extLst>
      <p:ext uri="{BB962C8B-B14F-4D97-AF65-F5344CB8AC3E}">
        <p14:creationId xmlns:p14="http://schemas.microsoft.com/office/powerpoint/2010/main" val="3676772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8137"/>
                                        </p:tgtEl>
                                        <p:attrNameLst>
                                          <p:attrName>style.visibility</p:attrName>
                                        </p:attrNameLst>
                                      </p:cBhvr>
                                      <p:to>
                                        <p:strVal val="visible"/>
                                      </p:to>
                                    </p:set>
                                  </p:childTnLst>
                                </p:cTn>
                              </p:par>
                              <p:par>
                                <p:cTn id="7" presetID="35" presetClass="emph" presetSubtype="0" repeatCount="10000" fill="hold" grpId="1" nodeType="withEffect">
                                  <p:stCondLst>
                                    <p:cond delay="0"/>
                                  </p:stCondLst>
                                  <p:childTnLst>
                                    <p:anim calcmode="discrete" valueType="str">
                                      <p:cBhvr>
                                        <p:cTn id="8" dur="500" fill="hold"/>
                                        <p:tgtEl>
                                          <p:spTgt spid="298137"/>
                                        </p:tgtEl>
                                        <p:attrNameLst>
                                          <p:attrName>style.visibility</p:attrName>
                                        </p:attrNameLst>
                                      </p:cBhvr>
                                      <p:tavLst>
                                        <p:tav tm="0">
                                          <p:val>
                                            <p:strVal val="hidden"/>
                                          </p:val>
                                        </p:tav>
                                        <p:tav tm="50000">
                                          <p:val>
                                            <p:strVal val="visible"/>
                                          </p:val>
                                        </p:tav>
                                      </p:tavLst>
                                    </p:anim>
                                  </p:childTnLst>
                                </p:cTn>
                              </p:par>
                              <p:par>
                                <p:cTn id="9" presetID="1" presetClass="entr" presetSubtype="0" fill="hold" grpId="0" nodeType="withEffect">
                                  <p:stCondLst>
                                    <p:cond delay="0"/>
                                  </p:stCondLst>
                                  <p:childTnLst>
                                    <p:set>
                                      <p:cBhvr>
                                        <p:cTn id="10" dur="1" fill="hold">
                                          <p:stCondLst>
                                            <p:cond delay="0"/>
                                          </p:stCondLst>
                                        </p:cTn>
                                        <p:tgtEl>
                                          <p:spTgt spid="298140"/>
                                        </p:tgtEl>
                                        <p:attrNameLst>
                                          <p:attrName>style.visibility</p:attrName>
                                        </p:attrNameLst>
                                      </p:cBhvr>
                                      <p:to>
                                        <p:strVal val="visible"/>
                                      </p:to>
                                    </p:set>
                                  </p:childTnLst>
                                </p:cTn>
                              </p:par>
                              <p:par>
                                <p:cTn id="11" presetID="35" presetClass="emph" presetSubtype="0" repeatCount="10000" fill="hold" grpId="1" nodeType="withEffect">
                                  <p:stCondLst>
                                    <p:cond delay="0"/>
                                  </p:stCondLst>
                                  <p:childTnLst>
                                    <p:anim calcmode="discrete" valueType="str">
                                      <p:cBhvr>
                                        <p:cTn id="12" dur="500" fill="hold"/>
                                        <p:tgtEl>
                                          <p:spTgt spid="298140"/>
                                        </p:tgtEl>
                                        <p:attrNameLst>
                                          <p:attrName>style.visibility</p:attrName>
                                        </p:attrNameLst>
                                      </p:cBhvr>
                                      <p:tavLst>
                                        <p:tav tm="0">
                                          <p:val>
                                            <p:strVal val="hidden"/>
                                          </p:val>
                                        </p:tav>
                                        <p:tav tm="50000">
                                          <p:val>
                                            <p:strVal val="visible"/>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8138"/>
                                        </p:tgtEl>
                                        <p:attrNameLst>
                                          <p:attrName>style.visibility</p:attrName>
                                        </p:attrNameLst>
                                      </p:cBhvr>
                                      <p:to>
                                        <p:strVal val="visible"/>
                                      </p:to>
                                    </p:set>
                                    <p:animEffect transition="in" filter="wipe(down)">
                                      <p:cBhvr>
                                        <p:cTn id="17" dur="500"/>
                                        <p:tgtEl>
                                          <p:spTgt spid="29813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98141"/>
                                        </p:tgtEl>
                                        <p:attrNameLst>
                                          <p:attrName>style.visibility</p:attrName>
                                        </p:attrNameLst>
                                      </p:cBhvr>
                                      <p:to>
                                        <p:strVal val="visible"/>
                                      </p:to>
                                    </p:set>
                                    <p:animEffect transition="in" filter="wipe(down)">
                                      <p:cBhvr>
                                        <p:cTn id="20" dur="500"/>
                                        <p:tgtEl>
                                          <p:spTgt spid="298141"/>
                                        </p:tgtEl>
                                      </p:cBhvr>
                                    </p:animEffect>
                                  </p:childTnLst>
                                </p:cTn>
                              </p:par>
                              <p:par>
                                <p:cTn id="21" presetID="1" presetClass="entr" presetSubtype="0" fill="hold" grpId="1" nodeType="withEffect">
                                  <p:stCondLst>
                                    <p:cond delay="0"/>
                                  </p:stCondLst>
                                  <p:childTnLst>
                                    <p:set>
                                      <p:cBhvr>
                                        <p:cTn id="22" dur="1" fill="hold">
                                          <p:stCondLst>
                                            <p:cond delay="0"/>
                                          </p:stCondLst>
                                        </p:cTn>
                                        <p:tgtEl>
                                          <p:spTgt spid="298130"/>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98131"/>
                                        </p:tgtEl>
                                        <p:attrNameLst>
                                          <p:attrName>style.visibility</p:attrName>
                                        </p:attrNameLst>
                                      </p:cBhvr>
                                      <p:to>
                                        <p:strVal val="visible"/>
                                      </p:to>
                                    </p:set>
                                  </p:childTnLst>
                                </p:cTn>
                              </p:par>
                              <p:par>
                                <p:cTn id="25" presetID="42" presetClass="path" presetSubtype="0" fill="remove" grpId="0" nodeType="withEffect">
                                  <p:stCondLst>
                                    <p:cond delay="0"/>
                                  </p:stCondLst>
                                  <p:childTnLst>
                                    <p:animMotion origin="layout" path="M -3.33333E-6 -1.48148E-6 L 0.07205 0.40579 " pathEditMode="relative" rAng="0" ptsTypes="AA">
                                      <p:cBhvr>
                                        <p:cTn id="26" dur="500" spd="-100000" fill="hold"/>
                                        <p:tgtEl>
                                          <p:spTgt spid="298130"/>
                                        </p:tgtEl>
                                        <p:attrNameLst>
                                          <p:attrName>ppt_x</p:attrName>
                                          <p:attrName>ppt_y</p:attrName>
                                        </p:attrNameLst>
                                      </p:cBhvr>
                                      <p:rCtr x="3594" y="20278"/>
                                    </p:animMotion>
                                  </p:childTnLst>
                                </p:cTn>
                              </p:par>
                              <p:par>
                                <p:cTn id="27" presetID="42" presetClass="path" presetSubtype="0" fill="remove" grpId="0" nodeType="withEffect">
                                  <p:stCondLst>
                                    <p:cond delay="0"/>
                                  </p:stCondLst>
                                  <p:childTnLst>
                                    <p:animMotion origin="layout" path="M -3.05556E-6 -1.48148E-6 L -0.13975 0.49421 " pathEditMode="relative" rAng="0" ptsTypes="AA">
                                      <p:cBhvr>
                                        <p:cTn id="28" dur="500" spd="-100000" fill="hold"/>
                                        <p:tgtEl>
                                          <p:spTgt spid="298131"/>
                                        </p:tgtEl>
                                        <p:attrNameLst>
                                          <p:attrName>ppt_x</p:attrName>
                                          <p:attrName>ppt_y</p:attrName>
                                        </p:attrNameLst>
                                      </p:cBhvr>
                                      <p:rCtr x="-6997" y="24699"/>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2" nodeType="clickEffect">
                                  <p:stCondLst>
                                    <p:cond delay="0"/>
                                  </p:stCondLst>
                                  <p:childTnLst>
                                    <p:set>
                                      <p:cBhvr>
                                        <p:cTn id="32" dur="1" fill="hold">
                                          <p:stCondLst>
                                            <p:cond delay="0"/>
                                          </p:stCondLst>
                                        </p:cTn>
                                        <p:tgtEl>
                                          <p:spTgt spid="298137"/>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98138"/>
                                        </p:tgtEl>
                                        <p:attrNameLst>
                                          <p:attrName>style.visibility</p:attrName>
                                        </p:attrNameLst>
                                      </p:cBhvr>
                                      <p:to>
                                        <p:strVal val="hidden"/>
                                      </p:to>
                                    </p:set>
                                  </p:childTnLst>
                                </p:cTn>
                              </p:par>
                              <p:par>
                                <p:cTn id="35" presetID="1" presetClass="exit" presetSubtype="0" fill="hold" grpId="2" nodeType="withEffect">
                                  <p:stCondLst>
                                    <p:cond delay="0"/>
                                  </p:stCondLst>
                                  <p:childTnLst>
                                    <p:set>
                                      <p:cBhvr>
                                        <p:cTn id="36" dur="1" fill="hold">
                                          <p:stCondLst>
                                            <p:cond delay="0"/>
                                          </p:stCondLst>
                                        </p:cTn>
                                        <p:tgtEl>
                                          <p:spTgt spid="29814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98141"/>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8142"/>
                                        </p:tgtEl>
                                        <p:attrNameLst>
                                          <p:attrName>style.visibility</p:attrName>
                                        </p:attrNameLst>
                                      </p:cBhvr>
                                      <p:to>
                                        <p:strVal val="visible"/>
                                      </p:to>
                                    </p:set>
                                  </p:childTnLst>
                                </p:cTn>
                              </p:par>
                              <p:par>
                                <p:cTn id="43" presetID="35" presetClass="emph" presetSubtype="0" repeatCount="10000" fill="hold" grpId="1" nodeType="withEffect">
                                  <p:stCondLst>
                                    <p:cond delay="0"/>
                                  </p:stCondLst>
                                  <p:childTnLst>
                                    <p:anim calcmode="discrete" valueType="str">
                                      <p:cBhvr>
                                        <p:cTn id="44" dur="500" fill="hold"/>
                                        <p:tgtEl>
                                          <p:spTgt spid="298142"/>
                                        </p:tgtEl>
                                        <p:attrNameLst>
                                          <p:attrName>style.visibility</p:attrName>
                                        </p:attrNameLst>
                                      </p:cBhvr>
                                      <p:tavLst>
                                        <p:tav tm="0">
                                          <p:val>
                                            <p:strVal val="hidden"/>
                                          </p:val>
                                        </p:tav>
                                        <p:tav tm="50000">
                                          <p:val>
                                            <p:strVal val="visible"/>
                                          </p:val>
                                        </p:tav>
                                      </p:tavLst>
                                    </p:anim>
                                  </p:childTnLst>
                                </p:cTn>
                              </p:par>
                              <p:par>
                                <p:cTn id="45" presetID="1" presetClass="entr" presetSubtype="0" fill="hold" grpId="0" nodeType="withEffect">
                                  <p:stCondLst>
                                    <p:cond delay="0"/>
                                  </p:stCondLst>
                                  <p:childTnLst>
                                    <p:set>
                                      <p:cBhvr>
                                        <p:cTn id="46" dur="1" fill="hold">
                                          <p:stCondLst>
                                            <p:cond delay="0"/>
                                          </p:stCondLst>
                                        </p:cTn>
                                        <p:tgtEl>
                                          <p:spTgt spid="298144"/>
                                        </p:tgtEl>
                                        <p:attrNameLst>
                                          <p:attrName>style.visibility</p:attrName>
                                        </p:attrNameLst>
                                      </p:cBhvr>
                                      <p:to>
                                        <p:strVal val="visible"/>
                                      </p:to>
                                    </p:set>
                                  </p:childTnLst>
                                </p:cTn>
                              </p:par>
                              <p:par>
                                <p:cTn id="47" presetID="35" presetClass="emph" presetSubtype="0" repeatCount="10000" fill="hold" grpId="1" nodeType="withEffect">
                                  <p:stCondLst>
                                    <p:cond delay="0"/>
                                  </p:stCondLst>
                                  <p:childTnLst>
                                    <p:anim calcmode="discrete" valueType="str">
                                      <p:cBhvr>
                                        <p:cTn id="48" dur="500" fill="hold"/>
                                        <p:tgtEl>
                                          <p:spTgt spid="298144"/>
                                        </p:tgtEl>
                                        <p:attrNameLst>
                                          <p:attrName>style.visibility</p:attrName>
                                        </p:attrNameLst>
                                      </p:cBhvr>
                                      <p:tavLst>
                                        <p:tav tm="0">
                                          <p:val>
                                            <p:strVal val="hidden"/>
                                          </p:val>
                                        </p:tav>
                                        <p:tav tm="50000">
                                          <p:val>
                                            <p:strVal val="visible"/>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98143"/>
                                        </p:tgtEl>
                                        <p:attrNameLst>
                                          <p:attrName>style.visibility</p:attrName>
                                        </p:attrNameLst>
                                      </p:cBhvr>
                                      <p:to>
                                        <p:strVal val="visible"/>
                                      </p:to>
                                    </p:set>
                                    <p:animEffect transition="in" filter="wipe(down)">
                                      <p:cBhvr>
                                        <p:cTn id="53" dur="500"/>
                                        <p:tgtEl>
                                          <p:spTgt spid="298143"/>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98145"/>
                                        </p:tgtEl>
                                        <p:attrNameLst>
                                          <p:attrName>style.visibility</p:attrName>
                                        </p:attrNameLst>
                                      </p:cBhvr>
                                      <p:to>
                                        <p:strVal val="visible"/>
                                      </p:to>
                                    </p:set>
                                    <p:animEffect transition="in" filter="wipe(down)">
                                      <p:cBhvr>
                                        <p:cTn id="56" dur="500"/>
                                        <p:tgtEl>
                                          <p:spTgt spid="298145"/>
                                        </p:tgtEl>
                                      </p:cBhvr>
                                    </p:animEffect>
                                  </p:childTnLst>
                                </p:cTn>
                              </p:par>
                              <p:par>
                                <p:cTn id="57" presetID="1" presetClass="entr" presetSubtype="0" fill="hold" grpId="1" nodeType="withEffect">
                                  <p:stCondLst>
                                    <p:cond delay="0"/>
                                  </p:stCondLst>
                                  <p:childTnLst>
                                    <p:set>
                                      <p:cBhvr>
                                        <p:cTn id="58" dur="1" fill="hold">
                                          <p:stCondLst>
                                            <p:cond delay="0"/>
                                          </p:stCondLst>
                                        </p:cTn>
                                        <p:tgtEl>
                                          <p:spTgt spid="298124"/>
                                        </p:tgtEl>
                                        <p:attrNameLst>
                                          <p:attrName>style.visibility</p:attrName>
                                        </p:attrNameLst>
                                      </p:cBhvr>
                                      <p:to>
                                        <p:strVal val="visible"/>
                                      </p:to>
                                    </p:set>
                                  </p:childTnLst>
                                </p:cTn>
                              </p:par>
                              <p:par>
                                <p:cTn id="59" presetID="42" presetClass="path" presetSubtype="0" fill="remove" grpId="0" nodeType="withEffect">
                                  <p:stCondLst>
                                    <p:cond delay="0"/>
                                  </p:stCondLst>
                                  <p:childTnLst>
                                    <p:animMotion origin="layout" path="M -2.77778E-7 4.44444E-6 L -0.21163 0.56666 " pathEditMode="relative" rAng="0" ptsTypes="AA">
                                      <p:cBhvr>
                                        <p:cTn id="60" dur="500" spd="-100000" fill="hold"/>
                                        <p:tgtEl>
                                          <p:spTgt spid="298124"/>
                                        </p:tgtEl>
                                        <p:attrNameLst>
                                          <p:attrName>ppt_x</p:attrName>
                                          <p:attrName>ppt_y</p:attrName>
                                        </p:attrNameLst>
                                      </p:cBhvr>
                                      <p:rCtr x="-10590" y="28333"/>
                                    </p:animMotion>
                                  </p:childTnLst>
                                </p:cTn>
                              </p:par>
                              <p:par>
                                <p:cTn id="61" presetID="1" presetClass="entr" presetSubtype="0" fill="hold" grpId="1" nodeType="withEffect">
                                  <p:stCondLst>
                                    <p:cond delay="0"/>
                                  </p:stCondLst>
                                  <p:childTnLst>
                                    <p:set>
                                      <p:cBhvr>
                                        <p:cTn id="62" dur="1" fill="hold">
                                          <p:stCondLst>
                                            <p:cond delay="0"/>
                                          </p:stCondLst>
                                        </p:cTn>
                                        <p:tgtEl>
                                          <p:spTgt spid="298128"/>
                                        </p:tgtEl>
                                        <p:attrNameLst>
                                          <p:attrName>style.visibility</p:attrName>
                                        </p:attrNameLst>
                                      </p:cBhvr>
                                      <p:to>
                                        <p:strVal val="visible"/>
                                      </p:to>
                                    </p:set>
                                  </p:childTnLst>
                                </p:cTn>
                              </p:par>
                              <p:par>
                                <p:cTn id="63" presetID="42" presetClass="path" presetSubtype="0" fill="remove" grpId="0" nodeType="withEffect">
                                  <p:stCondLst>
                                    <p:cond delay="0"/>
                                  </p:stCondLst>
                                  <p:childTnLst>
                                    <p:animMotion origin="layout" path="M -2.5E-6 4.44444E-6 L 0.35157 0.66851 " pathEditMode="relative" rAng="0" ptsTypes="AA">
                                      <p:cBhvr>
                                        <p:cTn id="64" dur="500" spd="-100000" fill="hold"/>
                                        <p:tgtEl>
                                          <p:spTgt spid="298128"/>
                                        </p:tgtEl>
                                        <p:attrNameLst>
                                          <p:attrName>ppt_x</p:attrName>
                                          <p:attrName>ppt_y</p:attrName>
                                        </p:attrNameLst>
                                      </p:cBhvr>
                                      <p:rCtr x="17569" y="33426"/>
                                    </p:animMotion>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1" nodeType="clickEffect">
                                  <p:stCondLst>
                                    <p:cond delay="0"/>
                                  </p:stCondLst>
                                  <p:childTnLst>
                                    <p:set>
                                      <p:cBhvr>
                                        <p:cTn id="68" dur="1" fill="hold">
                                          <p:stCondLst>
                                            <p:cond delay="0"/>
                                          </p:stCondLst>
                                        </p:cTn>
                                        <p:tgtEl>
                                          <p:spTgt spid="298125"/>
                                        </p:tgtEl>
                                        <p:attrNameLst>
                                          <p:attrName>style.visibility</p:attrName>
                                        </p:attrNameLst>
                                      </p:cBhvr>
                                      <p:to>
                                        <p:strVal val="visible"/>
                                      </p:to>
                                    </p:set>
                                  </p:childTnLst>
                                </p:cTn>
                              </p:par>
                              <p:par>
                                <p:cTn id="69" presetID="42" presetClass="path" presetSubtype="0" fill="remove" grpId="0" nodeType="withEffect">
                                  <p:stCondLst>
                                    <p:cond delay="0"/>
                                  </p:stCondLst>
                                  <p:childTnLst>
                                    <p:animMotion origin="layout" path="M -3.88889E-6 4.44444E-6 L 0.94271 0.71944 " pathEditMode="relative" rAng="0" ptsTypes="AA">
                                      <p:cBhvr>
                                        <p:cTn id="70" dur="500" spd="-100000" fill="hold"/>
                                        <p:tgtEl>
                                          <p:spTgt spid="298125"/>
                                        </p:tgtEl>
                                        <p:attrNameLst>
                                          <p:attrName>ppt_x</p:attrName>
                                          <p:attrName>ppt_y</p:attrName>
                                        </p:attrNameLst>
                                      </p:cBhvr>
                                      <p:rCtr x="47135" y="35972"/>
                                    </p:animMotion>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xit" presetSubtype="0" fill="hold" grpId="2" nodeType="clickEffect">
                                  <p:stCondLst>
                                    <p:cond delay="0"/>
                                  </p:stCondLst>
                                  <p:childTnLst>
                                    <p:set>
                                      <p:cBhvr>
                                        <p:cTn id="74" dur="1" fill="hold">
                                          <p:stCondLst>
                                            <p:cond delay="0"/>
                                          </p:stCondLst>
                                        </p:cTn>
                                        <p:tgtEl>
                                          <p:spTgt spid="298142"/>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298143"/>
                                        </p:tgtEl>
                                        <p:attrNameLst>
                                          <p:attrName>style.visibility</p:attrName>
                                        </p:attrNameLst>
                                      </p:cBhvr>
                                      <p:to>
                                        <p:strVal val="hidden"/>
                                      </p:to>
                                    </p:set>
                                  </p:childTnLst>
                                </p:cTn>
                              </p:par>
                              <p:par>
                                <p:cTn id="77" presetID="1" presetClass="exit" presetSubtype="0" fill="hold" grpId="2" nodeType="withEffect">
                                  <p:stCondLst>
                                    <p:cond delay="0"/>
                                  </p:stCondLst>
                                  <p:childTnLst>
                                    <p:set>
                                      <p:cBhvr>
                                        <p:cTn id="78" dur="1" fill="hold">
                                          <p:stCondLst>
                                            <p:cond delay="0"/>
                                          </p:stCondLst>
                                        </p:cTn>
                                        <p:tgtEl>
                                          <p:spTgt spid="298144"/>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98145"/>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98146"/>
                                        </p:tgtEl>
                                        <p:attrNameLst>
                                          <p:attrName>style.visibility</p:attrName>
                                        </p:attrNameLst>
                                      </p:cBhvr>
                                      <p:to>
                                        <p:strVal val="visible"/>
                                      </p:to>
                                    </p:set>
                                  </p:childTnLst>
                                </p:cTn>
                              </p:par>
                              <p:par>
                                <p:cTn id="85" presetID="35" presetClass="emph" presetSubtype="0" repeatCount="10000" fill="hold" grpId="1" nodeType="withEffect">
                                  <p:stCondLst>
                                    <p:cond delay="0"/>
                                  </p:stCondLst>
                                  <p:childTnLst>
                                    <p:anim calcmode="discrete" valueType="str">
                                      <p:cBhvr>
                                        <p:cTn id="86" dur="500" fill="hold"/>
                                        <p:tgtEl>
                                          <p:spTgt spid="298146"/>
                                        </p:tgtEl>
                                        <p:attrNameLst>
                                          <p:attrName>style.visibility</p:attrName>
                                        </p:attrNameLst>
                                      </p:cBhvr>
                                      <p:tavLst>
                                        <p:tav tm="0">
                                          <p:val>
                                            <p:strVal val="hidden"/>
                                          </p:val>
                                        </p:tav>
                                        <p:tav tm="50000">
                                          <p:val>
                                            <p:strVal val="visible"/>
                                          </p:val>
                                        </p:tav>
                                      </p:tavLst>
                                    </p:anim>
                                  </p:childTnLst>
                                </p:cTn>
                              </p:par>
                              <p:par>
                                <p:cTn id="87" presetID="1" presetClass="entr" presetSubtype="0" fill="hold" grpId="0" nodeType="withEffect">
                                  <p:stCondLst>
                                    <p:cond delay="0"/>
                                  </p:stCondLst>
                                  <p:childTnLst>
                                    <p:set>
                                      <p:cBhvr>
                                        <p:cTn id="88" dur="1" fill="hold">
                                          <p:stCondLst>
                                            <p:cond delay="0"/>
                                          </p:stCondLst>
                                        </p:cTn>
                                        <p:tgtEl>
                                          <p:spTgt spid="298148"/>
                                        </p:tgtEl>
                                        <p:attrNameLst>
                                          <p:attrName>style.visibility</p:attrName>
                                        </p:attrNameLst>
                                      </p:cBhvr>
                                      <p:to>
                                        <p:strVal val="visible"/>
                                      </p:to>
                                    </p:set>
                                  </p:childTnLst>
                                </p:cTn>
                              </p:par>
                              <p:par>
                                <p:cTn id="89" presetID="35" presetClass="emph" presetSubtype="0" repeatCount="10000" fill="hold" grpId="1" nodeType="withEffect">
                                  <p:stCondLst>
                                    <p:cond delay="0"/>
                                  </p:stCondLst>
                                  <p:childTnLst>
                                    <p:anim calcmode="discrete" valueType="str">
                                      <p:cBhvr>
                                        <p:cTn id="90" dur="500" fill="hold"/>
                                        <p:tgtEl>
                                          <p:spTgt spid="298148"/>
                                        </p:tgtEl>
                                        <p:attrNameLst>
                                          <p:attrName>style.visibility</p:attrName>
                                        </p:attrNameLst>
                                      </p:cBhvr>
                                      <p:tavLst>
                                        <p:tav tm="0">
                                          <p:val>
                                            <p:strVal val="hidden"/>
                                          </p:val>
                                        </p:tav>
                                        <p:tav tm="50000">
                                          <p:val>
                                            <p:strVal val="visible"/>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298147"/>
                                        </p:tgtEl>
                                        <p:attrNameLst>
                                          <p:attrName>style.visibility</p:attrName>
                                        </p:attrNameLst>
                                      </p:cBhvr>
                                      <p:to>
                                        <p:strVal val="visible"/>
                                      </p:to>
                                    </p:set>
                                    <p:animEffect transition="in" filter="wipe(down)">
                                      <p:cBhvr>
                                        <p:cTn id="95" dur="500"/>
                                        <p:tgtEl>
                                          <p:spTgt spid="298147"/>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298149"/>
                                        </p:tgtEl>
                                        <p:attrNameLst>
                                          <p:attrName>style.visibility</p:attrName>
                                        </p:attrNameLst>
                                      </p:cBhvr>
                                      <p:to>
                                        <p:strVal val="visible"/>
                                      </p:to>
                                    </p:set>
                                    <p:animEffect transition="in" filter="wipe(down)">
                                      <p:cBhvr>
                                        <p:cTn id="98" dur="500"/>
                                        <p:tgtEl>
                                          <p:spTgt spid="298149"/>
                                        </p:tgtEl>
                                      </p:cBhvr>
                                    </p:animEffect>
                                  </p:childTnLst>
                                </p:cTn>
                              </p:par>
                              <p:par>
                                <p:cTn id="99" presetID="1" presetClass="entr" presetSubtype="0" fill="hold" grpId="1" nodeType="withEffect">
                                  <p:stCondLst>
                                    <p:cond delay="0"/>
                                  </p:stCondLst>
                                  <p:childTnLst>
                                    <p:set>
                                      <p:cBhvr>
                                        <p:cTn id="100" dur="1" fill="hold">
                                          <p:stCondLst>
                                            <p:cond delay="0"/>
                                          </p:stCondLst>
                                        </p:cTn>
                                        <p:tgtEl>
                                          <p:spTgt spid="298126"/>
                                        </p:tgtEl>
                                        <p:attrNameLst>
                                          <p:attrName>style.visibility</p:attrName>
                                        </p:attrNameLst>
                                      </p:cBhvr>
                                      <p:to>
                                        <p:strVal val="visible"/>
                                      </p:to>
                                    </p:set>
                                  </p:childTnLst>
                                </p:cTn>
                              </p:par>
                              <p:par>
                                <p:cTn id="101" presetID="42" presetClass="path" presetSubtype="0" fill="remove" grpId="0" nodeType="withEffect">
                                  <p:stCondLst>
                                    <p:cond delay="0"/>
                                  </p:stCondLst>
                                  <p:childTnLst>
                                    <p:animMotion origin="layout" path="M 1.66667E-6 3.33333E-6 L -0.27934 0.70393 " pathEditMode="relative" rAng="0" ptsTypes="AA">
                                      <p:cBhvr>
                                        <p:cTn id="102" dur="500" spd="-100000" fill="hold"/>
                                        <p:tgtEl>
                                          <p:spTgt spid="298126"/>
                                        </p:tgtEl>
                                        <p:attrNameLst>
                                          <p:attrName>ppt_x</p:attrName>
                                          <p:attrName>ppt_y</p:attrName>
                                        </p:attrNameLst>
                                      </p:cBhvr>
                                      <p:rCtr x="-13976" y="35185"/>
                                    </p:animMotion>
                                  </p:childTnLst>
                                </p:cTn>
                              </p:par>
                              <p:par>
                                <p:cTn id="103" presetID="1" presetClass="entr" presetSubtype="0" fill="hold" grpId="1" nodeType="withEffect">
                                  <p:stCondLst>
                                    <p:cond delay="0"/>
                                  </p:stCondLst>
                                  <p:childTnLst>
                                    <p:set>
                                      <p:cBhvr>
                                        <p:cTn id="104" dur="1" fill="hold">
                                          <p:stCondLst>
                                            <p:cond delay="0"/>
                                          </p:stCondLst>
                                        </p:cTn>
                                        <p:tgtEl>
                                          <p:spTgt spid="298129"/>
                                        </p:tgtEl>
                                        <p:attrNameLst>
                                          <p:attrName>style.visibility</p:attrName>
                                        </p:attrNameLst>
                                      </p:cBhvr>
                                      <p:to>
                                        <p:strVal val="visible"/>
                                      </p:to>
                                    </p:set>
                                  </p:childTnLst>
                                </p:cTn>
                              </p:par>
                              <p:par>
                                <p:cTn id="105" presetID="42" presetClass="path" presetSubtype="0" fill="remove" grpId="0" nodeType="withEffect">
                                  <p:stCondLst>
                                    <p:cond delay="0"/>
                                  </p:stCondLst>
                                  <p:childTnLst>
                                    <p:animMotion origin="layout" path="M 1.94444E-6 3.33333E-6 L 0.26024 0.69814 " pathEditMode="relative" rAng="0" ptsTypes="AA">
                                      <p:cBhvr>
                                        <p:cTn id="106" dur="500" spd="-100000" fill="hold"/>
                                        <p:tgtEl>
                                          <p:spTgt spid="298129"/>
                                        </p:tgtEl>
                                        <p:attrNameLst>
                                          <p:attrName>ppt_x</p:attrName>
                                          <p:attrName>ppt_y</p:attrName>
                                        </p:attrNameLst>
                                      </p:cBhvr>
                                      <p:rCtr x="13003" y="34907"/>
                                    </p:animMotion>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1" nodeType="clickEffect">
                                  <p:stCondLst>
                                    <p:cond delay="0"/>
                                  </p:stCondLst>
                                  <p:childTnLst>
                                    <p:set>
                                      <p:cBhvr>
                                        <p:cTn id="110" dur="1" fill="hold">
                                          <p:stCondLst>
                                            <p:cond delay="0"/>
                                          </p:stCondLst>
                                        </p:cTn>
                                        <p:tgtEl>
                                          <p:spTgt spid="298127"/>
                                        </p:tgtEl>
                                        <p:attrNameLst>
                                          <p:attrName>style.visibility</p:attrName>
                                        </p:attrNameLst>
                                      </p:cBhvr>
                                      <p:to>
                                        <p:strVal val="visible"/>
                                      </p:to>
                                    </p:set>
                                  </p:childTnLst>
                                </p:cTn>
                              </p:par>
                              <p:par>
                                <p:cTn id="111" presetID="42" presetClass="path" presetSubtype="0" fill="remove" grpId="0" nodeType="withEffect">
                                  <p:stCondLst>
                                    <p:cond delay="0"/>
                                  </p:stCondLst>
                                  <p:childTnLst>
                                    <p:animMotion origin="layout" path="M -3.88889E-6 -1.54487E-6 L 0.8974 0.69565 " pathEditMode="relative" rAng="0" ptsTypes="AA">
                                      <p:cBhvr>
                                        <p:cTn id="112" dur="500" spd="-100000" fill="hold"/>
                                        <p:tgtEl>
                                          <p:spTgt spid="298127"/>
                                        </p:tgtEl>
                                        <p:attrNameLst>
                                          <p:attrName>ppt_x</p:attrName>
                                          <p:attrName>ppt_y</p:attrName>
                                        </p:attrNameLst>
                                      </p:cBhvr>
                                      <p:rCtr x="44861" y="34783"/>
                                    </p:animMotion>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xit" presetSubtype="0" fill="hold" grpId="2" nodeType="clickEffect">
                                  <p:stCondLst>
                                    <p:cond delay="0"/>
                                  </p:stCondLst>
                                  <p:childTnLst>
                                    <p:set>
                                      <p:cBhvr>
                                        <p:cTn id="116" dur="1" fill="hold">
                                          <p:stCondLst>
                                            <p:cond delay="0"/>
                                          </p:stCondLst>
                                        </p:cTn>
                                        <p:tgtEl>
                                          <p:spTgt spid="298146"/>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298147"/>
                                        </p:tgtEl>
                                        <p:attrNameLst>
                                          <p:attrName>style.visibility</p:attrName>
                                        </p:attrNameLst>
                                      </p:cBhvr>
                                      <p:to>
                                        <p:strVal val="hidden"/>
                                      </p:to>
                                    </p:set>
                                  </p:childTnLst>
                                </p:cTn>
                              </p:par>
                              <p:par>
                                <p:cTn id="119" presetID="1" presetClass="exit" presetSubtype="0" fill="hold" grpId="2" nodeType="withEffect">
                                  <p:stCondLst>
                                    <p:cond delay="0"/>
                                  </p:stCondLst>
                                  <p:childTnLst>
                                    <p:set>
                                      <p:cBhvr>
                                        <p:cTn id="120" dur="1" fill="hold">
                                          <p:stCondLst>
                                            <p:cond delay="0"/>
                                          </p:stCondLst>
                                        </p:cTn>
                                        <p:tgtEl>
                                          <p:spTgt spid="298148"/>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2981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124" grpId="0"/>
      <p:bldP spid="298124" grpId="1"/>
      <p:bldP spid="298125" grpId="0"/>
      <p:bldP spid="298125" grpId="1"/>
      <p:bldP spid="298126" grpId="0"/>
      <p:bldP spid="298126" grpId="1"/>
      <p:bldP spid="298127" grpId="0"/>
      <p:bldP spid="298127" grpId="1"/>
      <p:bldP spid="298128" grpId="0"/>
      <p:bldP spid="298128" grpId="1"/>
      <p:bldP spid="298129" grpId="0"/>
      <p:bldP spid="298129" grpId="1"/>
      <p:bldP spid="298130" grpId="0"/>
      <p:bldP spid="298130" grpId="1"/>
      <p:bldP spid="298131" grpId="0"/>
      <p:bldP spid="298131" grpId="1"/>
      <p:bldP spid="298137" grpId="0" animBg="1"/>
      <p:bldP spid="298137" grpId="1" animBg="1"/>
      <p:bldP spid="298137" grpId="2" animBg="1"/>
      <p:bldP spid="298138" grpId="0" animBg="1"/>
      <p:bldP spid="298138" grpId="1" animBg="1"/>
      <p:bldP spid="298140" grpId="0" animBg="1"/>
      <p:bldP spid="298140" grpId="1" animBg="1"/>
      <p:bldP spid="298140" grpId="2" animBg="1"/>
      <p:bldP spid="298141" grpId="0" animBg="1"/>
      <p:bldP spid="298141" grpId="1" animBg="1"/>
      <p:bldP spid="298142" grpId="0" animBg="1"/>
      <p:bldP spid="298142" grpId="1" animBg="1"/>
      <p:bldP spid="298142" grpId="2" animBg="1"/>
      <p:bldP spid="298143" grpId="0" animBg="1"/>
      <p:bldP spid="298143" grpId="1" animBg="1"/>
      <p:bldP spid="298144" grpId="0" animBg="1"/>
      <p:bldP spid="298144" grpId="1" animBg="1"/>
      <p:bldP spid="298144" grpId="2" animBg="1"/>
      <p:bldP spid="298145" grpId="0" animBg="1"/>
      <p:bldP spid="298145" grpId="1" animBg="1"/>
      <p:bldP spid="298146" grpId="0" animBg="1"/>
      <p:bldP spid="298146" grpId="1" animBg="1"/>
      <p:bldP spid="298146" grpId="2" animBg="1"/>
      <p:bldP spid="298147" grpId="0" animBg="1"/>
      <p:bldP spid="298147" grpId="1" animBg="1"/>
      <p:bldP spid="298148" grpId="0" animBg="1"/>
      <p:bldP spid="298148" grpId="1" animBg="1"/>
      <p:bldP spid="298148" grpId="2" animBg="1"/>
      <p:bldP spid="298149" grpId="0" animBg="1"/>
      <p:bldP spid="29814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ChangeArrowheads="1"/>
          </p:cNvSpPr>
          <p:nvPr/>
        </p:nvSpPr>
        <p:spPr bwMode="auto">
          <a:xfrm>
            <a:off x="1944688" y="765175"/>
            <a:ext cx="2592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i="1">
                <a:solidFill>
                  <a:srgbClr val="000000"/>
                </a:solidFill>
                <a:latin typeface="Bookman Old Style" pitchFamily="18" charset="0"/>
              </a:rPr>
              <a:t>m</a:t>
            </a:r>
            <a:r>
              <a:rPr lang="en-US" altLang="ja-JP" baseline="-25000">
                <a:solidFill>
                  <a:srgbClr val="000000"/>
                </a:solidFill>
              </a:rPr>
              <a:t>1</a:t>
            </a:r>
            <a:r>
              <a:rPr lang="en-US" altLang="ja-JP" i="1">
                <a:solidFill>
                  <a:srgbClr val="000000"/>
                </a:solidFill>
                <a:latin typeface="Bookman Old Style" pitchFamily="18" charset="0"/>
              </a:rPr>
              <a:t>v</a:t>
            </a:r>
            <a:r>
              <a:rPr lang="en-US" altLang="ja-JP" baseline="-25000">
                <a:solidFill>
                  <a:srgbClr val="000000"/>
                </a:solidFill>
              </a:rPr>
              <a:t>1</a:t>
            </a:r>
            <a:r>
              <a:rPr lang="en-US" altLang="ja-JP" i="1">
                <a:solidFill>
                  <a:srgbClr val="000000"/>
                </a:solidFill>
                <a:latin typeface="Bookman Old Style" pitchFamily="18" charset="0"/>
              </a:rPr>
              <a:t>'</a:t>
            </a:r>
            <a:r>
              <a:rPr lang="en-US" altLang="ja-JP" baseline="-25000">
                <a:solidFill>
                  <a:srgbClr val="000000"/>
                </a:solidFill>
                <a:latin typeface="Bookman Old Style" pitchFamily="18" charset="0"/>
              </a:rPr>
              <a:t> </a:t>
            </a:r>
            <a:r>
              <a:rPr lang="en-US" altLang="ja-JP">
                <a:solidFill>
                  <a:srgbClr val="000000"/>
                </a:solidFill>
                <a:latin typeface="Symbol" pitchFamily="18" charset="2"/>
              </a:rPr>
              <a:t>+</a:t>
            </a:r>
            <a:r>
              <a:rPr lang="en-US" altLang="ja-JP" i="1">
                <a:solidFill>
                  <a:srgbClr val="000000"/>
                </a:solidFill>
                <a:latin typeface="Bookman Old Style" pitchFamily="18" charset="0"/>
              </a:rPr>
              <a:t>m</a:t>
            </a:r>
            <a:r>
              <a:rPr lang="en-US" altLang="ja-JP" baseline="-25000">
                <a:solidFill>
                  <a:srgbClr val="000000"/>
                </a:solidFill>
              </a:rPr>
              <a:t>2</a:t>
            </a:r>
            <a:r>
              <a:rPr lang="en-US" altLang="ja-JP" i="1">
                <a:solidFill>
                  <a:srgbClr val="000000"/>
                </a:solidFill>
                <a:latin typeface="Bookman Old Style" pitchFamily="18" charset="0"/>
              </a:rPr>
              <a:t>v</a:t>
            </a:r>
            <a:r>
              <a:rPr lang="en-US" altLang="ja-JP" baseline="-25000">
                <a:solidFill>
                  <a:srgbClr val="000000"/>
                </a:solidFill>
              </a:rPr>
              <a:t>2</a:t>
            </a:r>
            <a:r>
              <a:rPr lang="en-US" altLang="ja-JP" i="1">
                <a:solidFill>
                  <a:srgbClr val="000000"/>
                </a:solidFill>
                <a:latin typeface="Bookman Old Style" pitchFamily="18" charset="0"/>
              </a:rPr>
              <a:t>' </a:t>
            </a:r>
            <a:r>
              <a:rPr lang="en-US" altLang="ja-JP">
                <a:solidFill>
                  <a:srgbClr val="000000"/>
                </a:solidFill>
                <a:latin typeface="Symbol" pitchFamily="18" charset="2"/>
              </a:rPr>
              <a:t>=</a:t>
            </a:r>
            <a:endParaRPr lang="en-US" altLang="ja-JP" baseline="-25000">
              <a:solidFill>
                <a:srgbClr val="000000"/>
              </a:solidFill>
            </a:endParaRPr>
          </a:p>
        </p:txBody>
      </p:sp>
      <p:sp>
        <p:nvSpPr>
          <p:cNvPr id="10243" name="Rectangle 9"/>
          <p:cNvSpPr>
            <a:spLocks noChangeArrowheads="1"/>
          </p:cNvSpPr>
          <p:nvPr/>
        </p:nvSpPr>
        <p:spPr bwMode="auto">
          <a:xfrm>
            <a:off x="0" y="765175"/>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Bookman Old Style" pitchFamily="18" charset="0"/>
              </a:rPr>
              <a:t>①</a:t>
            </a:r>
          </a:p>
        </p:txBody>
      </p:sp>
      <p:sp>
        <p:nvSpPr>
          <p:cNvPr id="10244" name="Rectangle 10"/>
          <p:cNvSpPr>
            <a:spLocks noChangeArrowheads="1"/>
          </p:cNvSpPr>
          <p:nvPr/>
        </p:nvSpPr>
        <p:spPr bwMode="auto">
          <a:xfrm>
            <a:off x="2339975" y="1484313"/>
            <a:ext cx="2160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i="1">
                <a:solidFill>
                  <a:srgbClr val="000000"/>
                </a:solidFill>
                <a:latin typeface="Bookman Old Style" pitchFamily="18" charset="0"/>
              </a:rPr>
              <a:t>v</a:t>
            </a:r>
            <a:r>
              <a:rPr lang="en-US" altLang="ja-JP" baseline="-25000">
                <a:solidFill>
                  <a:srgbClr val="000000"/>
                </a:solidFill>
              </a:rPr>
              <a:t>1</a:t>
            </a:r>
            <a:r>
              <a:rPr lang="en-US" altLang="ja-JP" i="1">
                <a:solidFill>
                  <a:srgbClr val="000000"/>
                </a:solidFill>
                <a:latin typeface="Bookman Old Style" pitchFamily="18" charset="0"/>
              </a:rPr>
              <a:t>' </a:t>
            </a:r>
            <a:r>
              <a:rPr lang="en-US" altLang="ja-JP" i="1">
                <a:solidFill>
                  <a:srgbClr val="000000"/>
                </a:solidFill>
                <a:latin typeface="Symbol" pitchFamily="18" charset="2"/>
              </a:rPr>
              <a:t>-</a:t>
            </a:r>
            <a:r>
              <a:rPr lang="ja-JP" altLang="en-US" i="1">
                <a:solidFill>
                  <a:srgbClr val="000000"/>
                </a:solidFill>
                <a:latin typeface="Symbol" pitchFamily="18" charset="2"/>
              </a:rPr>
              <a:t>　</a:t>
            </a:r>
            <a:r>
              <a:rPr lang="ja-JP" altLang="en-US">
                <a:solidFill>
                  <a:srgbClr val="000000"/>
                </a:solidFill>
                <a:latin typeface="Bookman Old Style" pitchFamily="18" charset="0"/>
              </a:rPr>
              <a:t>  </a:t>
            </a:r>
            <a:r>
              <a:rPr lang="en-US" altLang="ja-JP" i="1">
                <a:solidFill>
                  <a:srgbClr val="000000"/>
                </a:solidFill>
                <a:latin typeface="Bookman Old Style" pitchFamily="18" charset="0"/>
              </a:rPr>
              <a:t>v</a:t>
            </a:r>
            <a:r>
              <a:rPr lang="en-US" altLang="ja-JP" baseline="-25000">
                <a:solidFill>
                  <a:srgbClr val="000000"/>
                </a:solidFill>
              </a:rPr>
              <a:t>2</a:t>
            </a:r>
            <a:r>
              <a:rPr lang="en-US" altLang="ja-JP" i="1">
                <a:solidFill>
                  <a:srgbClr val="000000"/>
                </a:solidFill>
                <a:latin typeface="Bookman Old Style" pitchFamily="18" charset="0"/>
              </a:rPr>
              <a:t>'</a:t>
            </a:r>
            <a:r>
              <a:rPr lang="en-US" altLang="ja-JP" baseline="-25000">
                <a:solidFill>
                  <a:srgbClr val="000000"/>
                </a:solidFill>
                <a:latin typeface="Bookman Old Style" pitchFamily="18" charset="0"/>
              </a:rPr>
              <a:t> </a:t>
            </a:r>
            <a:r>
              <a:rPr lang="en-US" altLang="ja-JP">
                <a:solidFill>
                  <a:srgbClr val="000000"/>
                </a:solidFill>
                <a:latin typeface="Symbol" pitchFamily="18" charset="2"/>
              </a:rPr>
              <a:t>=</a:t>
            </a:r>
          </a:p>
        </p:txBody>
      </p:sp>
      <p:sp>
        <p:nvSpPr>
          <p:cNvPr id="10245" name="Rectangle 12"/>
          <p:cNvSpPr>
            <a:spLocks noChangeArrowheads="1"/>
          </p:cNvSpPr>
          <p:nvPr/>
        </p:nvSpPr>
        <p:spPr bwMode="auto">
          <a:xfrm>
            <a:off x="0" y="1484313"/>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a:solidFill>
                  <a:srgbClr val="000000"/>
                </a:solidFill>
                <a:latin typeface="Bookman Old Style" pitchFamily="18" charset="0"/>
              </a:rPr>
              <a:t>②</a:t>
            </a:r>
          </a:p>
        </p:txBody>
      </p:sp>
      <p:sp>
        <p:nvSpPr>
          <p:cNvPr id="10246" name="Rectangle 32"/>
          <p:cNvSpPr>
            <a:spLocks noChangeArrowheads="1"/>
          </p:cNvSpPr>
          <p:nvPr/>
        </p:nvSpPr>
        <p:spPr bwMode="auto">
          <a:xfrm>
            <a:off x="4356100" y="765175"/>
            <a:ext cx="1603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Symbol" pitchFamily="18" charset="2"/>
              </a:rPr>
              <a:t>-</a:t>
            </a:r>
            <a:r>
              <a:rPr kumimoji="0" lang="en-US" altLang="ja-JP">
                <a:solidFill>
                  <a:srgbClr val="000000"/>
                </a:solidFill>
              </a:rPr>
              <a:t>60kgm/s</a:t>
            </a:r>
          </a:p>
        </p:txBody>
      </p:sp>
      <p:sp>
        <p:nvSpPr>
          <p:cNvPr id="10247" name="Rectangle 33"/>
          <p:cNvSpPr>
            <a:spLocks noChangeArrowheads="1"/>
          </p:cNvSpPr>
          <p:nvPr/>
        </p:nvSpPr>
        <p:spPr bwMode="auto">
          <a:xfrm>
            <a:off x="4356100" y="1484313"/>
            <a:ext cx="1247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Symbol" pitchFamily="18" charset="2"/>
              </a:rPr>
              <a:t>-</a:t>
            </a:r>
            <a:r>
              <a:rPr kumimoji="0" lang="en-US" altLang="ja-JP">
                <a:solidFill>
                  <a:srgbClr val="000000"/>
                </a:solidFill>
              </a:rPr>
              <a:t>12m/s</a:t>
            </a:r>
          </a:p>
        </p:txBody>
      </p:sp>
      <p:sp>
        <p:nvSpPr>
          <p:cNvPr id="10248" name="Rectangle 42"/>
          <p:cNvSpPr>
            <a:spLocks noChangeArrowheads="1"/>
          </p:cNvSpPr>
          <p:nvPr/>
        </p:nvSpPr>
        <p:spPr bwMode="auto">
          <a:xfrm>
            <a:off x="969963" y="0"/>
            <a:ext cx="15287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m</a:t>
            </a:r>
            <a:r>
              <a:rPr kumimoji="0" lang="en-US" altLang="ja-JP" baseline="-25000">
                <a:solidFill>
                  <a:srgbClr val="000000"/>
                </a:solidFill>
              </a:rPr>
              <a:t>1</a:t>
            </a:r>
            <a:r>
              <a:rPr kumimoji="0" lang="en-US" altLang="ja-JP">
                <a:solidFill>
                  <a:srgbClr val="000000"/>
                </a:solidFill>
              </a:rPr>
              <a:t>=10kg</a:t>
            </a:r>
          </a:p>
        </p:txBody>
      </p:sp>
      <p:sp>
        <p:nvSpPr>
          <p:cNvPr id="10249" name="Rectangle 44"/>
          <p:cNvSpPr>
            <a:spLocks noChangeArrowheads="1"/>
          </p:cNvSpPr>
          <p:nvPr/>
        </p:nvSpPr>
        <p:spPr bwMode="auto">
          <a:xfrm>
            <a:off x="2987675" y="0"/>
            <a:ext cx="15287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m</a:t>
            </a:r>
            <a:r>
              <a:rPr kumimoji="0" lang="en-US" altLang="ja-JP" baseline="-25000">
                <a:solidFill>
                  <a:srgbClr val="000000"/>
                </a:solidFill>
              </a:rPr>
              <a:t>2</a:t>
            </a:r>
            <a:r>
              <a:rPr kumimoji="0" lang="en-US" altLang="ja-JP">
                <a:solidFill>
                  <a:srgbClr val="000000"/>
                </a:solidFill>
              </a:rPr>
              <a:t>=20kg</a:t>
            </a:r>
          </a:p>
        </p:txBody>
      </p:sp>
      <p:sp>
        <p:nvSpPr>
          <p:cNvPr id="287798" name="Rectangle 54"/>
          <p:cNvSpPr>
            <a:spLocks noChangeArrowheads="1"/>
          </p:cNvSpPr>
          <p:nvPr/>
        </p:nvSpPr>
        <p:spPr bwMode="auto">
          <a:xfrm>
            <a:off x="5508625" y="1484313"/>
            <a:ext cx="1133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CC99"/>
                </a:solidFill>
              </a:rPr>
              <a:t>(10kg)</a:t>
            </a:r>
          </a:p>
        </p:txBody>
      </p:sp>
      <p:sp>
        <p:nvSpPr>
          <p:cNvPr id="287800" name="Rectangle 56"/>
          <p:cNvSpPr>
            <a:spLocks noChangeArrowheads="1"/>
          </p:cNvSpPr>
          <p:nvPr/>
        </p:nvSpPr>
        <p:spPr bwMode="auto">
          <a:xfrm>
            <a:off x="6588125" y="1484313"/>
            <a:ext cx="3794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CC99"/>
                </a:solidFill>
                <a:latin typeface="Symbol" pitchFamily="18" charset="2"/>
              </a:rPr>
              <a:t>=</a:t>
            </a:r>
          </a:p>
        </p:txBody>
      </p:sp>
      <p:sp>
        <p:nvSpPr>
          <p:cNvPr id="287801" name="Rectangle 57"/>
          <p:cNvSpPr>
            <a:spLocks noChangeArrowheads="1"/>
          </p:cNvSpPr>
          <p:nvPr/>
        </p:nvSpPr>
        <p:spPr bwMode="auto">
          <a:xfrm>
            <a:off x="6877050" y="1484313"/>
            <a:ext cx="1870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CC99"/>
                </a:solidFill>
                <a:latin typeface="Symbol" pitchFamily="18" charset="2"/>
              </a:rPr>
              <a:t>-</a:t>
            </a:r>
            <a:r>
              <a:rPr kumimoji="0" lang="en-US" altLang="ja-JP">
                <a:solidFill>
                  <a:srgbClr val="00CC99"/>
                </a:solidFill>
              </a:rPr>
              <a:t> 120kgm/s</a:t>
            </a:r>
          </a:p>
        </p:txBody>
      </p:sp>
      <p:sp>
        <p:nvSpPr>
          <p:cNvPr id="287802" name="Rectangle 58"/>
          <p:cNvSpPr>
            <a:spLocks noChangeArrowheads="1"/>
          </p:cNvSpPr>
          <p:nvPr/>
        </p:nvSpPr>
        <p:spPr bwMode="auto">
          <a:xfrm>
            <a:off x="1944688" y="2270125"/>
            <a:ext cx="1547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a:solidFill>
                  <a:srgbClr val="000000"/>
                </a:solidFill>
              </a:rPr>
              <a:t>(</a:t>
            </a:r>
            <a:r>
              <a:rPr lang="en-US" altLang="ja-JP" i="1">
                <a:solidFill>
                  <a:srgbClr val="000000"/>
                </a:solidFill>
                <a:latin typeface="Bookman Old Style" pitchFamily="18" charset="0"/>
              </a:rPr>
              <a:t>    </a:t>
            </a:r>
            <a:r>
              <a:rPr lang="en-US" altLang="ja-JP">
                <a:solidFill>
                  <a:srgbClr val="000000"/>
                </a:solidFill>
                <a:latin typeface="Symbol" pitchFamily="18" charset="2"/>
              </a:rPr>
              <a:t>+</a:t>
            </a:r>
            <a:r>
              <a:rPr lang="en-US" altLang="ja-JP" i="1">
                <a:solidFill>
                  <a:srgbClr val="000000"/>
                </a:solidFill>
                <a:latin typeface="Bookman Old Style" pitchFamily="18" charset="0"/>
              </a:rPr>
              <a:t>    </a:t>
            </a:r>
            <a:r>
              <a:rPr kumimoji="0" lang="en-US" altLang="ja-JP">
                <a:solidFill>
                  <a:srgbClr val="000000"/>
                </a:solidFill>
              </a:rPr>
              <a:t>)</a:t>
            </a:r>
            <a:r>
              <a:rPr lang="en-US" altLang="ja-JP" baseline="-25000">
                <a:solidFill>
                  <a:srgbClr val="000000"/>
                </a:solidFill>
              </a:rPr>
              <a:t>         </a:t>
            </a:r>
            <a:endParaRPr lang="en-US" altLang="ja-JP">
              <a:solidFill>
                <a:srgbClr val="000000"/>
              </a:solidFill>
              <a:latin typeface="Symbol" pitchFamily="18" charset="2"/>
            </a:endParaRPr>
          </a:p>
        </p:txBody>
      </p:sp>
      <p:sp>
        <p:nvSpPr>
          <p:cNvPr id="287806" name="Rectangle 62"/>
          <p:cNvSpPr>
            <a:spLocks noChangeArrowheads="1"/>
          </p:cNvSpPr>
          <p:nvPr/>
        </p:nvSpPr>
        <p:spPr bwMode="auto">
          <a:xfrm>
            <a:off x="3976688" y="2276475"/>
            <a:ext cx="3794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287807" name="Rectangle 63"/>
          <p:cNvSpPr>
            <a:spLocks noChangeArrowheads="1"/>
          </p:cNvSpPr>
          <p:nvPr/>
        </p:nvSpPr>
        <p:spPr bwMode="auto">
          <a:xfrm>
            <a:off x="4357688" y="2276475"/>
            <a:ext cx="14081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60kgm/s</a:t>
            </a:r>
          </a:p>
        </p:txBody>
      </p:sp>
      <p:sp>
        <p:nvSpPr>
          <p:cNvPr id="287809" name="Rectangle 65"/>
          <p:cNvSpPr>
            <a:spLocks noChangeArrowheads="1"/>
          </p:cNvSpPr>
          <p:nvPr/>
        </p:nvSpPr>
        <p:spPr bwMode="auto">
          <a:xfrm>
            <a:off x="3817938" y="3095357"/>
            <a:ext cx="16668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Symbol" pitchFamily="18" charset="2"/>
              </a:rPr>
              <a:t>(              </a:t>
            </a:r>
            <a:r>
              <a:rPr kumimoji="0" lang="en-US" altLang="ja-JP">
                <a:solidFill>
                  <a:srgbClr val="000000"/>
                </a:solidFill>
              </a:rPr>
              <a:t>)</a:t>
            </a:r>
          </a:p>
        </p:txBody>
      </p:sp>
      <p:sp>
        <p:nvSpPr>
          <p:cNvPr id="287810" name="Rectangle 66"/>
          <p:cNvSpPr>
            <a:spLocks noChangeArrowheads="1"/>
          </p:cNvSpPr>
          <p:nvPr/>
        </p:nvSpPr>
        <p:spPr bwMode="auto">
          <a:xfrm>
            <a:off x="5400675" y="3096944"/>
            <a:ext cx="282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a:t>
            </a:r>
          </a:p>
        </p:txBody>
      </p:sp>
      <p:sp>
        <p:nvSpPr>
          <p:cNvPr id="287811" name="Rectangle 67"/>
          <p:cNvSpPr>
            <a:spLocks noChangeArrowheads="1"/>
          </p:cNvSpPr>
          <p:nvPr/>
        </p:nvSpPr>
        <p:spPr bwMode="auto">
          <a:xfrm>
            <a:off x="5548313" y="3096944"/>
            <a:ext cx="1133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        )</a:t>
            </a:r>
          </a:p>
        </p:txBody>
      </p:sp>
      <p:sp>
        <p:nvSpPr>
          <p:cNvPr id="287812" name="Rectangle 68"/>
          <p:cNvSpPr>
            <a:spLocks noChangeArrowheads="1"/>
          </p:cNvSpPr>
          <p:nvPr/>
        </p:nvSpPr>
        <p:spPr bwMode="auto">
          <a:xfrm>
            <a:off x="6769100" y="3095357"/>
            <a:ext cx="3794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287813" name="Rectangle 69"/>
          <p:cNvSpPr>
            <a:spLocks noChangeArrowheads="1"/>
          </p:cNvSpPr>
          <p:nvPr/>
        </p:nvSpPr>
        <p:spPr bwMode="auto">
          <a:xfrm>
            <a:off x="7127875" y="3101707"/>
            <a:ext cx="11414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2.0m/s</a:t>
            </a:r>
          </a:p>
        </p:txBody>
      </p:sp>
      <p:sp>
        <p:nvSpPr>
          <p:cNvPr id="287817" name="Rectangle 73"/>
          <p:cNvSpPr>
            <a:spLocks noChangeArrowheads="1"/>
          </p:cNvSpPr>
          <p:nvPr/>
        </p:nvSpPr>
        <p:spPr bwMode="auto">
          <a:xfrm>
            <a:off x="3532735" y="4832843"/>
            <a:ext cx="379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287818" name="Rectangle 74"/>
          <p:cNvSpPr>
            <a:spLocks noChangeArrowheads="1"/>
          </p:cNvSpPr>
          <p:nvPr/>
        </p:nvSpPr>
        <p:spPr bwMode="auto">
          <a:xfrm>
            <a:off x="5402810" y="4820143"/>
            <a:ext cx="1141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2.0m/s</a:t>
            </a:r>
          </a:p>
        </p:txBody>
      </p:sp>
      <p:sp>
        <p:nvSpPr>
          <p:cNvPr id="287819" name="Rectangle 75"/>
          <p:cNvSpPr>
            <a:spLocks noChangeArrowheads="1"/>
          </p:cNvSpPr>
          <p:nvPr/>
        </p:nvSpPr>
        <p:spPr bwMode="auto">
          <a:xfrm>
            <a:off x="3986760" y="4818555"/>
            <a:ext cx="1247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dirty="0">
                <a:solidFill>
                  <a:srgbClr val="000000"/>
                </a:solidFill>
                <a:latin typeface="Symbol" pitchFamily="18" charset="2"/>
              </a:rPr>
              <a:t>-</a:t>
            </a:r>
            <a:r>
              <a:rPr kumimoji="0" lang="en-US" altLang="ja-JP" dirty="0">
                <a:solidFill>
                  <a:srgbClr val="000000"/>
                </a:solidFill>
              </a:rPr>
              <a:t>12m/s</a:t>
            </a:r>
          </a:p>
        </p:txBody>
      </p:sp>
      <p:sp>
        <p:nvSpPr>
          <p:cNvPr id="287820" name="Rectangle 76"/>
          <p:cNvSpPr>
            <a:spLocks noChangeArrowheads="1"/>
          </p:cNvSpPr>
          <p:nvPr/>
        </p:nvSpPr>
        <p:spPr bwMode="auto">
          <a:xfrm>
            <a:off x="6699797" y="4832843"/>
            <a:ext cx="3794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287821" name="Rectangle 77"/>
          <p:cNvSpPr>
            <a:spLocks noChangeArrowheads="1"/>
          </p:cNvSpPr>
          <p:nvPr/>
        </p:nvSpPr>
        <p:spPr bwMode="auto">
          <a:xfrm>
            <a:off x="6988722" y="4820143"/>
            <a:ext cx="1247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Symbol" pitchFamily="18" charset="2"/>
              </a:rPr>
              <a:t>-</a:t>
            </a:r>
            <a:r>
              <a:rPr kumimoji="0" lang="en-US" altLang="ja-JP">
                <a:solidFill>
                  <a:srgbClr val="000000"/>
                </a:solidFill>
              </a:rPr>
              <a:t>10m/s</a:t>
            </a:r>
          </a:p>
        </p:txBody>
      </p:sp>
      <p:sp>
        <p:nvSpPr>
          <p:cNvPr id="287822" name="Rectangle 78"/>
          <p:cNvSpPr>
            <a:spLocks noChangeArrowheads="1"/>
          </p:cNvSpPr>
          <p:nvPr/>
        </p:nvSpPr>
        <p:spPr bwMode="auto">
          <a:xfrm>
            <a:off x="1692275" y="2852738"/>
            <a:ext cx="895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CC99"/>
                </a:solidFill>
              </a:rPr>
              <a:t>30kg</a:t>
            </a:r>
          </a:p>
        </p:txBody>
      </p:sp>
      <p:sp>
        <p:nvSpPr>
          <p:cNvPr id="287823" name="Rectangle 79"/>
          <p:cNvSpPr>
            <a:spLocks noChangeArrowheads="1"/>
          </p:cNvSpPr>
          <p:nvPr/>
        </p:nvSpPr>
        <p:spPr bwMode="auto">
          <a:xfrm rot="-3507883">
            <a:off x="1908175" y="2565400"/>
            <a:ext cx="379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CC99"/>
                </a:solidFill>
                <a:latin typeface="Symbol" pitchFamily="18" charset="2"/>
              </a:rPr>
              <a:t>=</a:t>
            </a:r>
          </a:p>
        </p:txBody>
      </p:sp>
      <p:sp>
        <p:nvSpPr>
          <p:cNvPr id="287824" name="Rectangle 80"/>
          <p:cNvSpPr>
            <a:spLocks noChangeArrowheads="1"/>
          </p:cNvSpPr>
          <p:nvPr/>
        </p:nvSpPr>
        <p:spPr bwMode="auto">
          <a:xfrm>
            <a:off x="1944688" y="1484313"/>
            <a:ext cx="6175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CC99"/>
                </a:solidFill>
                <a:latin typeface="Bookman Old Style" pitchFamily="18" charset="0"/>
              </a:rPr>
              <a:t>m</a:t>
            </a:r>
            <a:r>
              <a:rPr lang="en-US" altLang="ja-JP" baseline="-25000">
                <a:solidFill>
                  <a:srgbClr val="00CC99"/>
                </a:solidFill>
              </a:rPr>
              <a:t>1</a:t>
            </a:r>
          </a:p>
        </p:txBody>
      </p:sp>
      <p:sp>
        <p:nvSpPr>
          <p:cNvPr id="287825" name="Rectangle 81"/>
          <p:cNvSpPr>
            <a:spLocks noChangeArrowheads="1"/>
          </p:cNvSpPr>
          <p:nvPr/>
        </p:nvSpPr>
        <p:spPr bwMode="auto">
          <a:xfrm>
            <a:off x="3090863" y="1484313"/>
            <a:ext cx="6175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CC99"/>
                </a:solidFill>
                <a:latin typeface="Bookman Old Style" pitchFamily="18" charset="0"/>
              </a:rPr>
              <a:t>m</a:t>
            </a:r>
            <a:r>
              <a:rPr lang="en-US" altLang="ja-JP" baseline="-25000">
                <a:solidFill>
                  <a:srgbClr val="00CC99"/>
                </a:solidFill>
              </a:rPr>
              <a:t>1</a:t>
            </a:r>
          </a:p>
        </p:txBody>
      </p:sp>
      <p:sp>
        <p:nvSpPr>
          <p:cNvPr id="287826" name="Rectangle 82"/>
          <p:cNvSpPr>
            <a:spLocks noChangeArrowheads="1"/>
          </p:cNvSpPr>
          <p:nvPr/>
        </p:nvSpPr>
        <p:spPr bwMode="auto">
          <a:xfrm>
            <a:off x="3348038" y="2276475"/>
            <a:ext cx="803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i="1">
                <a:solidFill>
                  <a:srgbClr val="000000"/>
                </a:solidFill>
                <a:latin typeface="Bookman Old Style" pitchFamily="18" charset="0"/>
              </a:rPr>
              <a:t>v</a:t>
            </a:r>
            <a:r>
              <a:rPr lang="en-US" altLang="ja-JP" baseline="-25000">
                <a:solidFill>
                  <a:srgbClr val="000000"/>
                </a:solidFill>
              </a:rPr>
              <a:t>2</a:t>
            </a:r>
            <a:r>
              <a:rPr lang="en-US" altLang="ja-JP" i="1">
                <a:solidFill>
                  <a:srgbClr val="000000"/>
                </a:solidFill>
                <a:latin typeface="Bookman Old Style" pitchFamily="18" charset="0"/>
              </a:rPr>
              <a:t>'</a:t>
            </a:r>
          </a:p>
        </p:txBody>
      </p:sp>
      <p:sp>
        <p:nvSpPr>
          <p:cNvPr id="287827" name="Rectangle 83"/>
          <p:cNvSpPr>
            <a:spLocks noChangeArrowheads="1"/>
          </p:cNvSpPr>
          <p:nvPr/>
        </p:nvSpPr>
        <p:spPr bwMode="auto">
          <a:xfrm>
            <a:off x="2700338" y="2276475"/>
            <a:ext cx="617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m</a:t>
            </a:r>
            <a:r>
              <a:rPr lang="en-US" altLang="ja-JP" baseline="-25000">
                <a:solidFill>
                  <a:srgbClr val="000000"/>
                </a:solidFill>
              </a:rPr>
              <a:t>2</a:t>
            </a:r>
          </a:p>
        </p:txBody>
      </p:sp>
      <p:sp>
        <p:nvSpPr>
          <p:cNvPr id="287828" name="Rectangle 84"/>
          <p:cNvSpPr>
            <a:spLocks noChangeArrowheads="1"/>
          </p:cNvSpPr>
          <p:nvPr/>
        </p:nvSpPr>
        <p:spPr bwMode="auto">
          <a:xfrm>
            <a:off x="2124075" y="2276475"/>
            <a:ext cx="617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m</a:t>
            </a:r>
            <a:r>
              <a:rPr lang="en-US" altLang="ja-JP" baseline="-25000">
                <a:solidFill>
                  <a:srgbClr val="000000"/>
                </a:solidFill>
              </a:rPr>
              <a:t>1</a:t>
            </a:r>
          </a:p>
        </p:txBody>
      </p:sp>
      <p:sp>
        <p:nvSpPr>
          <p:cNvPr id="287829" name="Rectangle 85"/>
          <p:cNvSpPr>
            <a:spLocks noChangeArrowheads="1"/>
          </p:cNvSpPr>
          <p:nvPr/>
        </p:nvSpPr>
        <p:spPr bwMode="auto">
          <a:xfrm>
            <a:off x="2973169" y="3779729"/>
            <a:ext cx="21605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i="1" dirty="0">
                <a:solidFill>
                  <a:srgbClr val="000000"/>
                </a:solidFill>
                <a:latin typeface="Bookman Old Style" pitchFamily="18" charset="0"/>
              </a:rPr>
              <a:t>v</a:t>
            </a:r>
            <a:r>
              <a:rPr lang="en-US" altLang="ja-JP" baseline="-25000" dirty="0">
                <a:solidFill>
                  <a:srgbClr val="000000"/>
                </a:solidFill>
              </a:rPr>
              <a:t>1</a:t>
            </a:r>
            <a:r>
              <a:rPr lang="en-US" altLang="ja-JP" i="1" dirty="0">
                <a:solidFill>
                  <a:srgbClr val="000000"/>
                </a:solidFill>
                <a:latin typeface="Bookman Old Style" pitchFamily="18" charset="0"/>
              </a:rPr>
              <a:t>' </a:t>
            </a:r>
            <a:r>
              <a:rPr lang="en-US" altLang="ja-JP" i="1" dirty="0">
                <a:solidFill>
                  <a:srgbClr val="000000"/>
                </a:solidFill>
                <a:latin typeface="Symbol" pitchFamily="18" charset="2"/>
              </a:rPr>
              <a:t>-</a:t>
            </a:r>
            <a:r>
              <a:rPr lang="ja-JP" altLang="en-US" i="1" dirty="0">
                <a:solidFill>
                  <a:srgbClr val="000000"/>
                </a:solidFill>
                <a:latin typeface="Symbol" pitchFamily="18" charset="2"/>
              </a:rPr>
              <a:t>　</a:t>
            </a:r>
            <a:r>
              <a:rPr lang="ja-JP" altLang="en-US" dirty="0">
                <a:solidFill>
                  <a:srgbClr val="000000"/>
                </a:solidFill>
                <a:latin typeface="Bookman Old Style" pitchFamily="18" charset="0"/>
              </a:rPr>
              <a:t> </a:t>
            </a:r>
            <a:r>
              <a:rPr lang="en-US" altLang="ja-JP" i="1" dirty="0">
                <a:solidFill>
                  <a:srgbClr val="000000"/>
                </a:solidFill>
                <a:latin typeface="Bookman Old Style" pitchFamily="18" charset="0"/>
              </a:rPr>
              <a:t>v</a:t>
            </a:r>
            <a:r>
              <a:rPr lang="en-US" altLang="ja-JP" baseline="-25000" dirty="0">
                <a:solidFill>
                  <a:srgbClr val="000000"/>
                </a:solidFill>
              </a:rPr>
              <a:t>2</a:t>
            </a:r>
            <a:r>
              <a:rPr lang="en-US" altLang="ja-JP" i="1" dirty="0">
                <a:solidFill>
                  <a:srgbClr val="000000"/>
                </a:solidFill>
                <a:latin typeface="Bookman Old Style" pitchFamily="18" charset="0"/>
              </a:rPr>
              <a:t>'</a:t>
            </a:r>
            <a:r>
              <a:rPr lang="en-US" altLang="ja-JP" baseline="-25000" dirty="0">
                <a:solidFill>
                  <a:srgbClr val="000000"/>
                </a:solidFill>
                <a:latin typeface="Bookman Old Style" pitchFamily="18" charset="0"/>
              </a:rPr>
              <a:t> </a:t>
            </a:r>
            <a:r>
              <a:rPr lang="en-US" altLang="ja-JP" dirty="0">
                <a:solidFill>
                  <a:srgbClr val="000000"/>
                </a:solidFill>
                <a:latin typeface="Symbol" pitchFamily="18" charset="2"/>
              </a:rPr>
              <a:t>=</a:t>
            </a:r>
          </a:p>
        </p:txBody>
      </p:sp>
      <p:sp>
        <p:nvSpPr>
          <p:cNvPr id="287830" name="Rectangle 86"/>
          <p:cNvSpPr>
            <a:spLocks noChangeArrowheads="1"/>
          </p:cNvSpPr>
          <p:nvPr/>
        </p:nvSpPr>
        <p:spPr bwMode="auto">
          <a:xfrm>
            <a:off x="4916269" y="3779729"/>
            <a:ext cx="1247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dirty="0">
                <a:solidFill>
                  <a:srgbClr val="000000"/>
                </a:solidFill>
                <a:latin typeface="Symbol" pitchFamily="18" charset="2"/>
              </a:rPr>
              <a:t>-</a:t>
            </a:r>
            <a:r>
              <a:rPr kumimoji="0" lang="en-US" altLang="ja-JP" dirty="0">
                <a:solidFill>
                  <a:srgbClr val="000000"/>
                </a:solidFill>
              </a:rPr>
              <a:t>12m/s</a:t>
            </a:r>
          </a:p>
        </p:txBody>
      </p:sp>
      <p:sp>
        <p:nvSpPr>
          <p:cNvPr id="287831" name="Rectangle 87"/>
          <p:cNvSpPr>
            <a:spLocks noChangeArrowheads="1"/>
          </p:cNvSpPr>
          <p:nvPr/>
        </p:nvSpPr>
        <p:spPr bwMode="auto">
          <a:xfrm>
            <a:off x="3384387" y="4251434"/>
            <a:ext cx="11414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dirty="0">
                <a:solidFill>
                  <a:srgbClr val="00CC99"/>
                </a:solidFill>
              </a:rPr>
              <a:t>2.0m/s</a:t>
            </a:r>
          </a:p>
        </p:txBody>
      </p:sp>
      <p:sp>
        <p:nvSpPr>
          <p:cNvPr id="287832" name="Rectangle 88"/>
          <p:cNvSpPr>
            <a:spLocks noChangeArrowheads="1"/>
          </p:cNvSpPr>
          <p:nvPr/>
        </p:nvSpPr>
        <p:spPr bwMode="auto">
          <a:xfrm>
            <a:off x="395288" y="1484313"/>
            <a:ext cx="6175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CC99"/>
                </a:solidFill>
                <a:latin typeface="Bookman Old Style" pitchFamily="18" charset="0"/>
              </a:rPr>
              <a:t>m</a:t>
            </a:r>
            <a:r>
              <a:rPr lang="en-US" altLang="ja-JP" baseline="-25000">
                <a:solidFill>
                  <a:srgbClr val="00CC99"/>
                </a:solidFill>
              </a:rPr>
              <a:t>1</a:t>
            </a:r>
          </a:p>
        </p:txBody>
      </p:sp>
      <p:sp>
        <p:nvSpPr>
          <p:cNvPr id="287833" name="Rectangle 89"/>
          <p:cNvSpPr>
            <a:spLocks noChangeArrowheads="1"/>
          </p:cNvSpPr>
          <p:nvPr/>
        </p:nvSpPr>
        <p:spPr bwMode="auto">
          <a:xfrm>
            <a:off x="0" y="2276475"/>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Bookman Old Style" pitchFamily="18" charset="0"/>
              </a:rPr>
              <a:t>①</a:t>
            </a:r>
          </a:p>
        </p:txBody>
      </p:sp>
      <p:sp>
        <p:nvSpPr>
          <p:cNvPr id="287834" name="Rectangle 90"/>
          <p:cNvSpPr>
            <a:spLocks noChangeArrowheads="1"/>
          </p:cNvSpPr>
          <p:nvPr/>
        </p:nvSpPr>
        <p:spPr bwMode="auto">
          <a:xfrm>
            <a:off x="684213" y="2276475"/>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a:solidFill>
                  <a:srgbClr val="000000"/>
                </a:solidFill>
                <a:latin typeface="Bookman Old Style" pitchFamily="18" charset="0"/>
              </a:rPr>
              <a:t>②</a:t>
            </a:r>
          </a:p>
        </p:txBody>
      </p:sp>
      <p:sp>
        <p:nvSpPr>
          <p:cNvPr id="287835" name="Rectangle 91"/>
          <p:cNvSpPr>
            <a:spLocks noChangeArrowheads="1"/>
          </p:cNvSpPr>
          <p:nvPr/>
        </p:nvSpPr>
        <p:spPr bwMode="auto">
          <a:xfrm>
            <a:off x="1079500" y="2276475"/>
            <a:ext cx="617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m</a:t>
            </a:r>
            <a:r>
              <a:rPr lang="en-US" altLang="ja-JP" baseline="-25000">
                <a:solidFill>
                  <a:srgbClr val="000000"/>
                </a:solidFill>
              </a:rPr>
              <a:t>1</a:t>
            </a:r>
          </a:p>
        </p:txBody>
      </p:sp>
      <p:sp>
        <p:nvSpPr>
          <p:cNvPr id="287836" name="Rectangle 92"/>
          <p:cNvSpPr>
            <a:spLocks noChangeArrowheads="1"/>
          </p:cNvSpPr>
          <p:nvPr/>
        </p:nvSpPr>
        <p:spPr bwMode="auto">
          <a:xfrm>
            <a:off x="439738" y="2260600"/>
            <a:ext cx="3794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FF0000"/>
                </a:solidFill>
                <a:latin typeface="Symbol" pitchFamily="18" charset="2"/>
              </a:rPr>
              <a:t>-</a:t>
            </a:r>
          </a:p>
        </p:txBody>
      </p:sp>
      <p:sp>
        <p:nvSpPr>
          <p:cNvPr id="287837" name="Rectangle 93"/>
          <p:cNvSpPr>
            <a:spLocks noChangeArrowheads="1"/>
          </p:cNvSpPr>
          <p:nvPr/>
        </p:nvSpPr>
        <p:spPr bwMode="auto">
          <a:xfrm rot="-3811556">
            <a:off x="3835181" y="3997216"/>
            <a:ext cx="379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CC99"/>
                </a:solidFill>
                <a:latin typeface="Symbol" pitchFamily="18" charset="2"/>
              </a:rPr>
              <a:t>=</a:t>
            </a:r>
          </a:p>
        </p:txBody>
      </p:sp>
      <p:sp>
        <p:nvSpPr>
          <p:cNvPr id="287838" name="Rectangle 94"/>
          <p:cNvSpPr>
            <a:spLocks noChangeArrowheads="1"/>
          </p:cNvSpPr>
          <p:nvPr/>
        </p:nvSpPr>
        <p:spPr bwMode="auto">
          <a:xfrm>
            <a:off x="8604250" y="4851674"/>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dirty="0">
                <a:solidFill>
                  <a:srgbClr val="000000"/>
                </a:solidFill>
              </a:rPr>
              <a:t>答</a:t>
            </a:r>
          </a:p>
        </p:txBody>
      </p:sp>
      <p:sp>
        <p:nvSpPr>
          <p:cNvPr id="287839" name="Rectangle 95"/>
          <p:cNvSpPr>
            <a:spLocks noChangeArrowheads="1"/>
          </p:cNvSpPr>
          <p:nvPr/>
        </p:nvSpPr>
        <p:spPr bwMode="auto">
          <a:xfrm>
            <a:off x="8604250" y="3077894"/>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dirty="0">
                <a:solidFill>
                  <a:srgbClr val="000000"/>
                </a:solidFill>
              </a:rPr>
              <a:t>答</a:t>
            </a:r>
          </a:p>
        </p:txBody>
      </p:sp>
      <p:sp>
        <p:nvSpPr>
          <p:cNvPr id="287844" name="Rectangle 100"/>
          <p:cNvSpPr>
            <a:spLocks noChangeArrowheads="1"/>
          </p:cNvSpPr>
          <p:nvPr/>
        </p:nvSpPr>
        <p:spPr bwMode="auto">
          <a:xfrm>
            <a:off x="4356100" y="2276475"/>
            <a:ext cx="1439863"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7845" name="Rectangle 101"/>
          <p:cNvSpPr>
            <a:spLocks noChangeArrowheads="1"/>
          </p:cNvSpPr>
          <p:nvPr/>
        </p:nvSpPr>
        <p:spPr bwMode="auto">
          <a:xfrm>
            <a:off x="3816350" y="3101707"/>
            <a:ext cx="2952750"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7846" name="Rectangle 102"/>
          <p:cNvSpPr>
            <a:spLocks noChangeArrowheads="1"/>
          </p:cNvSpPr>
          <p:nvPr/>
        </p:nvSpPr>
        <p:spPr bwMode="auto">
          <a:xfrm>
            <a:off x="3964535" y="4832843"/>
            <a:ext cx="2663825"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7847" name="Rectangle 103"/>
          <p:cNvSpPr>
            <a:spLocks noChangeArrowheads="1"/>
          </p:cNvSpPr>
          <p:nvPr/>
        </p:nvSpPr>
        <p:spPr bwMode="auto">
          <a:xfrm>
            <a:off x="7127875" y="3101707"/>
            <a:ext cx="1296988" cy="503237"/>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7848" name="Rectangle 104"/>
          <p:cNvSpPr>
            <a:spLocks noChangeArrowheads="1"/>
          </p:cNvSpPr>
          <p:nvPr/>
        </p:nvSpPr>
        <p:spPr bwMode="auto">
          <a:xfrm>
            <a:off x="1835150" y="2276475"/>
            <a:ext cx="2160588"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7849" name="Rectangle 105"/>
          <p:cNvSpPr>
            <a:spLocks noChangeArrowheads="1"/>
          </p:cNvSpPr>
          <p:nvPr/>
        </p:nvSpPr>
        <p:spPr bwMode="auto">
          <a:xfrm>
            <a:off x="7060160" y="4832843"/>
            <a:ext cx="1223962"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7851" name="Line 107"/>
          <p:cNvSpPr>
            <a:spLocks noChangeShapeType="1"/>
          </p:cNvSpPr>
          <p:nvPr/>
        </p:nvSpPr>
        <p:spPr bwMode="auto">
          <a:xfrm>
            <a:off x="1990725" y="927100"/>
            <a:ext cx="779463" cy="322263"/>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87852" name="Line 108"/>
          <p:cNvSpPr>
            <a:spLocks noChangeShapeType="1"/>
          </p:cNvSpPr>
          <p:nvPr/>
        </p:nvSpPr>
        <p:spPr bwMode="auto">
          <a:xfrm>
            <a:off x="1976438" y="1638300"/>
            <a:ext cx="779462" cy="322263"/>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87853" name="Line 109"/>
          <p:cNvSpPr>
            <a:spLocks noChangeShapeType="1"/>
          </p:cNvSpPr>
          <p:nvPr/>
        </p:nvSpPr>
        <p:spPr bwMode="auto">
          <a:xfrm>
            <a:off x="1493838" y="2082800"/>
            <a:ext cx="7192962"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87854" name="Rectangle 110"/>
          <p:cNvSpPr>
            <a:spLocks noChangeArrowheads="1"/>
          </p:cNvSpPr>
          <p:nvPr/>
        </p:nvSpPr>
        <p:spPr bwMode="auto">
          <a:xfrm>
            <a:off x="1357313" y="1533525"/>
            <a:ext cx="498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FF"/>
                </a:solidFill>
                <a:latin typeface="Symbol" pitchFamily="18" charset="2"/>
              </a:rPr>
              <a:t>-)</a:t>
            </a:r>
          </a:p>
        </p:txBody>
      </p:sp>
      <p:sp>
        <p:nvSpPr>
          <p:cNvPr id="287855" name="Rectangle 111"/>
          <p:cNvSpPr>
            <a:spLocks noChangeArrowheads="1"/>
          </p:cNvSpPr>
          <p:nvPr/>
        </p:nvSpPr>
        <p:spPr bwMode="auto">
          <a:xfrm>
            <a:off x="3957638" y="3108057"/>
            <a:ext cx="14081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60kgm/s</a:t>
            </a:r>
          </a:p>
        </p:txBody>
      </p:sp>
      <p:sp>
        <p:nvSpPr>
          <p:cNvPr id="287856" name="Rectangle 112"/>
          <p:cNvSpPr>
            <a:spLocks noChangeArrowheads="1"/>
          </p:cNvSpPr>
          <p:nvPr/>
        </p:nvSpPr>
        <p:spPr bwMode="auto">
          <a:xfrm>
            <a:off x="5692775" y="3095357"/>
            <a:ext cx="895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30kg</a:t>
            </a:r>
          </a:p>
        </p:txBody>
      </p:sp>
      <p:sp>
        <p:nvSpPr>
          <p:cNvPr id="287857" name="Rectangle 113"/>
          <p:cNvSpPr>
            <a:spLocks noChangeArrowheads="1"/>
          </p:cNvSpPr>
          <p:nvPr/>
        </p:nvSpPr>
        <p:spPr bwMode="auto">
          <a:xfrm>
            <a:off x="2955925" y="3089007"/>
            <a:ext cx="841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dirty="0">
                <a:solidFill>
                  <a:srgbClr val="000000"/>
                </a:solidFill>
                <a:latin typeface="Bookman Old Style" pitchFamily="18" charset="0"/>
              </a:rPr>
              <a:t>v</a:t>
            </a:r>
            <a:r>
              <a:rPr lang="en-US" altLang="ja-JP" baseline="-25000" dirty="0">
                <a:solidFill>
                  <a:srgbClr val="000000"/>
                </a:solidFill>
              </a:rPr>
              <a:t>2</a:t>
            </a:r>
            <a:r>
              <a:rPr lang="en-US" altLang="ja-JP" i="1" dirty="0">
                <a:solidFill>
                  <a:srgbClr val="000000"/>
                </a:solidFill>
                <a:latin typeface="Bookman Old Style" pitchFamily="18" charset="0"/>
              </a:rPr>
              <a:t>'</a:t>
            </a:r>
            <a:r>
              <a:rPr lang="en-US" altLang="ja-JP" baseline="-25000" dirty="0">
                <a:solidFill>
                  <a:srgbClr val="000000"/>
                </a:solidFill>
                <a:latin typeface="Bookman Old Style" pitchFamily="18" charset="0"/>
              </a:rPr>
              <a:t> </a:t>
            </a:r>
            <a:r>
              <a:rPr lang="en-US" altLang="ja-JP" dirty="0">
                <a:solidFill>
                  <a:srgbClr val="000000"/>
                </a:solidFill>
                <a:latin typeface="Symbol" pitchFamily="18" charset="2"/>
              </a:rPr>
              <a:t>=</a:t>
            </a:r>
          </a:p>
        </p:txBody>
      </p:sp>
      <p:grpSp>
        <p:nvGrpSpPr>
          <p:cNvPr id="2" name="Group 114"/>
          <p:cNvGrpSpPr>
            <a:grpSpLocks/>
          </p:cNvGrpSpPr>
          <p:nvPr/>
        </p:nvGrpSpPr>
        <p:grpSpPr bwMode="auto">
          <a:xfrm>
            <a:off x="6700838" y="1211263"/>
            <a:ext cx="287337" cy="430212"/>
            <a:chOff x="1474" y="1570"/>
            <a:chExt cx="1134" cy="1633"/>
          </a:xfrm>
        </p:grpSpPr>
        <p:sp>
          <p:nvSpPr>
            <p:cNvPr id="10352" name="AutoShape 115"/>
            <p:cNvSpPr>
              <a:spLocks noChangeArrowheads="1"/>
            </p:cNvSpPr>
            <p:nvPr/>
          </p:nvSpPr>
          <p:spPr bwMode="auto">
            <a:xfrm>
              <a:off x="1474" y="1570"/>
              <a:ext cx="1134" cy="1633"/>
            </a:xfrm>
            <a:prstGeom prst="roundRect">
              <a:avLst>
                <a:gd name="adj" fmla="val 14134"/>
              </a:avLst>
            </a:prstGeom>
            <a:solidFill>
              <a:srgbClr val="C0C0C0"/>
            </a:solidFill>
            <a:ln w="6350">
              <a:solidFill>
                <a:schemeClr val="folHlink"/>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53" name="AutoShape 116"/>
            <p:cNvSpPr>
              <a:spLocks noChangeArrowheads="1"/>
            </p:cNvSpPr>
            <p:nvPr/>
          </p:nvSpPr>
          <p:spPr bwMode="auto">
            <a:xfrm>
              <a:off x="1610" y="1842"/>
              <a:ext cx="862" cy="317"/>
            </a:xfrm>
            <a:prstGeom prst="roundRect">
              <a:avLst>
                <a:gd name="adj" fmla="val 18926"/>
              </a:avLst>
            </a:prstGeom>
            <a:solidFill>
              <a:schemeClr val="bg1"/>
            </a:solidFill>
            <a:ln w="6350">
              <a:solidFill>
                <a:schemeClr val="folHlink"/>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54" name="AutoShape 117"/>
            <p:cNvSpPr>
              <a:spLocks noChangeArrowheads="1"/>
            </p:cNvSpPr>
            <p:nvPr/>
          </p:nvSpPr>
          <p:spPr bwMode="auto">
            <a:xfrm>
              <a:off x="1610" y="229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55" name="AutoShape 118"/>
            <p:cNvSpPr>
              <a:spLocks noChangeArrowheads="1"/>
            </p:cNvSpPr>
            <p:nvPr/>
          </p:nvSpPr>
          <p:spPr bwMode="auto">
            <a:xfrm>
              <a:off x="1927" y="229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56" name="AutoShape 119"/>
            <p:cNvSpPr>
              <a:spLocks noChangeArrowheads="1"/>
            </p:cNvSpPr>
            <p:nvPr/>
          </p:nvSpPr>
          <p:spPr bwMode="auto">
            <a:xfrm>
              <a:off x="2245" y="229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57" name="AutoShape 120"/>
            <p:cNvSpPr>
              <a:spLocks noChangeArrowheads="1"/>
            </p:cNvSpPr>
            <p:nvPr/>
          </p:nvSpPr>
          <p:spPr bwMode="auto">
            <a:xfrm>
              <a:off x="1610" y="2523"/>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58" name="AutoShape 121"/>
            <p:cNvSpPr>
              <a:spLocks noChangeArrowheads="1"/>
            </p:cNvSpPr>
            <p:nvPr/>
          </p:nvSpPr>
          <p:spPr bwMode="auto">
            <a:xfrm>
              <a:off x="1927" y="2523"/>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59" name="AutoShape 122"/>
            <p:cNvSpPr>
              <a:spLocks noChangeArrowheads="1"/>
            </p:cNvSpPr>
            <p:nvPr/>
          </p:nvSpPr>
          <p:spPr bwMode="auto">
            <a:xfrm>
              <a:off x="2245" y="2523"/>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60" name="AutoShape 123"/>
            <p:cNvSpPr>
              <a:spLocks noChangeArrowheads="1"/>
            </p:cNvSpPr>
            <p:nvPr/>
          </p:nvSpPr>
          <p:spPr bwMode="auto">
            <a:xfrm>
              <a:off x="1610" y="2749"/>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61" name="AutoShape 124"/>
            <p:cNvSpPr>
              <a:spLocks noChangeArrowheads="1"/>
            </p:cNvSpPr>
            <p:nvPr/>
          </p:nvSpPr>
          <p:spPr bwMode="auto">
            <a:xfrm>
              <a:off x="1927" y="2749"/>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62" name="AutoShape 125"/>
            <p:cNvSpPr>
              <a:spLocks noChangeArrowheads="1"/>
            </p:cNvSpPr>
            <p:nvPr/>
          </p:nvSpPr>
          <p:spPr bwMode="auto">
            <a:xfrm>
              <a:off x="2245" y="2749"/>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63" name="AutoShape 126"/>
            <p:cNvSpPr>
              <a:spLocks noChangeArrowheads="1"/>
            </p:cNvSpPr>
            <p:nvPr/>
          </p:nvSpPr>
          <p:spPr bwMode="auto">
            <a:xfrm>
              <a:off x="1610" y="297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64" name="AutoShape 127"/>
            <p:cNvSpPr>
              <a:spLocks noChangeArrowheads="1"/>
            </p:cNvSpPr>
            <p:nvPr/>
          </p:nvSpPr>
          <p:spPr bwMode="auto">
            <a:xfrm>
              <a:off x="1927" y="297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65" name="AutoShape 128"/>
            <p:cNvSpPr>
              <a:spLocks noChangeArrowheads="1"/>
            </p:cNvSpPr>
            <p:nvPr/>
          </p:nvSpPr>
          <p:spPr bwMode="auto">
            <a:xfrm>
              <a:off x="2245" y="297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grpSp>
      <p:grpSp>
        <p:nvGrpSpPr>
          <p:cNvPr id="3" name="Group 129"/>
          <p:cNvGrpSpPr>
            <a:grpSpLocks/>
          </p:cNvGrpSpPr>
          <p:nvPr/>
        </p:nvGrpSpPr>
        <p:grpSpPr bwMode="auto">
          <a:xfrm>
            <a:off x="6942138" y="2757219"/>
            <a:ext cx="287337" cy="430213"/>
            <a:chOff x="1474" y="1570"/>
            <a:chExt cx="1134" cy="1633"/>
          </a:xfrm>
        </p:grpSpPr>
        <p:sp>
          <p:nvSpPr>
            <p:cNvPr id="10338" name="AutoShape 130"/>
            <p:cNvSpPr>
              <a:spLocks noChangeArrowheads="1"/>
            </p:cNvSpPr>
            <p:nvPr/>
          </p:nvSpPr>
          <p:spPr bwMode="auto">
            <a:xfrm>
              <a:off x="1474" y="1570"/>
              <a:ext cx="1134" cy="1633"/>
            </a:xfrm>
            <a:prstGeom prst="roundRect">
              <a:avLst>
                <a:gd name="adj" fmla="val 14134"/>
              </a:avLst>
            </a:prstGeom>
            <a:solidFill>
              <a:srgbClr val="C0C0C0"/>
            </a:solidFill>
            <a:ln w="6350">
              <a:solidFill>
                <a:schemeClr val="folHlink"/>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39" name="AutoShape 131"/>
            <p:cNvSpPr>
              <a:spLocks noChangeArrowheads="1"/>
            </p:cNvSpPr>
            <p:nvPr/>
          </p:nvSpPr>
          <p:spPr bwMode="auto">
            <a:xfrm>
              <a:off x="1610" y="1842"/>
              <a:ext cx="862" cy="317"/>
            </a:xfrm>
            <a:prstGeom prst="roundRect">
              <a:avLst>
                <a:gd name="adj" fmla="val 18926"/>
              </a:avLst>
            </a:prstGeom>
            <a:solidFill>
              <a:schemeClr val="bg1"/>
            </a:solidFill>
            <a:ln w="6350">
              <a:solidFill>
                <a:schemeClr val="folHlink"/>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40" name="AutoShape 132"/>
            <p:cNvSpPr>
              <a:spLocks noChangeArrowheads="1"/>
            </p:cNvSpPr>
            <p:nvPr/>
          </p:nvSpPr>
          <p:spPr bwMode="auto">
            <a:xfrm>
              <a:off x="1610" y="229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41" name="AutoShape 133"/>
            <p:cNvSpPr>
              <a:spLocks noChangeArrowheads="1"/>
            </p:cNvSpPr>
            <p:nvPr/>
          </p:nvSpPr>
          <p:spPr bwMode="auto">
            <a:xfrm>
              <a:off x="1927" y="229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42" name="AutoShape 134"/>
            <p:cNvSpPr>
              <a:spLocks noChangeArrowheads="1"/>
            </p:cNvSpPr>
            <p:nvPr/>
          </p:nvSpPr>
          <p:spPr bwMode="auto">
            <a:xfrm>
              <a:off x="2245" y="229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43" name="AutoShape 135"/>
            <p:cNvSpPr>
              <a:spLocks noChangeArrowheads="1"/>
            </p:cNvSpPr>
            <p:nvPr/>
          </p:nvSpPr>
          <p:spPr bwMode="auto">
            <a:xfrm>
              <a:off x="1610" y="2523"/>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44" name="AutoShape 136"/>
            <p:cNvSpPr>
              <a:spLocks noChangeArrowheads="1"/>
            </p:cNvSpPr>
            <p:nvPr/>
          </p:nvSpPr>
          <p:spPr bwMode="auto">
            <a:xfrm>
              <a:off x="1927" y="2523"/>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45" name="AutoShape 137"/>
            <p:cNvSpPr>
              <a:spLocks noChangeArrowheads="1"/>
            </p:cNvSpPr>
            <p:nvPr/>
          </p:nvSpPr>
          <p:spPr bwMode="auto">
            <a:xfrm>
              <a:off x="2245" y="2523"/>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46" name="AutoShape 138"/>
            <p:cNvSpPr>
              <a:spLocks noChangeArrowheads="1"/>
            </p:cNvSpPr>
            <p:nvPr/>
          </p:nvSpPr>
          <p:spPr bwMode="auto">
            <a:xfrm>
              <a:off x="1610" y="2749"/>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47" name="AutoShape 139"/>
            <p:cNvSpPr>
              <a:spLocks noChangeArrowheads="1"/>
            </p:cNvSpPr>
            <p:nvPr/>
          </p:nvSpPr>
          <p:spPr bwMode="auto">
            <a:xfrm>
              <a:off x="1927" y="2749"/>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48" name="AutoShape 140"/>
            <p:cNvSpPr>
              <a:spLocks noChangeArrowheads="1"/>
            </p:cNvSpPr>
            <p:nvPr/>
          </p:nvSpPr>
          <p:spPr bwMode="auto">
            <a:xfrm>
              <a:off x="2245" y="2749"/>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49" name="AutoShape 141"/>
            <p:cNvSpPr>
              <a:spLocks noChangeArrowheads="1"/>
            </p:cNvSpPr>
            <p:nvPr/>
          </p:nvSpPr>
          <p:spPr bwMode="auto">
            <a:xfrm>
              <a:off x="1610" y="297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50" name="AutoShape 142"/>
            <p:cNvSpPr>
              <a:spLocks noChangeArrowheads="1"/>
            </p:cNvSpPr>
            <p:nvPr/>
          </p:nvSpPr>
          <p:spPr bwMode="auto">
            <a:xfrm>
              <a:off x="1927" y="297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51" name="AutoShape 143"/>
            <p:cNvSpPr>
              <a:spLocks noChangeArrowheads="1"/>
            </p:cNvSpPr>
            <p:nvPr/>
          </p:nvSpPr>
          <p:spPr bwMode="auto">
            <a:xfrm>
              <a:off x="2245" y="297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grpSp>
      <p:grpSp>
        <p:nvGrpSpPr>
          <p:cNvPr id="4" name="Group 144"/>
          <p:cNvGrpSpPr>
            <a:grpSpLocks/>
          </p:cNvGrpSpPr>
          <p:nvPr/>
        </p:nvGrpSpPr>
        <p:grpSpPr bwMode="auto">
          <a:xfrm>
            <a:off x="6904585" y="4502643"/>
            <a:ext cx="287337" cy="430212"/>
            <a:chOff x="1474" y="1570"/>
            <a:chExt cx="1134" cy="1633"/>
          </a:xfrm>
        </p:grpSpPr>
        <p:sp>
          <p:nvSpPr>
            <p:cNvPr id="10324" name="AutoShape 145"/>
            <p:cNvSpPr>
              <a:spLocks noChangeArrowheads="1"/>
            </p:cNvSpPr>
            <p:nvPr/>
          </p:nvSpPr>
          <p:spPr bwMode="auto">
            <a:xfrm>
              <a:off x="1474" y="1570"/>
              <a:ext cx="1134" cy="1633"/>
            </a:xfrm>
            <a:prstGeom prst="roundRect">
              <a:avLst>
                <a:gd name="adj" fmla="val 14134"/>
              </a:avLst>
            </a:prstGeom>
            <a:solidFill>
              <a:srgbClr val="C0C0C0"/>
            </a:solidFill>
            <a:ln w="6350">
              <a:solidFill>
                <a:schemeClr val="folHlink"/>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25" name="AutoShape 146"/>
            <p:cNvSpPr>
              <a:spLocks noChangeArrowheads="1"/>
            </p:cNvSpPr>
            <p:nvPr/>
          </p:nvSpPr>
          <p:spPr bwMode="auto">
            <a:xfrm>
              <a:off x="1610" y="1842"/>
              <a:ext cx="862" cy="317"/>
            </a:xfrm>
            <a:prstGeom prst="roundRect">
              <a:avLst>
                <a:gd name="adj" fmla="val 18926"/>
              </a:avLst>
            </a:prstGeom>
            <a:solidFill>
              <a:schemeClr val="bg1"/>
            </a:solidFill>
            <a:ln w="6350">
              <a:solidFill>
                <a:schemeClr val="folHlink"/>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26" name="AutoShape 147"/>
            <p:cNvSpPr>
              <a:spLocks noChangeArrowheads="1"/>
            </p:cNvSpPr>
            <p:nvPr/>
          </p:nvSpPr>
          <p:spPr bwMode="auto">
            <a:xfrm>
              <a:off x="1610" y="229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27" name="AutoShape 148"/>
            <p:cNvSpPr>
              <a:spLocks noChangeArrowheads="1"/>
            </p:cNvSpPr>
            <p:nvPr/>
          </p:nvSpPr>
          <p:spPr bwMode="auto">
            <a:xfrm>
              <a:off x="1927" y="229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28" name="AutoShape 149"/>
            <p:cNvSpPr>
              <a:spLocks noChangeArrowheads="1"/>
            </p:cNvSpPr>
            <p:nvPr/>
          </p:nvSpPr>
          <p:spPr bwMode="auto">
            <a:xfrm>
              <a:off x="2245" y="229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29" name="AutoShape 150"/>
            <p:cNvSpPr>
              <a:spLocks noChangeArrowheads="1"/>
            </p:cNvSpPr>
            <p:nvPr/>
          </p:nvSpPr>
          <p:spPr bwMode="auto">
            <a:xfrm>
              <a:off x="1610" y="2523"/>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30" name="AutoShape 151"/>
            <p:cNvSpPr>
              <a:spLocks noChangeArrowheads="1"/>
            </p:cNvSpPr>
            <p:nvPr/>
          </p:nvSpPr>
          <p:spPr bwMode="auto">
            <a:xfrm>
              <a:off x="1927" y="2523"/>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31" name="AutoShape 152"/>
            <p:cNvSpPr>
              <a:spLocks noChangeArrowheads="1"/>
            </p:cNvSpPr>
            <p:nvPr/>
          </p:nvSpPr>
          <p:spPr bwMode="auto">
            <a:xfrm>
              <a:off x="2245" y="2523"/>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32" name="AutoShape 153"/>
            <p:cNvSpPr>
              <a:spLocks noChangeArrowheads="1"/>
            </p:cNvSpPr>
            <p:nvPr/>
          </p:nvSpPr>
          <p:spPr bwMode="auto">
            <a:xfrm>
              <a:off x="1610" y="2749"/>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33" name="AutoShape 154"/>
            <p:cNvSpPr>
              <a:spLocks noChangeArrowheads="1"/>
            </p:cNvSpPr>
            <p:nvPr/>
          </p:nvSpPr>
          <p:spPr bwMode="auto">
            <a:xfrm>
              <a:off x="1927" y="2749"/>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34" name="AutoShape 155"/>
            <p:cNvSpPr>
              <a:spLocks noChangeArrowheads="1"/>
            </p:cNvSpPr>
            <p:nvPr/>
          </p:nvSpPr>
          <p:spPr bwMode="auto">
            <a:xfrm>
              <a:off x="2245" y="2749"/>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35" name="AutoShape 156"/>
            <p:cNvSpPr>
              <a:spLocks noChangeArrowheads="1"/>
            </p:cNvSpPr>
            <p:nvPr/>
          </p:nvSpPr>
          <p:spPr bwMode="auto">
            <a:xfrm>
              <a:off x="1610" y="297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36" name="AutoShape 157"/>
            <p:cNvSpPr>
              <a:spLocks noChangeArrowheads="1"/>
            </p:cNvSpPr>
            <p:nvPr/>
          </p:nvSpPr>
          <p:spPr bwMode="auto">
            <a:xfrm>
              <a:off x="1927" y="297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37" name="AutoShape 158"/>
            <p:cNvSpPr>
              <a:spLocks noChangeArrowheads="1"/>
            </p:cNvSpPr>
            <p:nvPr/>
          </p:nvSpPr>
          <p:spPr bwMode="auto">
            <a:xfrm>
              <a:off x="2245" y="297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grpSp>
      <p:sp>
        <p:nvSpPr>
          <p:cNvPr id="287903" name="Rectangle 159"/>
          <p:cNvSpPr>
            <a:spLocks noChangeArrowheads="1"/>
          </p:cNvSpPr>
          <p:nvPr/>
        </p:nvSpPr>
        <p:spPr bwMode="auto">
          <a:xfrm>
            <a:off x="5124997" y="4810618"/>
            <a:ext cx="3794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287904" name="Rectangle 160"/>
          <p:cNvSpPr>
            <a:spLocks noChangeArrowheads="1"/>
          </p:cNvSpPr>
          <p:nvPr/>
        </p:nvSpPr>
        <p:spPr bwMode="auto">
          <a:xfrm>
            <a:off x="3002510" y="4832843"/>
            <a:ext cx="568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v</a:t>
            </a:r>
            <a:r>
              <a:rPr lang="en-US" altLang="ja-JP" baseline="-25000">
                <a:solidFill>
                  <a:srgbClr val="000000"/>
                </a:solidFill>
              </a:rPr>
              <a:t>1</a:t>
            </a:r>
            <a:r>
              <a:rPr lang="en-US" altLang="ja-JP" i="1">
                <a:solidFill>
                  <a:srgbClr val="000000"/>
                </a:solidFill>
                <a:latin typeface="Bookman Old Style" pitchFamily="18" charset="0"/>
              </a:rPr>
              <a:t>'</a:t>
            </a:r>
            <a:endParaRPr lang="en-US" altLang="ja-JP">
              <a:solidFill>
                <a:srgbClr val="000000"/>
              </a:solidFill>
              <a:latin typeface="Symbol" pitchFamily="18" charset="2"/>
            </a:endParaRPr>
          </a:p>
        </p:txBody>
      </p:sp>
      <p:sp>
        <p:nvSpPr>
          <p:cNvPr id="287905" name="AutoShape 161"/>
          <p:cNvSpPr>
            <a:spLocks noChangeArrowheads="1"/>
          </p:cNvSpPr>
          <p:nvPr/>
        </p:nvSpPr>
        <p:spPr bwMode="auto">
          <a:xfrm>
            <a:off x="4357688" y="806450"/>
            <a:ext cx="1636712" cy="471488"/>
          </a:xfrm>
          <a:prstGeom prst="roundRect">
            <a:avLst>
              <a:gd name="adj" fmla="val 30639"/>
            </a:avLst>
          </a:prstGeom>
          <a:noFill/>
          <a:ln w="28575">
            <a:solidFill>
              <a:srgbClr val="FF7C8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7906" name="Line 162"/>
          <p:cNvSpPr>
            <a:spLocks noChangeShapeType="1"/>
          </p:cNvSpPr>
          <p:nvPr/>
        </p:nvSpPr>
        <p:spPr bwMode="auto">
          <a:xfrm flipH="1">
            <a:off x="5162550" y="1308100"/>
            <a:ext cx="1588" cy="950913"/>
          </a:xfrm>
          <a:prstGeom prst="line">
            <a:avLst/>
          </a:prstGeom>
          <a:noFill/>
          <a:ln w="57150">
            <a:solidFill>
              <a:srgbClr val="FF7C80"/>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87907" name="AutoShape 163"/>
          <p:cNvSpPr>
            <a:spLocks noChangeArrowheads="1"/>
          </p:cNvSpPr>
          <p:nvPr/>
        </p:nvSpPr>
        <p:spPr bwMode="auto">
          <a:xfrm>
            <a:off x="6926263" y="1519238"/>
            <a:ext cx="1838325" cy="471487"/>
          </a:xfrm>
          <a:prstGeom prst="roundRect">
            <a:avLst>
              <a:gd name="adj" fmla="val 30639"/>
            </a:avLst>
          </a:prstGeom>
          <a:noFill/>
          <a:ln w="28575">
            <a:solidFill>
              <a:srgbClr val="FF7C8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7908" name="AutoShape 164"/>
          <p:cNvSpPr>
            <a:spLocks noChangeArrowheads="1"/>
          </p:cNvSpPr>
          <p:nvPr/>
        </p:nvSpPr>
        <p:spPr bwMode="auto">
          <a:xfrm>
            <a:off x="1358900" y="1573213"/>
            <a:ext cx="439738" cy="471487"/>
          </a:xfrm>
          <a:prstGeom prst="roundRect">
            <a:avLst>
              <a:gd name="adj" fmla="val 30639"/>
            </a:avLst>
          </a:prstGeom>
          <a:noFill/>
          <a:ln w="28575">
            <a:solidFill>
              <a:srgbClr val="FF7C8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7909" name="Line 165"/>
          <p:cNvSpPr>
            <a:spLocks noChangeShapeType="1"/>
          </p:cNvSpPr>
          <p:nvPr/>
        </p:nvSpPr>
        <p:spPr bwMode="auto">
          <a:xfrm flipH="1">
            <a:off x="5741988" y="2033588"/>
            <a:ext cx="1304925" cy="277812"/>
          </a:xfrm>
          <a:prstGeom prst="line">
            <a:avLst/>
          </a:prstGeom>
          <a:noFill/>
          <a:ln w="57150">
            <a:solidFill>
              <a:srgbClr val="FF7C80"/>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grpSp>
        <p:nvGrpSpPr>
          <p:cNvPr id="5" name="Group 166"/>
          <p:cNvGrpSpPr>
            <a:grpSpLocks/>
          </p:cNvGrpSpPr>
          <p:nvPr/>
        </p:nvGrpSpPr>
        <p:grpSpPr bwMode="auto">
          <a:xfrm>
            <a:off x="5316538" y="1949450"/>
            <a:ext cx="287337" cy="430213"/>
            <a:chOff x="1474" y="1570"/>
            <a:chExt cx="1134" cy="1633"/>
          </a:xfrm>
        </p:grpSpPr>
        <p:sp>
          <p:nvSpPr>
            <p:cNvPr id="10310" name="AutoShape 167"/>
            <p:cNvSpPr>
              <a:spLocks noChangeArrowheads="1"/>
            </p:cNvSpPr>
            <p:nvPr/>
          </p:nvSpPr>
          <p:spPr bwMode="auto">
            <a:xfrm>
              <a:off x="1474" y="1570"/>
              <a:ext cx="1134" cy="1633"/>
            </a:xfrm>
            <a:prstGeom prst="roundRect">
              <a:avLst>
                <a:gd name="adj" fmla="val 14134"/>
              </a:avLst>
            </a:prstGeom>
            <a:solidFill>
              <a:srgbClr val="C0C0C0"/>
            </a:solidFill>
            <a:ln w="6350">
              <a:solidFill>
                <a:schemeClr val="folHlink"/>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11" name="AutoShape 168"/>
            <p:cNvSpPr>
              <a:spLocks noChangeArrowheads="1"/>
            </p:cNvSpPr>
            <p:nvPr/>
          </p:nvSpPr>
          <p:spPr bwMode="auto">
            <a:xfrm>
              <a:off x="1610" y="1842"/>
              <a:ext cx="862" cy="317"/>
            </a:xfrm>
            <a:prstGeom prst="roundRect">
              <a:avLst>
                <a:gd name="adj" fmla="val 18926"/>
              </a:avLst>
            </a:prstGeom>
            <a:solidFill>
              <a:schemeClr val="bg1"/>
            </a:solidFill>
            <a:ln w="6350">
              <a:solidFill>
                <a:schemeClr val="folHlink"/>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12" name="AutoShape 169"/>
            <p:cNvSpPr>
              <a:spLocks noChangeArrowheads="1"/>
            </p:cNvSpPr>
            <p:nvPr/>
          </p:nvSpPr>
          <p:spPr bwMode="auto">
            <a:xfrm>
              <a:off x="1610" y="229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13" name="AutoShape 170"/>
            <p:cNvSpPr>
              <a:spLocks noChangeArrowheads="1"/>
            </p:cNvSpPr>
            <p:nvPr/>
          </p:nvSpPr>
          <p:spPr bwMode="auto">
            <a:xfrm>
              <a:off x="1927" y="229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14" name="AutoShape 171"/>
            <p:cNvSpPr>
              <a:spLocks noChangeArrowheads="1"/>
            </p:cNvSpPr>
            <p:nvPr/>
          </p:nvSpPr>
          <p:spPr bwMode="auto">
            <a:xfrm>
              <a:off x="2245" y="229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15" name="AutoShape 172"/>
            <p:cNvSpPr>
              <a:spLocks noChangeArrowheads="1"/>
            </p:cNvSpPr>
            <p:nvPr/>
          </p:nvSpPr>
          <p:spPr bwMode="auto">
            <a:xfrm>
              <a:off x="1610" y="2523"/>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16" name="AutoShape 173"/>
            <p:cNvSpPr>
              <a:spLocks noChangeArrowheads="1"/>
            </p:cNvSpPr>
            <p:nvPr/>
          </p:nvSpPr>
          <p:spPr bwMode="auto">
            <a:xfrm>
              <a:off x="1927" y="2523"/>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17" name="AutoShape 174"/>
            <p:cNvSpPr>
              <a:spLocks noChangeArrowheads="1"/>
            </p:cNvSpPr>
            <p:nvPr/>
          </p:nvSpPr>
          <p:spPr bwMode="auto">
            <a:xfrm>
              <a:off x="2245" y="2523"/>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18" name="AutoShape 175"/>
            <p:cNvSpPr>
              <a:spLocks noChangeArrowheads="1"/>
            </p:cNvSpPr>
            <p:nvPr/>
          </p:nvSpPr>
          <p:spPr bwMode="auto">
            <a:xfrm>
              <a:off x="1610" y="2749"/>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19" name="AutoShape 176"/>
            <p:cNvSpPr>
              <a:spLocks noChangeArrowheads="1"/>
            </p:cNvSpPr>
            <p:nvPr/>
          </p:nvSpPr>
          <p:spPr bwMode="auto">
            <a:xfrm>
              <a:off x="1927" y="2749"/>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20" name="AutoShape 177"/>
            <p:cNvSpPr>
              <a:spLocks noChangeArrowheads="1"/>
            </p:cNvSpPr>
            <p:nvPr/>
          </p:nvSpPr>
          <p:spPr bwMode="auto">
            <a:xfrm>
              <a:off x="2245" y="2749"/>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21" name="AutoShape 178"/>
            <p:cNvSpPr>
              <a:spLocks noChangeArrowheads="1"/>
            </p:cNvSpPr>
            <p:nvPr/>
          </p:nvSpPr>
          <p:spPr bwMode="auto">
            <a:xfrm>
              <a:off x="1610" y="297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22" name="AutoShape 179"/>
            <p:cNvSpPr>
              <a:spLocks noChangeArrowheads="1"/>
            </p:cNvSpPr>
            <p:nvPr/>
          </p:nvSpPr>
          <p:spPr bwMode="auto">
            <a:xfrm>
              <a:off x="1927" y="297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0323" name="AutoShape 180"/>
            <p:cNvSpPr>
              <a:spLocks noChangeArrowheads="1"/>
            </p:cNvSpPr>
            <p:nvPr/>
          </p:nvSpPr>
          <p:spPr bwMode="auto">
            <a:xfrm>
              <a:off x="2245" y="297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grpSp>
      <p:sp>
        <p:nvSpPr>
          <p:cNvPr id="127" name="Line 26"/>
          <p:cNvSpPr>
            <a:spLocks noChangeShapeType="1"/>
          </p:cNvSpPr>
          <p:nvPr/>
        </p:nvSpPr>
        <p:spPr bwMode="auto">
          <a:xfrm>
            <a:off x="-488731" y="6398667"/>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ja-JP" altLang="en-US">
              <a:solidFill>
                <a:srgbClr val="000000"/>
              </a:solidFill>
              <a:latin typeface="Bookman Old Style" pitchFamily="18" charset="0"/>
            </a:endParaRPr>
          </a:p>
        </p:txBody>
      </p:sp>
      <p:grpSp>
        <p:nvGrpSpPr>
          <p:cNvPr id="128" name="Group 105"/>
          <p:cNvGrpSpPr>
            <a:grpSpLocks/>
          </p:cNvGrpSpPr>
          <p:nvPr/>
        </p:nvGrpSpPr>
        <p:grpSpPr bwMode="auto">
          <a:xfrm>
            <a:off x="1765519" y="5952579"/>
            <a:ext cx="1397000" cy="446088"/>
            <a:chOff x="1646" y="1108"/>
            <a:chExt cx="880" cy="281"/>
          </a:xfrm>
        </p:grpSpPr>
        <p:sp>
          <p:nvSpPr>
            <p:cNvPr id="129" name="AutoShape 94"/>
            <p:cNvSpPr>
              <a:spLocks noChangeArrowheads="1"/>
            </p:cNvSpPr>
            <p:nvPr/>
          </p:nvSpPr>
          <p:spPr bwMode="auto">
            <a:xfrm>
              <a:off x="1646" y="1108"/>
              <a:ext cx="880" cy="245"/>
            </a:xfrm>
            <a:prstGeom prst="roundRect">
              <a:avLst>
                <a:gd name="adj" fmla="val 16667"/>
              </a:avLst>
            </a:prstGeom>
            <a:solidFill>
              <a:srgbClr val="FF99FF"/>
            </a:solidFill>
            <a:ln w="9525">
              <a:solidFill>
                <a:srgbClr val="FF00FF"/>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30" name="Oval 96"/>
            <p:cNvSpPr>
              <a:spLocks noChangeArrowheads="1"/>
            </p:cNvSpPr>
            <p:nvPr/>
          </p:nvSpPr>
          <p:spPr bwMode="auto">
            <a:xfrm>
              <a:off x="1791" y="1253"/>
              <a:ext cx="136" cy="136"/>
            </a:xfrm>
            <a:prstGeom prst="ellipse">
              <a:avLst/>
            </a:prstGeom>
            <a:solidFill>
              <a:schemeClr val="hlink"/>
            </a:solidFill>
            <a:ln w="9525">
              <a:solidFill>
                <a:schemeClr val="tx2"/>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31" name="Oval 97"/>
            <p:cNvSpPr>
              <a:spLocks noChangeArrowheads="1"/>
            </p:cNvSpPr>
            <p:nvPr/>
          </p:nvSpPr>
          <p:spPr bwMode="auto">
            <a:xfrm>
              <a:off x="2245" y="1253"/>
              <a:ext cx="136" cy="136"/>
            </a:xfrm>
            <a:prstGeom prst="ellipse">
              <a:avLst/>
            </a:prstGeom>
            <a:solidFill>
              <a:schemeClr val="hlink"/>
            </a:solidFill>
            <a:ln w="9525">
              <a:solidFill>
                <a:schemeClr val="tx2"/>
              </a:solidFill>
              <a:round/>
              <a:headEnd/>
              <a:tailEnd/>
            </a:ln>
          </p:spPr>
          <p:txBody>
            <a:bodyPr anchor="ctr">
              <a:spAutoFit/>
            </a:bodyPr>
            <a:lstStyle/>
            <a:p>
              <a:endParaRPr lang="ja-JP" altLang="en-US">
                <a:solidFill>
                  <a:srgbClr val="000000"/>
                </a:solidFill>
                <a:latin typeface="Bookman Old Style" pitchFamily="18" charset="0"/>
              </a:endParaRPr>
            </a:p>
          </p:txBody>
        </p:sp>
      </p:grpSp>
      <p:grpSp>
        <p:nvGrpSpPr>
          <p:cNvPr id="132" name="Group 106"/>
          <p:cNvGrpSpPr>
            <a:grpSpLocks/>
          </p:cNvGrpSpPr>
          <p:nvPr/>
        </p:nvGrpSpPr>
        <p:grpSpPr bwMode="auto">
          <a:xfrm>
            <a:off x="6797894" y="5800179"/>
            <a:ext cx="1627188" cy="598488"/>
            <a:chOff x="4590" y="1012"/>
            <a:chExt cx="1025" cy="377"/>
          </a:xfrm>
        </p:grpSpPr>
        <p:sp>
          <p:nvSpPr>
            <p:cNvPr id="133" name="AutoShape 101"/>
            <p:cNvSpPr>
              <a:spLocks noChangeArrowheads="1"/>
            </p:cNvSpPr>
            <p:nvPr/>
          </p:nvSpPr>
          <p:spPr bwMode="auto">
            <a:xfrm>
              <a:off x="4590" y="1012"/>
              <a:ext cx="1025" cy="345"/>
            </a:xfrm>
            <a:prstGeom prst="roundRect">
              <a:avLst>
                <a:gd name="adj" fmla="val 16667"/>
              </a:avLst>
            </a:prstGeom>
            <a:solidFill>
              <a:srgbClr val="CCECFF"/>
            </a:solidFill>
            <a:ln w="9525">
              <a:solidFill>
                <a:srgbClr val="00FFFF"/>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34" name="Oval 102"/>
            <p:cNvSpPr>
              <a:spLocks noChangeArrowheads="1"/>
            </p:cNvSpPr>
            <p:nvPr/>
          </p:nvSpPr>
          <p:spPr bwMode="auto">
            <a:xfrm>
              <a:off x="4785" y="1253"/>
              <a:ext cx="136" cy="136"/>
            </a:xfrm>
            <a:prstGeom prst="ellipse">
              <a:avLst/>
            </a:prstGeom>
            <a:solidFill>
              <a:schemeClr val="hlink"/>
            </a:solidFill>
            <a:ln w="9525">
              <a:solidFill>
                <a:schemeClr val="tx1"/>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35" name="Oval 103"/>
            <p:cNvSpPr>
              <a:spLocks noChangeArrowheads="1"/>
            </p:cNvSpPr>
            <p:nvPr/>
          </p:nvSpPr>
          <p:spPr bwMode="auto">
            <a:xfrm>
              <a:off x="5284" y="1253"/>
              <a:ext cx="136" cy="136"/>
            </a:xfrm>
            <a:prstGeom prst="ellipse">
              <a:avLst/>
            </a:prstGeom>
            <a:solidFill>
              <a:schemeClr val="hlink"/>
            </a:solidFill>
            <a:ln w="9525">
              <a:solidFill>
                <a:schemeClr val="tx1"/>
              </a:solidFill>
              <a:round/>
              <a:headEnd/>
              <a:tailEnd/>
            </a:ln>
          </p:spPr>
          <p:txBody>
            <a:bodyPr anchor="ctr">
              <a:spAutoFit/>
            </a:bodyPr>
            <a:lstStyle/>
            <a:p>
              <a:endParaRPr lang="ja-JP" altLang="en-US">
                <a:solidFill>
                  <a:srgbClr val="000000"/>
                </a:solidFill>
                <a:latin typeface="Bookman Old Style" pitchFamily="18" charset="0"/>
              </a:endParaRPr>
            </a:p>
          </p:txBody>
        </p:sp>
      </p:grpSp>
    </p:spTree>
    <p:extLst>
      <p:ext uri="{BB962C8B-B14F-4D97-AF65-F5344CB8AC3E}">
        <p14:creationId xmlns:p14="http://schemas.microsoft.com/office/powerpoint/2010/main" val="3453445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78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78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78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779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780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path" presetSubtype="0" repeatCount="indefinite" fill="hold" nodeType="clickEffect">
                                  <p:stCondLst>
                                    <p:cond delay="0"/>
                                  </p:stCondLst>
                                  <p:endCondLst>
                                    <p:cond evt="onNext" delay="0">
                                      <p:tgtEl>
                                        <p:sldTgt/>
                                      </p:tgtEl>
                                    </p:cond>
                                  </p:endCondLst>
                                  <p:childTnLst>
                                    <p:animMotion origin="layout" path="M 2.77778E-6 -3.33333E-6 C 0.00017 -0.00069 0.00052 -0.00115 0.00052 -0.00185 C 0.00139 -0.00393 0.00139 -0.00602 0.00121 -0.00625 C 0.00052 -0.00625 -0.00035 -0.00509 -0.00104 -0.00301 C -0.00122 -0.00208 -0.00157 -0.00092 -0.00157 -0.00023 C -0.00191 0.00047 -0.00191 0.00093 -0.00191 0.00162 C -0.00191 0.00394 -0.00122 0.00602 -0.0007 0.00602 C -0.00035 0.00602 0.00017 0.00394 0.00017 0.00162 C 0.00017 0.0007 2.77778E-6 -0.00046 2.77778E-6 -0.00115 C 2.77778E-6 -0.00162 -0.00035 -0.00231 -0.0007 -0.00301 C -0.00122 -0.00509 -0.00226 -0.00625 -0.00278 -0.00625 C -0.00313 -0.00578 -0.00313 -0.00393 -0.00226 -0.00185 C -0.00191 -0.00092 -0.00157 -3.33333E-6 -0.00122 0.00047 C -0.00104 0.00093 -0.0007 0.00139 -0.00035 0.00186 C 0.00087 0.00348 0.00208 0.00417 0.00243 0.00348 C 0.0026 0.00278 0.00208 0.00116 0.00087 -0.00023 C 0.00052 -0.00092 2.77778E-6 -0.00139 -0.0007 -0.00162 C -0.00104 -0.00185 -0.00157 -0.00208 -0.00226 -0.00231 C -0.00347 -0.00277 -0.00486 -0.00277 -0.00486 -0.00185 C -0.00486 -0.00115 -0.004 -3.33333E-6 -0.00243 0.00047 C -0.00191 0.0007 -0.00122 0.0007 -0.0007 0.0007 C 2.77778E-6 0.0007 0.00017 0.00047 0.00087 0.00047 C 0.00243 -3.33333E-6 0.00364 -0.00115 0.0033 -0.00185 C 0.0033 -0.00277 0.00173 -0.00301 0.00052 -0.00231 C -0.00035 -0.00208 -0.00104 -0.00185 -0.00122 -0.00139 C -0.00191 -0.00115 -0.00226 -0.00069 -0.00243 -0.00023 C -0.00365 0.00116 -0.00434 0.00278 -0.004 0.00348 C -0.00365 0.00417 -0.00243 0.00348 -0.00122 0.00209 C -0.0007 0.00139 -0.00035 0.00047 2.77778E-6 -3.33333E-6 Z " pathEditMode="relative" rAng="0" ptsTypes="fffffffffffffffffffffffffffff">
                                      <p:cBhvr>
                                        <p:cTn id="28" dur="500" fill="hold"/>
                                        <p:tgtEl>
                                          <p:spTgt spid="2"/>
                                        </p:tgtEl>
                                        <p:attrNameLst>
                                          <p:attrName>ppt_x</p:attrName>
                                          <p:attrName>ppt_y</p:attrName>
                                        </p:attrNameLst>
                                      </p:cBhvr>
                                      <p:rCtr x="-69" y="-23"/>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780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nodeType="clickEffect">
                                  <p:stCondLst>
                                    <p:cond delay="0"/>
                                  </p:stCondLst>
                                  <p:childTnLst>
                                    <p:set>
                                      <p:cBhvr>
                                        <p:cTn id="36" dur="1" fill="hold">
                                          <p:stCondLst>
                                            <p:cond delay="0"/>
                                          </p:stCondLst>
                                        </p:cTn>
                                        <p:tgtEl>
                                          <p:spTgt spid="2"/>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78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78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78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78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78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780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7844"/>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785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7853"/>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785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7852"/>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8780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8782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8782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87826"/>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87905"/>
                                        </p:tgtEl>
                                        <p:attrNameLst>
                                          <p:attrName>style.visibility</p:attrName>
                                        </p:attrNameLst>
                                      </p:cBhvr>
                                      <p:to>
                                        <p:strVal val="visible"/>
                                      </p:to>
                                    </p:set>
                                  </p:childTnLst>
                                </p:cTn>
                              </p:par>
                              <p:par>
                                <p:cTn id="79" presetID="35" presetClass="emph" presetSubtype="0" repeatCount="10000" fill="hold" grpId="1" nodeType="withEffect">
                                  <p:stCondLst>
                                    <p:cond delay="0"/>
                                  </p:stCondLst>
                                  <p:childTnLst>
                                    <p:anim calcmode="discrete" valueType="str">
                                      <p:cBhvr>
                                        <p:cTn id="80" dur="500" fill="hold"/>
                                        <p:tgtEl>
                                          <p:spTgt spid="287905"/>
                                        </p:tgtEl>
                                        <p:attrNameLst>
                                          <p:attrName>style.visibility</p:attrName>
                                        </p:attrNameLst>
                                      </p:cBhvr>
                                      <p:tavLst>
                                        <p:tav tm="0">
                                          <p:val>
                                            <p:strVal val="hidden"/>
                                          </p:val>
                                        </p:tav>
                                        <p:tav tm="50000">
                                          <p:val>
                                            <p:strVal val="visible"/>
                                          </p:val>
                                        </p:tav>
                                      </p:tavLst>
                                    </p:anim>
                                  </p:childTnLst>
                                </p:cTn>
                              </p:par>
                              <p:par>
                                <p:cTn id="81" presetID="1" presetClass="entr" presetSubtype="0" fill="hold" grpId="0" nodeType="withEffect">
                                  <p:stCondLst>
                                    <p:cond delay="0"/>
                                  </p:stCondLst>
                                  <p:childTnLst>
                                    <p:set>
                                      <p:cBhvr>
                                        <p:cTn id="82" dur="1" fill="hold">
                                          <p:stCondLst>
                                            <p:cond delay="0"/>
                                          </p:stCondLst>
                                        </p:cTn>
                                        <p:tgtEl>
                                          <p:spTgt spid="287907"/>
                                        </p:tgtEl>
                                        <p:attrNameLst>
                                          <p:attrName>style.visibility</p:attrName>
                                        </p:attrNameLst>
                                      </p:cBhvr>
                                      <p:to>
                                        <p:strVal val="visible"/>
                                      </p:to>
                                    </p:set>
                                  </p:childTnLst>
                                </p:cTn>
                              </p:par>
                              <p:par>
                                <p:cTn id="83" presetID="35" presetClass="emph" presetSubtype="0" repeatCount="10000" fill="hold" grpId="1" nodeType="withEffect">
                                  <p:stCondLst>
                                    <p:cond delay="0"/>
                                  </p:stCondLst>
                                  <p:childTnLst>
                                    <p:anim calcmode="discrete" valueType="str">
                                      <p:cBhvr>
                                        <p:cTn id="84" dur="500" fill="hold"/>
                                        <p:tgtEl>
                                          <p:spTgt spid="287907"/>
                                        </p:tgtEl>
                                        <p:attrNameLst>
                                          <p:attrName>style.visibility</p:attrName>
                                        </p:attrNameLst>
                                      </p:cBhvr>
                                      <p:tavLst>
                                        <p:tav tm="0">
                                          <p:val>
                                            <p:strVal val="hidden"/>
                                          </p:val>
                                        </p:tav>
                                        <p:tav tm="50000">
                                          <p:val>
                                            <p:strVal val="visible"/>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287906"/>
                                        </p:tgtEl>
                                        <p:attrNameLst>
                                          <p:attrName>style.visibility</p:attrName>
                                        </p:attrNameLst>
                                      </p:cBhvr>
                                      <p:to>
                                        <p:strVal val="visible"/>
                                      </p:to>
                                    </p:set>
                                    <p:animEffect transition="in" filter="wipe(up)">
                                      <p:cBhvr>
                                        <p:cTn id="89" dur="500"/>
                                        <p:tgtEl>
                                          <p:spTgt spid="287906"/>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287909"/>
                                        </p:tgtEl>
                                        <p:attrNameLst>
                                          <p:attrName>style.visibility</p:attrName>
                                        </p:attrNameLst>
                                      </p:cBhvr>
                                      <p:to>
                                        <p:strVal val="visible"/>
                                      </p:to>
                                    </p:set>
                                    <p:animEffect transition="in" filter="wipe(up)">
                                      <p:cBhvr>
                                        <p:cTn id="92" dur="500"/>
                                        <p:tgtEl>
                                          <p:spTgt spid="287909"/>
                                        </p:tgtEl>
                                      </p:cBhvr>
                                    </p:animEffect>
                                  </p:childTnLst>
                                </p:cTn>
                              </p:par>
                            </p:childTnLst>
                          </p:cTn>
                        </p:par>
                        <p:par>
                          <p:cTn id="93" fill="hold" nodeType="afterGroup">
                            <p:stCondLst>
                              <p:cond delay="500"/>
                            </p:stCondLst>
                            <p:childTnLst>
                              <p:par>
                                <p:cTn id="94" presetID="1" presetClass="entr" presetSubtype="0" fill="hold" nodeType="afterEffect">
                                  <p:stCondLst>
                                    <p:cond delay="0"/>
                                  </p:stCondLst>
                                  <p:childTnLst>
                                    <p:set>
                                      <p:cBhvr>
                                        <p:cTn id="95" dur="1" fill="hold">
                                          <p:stCondLst>
                                            <p:cond delay="0"/>
                                          </p:stCondLst>
                                        </p:cTn>
                                        <p:tgtEl>
                                          <p:spTgt spid="5"/>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287908"/>
                                        </p:tgtEl>
                                        <p:attrNameLst>
                                          <p:attrName>style.visibility</p:attrName>
                                        </p:attrNameLst>
                                      </p:cBhvr>
                                      <p:to>
                                        <p:strVal val="visible"/>
                                      </p:to>
                                    </p:set>
                                  </p:childTnLst>
                                </p:cTn>
                              </p:par>
                              <p:par>
                                <p:cTn id="98" presetID="35" presetClass="emph" presetSubtype="0" repeatCount="10000" fill="hold" grpId="1" nodeType="withEffect">
                                  <p:stCondLst>
                                    <p:cond delay="0"/>
                                  </p:stCondLst>
                                  <p:childTnLst>
                                    <p:anim calcmode="discrete" valueType="str">
                                      <p:cBhvr>
                                        <p:cTn id="99" dur="500" fill="hold"/>
                                        <p:tgtEl>
                                          <p:spTgt spid="287908"/>
                                        </p:tgtEl>
                                        <p:attrNameLst>
                                          <p:attrName>style.visibility</p:attrName>
                                        </p:attrNameLst>
                                      </p:cBhvr>
                                      <p:tavLst>
                                        <p:tav tm="0">
                                          <p:val>
                                            <p:strVal val="hidden"/>
                                          </p:val>
                                        </p:tav>
                                        <p:tav tm="50000">
                                          <p:val>
                                            <p:strVal val="visible"/>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9" presetClass="path" presetSubtype="0" repeatCount="indefinite" fill="hold" nodeType="clickEffect">
                                  <p:stCondLst>
                                    <p:cond delay="0"/>
                                  </p:stCondLst>
                                  <p:endCondLst>
                                    <p:cond evt="onNext" delay="0">
                                      <p:tgtEl>
                                        <p:sldTgt/>
                                      </p:tgtEl>
                                    </p:cond>
                                  </p:endCondLst>
                                  <p:childTnLst>
                                    <p:animMotion origin="layout" path="M 2.77778E-6 -3.33333E-6 C 0.00017 -0.00069 0.00052 -0.00115 0.00052 -0.00185 C 0.00139 -0.00393 0.00139 -0.00602 0.00121 -0.00625 C 0.00052 -0.00625 -0.00035 -0.00509 -0.00104 -0.00301 C -0.00122 -0.00208 -0.00157 -0.00092 -0.00157 -0.00023 C -0.00191 0.00047 -0.00191 0.00093 -0.00191 0.00162 C -0.00191 0.00394 -0.00122 0.00602 -0.0007 0.00602 C -0.00035 0.00602 0.00017 0.00394 0.00017 0.00162 C 0.00017 0.0007 2.77778E-6 -0.00046 2.77778E-6 -0.00115 C 2.77778E-6 -0.00162 -0.00035 -0.00231 -0.0007 -0.00301 C -0.00122 -0.00509 -0.00226 -0.00625 -0.00278 -0.00625 C -0.00313 -0.00578 -0.00313 -0.00393 -0.00226 -0.00185 C -0.00191 -0.00092 -0.00157 -3.33333E-6 -0.00122 0.00047 C -0.00104 0.00093 -0.0007 0.00139 -0.00035 0.00186 C 0.00087 0.00348 0.00208 0.00417 0.00243 0.00348 C 0.0026 0.00278 0.00208 0.00116 0.00087 -0.00023 C 0.00052 -0.00092 2.77778E-6 -0.00139 -0.0007 -0.00162 C -0.00104 -0.00185 -0.00157 -0.00208 -0.00226 -0.00231 C -0.00347 -0.00277 -0.00486 -0.00277 -0.00486 -0.00185 C -0.00486 -0.00115 -0.004 -3.33333E-6 -0.00243 0.00047 C -0.00191 0.0007 -0.00122 0.0007 -0.0007 0.0007 C 2.77778E-6 0.0007 0.00017 0.00047 0.00087 0.00047 C 0.00243 -3.33333E-6 0.00364 -0.00115 0.0033 -0.00185 C 0.0033 -0.00277 0.00173 -0.00301 0.00052 -0.00231 C -0.00035 -0.00208 -0.00104 -0.00185 -0.00122 -0.00139 C -0.00191 -0.00115 -0.00226 -0.00069 -0.00243 -0.00023 C -0.00365 0.00116 -0.00434 0.00278 -0.004 0.00348 C -0.00365 0.00417 -0.00243 0.00348 -0.00122 0.00209 C -0.0007 0.00139 -0.00035 0.00047 2.77778E-6 -3.33333E-6 Z " pathEditMode="relative" rAng="0" ptsTypes="fffffffffffffffffffffffffffff">
                                      <p:cBhvr>
                                        <p:cTn id="103" dur="500" fill="hold"/>
                                        <p:tgtEl>
                                          <p:spTgt spid="5"/>
                                        </p:tgtEl>
                                        <p:attrNameLst>
                                          <p:attrName>ppt_x</p:attrName>
                                          <p:attrName>ppt_y</p:attrName>
                                        </p:attrNameLst>
                                      </p:cBhvr>
                                      <p:rCtr x="-69" y="-23"/>
                                    </p:animMotion>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287807"/>
                                        </p:tgtEl>
                                        <p:attrNameLst>
                                          <p:attrName>style.visibility</p:attrName>
                                        </p:attrNameLst>
                                      </p:cBhvr>
                                      <p:to>
                                        <p:strVal val="visible"/>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xit" presetSubtype="0" fill="hold" nodeType="clickEffect">
                                  <p:stCondLst>
                                    <p:cond delay="0"/>
                                  </p:stCondLst>
                                  <p:childTnLst>
                                    <p:set>
                                      <p:cBhvr>
                                        <p:cTn id="111" dur="1" fill="hold">
                                          <p:stCondLst>
                                            <p:cond delay="0"/>
                                          </p:stCondLst>
                                        </p:cTn>
                                        <p:tgtEl>
                                          <p:spTgt spid="5"/>
                                        </p:tgtEl>
                                        <p:attrNameLst>
                                          <p:attrName>style.visibility</p:attrName>
                                        </p:attrNameLst>
                                      </p:cBhvr>
                                      <p:to>
                                        <p:strVal val="hidden"/>
                                      </p:to>
                                    </p:set>
                                  </p:childTnLst>
                                </p:cTn>
                              </p:par>
                              <p:par>
                                <p:cTn id="112" presetID="1" presetClass="exit" presetSubtype="0" fill="hold" grpId="2" nodeType="withEffect">
                                  <p:stCondLst>
                                    <p:cond delay="0"/>
                                  </p:stCondLst>
                                  <p:childTnLst>
                                    <p:set>
                                      <p:cBhvr>
                                        <p:cTn id="113" dur="1" fill="hold">
                                          <p:stCondLst>
                                            <p:cond delay="0"/>
                                          </p:stCondLst>
                                        </p:cTn>
                                        <p:tgtEl>
                                          <p:spTgt spid="287905"/>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287906"/>
                                        </p:tgtEl>
                                        <p:attrNameLst>
                                          <p:attrName>style.visibility</p:attrName>
                                        </p:attrNameLst>
                                      </p:cBhvr>
                                      <p:to>
                                        <p:strVal val="hidden"/>
                                      </p:to>
                                    </p:set>
                                  </p:childTnLst>
                                </p:cTn>
                              </p:par>
                              <p:par>
                                <p:cTn id="116" presetID="1" presetClass="exit" presetSubtype="0" fill="hold" grpId="2" nodeType="withEffect">
                                  <p:stCondLst>
                                    <p:cond delay="0"/>
                                  </p:stCondLst>
                                  <p:childTnLst>
                                    <p:set>
                                      <p:cBhvr>
                                        <p:cTn id="117" dur="1" fill="hold">
                                          <p:stCondLst>
                                            <p:cond delay="0"/>
                                          </p:stCondLst>
                                        </p:cTn>
                                        <p:tgtEl>
                                          <p:spTgt spid="287907"/>
                                        </p:tgtEl>
                                        <p:attrNameLst>
                                          <p:attrName>style.visibility</p:attrName>
                                        </p:attrNameLst>
                                      </p:cBhvr>
                                      <p:to>
                                        <p:strVal val="hidden"/>
                                      </p:to>
                                    </p:set>
                                  </p:childTnLst>
                                </p:cTn>
                              </p:par>
                              <p:par>
                                <p:cTn id="118" presetID="1" presetClass="exit" presetSubtype="0" fill="hold" grpId="2" nodeType="withEffect">
                                  <p:stCondLst>
                                    <p:cond delay="0"/>
                                  </p:stCondLst>
                                  <p:childTnLst>
                                    <p:set>
                                      <p:cBhvr>
                                        <p:cTn id="119" dur="1" fill="hold">
                                          <p:stCondLst>
                                            <p:cond delay="0"/>
                                          </p:stCondLst>
                                        </p:cTn>
                                        <p:tgtEl>
                                          <p:spTgt spid="287908"/>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287909"/>
                                        </p:tgtEl>
                                        <p:attrNameLst>
                                          <p:attrName>style.visibility</p:attrName>
                                        </p:attrNameLst>
                                      </p:cBhvr>
                                      <p:to>
                                        <p:strVal val="hidden"/>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287822"/>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287823"/>
                                        </p:tgtEl>
                                        <p:attrNameLst>
                                          <p:attrName>style.visibility</p:attrName>
                                        </p:attrNameLst>
                                      </p:cBhvr>
                                      <p:to>
                                        <p:strVal val="visible"/>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 presetClass="entr" presetSubtype="0" fill="hold" nodeType="clickEffect">
                                  <p:stCondLst>
                                    <p:cond delay="0"/>
                                  </p:stCondLst>
                                  <p:childTnLst>
                                    <p:set>
                                      <p:cBhvr>
                                        <p:cTn id="131" dur="1" fill="hold">
                                          <p:stCondLst>
                                            <p:cond delay="0"/>
                                          </p:stCondLst>
                                        </p:cTn>
                                        <p:tgtEl>
                                          <p:spTgt spid="287857"/>
                                        </p:tgtEl>
                                        <p:attrNameLst>
                                          <p:attrName>style.visibility</p:attrName>
                                        </p:attrNameLst>
                                      </p:cBhvr>
                                      <p:to>
                                        <p:strVal val="visible"/>
                                      </p:to>
                                    </p:set>
                                  </p:childTnLst>
                                </p:cTn>
                              </p:par>
                              <p:par>
                                <p:cTn id="132" presetID="64" presetClass="path" presetSubtype="0" fill="remove" nodeType="withEffect">
                                  <p:stCondLst>
                                    <p:cond delay="0"/>
                                  </p:stCondLst>
                                  <p:childTnLst>
                                    <p:animMotion origin="layout" path="M -8.33333E-7 -1.46262E-6 L 0.03802 -0.11479 " pathEditMode="relative" rAng="0" ptsTypes="AA">
                                      <p:cBhvr>
                                        <p:cTn id="133" dur="500" spd="-100000" fill="hold"/>
                                        <p:tgtEl>
                                          <p:spTgt spid="287857"/>
                                        </p:tgtEl>
                                        <p:attrNameLst>
                                          <p:attrName>ppt_x</p:attrName>
                                          <p:attrName>ppt_y</p:attrName>
                                        </p:attrNameLst>
                                      </p:cBhvr>
                                      <p:rCtr x="1892" y="-5739"/>
                                    </p:animMotion>
                                  </p:childTnLst>
                                </p:cTn>
                              </p:par>
                            </p:childTnLst>
                          </p:cTn>
                        </p:par>
                        <p:par>
                          <p:cTn id="134" fill="hold" nodeType="afterGroup">
                            <p:stCondLst>
                              <p:cond delay="500"/>
                            </p:stCondLst>
                            <p:childTnLst>
                              <p:par>
                                <p:cTn id="135" presetID="1" presetClass="entr" presetSubtype="0" fill="hold" grpId="0" nodeType="afterEffect">
                                  <p:stCondLst>
                                    <p:cond delay="0"/>
                                  </p:stCondLst>
                                  <p:childTnLst>
                                    <p:set>
                                      <p:cBhvr>
                                        <p:cTn id="136" dur="1" fill="hold">
                                          <p:stCondLst>
                                            <p:cond delay="0"/>
                                          </p:stCondLst>
                                        </p:cTn>
                                        <p:tgtEl>
                                          <p:spTgt spid="287845"/>
                                        </p:tgtEl>
                                        <p:attrNameLst>
                                          <p:attrName>style.visibility</p:attrName>
                                        </p:attrNameLst>
                                      </p:cBhvr>
                                      <p:to>
                                        <p:strVal val="visible"/>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 presetClass="entr" presetSubtype="0" fill="hold" nodeType="clickEffect">
                                  <p:stCondLst>
                                    <p:cond delay="0"/>
                                  </p:stCondLst>
                                  <p:childTnLst>
                                    <p:set>
                                      <p:cBhvr>
                                        <p:cTn id="140" dur="1" fill="hold">
                                          <p:stCondLst>
                                            <p:cond delay="0"/>
                                          </p:stCondLst>
                                        </p:cTn>
                                        <p:tgtEl>
                                          <p:spTgt spid="287855"/>
                                        </p:tgtEl>
                                        <p:attrNameLst>
                                          <p:attrName>style.visibility</p:attrName>
                                        </p:attrNameLst>
                                      </p:cBhvr>
                                      <p:to>
                                        <p:strVal val="visible"/>
                                      </p:to>
                                    </p:set>
                                  </p:childTnLst>
                                </p:cTn>
                              </p:par>
                              <p:par>
                                <p:cTn id="141" presetID="64" presetClass="path" presetSubtype="0" fill="remove" nodeType="withEffect">
                                  <p:stCondLst>
                                    <p:cond delay="0"/>
                                  </p:stCondLst>
                                  <p:childTnLst>
                                    <p:animMotion origin="layout" path="M -2.22222E-6 1.40245E-6 L 0.04236 -0.11479 " pathEditMode="relative" rAng="0" ptsTypes="AA">
                                      <p:cBhvr>
                                        <p:cTn id="142" dur="500" spd="-100000" fill="hold"/>
                                        <p:tgtEl>
                                          <p:spTgt spid="287855"/>
                                        </p:tgtEl>
                                        <p:attrNameLst>
                                          <p:attrName>ppt_x</p:attrName>
                                          <p:attrName>ppt_y</p:attrName>
                                        </p:attrNameLst>
                                      </p:cBhvr>
                                      <p:rCtr x="2118" y="-5739"/>
                                    </p:animMotion>
                                  </p:childTnLst>
                                </p:cTn>
                              </p:par>
                            </p:childTnLst>
                          </p:cTn>
                        </p:par>
                        <p:par>
                          <p:cTn id="143" fill="hold" nodeType="afterGroup">
                            <p:stCondLst>
                              <p:cond delay="500"/>
                            </p:stCondLst>
                            <p:childTnLst>
                              <p:par>
                                <p:cTn id="144" presetID="1" presetClass="entr" presetSubtype="0" fill="hold" grpId="0" nodeType="afterEffect">
                                  <p:stCondLst>
                                    <p:cond delay="0"/>
                                  </p:stCondLst>
                                  <p:childTnLst>
                                    <p:set>
                                      <p:cBhvr>
                                        <p:cTn id="145" dur="1" fill="hold">
                                          <p:stCondLst>
                                            <p:cond delay="0"/>
                                          </p:stCondLst>
                                        </p:cTn>
                                        <p:tgtEl>
                                          <p:spTgt spid="287809"/>
                                        </p:tgtEl>
                                        <p:attrNameLst>
                                          <p:attrName>style.visibility</p:attrName>
                                        </p:attrNameLst>
                                      </p:cBhvr>
                                      <p:to>
                                        <p:strVal val="visible"/>
                                      </p:to>
                                    </p:se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1" presetClass="entr" presetSubtype="0" fill="hold" nodeType="clickEffect">
                                  <p:stCondLst>
                                    <p:cond delay="0"/>
                                  </p:stCondLst>
                                  <p:childTnLst>
                                    <p:set>
                                      <p:cBhvr>
                                        <p:cTn id="149" dur="1" fill="hold">
                                          <p:stCondLst>
                                            <p:cond delay="0"/>
                                          </p:stCondLst>
                                        </p:cTn>
                                        <p:tgtEl>
                                          <p:spTgt spid="287856"/>
                                        </p:tgtEl>
                                        <p:attrNameLst>
                                          <p:attrName>style.visibility</p:attrName>
                                        </p:attrNameLst>
                                      </p:cBhvr>
                                      <p:to>
                                        <p:strVal val="visible"/>
                                      </p:to>
                                    </p:set>
                                  </p:childTnLst>
                                </p:cTn>
                              </p:par>
                              <p:par>
                                <p:cTn id="150" presetID="64" presetClass="path" presetSubtype="0" fill="remove" nodeType="withEffect">
                                  <p:stCondLst>
                                    <p:cond delay="0"/>
                                  </p:stCondLst>
                                  <p:childTnLst>
                                    <p:animMotion origin="layout" path="M 2.22222E-6 2.82573E-6 L -0.43507 -0.03402 " pathEditMode="relative" rAng="0" ptsTypes="AA">
                                      <p:cBhvr>
                                        <p:cTn id="151" dur="500" spd="-100000" fill="hold"/>
                                        <p:tgtEl>
                                          <p:spTgt spid="287856"/>
                                        </p:tgtEl>
                                        <p:attrNameLst>
                                          <p:attrName>ppt_x</p:attrName>
                                          <p:attrName>ppt_y</p:attrName>
                                        </p:attrNameLst>
                                      </p:cBhvr>
                                      <p:rCtr x="-21753" y="-1713"/>
                                    </p:animMotion>
                                  </p:childTnLst>
                                </p:cTn>
                              </p:par>
                            </p:childTnLst>
                          </p:cTn>
                        </p:par>
                        <p:par>
                          <p:cTn id="152" fill="hold" nodeType="afterGroup">
                            <p:stCondLst>
                              <p:cond delay="500"/>
                            </p:stCondLst>
                            <p:childTnLst>
                              <p:par>
                                <p:cTn id="153" presetID="1" presetClass="entr" presetSubtype="0" fill="hold" grpId="0" nodeType="afterEffect">
                                  <p:stCondLst>
                                    <p:cond delay="0"/>
                                  </p:stCondLst>
                                  <p:childTnLst>
                                    <p:set>
                                      <p:cBhvr>
                                        <p:cTn id="154" dur="1" fill="hold">
                                          <p:stCondLst>
                                            <p:cond delay="0"/>
                                          </p:stCondLst>
                                        </p:cTn>
                                        <p:tgtEl>
                                          <p:spTgt spid="287810"/>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287811"/>
                                        </p:tgtEl>
                                        <p:attrNameLst>
                                          <p:attrName>style.visibility</p:attrName>
                                        </p:attrNameLst>
                                      </p:cBhvr>
                                      <p:to>
                                        <p:strVal val="visible"/>
                                      </p:to>
                                    </p:se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287812"/>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287847"/>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3"/>
                                        </p:tgtEl>
                                        <p:attrNameLst>
                                          <p:attrName>style.visibility</p:attrName>
                                        </p:attrNameLst>
                                      </p:cBhvr>
                                      <p:to>
                                        <p:strVal val="visible"/>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9" presetClass="path" presetSubtype="0" repeatCount="indefinite" fill="hold" nodeType="clickEffect">
                                  <p:stCondLst>
                                    <p:cond delay="0"/>
                                  </p:stCondLst>
                                  <p:endCondLst>
                                    <p:cond evt="onNext" delay="0">
                                      <p:tgtEl>
                                        <p:sldTgt/>
                                      </p:tgtEl>
                                    </p:cond>
                                  </p:endCondLst>
                                  <p:childTnLst>
                                    <p:animMotion origin="layout" path="M 2.77778E-6 -3.33333E-6 C 0.00017 -0.00069 0.00052 -0.00115 0.00052 -0.00185 C 0.00139 -0.00393 0.00139 -0.00602 0.00121 -0.00625 C 0.00052 -0.00625 -0.00035 -0.00509 -0.00104 -0.00301 C -0.00122 -0.00208 -0.00157 -0.00092 -0.00157 -0.00023 C -0.00191 0.00047 -0.00191 0.00093 -0.00191 0.00162 C -0.00191 0.00394 -0.00122 0.00602 -0.0007 0.00602 C -0.00035 0.00602 0.00017 0.00394 0.00017 0.00162 C 0.00017 0.0007 2.77778E-6 -0.00046 2.77778E-6 -0.00115 C 2.77778E-6 -0.00162 -0.00035 -0.00231 -0.0007 -0.00301 C -0.00122 -0.00509 -0.00226 -0.00625 -0.00278 -0.00625 C -0.00313 -0.00578 -0.00313 -0.00393 -0.00226 -0.00185 C -0.00191 -0.00092 -0.00157 -3.33333E-6 -0.00122 0.00047 C -0.00104 0.00093 -0.0007 0.00139 -0.00035 0.00186 C 0.00087 0.00348 0.00208 0.00417 0.00243 0.00348 C 0.0026 0.00278 0.00208 0.00116 0.00087 -0.00023 C 0.00052 -0.00092 2.77778E-6 -0.00139 -0.0007 -0.00162 C -0.00104 -0.00185 -0.00157 -0.00208 -0.00226 -0.00231 C -0.00347 -0.00277 -0.00486 -0.00277 -0.00486 -0.00185 C -0.00486 -0.00115 -0.004 -3.33333E-6 -0.00243 0.00047 C -0.00191 0.0007 -0.00122 0.0007 -0.0007 0.0007 C 2.77778E-6 0.0007 0.00017 0.00047 0.00087 0.00047 C 0.00243 -3.33333E-6 0.00364 -0.00115 0.0033 -0.00185 C 0.0033 -0.00277 0.00173 -0.00301 0.00052 -0.00231 C -0.00035 -0.00208 -0.00104 -0.00185 -0.00122 -0.00139 C -0.00191 -0.00115 -0.00226 -0.00069 -0.00243 -0.00023 C -0.00365 0.00116 -0.00434 0.00278 -0.004 0.00348 C -0.00365 0.00417 -0.00243 0.00348 -0.00122 0.00209 C -0.0007 0.00139 -0.00035 0.00047 2.77778E-6 -3.33333E-6 Z " pathEditMode="relative" rAng="0" ptsTypes="fffffffffffffffffffffffffffff">
                                      <p:cBhvr>
                                        <p:cTn id="168" dur="500" fill="hold"/>
                                        <p:tgtEl>
                                          <p:spTgt spid="3"/>
                                        </p:tgtEl>
                                        <p:attrNameLst>
                                          <p:attrName>ppt_x</p:attrName>
                                          <p:attrName>ppt_y</p:attrName>
                                        </p:attrNameLst>
                                      </p:cBhvr>
                                      <p:rCtr x="-69" y="-23"/>
                                    </p:animMotion>
                                  </p:childTnLst>
                                </p:cTn>
                              </p:par>
                            </p:childTnLst>
                          </p:cTn>
                        </p:par>
                      </p:childTnLst>
                    </p:cTn>
                  </p:par>
                  <p:par>
                    <p:cTn id="169" fill="hold" nodeType="clickPar">
                      <p:stCondLst>
                        <p:cond delay="indefinite"/>
                      </p:stCondLst>
                      <p:childTnLst>
                        <p:par>
                          <p:cTn id="170" fill="hold" nodeType="withGroup">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287813"/>
                                        </p:tgtEl>
                                        <p:attrNameLst>
                                          <p:attrName>style.visibility</p:attrName>
                                        </p:attrNameLst>
                                      </p:cBhvr>
                                      <p:to>
                                        <p:strVal val="visible"/>
                                      </p:to>
                                    </p:se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287839"/>
                                        </p:tgtEl>
                                        <p:attrNameLst>
                                          <p:attrName>style.visibility</p:attrName>
                                        </p:attrNameLst>
                                      </p:cBhvr>
                                      <p:to>
                                        <p:strVal val="visible"/>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xit" presetSubtype="0" fill="hold" nodeType="clickEffect">
                                  <p:stCondLst>
                                    <p:cond delay="0"/>
                                  </p:stCondLst>
                                  <p:childTnLst>
                                    <p:set>
                                      <p:cBhvr>
                                        <p:cTn id="180" dur="1" fill="hold">
                                          <p:stCondLst>
                                            <p:cond delay="0"/>
                                          </p:stCondLst>
                                        </p:cTn>
                                        <p:tgtEl>
                                          <p:spTgt spid="3"/>
                                        </p:tgtEl>
                                        <p:attrNameLst>
                                          <p:attrName>style.visibility</p:attrName>
                                        </p:attrNameLst>
                                      </p:cBhvr>
                                      <p:to>
                                        <p:strVal val="hidden"/>
                                      </p:to>
                                    </p:set>
                                  </p:childTnLst>
                                </p:cTn>
                              </p:par>
                              <p:par>
                                <p:cTn id="181" presetID="1" presetClass="exit" presetSubtype="0" fill="hold" grpId="1" nodeType="withEffect">
                                  <p:stCondLst>
                                    <p:cond delay="0"/>
                                  </p:stCondLst>
                                  <p:childTnLst>
                                    <p:set>
                                      <p:cBhvr>
                                        <p:cTn id="182" dur="1" fill="hold">
                                          <p:stCondLst>
                                            <p:cond delay="0"/>
                                          </p:stCondLst>
                                        </p:cTn>
                                        <p:tgtEl>
                                          <p:spTgt spid="287832"/>
                                        </p:tgtEl>
                                        <p:attrNameLst>
                                          <p:attrName>style.visibility</p:attrName>
                                        </p:attrNameLst>
                                      </p:cBhvr>
                                      <p:to>
                                        <p:strVal val="hidden"/>
                                      </p:to>
                                    </p:set>
                                  </p:childTnLst>
                                </p:cTn>
                              </p:par>
                              <p:par>
                                <p:cTn id="183" presetID="1" presetClass="exit" presetSubtype="0" fill="hold" grpId="1" nodeType="withEffect">
                                  <p:stCondLst>
                                    <p:cond delay="0"/>
                                  </p:stCondLst>
                                  <p:childTnLst>
                                    <p:set>
                                      <p:cBhvr>
                                        <p:cTn id="184" dur="1" fill="hold">
                                          <p:stCondLst>
                                            <p:cond delay="0"/>
                                          </p:stCondLst>
                                        </p:cTn>
                                        <p:tgtEl>
                                          <p:spTgt spid="287854"/>
                                        </p:tgtEl>
                                        <p:attrNameLst>
                                          <p:attrName>style.visibility</p:attrName>
                                        </p:attrNameLst>
                                      </p:cBhvr>
                                      <p:to>
                                        <p:strVal val="hidden"/>
                                      </p:to>
                                    </p:set>
                                  </p:childTnLst>
                                </p:cTn>
                              </p:par>
                              <p:par>
                                <p:cTn id="185" presetID="1" presetClass="exit" presetSubtype="0" fill="hold" grpId="1" nodeType="withEffect">
                                  <p:stCondLst>
                                    <p:cond delay="0"/>
                                  </p:stCondLst>
                                  <p:childTnLst>
                                    <p:set>
                                      <p:cBhvr>
                                        <p:cTn id="186" dur="1" fill="hold">
                                          <p:stCondLst>
                                            <p:cond delay="0"/>
                                          </p:stCondLst>
                                        </p:cTn>
                                        <p:tgtEl>
                                          <p:spTgt spid="287853"/>
                                        </p:tgtEl>
                                        <p:attrNameLst>
                                          <p:attrName>style.visibility</p:attrName>
                                        </p:attrNameLst>
                                      </p:cBhvr>
                                      <p:to>
                                        <p:strVal val="hidden"/>
                                      </p:to>
                                    </p:set>
                                  </p:childTnLst>
                                </p:cTn>
                              </p:par>
                              <p:par>
                                <p:cTn id="187" presetID="1" presetClass="exit" presetSubtype="0" fill="hold" grpId="1" nodeType="withEffect">
                                  <p:stCondLst>
                                    <p:cond delay="0"/>
                                  </p:stCondLst>
                                  <p:childTnLst>
                                    <p:set>
                                      <p:cBhvr>
                                        <p:cTn id="188" dur="1" fill="hold">
                                          <p:stCondLst>
                                            <p:cond delay="0"/>
                                          </p:stCondLst>
                                        </p:cTn>
                                        <p:tgtEl>
                                          <p:spTgt spid="287824"/>
                                        </p:tgtEl>
                                        <p:attrNameLst>
                                          <p:attrName>style.visibility</p:attrName>
                                        </p:attrNameLst>
                                      </p:cBhvr>
                                      <p:to>
                                        <p:strVal val="hidden"/>
                                      </p:to>
                                    </p:set>
                                  </p:childTnLst>
                                </p:cTn>
                              </p:par>
                              <p:par>
                                <p:cTn id="189" presetID="1" presetClass="exit" presetSubtype="0" fill="hold" grpId="1" nodeType="withEffect">
                                  <p:stCondLst>
                                    <p:cond delay="0"/>
                                  </p:stCondLst>
                                  <p:childTnLst>
                                    <p:set>
                                      <p:cBhvr>
                                        <p:cTn id="190" dur="1" fill="hold">
                                          <p:stCondLst>
                                            <p:cond delay="0"/>
                                          </p:stCondLst>
                                        </p:cTn>
                                        <p:tgtEl>
                                          <p:spTgt spid="287825"/>
                                        </p:tgtEl>
                                        <p:attrNameLst>
                                          <p:attrName>style.visibility</p:attrName>
                                        </p:attrNameLst>
                                      </p:cBhvr>
                                      <p:to>
                                        <p:strVal val="hidden"/>
                                      </p:to>
                                    </p:set>
                                  </p:childTnLst>
                                </p:cTn>
                              </p:par>
                              <p:par>
                                <p:cTn id="191" presetID="1" presetClass="exit" presetSubtype="0" fill="hold" grpId="1" nodeType="withEffect">
                                  <p:stCondLst>
                                    <p:cond delay="0"/>
                                  </p:stCondLst>
                                  <p:childTnLst>
                                    <p:set>
                                      <p:cBhvr>
                                        <p:cTn id="192" dur="1" fill="hold">
                                          <p:stCondLst>
                                            <p:cond delay="0"/>
                                          </p:stCondLst>
                                        </p:cTn>
                                        <p:tgtEl>
                                          <p:spTgt spid="287798"/>
                                        </p:tgtEl>
                                        <p:attrNameLst>
                                          <p:attrName>style.visibility</p:attrName>
                                        </p:attrNameLst>
                                      </p:cBhvr>
                                      <p:to>
                                        <p:strVal val="hidden"/>
                                      </p:to>
                                    </p:set>
                                  </p:childTnLst>
                                </p:cTn>
                              </p:par>
                              <p:par>
                                <p:cTn id="193" presetID="1" presetClass="exit" presetSubtype="0" fill="hold" grpId="1" nodeType="withEffect">
                                  <p:stCondLst>
                                    <p:cond delay="0"/>
                                  </p:stCondLst>
                                  <p:childTnLst>
                                    <p:set>
                                      <p:cBhvr>
                                        <p:cTn id="194" dur="1" fill="hold">
                                          <p:stCondLst>
                                            <p:cond delay="0"/>
                                          </p:stCondLst>
                                        </p:cTn>
                                        <p:tgtEl>
                                          <p:spTgt spid="287800"/>
                                        </p:tgtEl>
                                        <p:attrNameLst>
                                          <p:attrName>style.visibility</p:attrName>
                                        </p:attrNameLst>
                                      </p:cBhvr>
                                      <p:to>
                                        <p:strVal val="hidden"/>
                                      </p:to>
                                    </p:set>
                                  </p:childTnLst>
                                </p:cTn>
                              </p:par>
                              <p:par>
                                <p:cTn id="195" presetID="1" presetClass="exit" presetSubtype="0" fill="hold" grpId="1" nodeType="withEffect">
                                  <p:stCondLst>
                                    <p:cond delay="0"/>
                                  </p:stCondLst>
                                  <p:childTnLst>
                                    <p:set>
                                      <p:cBhvr>
                                        <p:cTn id="196" dur="1" fill="hold">
                                          <p:stCondLst>
                                            <p:cond delay="0"/>
                                          </p:stCondLst>
                                        </p:cTn>
                                        <p:tgtEl>
                                          <p:spTgt spid="287801"/>
                                        </p:tgtEl>
                                        <p:attrNameLst>
                                          <p:attrName>style.visibility</p:attrName>
                                        </p:attrNameLst>
                                      </p:cBhvr>
                                      <p:to>
                                        <p:strVal val="hidden"/>
                                      </p:to>
                                    </p:set>
                                  </p:childTnLst>
                                </p:cTn>
                              </p:par>
                              <p:par>
                                <p:cTn id="197" presetID="1" presetClass="exit" presetSubtype="0" fill="hold" grpId="1" nodeType="withEffect">
                                  <p:stCondLst>
                                    <p:cond delay="0"/>
                                  </p:stCondLst>
                                  <p:childTnLst>
                                    <p:set>
                                      <p:cBhvr>
                                        <p:cTn id="198" dur="1" fill="hold">
                                          <p:stCondLst>
                                            <p:cond delay="0"/>
                                          </p:stCondLst>
                                        </p:cTn>
                                        <p:tgtEl>
                                          <p:spTgt spid="287851"/>
                                        </p:tgtEl>
                                        <p:attrNameLst>
                                          <p:attrName>style.visibility</p:attrName>
                                        </p:attrNameLst>
                                      </p:cBhvr>
                                      <p:to>
                                        <p:strVal val="hidden"/>
                                      </p:to>
                                    </p:set>
                                  </p:childTnLst>
                                </p:cTn>
                              </p:par>
                              <p:par>
                                <p:cTn id="199" presetID="1" presetClass="exit" presetSubtype="0" fill="hold" grpId="1" nodeType="withEffect">
                                  <p:stCondLst>
                                    <p:cond delay="0"/>
                                  </p:stCondLst>
                                  <p:childTnLst>
                                    <p:set>
                                      <p:cBhvr>
                                        <p:cTn id="200" dur="1" fill="hold">
                                          <p:stCondLst>
                                            <p:cond delay="0"/>
                                          </p:stCondLst>
                                        </p:cTn>
                                        <p:tgtEl>
                                          <p:spTgt spid="287852"/>
                                        </p:tgtEl>
                                        <p:attrNameLst>
                                          <p:attrName>style.visibility</p:attrName>
                                        </p:attrNameLst>
                                      </p:cBhvr>
                                      <p:to>
                                        <p:strVal val="hidden"/>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287829"/>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287830"/>
                                        </p:tgtEl>
                                        <p:attrNameLst>
                                          <p:attrName>style.visibility</p:attrName>
                                        </p:attrNameLst>
                                      </p:cBhvr>
                                      <p:to>
                                        <p:strVal val="visible"/>
                                      </p:to>
                                    </p:set>
                                  </p:childTnLst>
                                </p:cTn>
                              </p:par>
                              <p:par>
                                <p:cTn id="207" presetID="64" presetClass="path" presetSubtype="0" fill="remove" grpId="1" nodeType="withEffect">
                                  <p:stCondLst>
                                    <p:cond delay="0"/>
                                  </p:stCondLst>
                                  <p:childTnLst>
                                    <p:animMotion origin="layout" path="M 2.77778E-6 -2.22222E-6 L -0.06476 -0.3243 " pathEditMode="relative" rAng="0" ptsTypes="AA">
                                      <p:cBhvr>
                                        <p:cTn id="208" dur="500" spd="-100000" fill="hold"/>
                                        <p:tgtEl>
                                          <p:spTgt spid="287829"/>
                                        </p:tgtEl>
                                        <p:attrNameLst>
                                          <p:attrName>ppt_x</p:attrName>
                                          <p:attrName>ppt_y</p:attrName>
                                        </p:attrNameLst>
                                      </p:cBhvr>
                                      <p:rCtr x="-3247" y="-16227"/>
                                    </p:animMotion>
                                  </p:childTnLst>
                                </p:cTn>
                              </p:par>
                              <p:par>
                                <p:cTn id="209" presetID="64" presetClass="path" presetSubtype="0" fill="remove" grpId="1" nodeType="withEffect">
                                  <p:stCondLst>
                                    <p:cond delay="0"/>
                                  </p:stCondLst>
                                  <p:childTnLst>
                                    <p:animMotion origin="layout" path="M 3.61111E-6 -1.11111E-6 L -0.05695 -0.34815 " pathEditMode="relative" rAng="0" ptsTypes="AA">
                                      <p:cBhvr>
                                        <p:cTn id="210" dur="500" spd="-100000" fill="hold"/>
                                        <p:tgtEl>
                                          <p:spTgt spid="287830"/>
                                        </p:tgtEl>
                                        <p:attrNameLst>
                                          <p:attrName>ppt_x</p:attrName>
                                          <p:attrName>ppt_y</p:attrName>
                                        </p:attrNameLst>
                                      </p:cBhvr>
                                      <p:rCtr x="-2847" y="-17407"/>
                                    </p:animMotion>
                                  </p:childTnLst>
                                </p:cTn>
                              </p:par>
                            </p:childTnLst>
                          </p:cTn>
                        </p:par>
                      </p:childTnLst>
                    </p:cTn>
                  </p:par>
                  <p:par>
                    <p:cTn id="211" fill="hold" nodeType="clickPar">
                      <p:stCondLst>
                        <p:cond delay="indefinite"/>
                      </p:stCondLst>
                      <p:childTnLst>
                        <p:par>
                          <p:cTn id="212" fill="hold" nodeType="withGroup">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287837"/>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287831"/>
                                        </p:tgtEl>
                                        <p:attrNameLst>
                                          <p:attrName>style.visibility</p:attrName>
                                        </p:attrNameLst>
                                      </p:cBhvr>
                                      <p:to>
                                        <p:strVal val="visible"/>
                                      </p:to>
                                    </p:set>
                                  </p:childTnLst>
                                </p:cTn>
                              </p:par>
                              <p:par>
                                <p:cTn id="219" presetID="64" presetClass="path" presetSubtype="0" fill="remove" grpId="1" nodeType="withEffect">
                                  <p:stCondLst>
                                    <p:cond delay="0"/>
                                  </p:stCondLst>
                                  <p:childTnLst>
                                    <p:animMotion origin="layout" path="M -4.44444E-6 -3.7037E-7 L 0.40365 -0.16551 " pathEditMode="relative" rAng="0" ptsTypes="AA">
                                      <p:cBhvr>
                                        <p:cTn id="220" dur="500" spd="-100000" fill="hold"/>
                                        <p:tgtEl>
                                          <p:spTgt spid="287831"/>
                                        </p:tgtEl>
                                        <p:attrNameLst>
                                          <p:attrName>ppt_x</p:attrName>
                                          <p:attrName>ppt_y</p:attrName>
                                        </p:attrNameLst>
                                      </p:cBhvr>
                                      <p:rCtr x="20174" y="-8287"/>
                                    </p:animMotion>
                                  </p:childTnLst>
                                </p:cTn>
                              </p:par>
                            </p:childTnLst>
                          </p:cTn>
                        </p:par>
                      </p:childTnLst>
                    </p:cTn>
                  </p:par>
                  <p:par>
                    <p:cTn id="221" fill="hold" nodeType="clickPar">
                      <p:stCondLst>
                        <p:cond delay="indefinite"/>
                      </p:stCondLst>
                      <p:childTnLst>
                        <p:par>
                          <p:cTn id="222" fill="hold" nodeType="withGroup">
                            <p:stCondLst>
                              <p:cond delay="0"/>
                            </p:stCondLst>
                            <p:childTnLst>
                              <p:par>
                                <p:cTn id="223" presetID="1" presetClass="entr" presetSubtype="0" fill="hold" nodeType="clickEffect">
                                  <p:stCondLst>
                                    <p:cond delay="0"/>
                                  </p:stCondLst>
                                  <p:childTnLst>
                                    <p:set>
                                      <p:cBhvr>
                                        <p:cTn id="224" dur="1" fill="hold">
                                          <p:stCondLst>
                                            <p:cond delay="0"/>
                                          </p:stCondLst>
                                        </p:cTn>
                                        <p:tgtEl>
                                          <p:spTgt spid="287904"/>
                                        </p:tgtEl>
                                        <p:attrNameLst>
                                          <p:attrName>style.visibility</p:attrName>
                                        </p:attrNameLst>
                                      </p:cBhvr>
                                      <p:to>
                                        <p:strVal val="visible"/>
                                      </p:to>
                                    </p:set>
                                  </p:childTnLst>
                                </p:cTn>
                              </p:par>
                              <p:par>
                                <p:cTn id="225" presetID="64" presetClass="path" presetSubtype="0" fill="remove" nodeType="withEffect">
                                  <p:stCondLst>
                                    <p:cond delay="0"/>
                                  </p:stCondLst>
                                  <p:childTnLst>
                                    <p:animMotion origin="layout" path="M 5E-6 -1.11111E-6 L 0.00296 -0.14514 " pathEditMode="relative" rAng="0" ptsTypes="AA">
                                      <p:cBhvr>
                                        <p:cTn id="226" dur="500" spd="-100000" fill="hold"/>
                                        <p:tgtEl>
                                          <p:spTgt spid="287904"/>
                                        </p:tgtEl>
                                        <p:attrNameLst>
                                          <p:attrName>ppt_x</p:attrName>
                                          <p:attrName>ppt_y</p:attrName>
                                        </p:attrNameLst>
                                      </p:cBhvr>
                                      <p:rCtr x="139" y="-7269"/>
                                    </p:animMotion>
                                  </p:childTnLst>
                                </p:cTn>
                              </p:par>
                            </p:childTnLst>
                          </p:cTn>
                        </p:par>
                        <p:par>
                          <p:cTn id="227" fill="hold" nodeType="afterGroup">
                            <p:stCondLst>
                              <p:cond delay="500"/>
                            </p:stCondLst>
                            <p:childTnLst>
                              <p:par>
                                <p:cTn id="228" presetID="1" presetClass="entr" presetSubtype="0" fill="hold" grpId="0" nodeType="afterEffect">
                                  <p:stCondLst>
                                    <p:cond delay="0"/>
                                  </p:stCondLst>
                                  <p:childTnLst>
                                    <p:set>
                                      <p:cBhvr>
                                        <p:cTn id="229" dur="1" fill="hold">
                                          <p:stCondLst>
                                            <p:cond delay="0"/>
                                          </p:stCondLst>
                                        </p:cTn>
                                        <p:tgtEl>
                                          <p:spTgt spid="287817"/>
                                        </p:tgtEl>
                                        <p:attrNameLst>
                                          <p:attrName>style.visibility</p:attrName>
                                        </p:attrNameLst>
                                      </p:cBhvr>
                                      <p:to>
                                        <p:strVal val="visible"/>
                                      </p:to>
                                    </p:set>
                                  </p:childTnLst>
                                </p:cTn>
                              </p:par>
                              <p:par>
                                <p:cTn id="230" presetID="1" presetClass="entr" presetSubtype="0" fill="hold" grpId="0" nodeType="withEffect">
                                  <p:stCondLst>
                                    <p:cond delay="0"/>
                                  </p:stCondLst>
                                  <p:childTnLst>
                                    <p:set>
                                      <p:cBhvr>
                                        <p:cTn id="231" dur="1" fill="hold">
                                          <p:stCondLst>
                                            <p:cond delay="0"/>
                                          </p:stCondLst>
                                        </p:cTn>
                                        <p:tgtEl>
                                          <p:spTgt spid="287846"/>
                                        </p:tgtEl>
                                        <p:attrNameLst>
                                          <p:attrName>style.visibility</p:attrName>
                                        </p:attrNameLst>
                                      </p:cBhvr>
                                      <p:to>
                                        <p:strVal val="visible"/>
                                      </p:to>
                                    </p:set>
                                  </p:childTnLst>
                                </p:cTn>
                              </p:par>
                            </p:childTnLst>
                          </p:cTn>
                        </p:par>
                      </p:childTnLst>
                    </p:cTn>
                  </p:par>
                  <p:par>
                    <p:cTn id="232" fill="hold" nodeType="clickPar">
                      <p:stCondLst>
                        <p:cond delay="indefinite"/>
                      </p:stCondLst>
                      <p:childTnLst>
                        <p:par>
                          <p:cTn id="233" fill="hold" nodeType="withGroup">
                            <p:stCondLst>
                              <p:cond delay="0"/>
                            </p:stCondLst>
                            <p:childTnLst>
                              <p:par>
                                <p:cTn id="234" presetID="1" presetClass="entr" presetSubtype="0" fill="hold" grpId="0" nodeType="clickEffect">
                                  <p:stCondLst>
                                    <p:cond delay="0"/>
                                  </p:stCondLst>
                                  <p:childTnLst>
                                    <p:set>
                                      <p:cBhvr>
                                        <p:cTn id="235" dur="1" fill="hold">
                                          <p:stCondLst>
                                            <p:cond delay="0"/>
                                          </p:stCondLst>
                                        </p:cTn>
                                        <p:tgtEl>
                                          <p:spTgt spid="287819"/>
                                        </p:tgtEl>
                                        <p:attrNameLst>
                                          <p:attrName>style.visibility</p:attrName>
                                        </p:attrNameLst>
                                      </p:cBhvr>
                                      <p:to>
                                        <p:strVal val="visible"/>
                                      </p:to>
                                    </p:set>
                                  </p:childTnLst>
                                </p:cTn>
                              </p:par>
                              <p:par>
                                <p:cTn id="236" presetID="64" presetClass="path" presetSubtype="0" fill="remove" grpId="1" nodeType="withEffect">
                                  <p:stCondLst>
                                    <p:cond delay="0"/>
                                  </p:stCondLst>
                                  <p:childTnLst>
                                    <p:animMotion origin="layout" path="M 3.33333E-6 2.59259E-6 L 0.10521 -0.1632 " pathEditMode="relative" rAng="0" ptsTypes="AA">
                                      <p:cBhvr>
                                        <p:cTn id="237" dur="500" spd="-100000" fill="hold"/>
                                        <p:tgtEl>
                                          <p:spTgt spid="287819"/>
                                        </p:tgtEl>
                                        <p:attrNameLst>
                                          <p:attrName>ppt_x</p:attrName>
                                          <p:attrName>ppt_y</p:attrName>
                                        </p:attrNameLst>
                                      </p:cBhvr>
                                      <p:rCtr x="5260" y="-8171"/>
                                    </p:animMotion>
                                  </p:childTnLst>
                                </p:cTn>
                              </p:par>
                            </p:childTnLst>
                          </p:cTn>
                        </p:par>
                      </p:childTnLst>
                    </p:cTn>
                  </p:par>
                  <p:par>
                    <p:cTn id="238" fill="hold" nodeType="clickPar">
                      <p:stCondLst>
                        <p:cond delay="indefinite"/>
                      </p:stCondLst>
                      <p:childTnLst>
                        <p:par>
                          <p:cTn id="239" fill="hold" nodeType="withGroup">
                            <p:stCondLst>
                              <p:cond delay="0"/>
                            </p:stCondLst>
                            <p:childTnLst>
                              <p:par>
                                <p:cTn id="240" presetID="1" presetClass="entr" presetSubtype="0" fill="hold" grpId="0" nodeType="clickEffect">
                                  <p:stCondLst>
                                    <p:cond delay="0"/>
                                  </p:stCondLst>
                                  <p:childTnLst>
                                    <p:set>
                                      <p:cBhvr>
                                        <p:cTn id="241" dur="1" fill="hold">
                                          <p:stCondLst>
                                            <p:cond delay="0"/>
                                          </p:stCondLst>
                                        </p:cTn>
                                        <p:tgtEl>
                                          <p:spTgt spid="287818"/>
                                        </p:tgtEl>
                                        <p:attrNameLst>
                                          <p:attrName>style.visibility</p:attrName>
                                        </p:attrNameLst>
                                      </p:cBhvr>
                                      <p:to>
                                        <p:strVal val="visible"/>
                                      </p:to>
                                    </p:set>
                                  </p:childTnLst>
                                </p:cTn>
                              </p:par>
                              <p:par>
                                <p:cTn id="242" presetID="64" presetClass="path" presetSubtype="0" fill="remove" grpId="1" nodeType="withEffect">
                                  <p:stCondLst>
                                    <p:cond delay="0"/>
                                  </p:stCondLst>
                                  <p:childTnLst>
                                    <p:animMotion origin="layout" path="M 3.05556E-6 -2.22222E-6 L -0.21979 -0.07986 " pathEditMode="relative" rAng="0" ptsTypes="AA">
                                      <p:cBhvr>
                                        <p:cTn id="243" dur="500" spd="-100000" fill="hold"/>
                                        <p:tgtEl>
                                          <p:spTgt spid="287818"/>
                                        </p:tgtEl>
                                        <p:attrNameLst>
                                          <p:attrName>ppt_x</p:attrName>
                                          <p:attrName>ppt_y</p:attrName>
                                        </p:attrNameLst>
                                      </p:cBhvr>
                                      <p:rCtr x="-10990" y="-4005"/>
                                    </p:animMotion>
                                  </p:childTnLst>
                                </p:cTn>
                              </p:par>
                            </p:childTnLst>
                          </p:cTn>
                        </p:par>
                        <p:par>
                          <p:cTn id="244" fill="hold" nodeType="afterGroup">
                            <p:stCondLst>
                              <p:cond delay="500"/>
                            </p:stCondLst>
                            <p:childTnLst>
                              <p:par>
                                <p:cTn id="245" presetID="1" presetClass="entr" presetSubtype="0" fill="hold" grpId="0" nodeType="afterEffect">
                                  <p:stCondLst>
                                    <p:cond delay="0"/>
                                  </p:stCondLst>
                                  <p:childTnLst>
                                    <p:set>
                                      <p:cBhvr>
                                        <p:cTn id="246" dur="1" fill="hold">
                                          <p:stCondLst>
                                            <p:cond delay="0"/>
                                          </p:stCondLst>
                                        </p:cTn>
                                        <p:tgtEl>
                                          <p:spTgt spid="287903"/>
                                        </p:tgtEl>
                                        <p:attrNameLst>
                                          <p:attrName>style.visibility</p:attrName>
                                        </p:attrNameLst>
                                      </p:cBhvr>
                                      <p:to>
                                        <p:strVal val="visible"/>
                                      </p:to>
                                    </p:set>
                                  </p:childTnLst>
                                </p:cTn>
                              </p:par>
                            </p:childTnLst>
                          </p:cTn>
                        </p:par>
                      </p:childTnLst>
                    </p:cTn>
                  </p:par>
                  <p:par>
                    <p:cTn id="247" fill="hold" nodeType="clickPar">
                      <p:stCondLst>
                        <p:cond delay="indefinite"/>
                      </p:stCondLst>
                      <p:childTnLst>
                        <p:par>
                          <p:cTn id="248" fill="hold" nodeType="withGroup">
                            <p:stCondLst>
                              <p:cond delay="0"/>
                            </p:stCondLst>
                            <p:childTnLst>
                              <p:par>
                                <p:cTn id="249" presetID="1" presetClass="entr" presetSubtype="0" fill="hold" grpId="0" nodeType="clickEffect">
                                  <p:stCondLst>
                                    <p:cond delay="0"/>
                                  </p:stCondLst>
                                  <p:childTnLst>
                                    <p:set>
                                      <p:cBhvr>
                                        <p:cTn id="250" dur="1" fill="hold">
                                          <p:stCondLst>
                                            <p:cond delay="0"/>
                                          </p:stCondLst>
                                        </p:cTn>
                                        <p:tgtEl>
                                          <p:spTgt spid="287820"/>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287849"/>
                                        </p:tgtEl>
                                        <p:attrNameLst>
                                          <p:attrName>style.visibility</p:attrName>
                                        </p:attrNameLst>
                                      </p:cBhvr>
                                      <p:to>
                                        <p:strVal val="visible"/>
                                      </p:to>
                                    </p:set>
                                  </p:childTnLst>
                                </p:cTn>
                              </p:par>
                              <p:par>
                                <p:cTn id="253" presetID="1" presetClass="entr" presetSubtype="0" fill="hold" nodeType="withEffect">
                                  <p:stCondLst>
                                    <p:cond delay="0"/>
                                  </p:stCondLst>
                                  <p:childTnLst>
                                    <p:set>
                                      <p:cBhvr>
                                        <p:cTn id="254" dur="1" fill="hold">
                                          <p:stCondLst>
                                            <p:cond delay="0"/>
                                          </p:stCondLst>
                                        </p:cTn>
                                        <p:tgtEl>
                                          <p:spTgt spid="4"/>
                                        </p:tgtEl>
                                        <p:attrNameLst>
                                          <p:attrName>style.visibility</p:attrName>
                                        </p:attrNameLst>
                                      </p:cBhvr>
                                      <p:to>
                                        <p:strVal val="visible"/>
                                      </p:to>
                                    </p:set>
                                  </p:childTnLst>
                                </p:cTn>
                              </p:par>
                            </p:childTnLst>
                          </p:cTn>
                        </p:par>
                      </p:childTnLst>
                    </p:cTn>
                  </p:par>
                  <p:par>
                    <p:cTn id="255" fill="hold" nodeType="clickPar">
                      <p:stCondLst>
                        <p:cond delay="indefinite"/>
                      </p:stCondLst>
                      <p:childTnLst>
                        <p:par>
                          <p:cTn id="256" fill="hold" nodeType="withGroup">
                            <p:stCondLst>
                              <p:cond delay="0"/>
                            </p:stCondLst>
                            <p:childTnLst>
                              <p:par>
                                <p:cTn id="257" presetID="29" presetClass="path" presetSubtype="0" repeatCount="indefinite" fill="hold" nodeType="clickEffect">
                                  <p:stCondLst>
                                    <p:cond delay="0"/>
                                  </p:stCondLst>
                                  <p:endCondLst>
                                    <p:cond evt="onNext" delay="0">
                                      <p:tgtEl>
                                        <p:sldTgt/>
                                      </p:tgtEl>
                                    </p:cond>
                                  </p:endCondLst>
                                  <p:childTnLst>
                                    <p:animMotion origin="layout" path="M 2.77778E-6 -3.33333E-6 C 0.00017 -0.00069 0.00052 -0.00115 0.00052 -0.00185 C 0.00139 -0.00393 0.00139 -0.00602 0.00121 -0.00625 C 0.00052 -0.00625 -0.00035 -0.00509 -0.00104 -0.00301 C -0.00122 -0.00208 -0.00157 -0.00092 -0.00157 -0.00023 C -0.00191 0.00047 -0.00191 0.00093 -0.00191 0.00162 C -0.00191 0.00394 -0.00122 0.00602 -0.0007 0.00602 C -0.00035 0.00602 0.00017 0.00394 0.00017 0.00162 C 0.00017 0.0007 2.77778E-6 -0.00046 2.77778E-6 -0.00115 C 2.77778E-6 -0.00162 -0.00035 -0.00231 -0.0007 -0.00301 C -0.00122 -0.00509 -0.00226 -0.00625 -0.00278 -0.00625 C -0.00313 -0.00578 -0.00313 -0.00393 -0.00226 -0.00185 C -0.00191 -0.00092 -0.00157 -3.33333E-6 -0.00122 0.00047 C -0.00104 0.00093 -0.0007 0.00139 -0.00035 0.00186 C 0.00087 0.00348 0.00208 0.00417 0.00243 0.00348 C 0.0026 0.00278 0.00208 0.00116 0.00087 -0.00023 C 0.00052 -0.00092 2.77778E-6 -0.00139 -0.0007 -0.00162 C -0.00104 -0.00185 -0.00157 -0.00208 -0.00226 -0.00231 C -0.00347 -0.00277 -0.00486 -0.00277 -0.00486 -0.00185 C -0.00486 -0.00115 -0.004 -3.33333E-6 -0.00243 0.00047 C -0.00191 0.0007 -0.00122 0.0007 -0.0007 0.0007 C 2.77778E-6 0.0007 0.00017 0.00047 0.00087 0.00047 C 0.00243 -3.33333E-6 0.00364 -0.00115 0.0033 -0.00185 C 0.0033 -0.00277 0.00173 -0.00301 0.00052 -0.00231 C -0.00035 -0.00208 -0.00104 -0.00185 -0.00122 -0.00139 C -0.00191 -0.00115 -0.00226 -0.00069 -0.00243 -0.00023 C -0.00365 0.00116 -0.00434 0.00278 -0.004 0.00348 C -0.00365 0.00417 -0.00243 0.00348 -0.00122 0.00209 C -0.0007 0.00139 -0.00035 0.00047 2.77778E-6 -3.33333E-6 Z " pathEditMode="relative" rAng="0" ptsTypes="fffffffffffffffffffffffffffff">
                                      <p:cBhvr>
                                        <p:cTn id="258" dur="500" fill="hold"/>
                                        <p:tgtEl>
                                          <p:spTgt spid="4"/>
                                        </p:tgtEl>
                                        <p:attrNameLst>
                                          <p:attrName>ppt_x</p:attrName>
                                          <p:attrName>ppt_y</p:attrName>
                                        </p:attrNameLst>
                                      </p:cBhvr>
                                      <p:rCtr x="-69" y="-23"/>
                                    </p:animMotion>
                                  </p:childTnLst>
                                </p:cTn>
                              </p:par>
                            </p:childTnLst>
                          </p:cTn>
                        </p:par>
                      </p:childTnLst>
                    </p:cTn>
                  </p:par>
                  <p:par>
                    <p:cTn id="259" fill="hold" nodeType="clickPar">
                      <p:stCondLst>
                        <p:cond delay="indefinite"/>
                      </p:stCondLst>
                      <p:childTnLst>
                        <p:par>
                          <p:cTn id="260" fill="hold" nodeType="withGroup">
                            <p:stCondLst>
                              <p:cond delay="0"/>
                            </p:stCondLst>
                            <p:childTnLst>
                              <p:par>
                                <p:cTn id="261" presetID="1" presetClass="entr" presetSubtype="0" fill="hold" grpId="0" nodeType="clickEffect">
                                  <p:stCondLst>
                                    <p:cond delay="0"/>
                                  </p:stCondLst>
                                  <p:childTnLst>
                                    <p:set>
                                      <p:cBhvr>
                                        <p:cTn id="262" dur="1" fill="hold">
                                          <p:stCondLst>
                                            <p:cond delay="0"/>
                                          </p:stCondLst>
                                        </p:cTn>
                                        <p:tgtEl>
                                          <p:spTgt spid="287821"/>
                                        </p:tgtEl>
                                        <p:attrNameLst>
                                          <p:attrName>style.visibility</p:attrName>
                                        </p:attrNameLst>
                                      </p:cBhvr>
                                      <p:to>
                                        <p:strVal val="visible"/>
                                      </p:to>
                                    </p:set>
                                  </p:childTnLst>
                                </p:cTn>
                              </p:par>
                            </p:childTnLst>
                          </p:cTn>
                        </p:par>
                      </p:childTnLst>
                    </p:cTn>
                  </p:par>
                  <p:par>
                    <p:cTn id="263" fill="hold" nodeType="clickPar">
                      <p:stCondLst>
                        <p:cond delay="indefinite"/>
                      </p:stCondLst>
                      <p:childTnLst>
                        <p:par>
                          <p:cTn id="264" fill="hold" nodeType="withGroup">
                            <p:stCondLst>
                              <p:cond delay="0"/>
                            </p:stCondLst>
                            <p:childTnLst>
                              <p:par>
                                <p:cTn id="265" presetID="1" presetClass="entr" presetSubtype="0" fill="hold" grpId="0" nodeType="clickEffect">
                                  <p:stCondLst>
                                    <p:cond delay="0"/>
                                  </p:stCondLst>
                                  <p:childTnLst>
                                    <p:set>
                                      <p:cBhvr>
                                        <p:cTn id="266" dur="1" fill="hold">
                                          <p:stCondLst>
                                            <p:cond delay="0"/>
                                          </p:stCondLst>
                                        </p:cTn>
                                        <p:tgtEl>
                                          <p:spTgt spid="287838"/>
                                        </p:tgtEl>
                                        <p:attrNameLst>
                                          <p:attrName>style.visibility</p:attrName>
                                        </p:attrNameLst>
                                      </p:cBhvr>
                                      <p:to>
                                        <p:strVal val="visible"/>
                                      </p:to>
                                    </p:set>
                                  </p:childTnLst>
                                </p:cTn>
                              </p:par>
                            </p:childTnLst>
                          </p:cTn>
                        </p:par>
                      </p:childTnLst>
                    </p:cTn>
                  </p:par>
                  <p:par>
                    <p:cTn id="267" fill="hold">
                      <p:stCondLst>
                        <p:cond delay="indefinite"/>
                      </p:stCondLst>
                      <p:childTnLst>
                        <p:par>
                          <p:cTn id="268" fill="hold">
                            <p:stCondLst>
                              <p:cond delay="0"/>
                            </p:stCondLst>
                            <p:childTnLst>
                              <p:par>
                                <p:cTn id="269" presetID="1" presetClass="exit" presetSubtype="0" fill="hold" nodeType="clickEffect">
                                  <p:stCondLst>
                                    <p:cond delay="0"/>
                                  </p:stCondLst>
                                  <p:childTnLst>
                                    <p:set>
                                      <p:cBhvr>
                                        <p:cTn id="270" dur="1" fill="hold">
                                          <p:stCondLst>
                                            <p:cond delay="0"/>
                                          </p:stCondLst>
                                        </p:cTn>
                                        <p:tgtEl>
                                          <p:spTgt spid="4"/>
                                        </p:tgtEl>
                                        <p:attrNameLst>
                                          <p:attrName>style.visibility</p:attrName>
                                        </p:attrNameLst>
                                      </p:cBhvr>
                                      <p:to>
                                        <p:strVal val="hidden"/>
                                      </p:to>
                                    </p:set>
                                  </p:childTnLst>
                                </p:cTn>
                              </p:par>
                            </p:childTnLst>
                          </p:cTn>
                        </p:par>
                      </p:childTnLst>
                    </p:cTn>
                  </p:par>
                  <p:par>
                    <p:cTn id="271" fill="hold" nodeType="clickPar">
                      <p:stCondLst>
                        <p:cond delay="indefinite"/>
                      </p:stCondLst>
                      <p:childTnLst>
                        <p:par>
                          <p:cTn id="272" fill="hold" nodeType="withGroup">
                            <p:stCondLst>
                              <p:cond delay="0"/>
                            </p:stCondLst>
                            <p:childTnLst>
                              <p:par>
                                <p:cTn id="273" presetID="1" presetClass="entr" presetSubtype="0" fill="hold" nodeType="clickEffect">
                                  <p:stCondLst>
                                    <p:cond delay="0"/>
                                  </p:stCondLst>
                                  <p:childTnLst>
                                    <p:set>
                                      <p:cBhvr>
                                        <p:cTn id="274" dur="1" fill="hold">
                                          <p:stCondLst>
                                            <p:cond delay="0"/>
                                          </p:stCondLst>
                                        </p:cTn>
                                        <p:tgtEl>
                                          <p:spTgt spid="132"/>
                                        </p:tgtEl>
                                        <p:attrNameLst>
                                          <p:attrName>style.visibility</p:attrName>
                                        </p:attrNameLst>
                                      </p:cBhvr>
                                      <p:to>
                                        <p:strVal val="visible"/>
                                      </p:to>
                                    </p:set>
                                  </p:childTnLst>
                                </p:cTn>
                              </p:par>
                              <p:par>
                                <p:cTn id="275" presetID="1" presetClass="entr" presetSubtype="0" fill="hold" nodeType="withEffect">
                                  <p:stCondLst>
                                    <p:cond delay="0"/>
                                  </p:stCondLst>
                                  <p:childTnLst>
                                    <p:set>
                                      <p:cBhvr>
                                        <p:cTn id="276" dur="1" fill="hold">
                                          <p:stCondLst>
                                            <p:cond delay="0"/>
                                          </p:stCondLst>
                                        </p:cTn>
                                        <p:tgtEl>
                                          <p:spTgt spid="128"/>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127"/>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presetID="35" presetClass="path" presetSubtype="0" fill="hold" nodeType="clickEffect">
                                  <p:stCondLst>
                                    <p:cond delay="0"/>
                                  </p:stCondLst>
                                  <p:childTnLst>
                                    <p:animMotion origin="layout" path="M 2.5E-6 1.85185E-6 L -0.19688 1.85185E-6 " pathEditMode="relative" rAng="0" ptsTypes="AA">
                                      <p:cBhvr>
                                        <p:cTn id="282" dur="1000" fill="hold"/>
                                        <p:tgtEl>
                                          <p:spTgt spid="132"/>
                                        </p:tgtEl>
                                        <p:attrNameLst>
                                          <p:attrName>ppt_x</p:attrName>
                                          <p:attrName>ppt_y</p:attrName>
                                        </p:attrNameLst>
                                      </p:cBhvr>
                                      <p:rCtr x="-9844" y="0"/>
                                    </p:animMotion>
                                  </p:childTnLst>
                                </p:cTn>
                              </p:par>
                              <p:par>
                                <p:cTn id="283" presetID="63" presetClass="path" presetSubtype="0" fill="hold" nodeType="withEffect">
                                  <p:stCondLst>
                                    <p:cond delay="0"/>
                                  </p:stCondLst>
                                  <p:childTnLst>
                                    <p:animMotion origin="layout" path="M -2.77778E-6 3.7037E-6 L 0.20087 3.7037E-6 " pathEditMode="relative" rAng="0" ptsTypes="AA">
                                      <p:cBhvr>
                                        <p:cTn id="284" dur="1000" fill="hold"/>
                                        <p:tgtEl>
                                          <p:spTgt spid="128"/>
                                        </p:tgtEl>
                                        <p:attrNameLst>
                                          <p:attrName>ppt_x</p:attrName>
                                          <p:attrName>ppt_y</p:attrName>
                                        </p:attrNameLst>
                                      </p:cBhvr>
                                      <p:rCtr x="10035" y="0"/>
                                    </p:animMotion>
                                  </p:childTnLst>
                                </p:cTn>
                              </p:par>
                            </p:childTnLst>
                          </p:cTn>
                        </p:par>
                        <p:par>
                          <p:cTn id="285" fill="hold">
                            <p:stCondLst>
                              <p:cond delay="1000"/>
                            </p:stCondLst>
                            <p:childTnLst>
                              <p:par>
                                <p:cTn id="286" presetID="63" presetClass="path" presetSubtype="0" fill="hold" nodeType="afterEffect">
                                  <p:stCondLst>
                                    <p:cond delay="0"/>
                                  </p:stCondLst>
                                  <p:childTnLst>
                                    <p:animMotion origin="layout" path="M -0.19688 1.85185E-6 L -0.12604 1.85185E-6 " pathEditMode="relative" rAng="0" ptsTypes="AA">
                                      <p:cBhvr>
                                        <p:cTn id="287" dur="1000" fill="hold"/>
                                        <p:tgtEl>
                                          <p:spTgt spid="132"/>
                                        </p:tgtEl>
                                        <p:attrNameLst>
                                          <p:attrName>ppt_x</p:attrName>
                                          <p:attrName>ppt_y</p:attrName>
                                        </p:attrNameLst>
                                      </p:cBhvr>
                                      <p:rCtr x="3542" y="0"/>
                                    </p:animMotion>
                                  </p:childTnLst>
                                </p:cTn>
                              </p:par>
                              <p:par>
                                <p:cTn id="288" presetID="35" presetClass="path" presetSubtype="0" fill="hold" nodeType="withEffect">
                                  <p:stCondLst>
                                    <p:cond delay="0"/>
                                  </p:stCondLst>
                                  <p:childTnLst>
                                    <p:animMotion origin="layout" path="M 0.20086 3.7037E-6 L -0.17709 3.7037E-6 " pathEditMode="relative" rAng="0" ptsTypes="AA">
                                      <p:cBhvr>
                                        <p:cTn id="289" dur="1000" fill="hold"/>
                                        <p:tgtEl>
                                          <p:spTgt spid="128"/>
                                        </p:tgtEl>
                                        <p:attrNameLst>
                                          <p:attrName>ppt_x</p:attrName>
                                          <p:attrName>ppt_y</p:attrName>
                                        </p:attrNameLst>
                                      </p:cBhvr>
                                      <p:rCtr x="-1890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98" grpId="0"/>
      <p:bldP spid="287798" grpId="1"/>
      <p:bldP spid="287800" grpId="0"/>
      <p:bldP spid="287800" grpId="1"/>
      <p:bldP spid="287801" grpId="0"/>
      <p:bldP spid="287801" grpId="1"/>
      <p:bldP spid="287802" grpId="0"/>
      <p:bldP spid="287806" grpId="0"/>
      <p:bldP spid="287807" grpId="0"/>
      <p:bldP spid="287809" grpId="0"/>
      <p:bldP spid="287810" grpId="0"/>
      <p:bldP spid="287811" grpId="0"/>
      <p:bldP spid="287812" grpId="0"/>
      <p:bldP spid="287813" grpId="0"/>
      <p:bldP spid="287817" grpId="0"/>
      <p:bldP spid="287818" grpId="0"/>
      <p:bldP spid="287818" grpId="1"/>
      <p:bldP spid="287819" grpId="0"/>
      <p:bldP spid="287819" grpId="1"/>
      <p:bldP spid="287820" grpId="0"/>
      <p:bldP spid="287821" grpId="0"/>
      <p:bldP spid="287822" grpId="0"/>
      <p:bldP spid="287823" grpId="0"/>
      <p:bldP spid="287824" grpId="0"/>
      <p:bldP spid="287824" grpId="1"/>
      <p:bldP spid="287825" grpId="0"/>
      <p:bldP spid="287825" grpId="1"/>
      <p:bldP spid="287826" grpId="0"/>
      <p:bldP spid="287827" grpId="0"/>
      <p:bldP spid="287828" grpId="0"/>
      <p:bldP spid="287829" grpId="0"/>
      <p:bldP spid="287829" grpId="1"/>
      <p:bldP spid="287830" grpId="0"/>
      <p:bldP spid="287830" grpId="1"/>
      <p:bldP spid="287831" grpId="0"/>
      <p:bldP spid="287831" grpId="1"/>
      <p:bldP spid="287832" grpId="0"/>
      <p:bldP spid="287832" grpId="1"/>
      <p:bldP spid="287833" grpId="0"/>
      <p:bldP spid="287834" grpId="0"/>
      <p:bldP spid="287835" grpId="0"/>
      <p:bldP spid="287836" grpId="0"/>
      <p:bldP spid="287837" grpId="0"/>
      <p:bldP spid="287838" grpId="0"/>
      <p:bldP spid="287839" grpId="0"/>
      <p:bldP spid="287844" grpId="0" animBg="1"/>
      <p:bldP spid="287845" grpId="0" animBg="1"/>
      <p:bldP spid="287846" grpId="0" animBg="1"/>
      <p:bldP spid="287847" grpId="0" animBg="1"/>
      <p:bldP spid="287848" grpId="0" animBg="1"/>
      <p:bldP spid="287849" grpId="0" animBg="1"/>
      <p:bldP spid="287851" grpId="0" animBg="1"/>
      <p:bldP spid="287851" grpId="1" animBg="1"/>
      <p:bldP spid="287852" grpId="0" animBg="1"/>
      <p:bldP spid="287852" grpId="1" animBg="1"/>
      <p:bldP spid="287853" grpId="0" animBg="1"/>
      <p:bldP spid="287853" grpId="1" animBg="1"/>
      <p:bldP spid="287854" grpId="0"/>
      <p:bldP spid="287854" grpId="1"/>
      <p:bldP spid="287903" grpId="0"/>
      <p:bldP spid="287905" grpId="0" animBg="1"/>
      <p:bldP spid="287905" grpId="1" animBg="1"/>
      <p:bldP spid="287905" grpId="2" animBg="1"/>
      <p:bldP spid="287906" grpId="0" animBg="1"/>
      <p:bldP spid="287906" grpId="1" animBg="1"/>
      <p:bldP spid="287907" grpId="0" animBg="1"/>
      <p:bldP spid="287907" grpId="1" animBg="1"/>
      <p:bldP spid="287907" grpId="2" animBg="1"/>
      <p:bldP spid="287908" grpId="0" animBg="1"/>
      <p:bldP spid="287908" grpId="1" animBg="1"/>
      <p:bldP spid="287908" grpId="2" animBg="1"/>
      <p:bldP spid="287909" grpId="0" animBg="1"/>
      <p:bldP spid="287909" grpId="1" animBg="1"/>
      <p:bldP spid="1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92" name="Rectangle 24"/>
          <p:cNvSpPr>
            <a:spLocks noChangeArrowheads="1"/>
          </p:cNvSpPr>
          <p:nvPr/>
        </p:nvSpPr>
        <p:spPr bwMode="auto">
          <a:xfrm>
            <a:off x="2411413" y="4940300"/>
            <a:ext cx="1949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m</a:t>
            </a:r>
            <a:r>
              <a:rPr lang="en-US" altLang="ja-JP" baseline="-25000">
                <a:solidFill>
                  <a:srgbClr val="000000"/>
                </a:solidFill>
              </a:rPr>
              <a:t>1</a:t>
            </a:r>
            <a:r>
              <a:rPr lang="en-US" altLang="ja-JP" i="1">
                <a:solidFill>
                  <a:srgbClr val="000000"/>
                </a:solidFill>
                <a:latin typeface="Bookman Old Style" pitchFamily="18" charset="0"/>
              </a:rPr>
              <a:t>v</a:t>
            </a:r>
            <a:r>
              <a:rPr lang="en-US" altLang="ja-JP" baseline="-25000">
                <a:solidFill>
                  <a:srgbClr val="000000"/>
                </a:solidFill>
              </a:rPr>
              <a:t>1</a:t>
            </a:r>
            <a:r>
              <a:rPr lang="en-US" altLang="ja-JP" baseline="-25000">
                <a:solidFill>
                  <a:srgbClr val="000000"/>
                </a:solidFill>
                <a:latin typeface="Bookman Old Style" pitchFamily="18" charset="0"/>
              </a:rPr>
              <a:t> </a:t>
            </a:r>
            <a:r>
              <a:rPr lang="en-US" altLang="ja-JP">
                <a:solidFill>
                  <a:srgbClr val="000000"/>
                </a:solidFill>
                <a:latin typeface="Symbol" pitchFamily="18" charset="2"/>
              </a:rPr>
              <a:t>+</a:t>
            </a:r>
            <a:r>
              <a:rPr lang="en-US" altLang="ja-JP" i="1">
                <a:solidFill>
                  <a:srgbClr val="000000"/>
                </a:solidFill>
                <a:latin typeface="Bookman Old Style" pitchFamily="18" charset="0"/>
              </a:rPr>
              <a:t>m</a:t>
            </a:r>
            <a:r>
              <a:rPr lang="en-US" altLang="ja-JP" baseline="-25000">
                <a:solidFill>
                  <a:srgbClr val="000000"/>
                </a:solidFill>
              </a:rPr>
              <a:t>2</a:t>
            </a:r>
            <a:r>
              <a:rPr lang="en-US" altLang="ja-JP" i="1">
                <a:solidFill>
                  <a:srgbClr val="000000"/>
                </a:solidFill>
                <a:latin typeface="Bookman Old Style" pitchFamily="18" charset="0"/>
              </a:rPr>
              <a:t>v</a:t>
            </a:r>
            <a:r>
              <a:rPr lang="en-US" altLang="ja-JP" baseline="-25000">
                <a:solidFill>
                  <a:srgbClr val="000000"/>
                </a:solidFill>
              </a:rPr>
              <a:t>2</a:t>
            </a:r>
          </a:p>
        </p:txBody>
      </p:sp>
      <p:sp>
        <p:nvSpPr>
          <p:cNvPr id="11267" name="Rectangle 3"/>
          <p:cNvSpPr>
            <a:spLocks noChangeArrowheads="1"/>
          </p:cNvSpPr>
          <p:nvPr/>
        </p:nvSpPr>
        <p:spPr bwMode="auto">
          <a:xfrm>
            <a:off x="0" y="0"/>
            <a:ext cx="9144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ja-JP" altLang="en-US" dirty="0">
                <a:solidFill>
                  <a:srgbClr val="000000"/>
                </a:solidFill>
                <a:ea typeface="ＭＳ ゴシック" pitchFamily="49" charset="-128"/>
              </a:rPr>
              <a:t>　　　　　　　　　　　　</a:t>
            </a:r>
            <a:r>
              <a:rPr kumimoji="0" lang="ja-JP" altLang="en-US" dirty="0">
                <a:solidFill>
                  <a:srgbClr val="000000"/>
                </a:solidFill>
                <a:latin typeface="Bookman Old Style" pitchFamily="18" charset="0"/>
              </a:rPr>
              <a:t>台車</a:t>
            </a:r>
            <a:r>
              <a:rPr kumimoji="0" lang="en-US" altLang="ja-JP" dirty="0">
                <a:solidFill>
                  <a:srgbClr val="000000"/>
                </a:solidFill>
              </a:rPr>
              <a:t>1</a:t>
            </a:r>
            <a:r>
              <a:rPr kumimoji="0" lang="en-US" altLang="ja-JP" dirty="0">
                <a:solidFill>
                  <a:srgbClr val="000000"/>
                </a:solidFill>
                <a:latin typeface="Bookman Old Style" pitchFamily="18" charset="0"/>
              </a:rPr>
              <a:t>(</a:t>
            </a:r>
            <a:r>
              <a:rPr kumimoji="0" lang="ja-JP" altLang="en-US" dirty="0">
                <a:solidFill>
                  <a:srgbClr val="000000"/>
                </a:solidFill>
                <a:latin typeface="Bookman Old Style" pitchFamily="18" charset="0"/>
              </a:rPr>
              <a:t>質量</a:t>
            </a:r>
            <a:r>
              <a:rPr kumimoji="0" lang="en-US" altLang="ja-JP" i="1" dirty="0">
                <a:solidFill>
                  <a:srgbClr val="000000"/>
                </a:solidFill>
                <a:latin typeface="Bookman Old Style" pitchFamily="18" charset="0"/>
              </a:rPr>
              <a:t>m</a:t>
            </a:r>
            <a:r>
              <a:rPr kumimoji="0" lang="en-US" altLang="ja-JP" baseline="-25000" dirty="0">
                <a:solidFill>
                  <a:srgbClr val="000000"/>
                </a:solidFill>
              </a:rPr>
              <a:t>1</a:t>
            </a:r>
            <a:r>
              <a:rPr kumimoji="0" lang="en-US" altLang="ja-JP" dirty="0">
                <a:solidFill>
                  <a:srgbClr val="000000"/>
                </a:solidFill>
                <a:latin typeface="Symbol" pitchFamily="18" charset="2"/>
              </a:rPr>
              <a:t>=</a:t>
            </a:r>
            <a:r>
              <a:rPr kumimoji="0" lang="en-US" altLang="ja-JP" dirty="0">
                <a:solidFill>
                  <a:srgbClr val="000000"/>
                </a:solidFill>
              </a:rPr>
              <a:t>10kg,</a:t>
            </a:r>
            <a:r>
              <a:rPr kumimoji="0" lang="ja-JP" altLang="en-US" dirty="0">
                <a:solidFill>
                  <a:srgbClr val="000000"/>
                </a:solidFill>
                <a:latin typeface="Bookman Old Style" pitchFamily="18" charset="0"/>
              </a:rPr>
              <a:t>速度</a:t>
            </a:r>
            <a:r>
              <a:rPr kumimoji="0" lang="en-US" altLang="ja-JP" i="1" dirty="0">
                <a:solidFill>
                  <a:srgbClr val="000000"/>
                </a:solidFill>
                <a:latin typeface="Bookman Old Style" pitchFamily="18" charset="0"/>
              </a:rPr>
              <a:t>v</a:t>
            </a:r>
            <a:r>
              <a:rPr kumimoji="0" lang="en-US" altLang="ja-JP" baseline="-25000" dirty="0">
                <a:solidFill>
                  <a:srgbClr val="000000"/>
                </a:solidFill>
              </a:rPr>
              <a:t>1</a:t>
            </a:r>
            <a:r>
              <a:rPr kumimoji="0" lang="ja-JP" altLang="en-US" baseline="-25000" dirty="0">
                <a:solidFill>
                  <a:srgbClr val="000000"/>
                </a:solidFill>
              </a:rPr>
              <a:t>　</a:t>
            </a:r>
            <a:r>
              <a:rPr kumimoji="0" lang="en-US" altLang="ja-JP" dirty="0">
                <a:solidFill>
                  <a:srgbClr val="000000"/>
                </a:solidFill>
                <a:latin typeface="Symbol" pitchFamily="18" charset="2"/>
              </a:rPr>
              <a:t>=</a:t>
            </a:r>
            <a:r>
              <a:rPr kumimoji="0" lang="ja-JP" altLang="en-US" dirty="0">
                <a:solidFill>
                  <a:srgbClr val="000000"/>
                </a:solidFill>
                <a:latin typeface="Symbol" pitchFamily="18" charset="2"/>
              </a:rPr>
              <a:t>　</a:t>
            </a:r>
            <a:r>
              <a:rPr kumimoji="0" lang="en-US" altLang="ja-JP" dirty="0">
                <a:solidFill>
                  <a:srgbClr val="000000"/>
                </a:solidFill>
              </a:rPr>
              <a:t>6.0m/s</a:t>
            </a:r>
            <a:r>
              <a:rPr kumimoji="0" lang="en-US" altLang="ja-JP" dirty="0">
                <a:solidFill>
                  <a:srgbClr val="000000"/>
                </a:solidFill>
                <a:latin typeface="Bookman Old Style" pitchFamily="18" charset="0"/>
              </a:rPr>
              <a:t>) </a:t>
            </a:r>
            <a:r>
              <a:rPr kumimoji="0" lang="ja-JP" altLang="en-US" dirty="0">
                <a:solidFill>
                  <a:srgbClr val="000000"/>
                </a:solidFill>
                <a:latin typeface="Bookman Old Style" pitchFamily="18" charset="0"/>
              </a:rPr>
              <a:t>台車</a:t>
            </a:r>
            <a:r>
              <a:rPr kumimoji="0" lang="en-US" altLang="ja-JP" dirty="0">
                <a:solidFill>
                  <a:srgbClr val="000000"/>
                </a:solidFill>
              </a:rPr>
              <a:t>2</a:t>
            </a:r>
            <a:r>
              <a:rPr kumimoji="0" lang="en-US" altLang="ja-JP" dirty="0">
                <a:solidFill>
                  <a:srgbClr val="000000"/>
                </a:solidFill>
                <a:latin typeface="Bookman Old Style" pitchFamily="18" charset="0"/>
              </a:rPr>
              <a:t>(</a:t>
            </a:r>
            <a:r>
              <a:rPr kumimoji="0" lang="ja-JP" altLang="en-US" dirty="0">
                <a:solidFill>
                  <a:srgbClr val="000000"/>
                </a:solidFill>
                <a:latin typeface="Bookman Old Style" pitchFamily="18" charset="0"/>
              </a:rPr>
              <a:t>質量</a:t>
            </a:r>
            <a:r>
              <a:rPr kumimoji="0" lang="en-US" altLang="ja-JP" i="1" dirty="0">
                <a:solidFill>
                  <a:srgbClr val="000000"/>
                </a:solidFill>
                <a:latin typeface="Bookman Old Style" pitchFamily="18" charset="0"/>
              </a:rPr>
              <a:t>m</a:t>
            </a:r>
            <a:r>
              <a:rPr kumimoji="0" lang="en-US" altLang="ja-JP" baseline="-25000" dirty="0">
                <a:solidFill>
                  <a:srgbClr val="000000"/>
                </a:solidFill>
              </a:rPr>
              <a:t>2</a:t>
            </a:r>
            <a:r>
              <a:rPr kumimoji="0" lang="en-US" altLang="ja-JP" dirty="0">
                <a:solidFill>
                  <a:srgbClr val="000000"/>
                </a:solidFill>
                <a:latin typeface="Symbol" pitchFamily="18" charset="2"/>
              </a:rPr>
              <a:t>=</a:t>
            </a:r>
            <a:r>
              <a:rPr kumimoji="0" lang="en-US" altLang="ja-JP" dirty="0">
                <a:solidFill>
                  <a:srgbClr val="000000"/>
                </a:solidFill>
              </a:rPr>
              <a:t>20kg</a:t>
            </a:r>
            <a:r>
              <a:rPr kumimoji="0" lang="ja-JP" altLang="en-US" dirty="0">
                <a:solidFill>
                  <a:srgbClr val="000000"/>
                </a:solidFill>
                <a:latin typeface="Bookman Old Style" pitchFamily="18" charset="0"/>
              </a:rPr>
              <a:t>、速度</a:t>
            </a:r>
            <a:r>
              <a:rPr kumimoji="0" lang="en-US" altLang="ja-JP" i="1" dirty="0">
                <a:solidFill>
                  <a:srgbClr val="000000"/>
                </a:solidFill>
                <a:latin typeface="Bookman Old Style" pitchFamily="18" charset="0"/>
              </a:rPr>
              <a:t>v</a:t>
            </a:r>
            <a:r>
              <a:rPr kumimoji="0" lang="en-US" altLang="ja-JP" baseline="-25000" dirty="0">
                <a:solidFill>
                  <a:srgbClr val="000000"/>
                </a:solidFill>
              </a:rPr>
              <a:t>2</a:t>
            </a:r>
            <a:r>
              <a:rPr kumimoji="0" lang="en-US" altLang="ja-JP" dirty="0">
                <a:solidFill>
                  <a:srgbClr val="000000"/>
                </a:solidFill>
                <a:latin typeface="Symbol" pitchFamily="18" charset="2"/>
              </a:rPr>
              <a:t>=</a:t>
            </a:r>
            <a:r>
              <a:rPr kumimoji="0" lang="en-US" altLang="ja-JP" dirty="0">
                <a:solidFill>
                  <a:srgbClr val="000000"/>
                </a:solidFill>
              </a:rPr>
              <a:t> </a:t>
            </a:r>
            <a:r>
              <a:rPr lang="en-US" altLang="ja-JP" dirty="0">
                <a:solidFill>
                  <a:srgbClr val="000000"/>
                </a:solidFill>
                <a:latin typeface="Bookman Old Style" pitchFamily="18" charset="0"/>
              </a:rPr>
              <a:t>–</a:t>
            </a:r>
            <a:r>
              <a:rPr kumimoji="0" lang="en-US" altLang="ja-JP" dirty="0">
                <a:solidFill>
                  <a:srgbClr val="000000"/>
                </a:solidFill>
                <a:latin typeface="Bookman Old Style" pitchFamily="18" charset="0"/>
              </a:rPr>
              <a:t> </a:t>
            </a:r>
            <a:r>
              <a:rPr kumimoji="0" lang="en-US" altLang="ja-JP" dirty="0">
                <a:solidFill>
                  <a:srgbClr val="000000"/>
                </a:solidFill>
              </a:rPr>
              <a:t>6.0m/s</a:t>
            </a:r>
            <a:r>
              <a:rPr kumimoji="0" lang="en-US" altLang="ja-JP" dirty="0">
                <a:solidFill>
                  <a:srgbClr val="000000"/>
                </a:solidFill>
                <a:latin typeface="Bookman Old Style" pitchFamily="18" charset="0"/>
              </a:rPr>
              <a:t>)</a:t>
            </a:r>
            <a:r>
              <a:rPr kumimoji="0" lang="ja-JP" altLang="en-US" dirty="0">
                <a:solidFill>
                  <a:srgbClr val="000000"/>
                </a:solidFill>
                <a:latin typeface="Bookman Old Style" pitchFamily="18" charset="0"/>
              </a:rPr>
              <a:t>が直線上で完全非弾性衝突した。衝突後の台車</a:t>
            </a:r>
            <a:r>
              <a:rPr kumimoji="0" lang="en-US" altLang="ja-JP" dirty="0">
                <a:solidFill>
                  <a:srgbClr val="000000"/>
                </a:solidFill>
              </a:rPr>
              <a:t>1, 2</a:t>
            </a:r>
            <a:r>
              <a:rPr kumimoji="0" lang="ja-JP" altLang="en-US" dirty="0">
                <a:solidFill>
                  <a:srgbClr val="000000"/>
                </a:solidFill>
                <a:latin typeface="Math1" pitchFamily="2" charset="2"/>
              </a:rPr>
              <a:t>の</a:t>
            </a:r>
            <a:r>
              <a:rPr kumimoji="0" lang="ja-JP" altLang="en-US" dirty="0">
                <a:solidFill>
                  <a:srgbClr val="000000"/>
                </a:solidFill>
                <a:latin typeface="Bookman Old Style" pitchFamily="18" charset="0"/>
              </a:rPr>
              <a:t>速度</a:t>
            </a:r>
            <a:r>
              <a:rPr kumimoji="0" lang="en-US" altLang="ja-JP" i="1" dirty="0">
                <a:solidFill>
                  <a:srgbClr val="000000"/>
                </a:solidFill>
                <a:latin typeface="Bookman Old Style" pitchFamily="18" charset="0"/>
              </a:rPr>
              <a:t>v</a:t>
            </a:r>
            <a:r>
              <a:rPr lang="en-US" altLang="ja-JP" i="1" dirty="0">
                <a:solidFill>
                  <a:srgbClr val="000000"/>
                </a:solidFill>
                <a:latin typeface="Bookman Old Style" pitchFamily="18" charset="0"/>
              </a:rPr>
              <a:t>'</a:t>
            </a:r>
            <a:r>
              <a:rPr kumimoji="0" lang="en-US" altLang="ja-JP" sz="1600" baseline="-25000" dirty="0">
                <a:solidFill>
                  <a:srgbClr val="000000"/>
                </a:solidFill>
                <a:latin typeface="Math1" pitchFamily="2" charset="2"/>
              </a:rPr>
              <a:t> </a:t>
            </a:r>
            <a:r>
              <a:rPr kumimoji="0" lang="ja-JP" altLang="en-US" dirty="0">
                <a:solidFill>
                  <a:srgbClr val="000000"/>
                </a:solidFill>
                <a:latin typeface="Bookman Old Style" pitchFamily="18" charset="0"/>
              </a:rPr>
              <a:t>を求めよ。</a:t>
            </a:r>
          </a:p>
          <a:p>
            <a:r>
              <a:rPr kumimoji="0" lang="ja-JP" altLang="en-US" dirty="0">
                <a:solidFill>
                  <a:srgbClr val="000000"/>
                </a:solidFill>
                <a:latin typeface="Bookman Old Style" pitchFamily="18" charset="0"/>
              </a:rPr>
              <a:t>また衝突で発生する熱エネルギー</a:t>
            </a:r>
            <a:r>
              <a:rPr kumimoji="0" lang="en-US" altLang="ja-JP" i="1" dirty="0">
                <a:solidFill>
                  <a:srgbClr val="000000"/>
                </a:solidFill>
                <a:latin typeface="Bookman Old Style" pitchFamily="18" charset="0"/>
              </a:rPr>
              <a:t>Q</a:t>
            </a:r>
            <a:r>
              <a:rPr kumimoji="0" lang="ja-JP" altLang="en-US" dirty="0">
                <a:solidFill>
                  <a:srgbClr val="000000"/>
                </a:solidFill>
                <a:latin typeface="Bookman Old Style" pitchFamily="18" charset="0"/>
              </a:rPr>
              <a:t>を求めよ。</a:t>
            </a:r>
          </a:p>
        </p:txBody>
      </p:sp>
      <p:sp>
        <p:nvSpPr>
          <p:cNvPr id="11268" name="Rectangle 4"/>
          <p:cNvSpPr>
            <a:spLocks noGrp="1" noChangeArrowheads="1"/>
          </p:cNvSpPr>
          <p:nvPr>
            <p:ph type="title"/>
          </p:nvPr>
        </p:nvSpPr>
        <p:spPr>
          <a:xfrm>
            <a:off x="0" y="0"/>
            <a:ext cx="4284663" cy="404813"/>
          </a:xfrm>
        </p:spPr>
        <p:txBody>
          <a:bodyPr/>
          <a:lstStyle/>
          <a:p>
            <a:pPr algn="l" eaLnBrk="1" hangingPunct="1"/>
            <a:r>
              <a:rPr lang="ja-JP" altLang="en-US" sz="2800" dirty="0">
                <a:solidFill>
                  <a:srgbClr val="0000FF"/>
                </a:solidFill>
              </a:rPr>
              <a:t>例</a:t>
            </a:r>
            <a:r>
              <a:rPr lang="en-US" altLang="ja-JP" sz="2800" dirty="0">
                <a:solidFill>
                  <a:srgbClr val="0000FF"/>
                </a:solidFill>
              </a:rPr>
              <a:t>2</a:t>
            </a:r>
            <a:r>
              <a:rPr lang="ja-JP" altLang="en-US" sz="2800" dirty="0">
                <a:solidFill>
                  <a:srgbClr val="0000FF"/>
                </a:solidFill>
              </a:rPr>
              <a:t>　完全非弾性衝突　</a:t>
            </a:r>
          </a:p>
        </p:txBody>
      </p:sp>
      <p:sp>
        <p:nvSpPr>
          <p:cNvPr id="11269" name="Line 6"/>
          <p:cNvSpPr>
            <a:spLocks noChangeShapeType="1"/>
          </p:cNvSpPr>
          <p:nvPr/>
        </p:nvSpPr>
        <p:spPr bwMode="auto">
          <a:xfrm>
            <a:off x="22225" y="2587625"/>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ja-JP" altLang="en-US">
              <a:solidFill>
                <a:srgbClr val="000000"/>
              </a:solidFill>
              <a:latin typeface="Bookman Old Style" pitchFamily="18" charset="0"/>
            </a:endParaRPr>
          </a:p>
        </p:txBody>
      </p:sp>
      <p:sp>
        <p:nvSpPr>
          <p:cNvPr id="288775" name="Rectangle 7"/>
          <p:cNvSpPr>
            <a:spLocks noChangeArrowheads="1"/>
          </p:cNvSpPr>
          <p:nvPr/>
        </p:nvSpPr>
        <p:spPr bwMode="auto">
          <a:xfrm>
            <a:off x="2339975" y="4365625"/>
            <a:ext cx="31257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000000"/>
                </a:solidFill>
              </a:rPr>
              <a:t>運動量保存</a:t>
            </a:r>
            <a:r>
              <a:rPr lang="ja-JP" altLang="en-US">
                <a:solidFill>
                  <a:srgbClr val="000000"/>
                </a:solidFill>
                <a:latin typeface="Bookman Old Style" pitchFamily="18" charset="0"/>
              </a:rPr>
              <a:t>則より　</a:t>
            </a:r>
          </a:p>
        </p:txBody>
      </p:sp>
      <p:sp>
        <p:nvSpPr>
          <p:cNvPr id="288776" name="Rectangle 8"/>
          <p:cNvSpPr>
            <a:spLocks noChangeArrowheads="1"/>
          </p:cNvSpPr>
          <p:nvPr/>
        </p:nvSpPr>
        <p:spPr bwMode="auto">
          <a:xfrm>
            <a:off x="250825" y="4926013"/>
            <a:ext cx="2017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i="1">
                <a:solidFill>
                  <a:srgbClr val="000000"/>
                </a:solidFill>
                <a:latin typeface="Bookman Old Style" pitchFamily="18" charset="0"/>
              </a:rPr>
              <a:t>m</a:t>
            </a:r>
            <a:r>
              <a:rPr lang="en-US" altLang="ja-JP" baseline="-25000">
                <a:solidFill>
                  <a:srgbClr val="000000"/>
                </a:solidFill>
              </a:rPr>
              <a:t>1</a:t>
            </a:r>
            <a:r>
              <a:rPr lang="en-US" altLang="ja-JP" i="1">
                <a:solidFill>
                  <a:srgbClr val="000000"/>
                </a:solidFill>
                <a:latin typeface="Bookman Old Style" pitchFamily="18" charset="0"/>
              </a:rPr>
              <a:t>v'</a:t>
            </a:r>
            <a:r>
              <a:rPr lang="en-US" altLang="ja-JP" baseline="-25000">
                <a:solidFill>
                  <a:srgbClr val="000000"/>
                </a:solidFill>
                <a:latin typeface="Bookman Old Style" pitchFamily="18" charset="0"/>
              </a:rPr>
              <a:t> </a:t>
            </a:r>
            <a:r>
              <a:rPr lang="en-US" altLang="ja-JP">
                <a:solidFill>
                  <a:srgbClr val="000000"/>
                </a:solidFill>
                <a:latin typeface="Symbol" pitchFamily="18" charset="2"/>
              </a:rPr>
              <a:t>+</a:t>
            </a:r>
            <a:r>
              <a:rPr lang="en-US" altLang="ja-JP" i="1">
                <a:solidFill>
                  <a:srgbClr val="000000"/>
                </a:solidFill>
                <a:latin typeface="Bookman Old Style" pitchFamily="18" charset="0"/>
              </a:rPr>
              <a:t>m</a:t>
            </a:r>
            <a:r>
              <a:rPr lang="en-US" altLang="ja-JP" baseline="-25000">
                <a:solidFill>
                  <a:srgbClr val="000000"/>
                </a:solidFill>
              </a:rPr>
              <a:t>2</a:t>
            </a:r>
            <a:r>
              <a:rPr lang="en-US" altLang="ja-JP" i="1">
                <a:solidFill>
                  <a:srgbClr val="000000"/>
                </a:solidFill>
                <a:latin typeface="Bookman Old Style" pitchFamily="18" charset="0"/>
              </a:rPr>
              <a:t>v'</a:t>
            </a:r>
            <a:endParaRPr lang="en-US" altLang="ja-JP" baseline="-25000">
              <a:solidFill>
                <a:srgbClr val="000000"/>
              </a:solidFill>
            </a:endParaRPr>
          </a:p>
        </p:txBody>
      </p:sp>
      <p:sp>
        <p:nvSpPr>
          <p:cNvPr id="288783" name="Rectangle 15"/>
          <p:cNvSpPr>
            <a:spLocks noChangeArrowheads="1"/>
          </p:cNvSpPr>
          <p:nvPr/>
        </p:nvSpPr>
        <p:spPr bwMode="auto">
          <a:xfrm>
            <a:off x="2411413" y="5013325"/>
            <a:ext cx="2016125"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grpSp>
        <p:nvGrpSpPr>
          <p:cNvPr id="2" name="Group 16"/>
          <p:cNvGrpSpPr>
            <a:grpSpLocks/>
          </p:cNvGrpSpPr>
          <p:nvPr/>
        </p:nvGrpSpPr>
        <p:grpSpPr bwMode="auto">
          <a:xfrm>
            <a:off x="2276475" y="2141538"/>
            <a:ext cx="1397000" cy="446087"/>
            <a:chOff x="1646" y="1108"/>
            <a:chExt cx="880" cy="281"/>
          </a:xfrm>
        </p:grpSpPr>
        <p:sp>
          <p:nvSpPr>
            <p:cNvPr id="11401" name="AutoShape 17"/>
            <p:cNvSpPr>
              <a:spLocks noChangeArrowheads="1"/>
            </p:cNvSpPr>
            <p:nvPr/>
          </p:nvSpPr>
          <p:spPr bwMode="auto">
            <a:xfrm>
              <a:off x="1646" y="1108"/>
              <a:ext cx="880" cy="245"/>
            </a:xfrm>
            <a:prstGeom prst="roundRect">
              <a:avLst>
                <a:gd name="adj" fmla="val 16667"/>
              </a:avLst>
            </a:prstGeom>
            <a:solidFill>
              <a:srgbClr val="FF99FF"/>
            </a:solidFill>
            <a:ln w="9525">
              <a:solidFill>
                <a:srgbClr val="FF00FF"/>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1402" name="Oval 18"/>
            <p:cNvSpPr>
              <a:spLocks noChangeArrowheads="1"/>
            </p:cNvSpPr>
            <p:nvPr/>
          </p:nvSpPr>
          <p:spPr bwMode="auto">
            <a:xfrm>
              <a:off x="1791" y="1253"/>
              <a:ext cx="136" cy="136"/>
            </a:xfrm>
            <a:prstGeom prst="ellipse">
              <a:avLst/>
            </a:prstGeom>
            <a:solidFill>
              <a:schemeClr val="hlink"/>
            </a:solidFill>
            <a:ln w="9525">
              <a:solidFill>
                <a:schemeClr val="tx2"/>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1403" name="Oval 19"/>
            <p:cNvSpPr>
              <a:spLocks noChangeArrowheads="1"/>
            </p:cNvSpPr>
            <p:nvPr/>
          </p:nvSpPr>
          <p:spPr bwMode="auto">
            <a:xfrm>
              <a:off x="2245" y="1253"/>
              <a:ext cx="136" cy="136"/>
            </a:xfrm>
            <a:prstGeom prst="ellipse">
              <a:avLst/>
            </a:prstGeom>
            <a:solidFill>
              <a:schemeClr val="hlink"/>
            </a:solidFill>
            <a:ln w="9525">
              <a:solidFill>
                <a:schemeClr val="tx2"/>
              </a:solidFill>
              <a:round/>
              <a:headEnd/>
              <a:tailEnd/>
            </a:ln>
          </p:spPr>
          <p:txBody>
            <a:bodyPr anchor="ctr">
              <a:spAutoFit/>
            </a:bodyPr>
            <a:lstStyle/>
            <a:p>
              <a:endParaRPr lang="ja-JP" altLang="en-US">
                <a:solidFill>
                  <a:srgbClr val="000000"/>
                </a:solidFill>
                <a:latin typeface="Bookman Old Style" pitchFamily="18" charset="0"/>
              </a:endParaRPr>
            </a:p>
          </p:txBody>
        </p:sp>
      </p:grpSp>
      <p:grpSp>
        <p:nvGrpSpPr>
          <p:cNvPr id="3" name="Group 20"/>
          <p:cNvGrpSpPr>
            <a:grpSpLocks/>
          </p:cNvGrpSpPr>
          <p:nvPr/>
        </p:nvGrpSpPr>
        <p:grpSpPr bwMode="auto">
          <a:xfrm>
            <a:off x="7308850" y="1989138"/>
            <a:ext cx="1627188" cy="598487"/>
            <a:chOff x="4590" y="1012"/>
            <a:chExt cx="1025" cy="377"/>
          </a:xfrm>
        </p:grpSpPr>
        <p:sp>
          <p:nvSpPr>
            <p:cNvPr id="11398" name="AutoShape 21"/>
            <p:cNvSpPr>
              <a:spLocks noChangeArrowheads="1"/>
            </p:cNvSpPr>
            <p:nvPr/>
          </p:nvSpPr>
          <p:spPr bwMode="auto">
            <a:xfrm>
              <a:off x="4590" y="1012"/>
              <a:ext cx="1025" cy="345"/>
            </a:xfrm>
            <a:prstGeom prst="roundRect">
              <a:avLst>
                <a:gd name="adj" fmla="val 16667"/>
              </a:avLst>
            </a:prstGeom>
            <a:solidFill>
              <a:srgbClr val="CCECFF"/>
            </a:solidFill>
            <a:ln w="9525">
              <a:solidFill>
                <a:srgbClr val="00FFFF"/>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1399" name="Oval 22"/>
            <p:cNvSpPr>
              <a:spLocks noChangeArrowheads="1"/>
            </p:cNvSpPr>
            <p:nvPr/>
          </p:nvSpPr>
          <p:spPr bwMode="auto">
            <a:xfrm>
              <a:off x="4785" y="1253"/>
              <a:ext cx="136" cy="136"/>
            </a:xfrm>
            <a:prstGeom prst="ellipse">
              <a:avLst/>
            </a:prstGeom>
            <a:solidFill>
              <a:schemeClr val="hlink"/>
            </a:solidFill>
            <a:ln w="9525">
              <a:solidFill>
                <a:schemeClr val="tx1"/>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1400" name="Oval 23"/>
            <p:cNvSpPr>
              <a:spLocks noChangeArrowheads="1"/>
            </p:cNvSpPr>
            <p:nvPr/>
          </p:nvSpPr>
          <p:spPr bwMode="auto">
            <a:xfrm>
              <a:off x="5284" y="1253"/>
              <a:ext cx="136" cy="136"/>
            </a:xfrm>
            <a:prstGeom prst="ellipse">
              <a:avLst/>
            </a:prstGeom>
            <a:solidFill>
              <a:schemeClr val="hlink"/>
            </a:solidFill>
            <a:ln w="9525">
              <a:solidFill>
                <a:schemeClr val="tx1"/>
              </a:solidFill>
              <a:round/>
              <a:headEnd/>
              <a:tailEnd/>
            </a:ln>
          </p:spPr>
          <p:txBody>
            <a:bodyPr anchor="ctr">
              <a:spAutoFit/>
            </a:bodyPr>
            <a:lstStyle/>
            <a:p>
              <a:endParaRPr lang="ja-JP" altLang="en-US">
                <a:solidFill>
                  <a:srgbClr val="000000"/>
                </a:solidFill>
                <a:latin typeface="Bookman Old Style" pitchFamily="18" charset="0"/>
              </a:endParaRPr>
            </a:p>
          </p:txBody>
        </p:sp>
      </p:grpSp>
      <p:sp>
        <p:nvSpPr>
          <p:cNvPr id="288800" name="Rectangle 32"/>
          <p:cNvSpPr>
            <a:spLocks noChangeArrowheads="1"/>
          </p:cNvSpPr>
          <p:nvPr/>
        </p:nvSpPr>
        <p:spPr bwMode="auto">
          <a:xfrm>
            <a:off x="2627313" y="6338888"/>
            <a:ext cx="1603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Symbol" pitchFamily="18" charset="2"/>
              </a:rPr>
              <a:t>-</a:t>
            </a:r>
            <a:r>
              <a:rPr kumimoji="0" lang="en-US" altLang="ja-JP">
                <a:solidFill>
                  <a:srgbClr val="000000"/>
                </a:solidFill>
              </a:rPr>
              <a:t>60kgm/s</a:t>
            </a:r>
          </a:p>
        </p:txBody>
      </p:sp>
      <p:sp>
        <p:nvSpPr>
          <p:cNvPr id="288808" name="Rectangle 40"/>
          <p:cNvSpPr>
            <a:spLocks noChangeArrowheads="1"/>
          </p:cNvSpPr>
          <p:nvPr/>
        </p:nvSpPr>
        <p:spPr bwMode="auto">
          <a:xfrm>
            <a:off x="0" y="3141663"/>
            <a:ext cx="1073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台車</a:t>
            </a:r>
            <a:r>
              <a:rPr kumimoji="0" lang="en-US" altLang="ja-JP">
                <a:solidFill>
                  <a:srgbClr val="000000"/>
                </a:solidFill>
              </a:rPr>
              <a:t>1</a:t>
            </a:r>
          </a:p>
        </p:txBody>
      </p:sp>
      <p:sp>
        <p:nvSpPr>
          <p:cNvPr id="288809" name="Rectangle 41"/>
          <p:cNvSpPr>
            <a:spLocks noChangeArrowheads="1"/>
          </p:cNvSpPr>
          <p:nvPr/>
        </p:nvSpPr>
        <p:spPr bwMode="auto">
          <a:xfrm>
            <a:off x="0" y="3716338"/>
            <a:ext cx="1073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台車</a:t>
            </a:r>
            <a:r>
              <a:rPr kumimoji="0" lang="en-US" altLang="ja-JP">
                <a:solidFill>
                  <a:srgbClr val="000000"/>
                </a:solidFill>
              </a:rPr>
              <a:t>2</a:t>
            </a:r>
          </a:p>
        </p:txBody>
      </p:sp>
      <p:sp>
        <p:nvSpPr>
          <p:cNvPr id="288811" name="Rectangle 43"/>
          <p:cNvSpPr>
            <a:spLocks noChangeArrowheads="1"/>
          </p:cNvSpPr>
          <p:nvPr/>
        </p:nvSpPr>
        <p:spPr bwMode="auto">
          <a:xfrm>
            <a:off x="1979613" y="2565400"/>
            <a:ext cx="895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質量</a:t>
            </a:r>
          </a:p>
        </p:txBody>
      </p:sp>
      <p:sp>
        <p:nvSpPr>
          <p:cNvPr id="288813" name="Rectangle 45"/>
          <p:cNvSpPr>
            <a:spLocks noChangeArrowheads="1"/>
          </p:cNvSpPr>
          <p:nvPr/>
        </p:nvSpPr>
        <p:spPr bwMode="auto">
          <a:xfrm>
            <a:off x="4283075" y="2565400"/>
            <a:ext cx="1250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衝突前</a:t>
            </a:r>
          </a:p>
        </p:txBody>
      </p:sp>
      <p:sp>
        <p:nvSpPr>
          <p:cNvPr id="288814" name="Rectangle 46"/>
          <p:cNvSpPr>
            <a:spLocks noChangeArrowheads="1"/>
          </p:cNvSpPr>
          <p:nvPr/>
        </p:nvSpPr>
        <p:spPr bwMode="auto">
          <a:xfrm>
            <a:off x="6804025" y="2565400"/>
            <a:ext cx="1250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衝突後</a:t>
            </a:r>
          </a:p>
        </p:txBody>
      </p:sp>
      <p:sp>
        <p:nvSpPr>
          <p:cNvPr id="288819" name="Rectangle 51"/>
          <p:cNvSpPr>
            <a:spLocks noChangeArrowheads="1"/>
          </p:cNvSpPr>
          <p:nvPr/>
        </p:nvSpPr>
        <p:spPr bwMode="auto">
          <a:xfrm>
            <a:off x="0" y="2565400"/>
            <a:ext cx="895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FF"/>
                </a:solidFill>
                <a:latin typeface="Bookman Old Style" pitchFamily="18" charset="0"/>
              </a:rPr>
              <a:t>解答</a:t>
            </a:r>
          </a:p>
        </p:txBody>
      </p:sp>
      <p:sp>
        <p:nvSpPr>
          <p:cNvPr id="288823" name="Rectangle 55"/>
          <p:cNvSpPr>
            <a:spLocks noChangeArrowheads="1"/>
          </p:cNvSpPr>
          <p:nvPr/>
        </p:nvSpPr>
        <p:spPr bwMode="auto">
          <a:xfrm>
            <a:off x="663575" y="5570538"/>
            <a:ext cx="3794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288824" name="Rectangle 56"/>
          <p:cNvSpPr>
            <a:spLocks noChangeArrowheads="1"/>
          </p:cNvSpPr>
          <p:nvPr/>
        </p:nvSpPr>
        <p:spPr bwMode="auto">
          <a:xfrm>
            <a:off x="138113" y="5556250"/>
            <a:ext cx="617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m</a:t>
            </a:r>
            <a:r>
              <a:rPr lang="en-US" altLang="ja-JP" baseline="-25000">
                <a:solidFill>
                  <a:srgbClr val="000000"/>
                </a:solidFill>
              </a:rPr>
              <a:t>1</a:t>
            </a:r>
          </a:p>
        </p:txBody>
      </p:sp>
      <p:sp>
        <p:nvSpPr>
          <p:cNvPr id="288825" name="Rectangle 57"/>
          <p:cNvSpPr>
            <a:spLocks noChangeArrowheads="1"/>
          </p:cNvSpPr>
          <p:nvPr/>
        </p:nvSpPr>
        <p:spPr bwMode="auto">
          <a:xfrm>
            <a:off x="900113" y="5570538"/>
            <a:ext cx="6175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m</a:t>
            </a:r>
            <a:r>
              <a:rPr lang="en-US" altLang="ja-JP" baseline="-25000">
                <a:solidFill>
                  <a:srgbClr val="000000"/>
                </a:solidFill>
              </a:rPr>
              <a:t>2</a:t>
            </a:r>
          </a:p>
        </p:txBody>
      </p:sp>
      <p:sp>
        <p:nvSpPr>
          <p:cNvPr id="288826" name="Rectangle 58"/>
          <p:cNvSpPr>
            <a:spLocks noChangeArrowheads="1"/>
          </p:cNvSpPr>
          <p:nvPr/>
        </p:nvSpPr>
        <p:spPr bwMode="auto">
          <a:xfrm>
            <a:off x="1619250" y="5570538"/>
            <a:ext cx="6492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i="1">
                <a:solidFill>
                  <a:srgbClr val="000000"/>
                </a:solidFill>
                <a:latin typeface="Bookman Old Style" pitchFamily="18" charset="0"/>
              </a:rPr>
              <a:t>v'</a:t>
            </a:r>
          </a:p>
        </p:txBody>
      </p:sp>
      <p:sp>
        <p:nvSpPr>
          <p:cNvPr id="288827" name="Rectangle 59"/>
          <p:cNvSpPr>
            <a:spLocks noChangeArrowheads="1"/>
          </p:cNvSpPr>
          <p:nvPr/>
        </p:nvSpPr>
        <p:spPr bwMode="auto">
          <a:xfrm>
            <a:off x="541338" y="6092825"/>
            <a:ext cx="895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CC99"/>
                </a:solidFill>
              </a:rPr>
              <a:t>30kg</a:t>
            </a:r>
          </a:p>
        </p:txBody>
      </p:sp>
      <p:sp>
        <p:nvSpPr>
          <p:cNvPr id="288828" name="Rectangle 60"/>
          <p:cNvSpPr>
            <a:spLocks noChangeArrowheads="1"/>
          </p:cNvSpPr>
          <p:nvPr/>
        </p:nvSpPr>
        <p:spPr bwMode="auto">
          <a:xfrm rot="5400000">
            <a:off x="754063" y="5859463"/>
            <a:ext cx="379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CC99"/>
                </a:solidFill>
                <a:latin typeface="Symbol" pitchFamily="18" charset="2"/>
              </a:rPr>
              <a:t>=</a:t>
            </a:r>
          </a:p>
        </p:txBody>
      </p:sp>
      <p:sp>
        <p:nvSpPr>
          <p:cNvPr id="288829" name="Rectangle 61"/>
          <p:cNvSpPr>
            <a:spLocks noChangeArrowheads="1"/>
          </p:cNvSpPr>
          <p:nvPr/>
        </p:nvSpPr>
        <p:spPr bwMode="auto">
          <a:xfrm>
            <a:off x="2052638" y="6338888"/>
            <a:ext cx="379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288830" name="Rectangle 62"/>
          <p:cNvSpPr>
            <a:spLocks noChangeArrowheads="1"/>
          </p:cNvSpPr>
          <p:nvPr/>
        </p:nvSpPr>
        <p:spPr bwMode="auto">
          <a:xfrm>
            <a:off x="1619250" y="6338888"/>
            <a:ext cx="576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i="1">
                <a:solidFill>
                  <a:srgbClr val="000000"/>
                </a:solidFill>
                <a:latin typeface="Bookman Old Style" pitchFamily="18" charset="0"/>
              </a:rPr>
              <a:t>v'</a:t>
            </a:r>
          </a:p>
        </p:txBody>
      </p:sp>
      <p:sp>
        <p:nvSpPr>
          <p:cNvPr id="288821" name="Rectangle 53"/>
          <p:cNvSpPr>
            <a:spLocks noChangeArrowheads="1"/>
          </p:cNvSpPr>
          <p:nvPr/>
        </p:nvSpPr>
        <p:spPr bwMode="auto">
          <a:xfrm>
            <a:off x="0" y="5570538"/>
            <a:ext cx="3032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a:solidFill>
                  <a:srgbClr val="000000"/>
                </a:solidFill>
              </a:rPr>
              <a:t>(</a:t>
            </a:r>
          </a:p>
        </p:txBody>
      </p:sp>
      <p:sp>
        <p:nvSpPr>
          <p:cNvPr id="288822" name="Rectangle 54"/>
          <p:cNvSpPr>
            <a:spLocks noChangeArrowheads="1"/>
          </p:cNvSpPr>
          <p:nvPr/>
        </p:nvSpPr>
        <p:spPr bwMode="auto">
          <a:xfrm>
            <a:off x="1389063" y="5570538"/>
            <a:ext cx="303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a:t>
            </a:r>
          </a:p>
        </p:txBody>
      </p:sp>
      <p:sp>
        <p:nvSpPr>
          <p:cNvPr id="288831" name="Rectangle 63"/>
          <p:cNvSpPr>
            <a:spLocks noChangeArrowheads="1"/>
          </p:cNvSpPr>
          <p:nvPr/>
        </p:nvSpPr>
        <p:spPr bwMode="auto">
          <a:xfrm>
            <a:off x="2411413" y="6338888"/>
            <a:ext cx="303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a:solidFill>
                  <a:srgbClr val="000000"/>
                </a:solidFill>
              </a:rPr>
              <a:t>(</a:t>
            </a:r>
          </a:p>
        </p:txBody>
      </p:sp>
      <p:sp>
        <p:nvSpPr>
          <p:cNvPr id="288832" name="Rectangle 64"/>
          <p:cNvSpPr>
            <a:spLocks noChangeArrowheads="1"/>
          </p:cNvSpPr>
          <p:nvPr/>
        </p:nvSpPr>
        <p:spPr bwMode="auto">
          <a:xfrm>
            <a:off x="4052888" y="6338888"/>
            <a:ext cx="303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a:t>
            </a:r>
          </a:p>
        </p:txBody>
      </p:sp>
      <p:sp>
        <p:nvSpPr>
          <p:cNvPr id="288834" name="Rectangle 66"/>
          <p:cNvSpPr>
            <a:spLocks noChangeArrowheads="1"/>
          </p:cNvSpPr>
          <p:nvPr/>
        </p:nvSpPr>
        <p:spPr bwMode="auto">
          <a:xfrm>
            <a:off x="4356100" y="6338888"/>
            <a:ext cx="2825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a:t>
            </a:r>
          </a:p>
        </p:txBody>
      </p:sp>
      <p:sp>
        <p:nvSpPr>
          <p:cNvPr id="288835" name="Rectangle 67"/>
          <p:cNvSpPr>
            <a:spLocks noChangeArrowheads="1"/>
          </p:cNvSpPr>
          <p:nvPr/>
        </p:nvSpPr>
        <p:spPr bwMode="auto">
          <a:xfrm>
            <a:off x="4586288" y="6338888"/>
            <a:ext cx="303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a:solidFill>
                  <a:srgbClr val="000000"/>
                </a:solidFill>
              </a:rPr>
              <a:t>(</a:t>
            </a:r>
          </a:p>
        </p:txBody>
      </p:sp>
      <p:sp>
        <p:nvSpPr>
          <p:cNvPr id="288836" name="Rectangle 68"/>
          <p:cNvSpPr>
            <a:spLocks noChangeArrowheads="1"/>
          </p:cNvSpPr>
          <p:nvPr/>
        </p:nvSpPr>
        <p:spPr bwMode="auto">
          <a:xfrm>
            <a:off x="5580063" y="6338888"/>
            <a:ext cx="303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a:t>
            </a:r>
          </a:p>
        </p:txBody>
      </p:sp>
      <p:sp>
        <p:nvSpPr>
          <p:cNvPr id="288837" name="Rectangle 69"/>
          <p:cNvSpPr>
            <a:spLocks noChangeArrowheads="1"/>
          </p:cNvSpPr>
          <p:nvPr/>
        </p:nvSpPr>
        <p:spPr bwMode="auto">
          <a:xfrm>
            <a:off x="4787900" y="6338888"/>
            <a:ext cx="895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30kg</a:t>
            </a:r>
          </a:p>
        </p:txBody>
      </p:sp>
      <p:sp>
        <p:nvSpPr>
          <p:cNvPr id="288838" name="Rectangle 70"/>
          <p:cNvSpPr>
            <a:spLocks noChangeArrowheads="1"/>
          </p:cNvSpPr>
          <p:nvPr/>
        </p:nvSpPr>
        <p:spPr bwMode="auto">
          <a:xfrm>
            <a:off x="6330950" y="6332538"/>
            <a:ext cx="1336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Symbol" pitchFamily="18" charset="2"/>
              </a:rPr>
              <a:t>-</a:t>
            </a:r>
            <a:r>
              <a:rPr kumimoji="0" lang="en-US" altLang="ja-JP">
                <a:solidFill>
                  <a:srgbClr val="000000"/>
                </a:solidFill>
              </a:rPr>
              <a:t>2.0m/s</a:t>
            </a:r>
          </a:p>
        </p:txBody>
      </p:sp>
      <p:sp>
        <p:nvSpPr>
          <p:cNvPr id="288839" name="Rectangle 71"/>
          <p:cNvSpPr>
            <a:spLocks noChangeArrowheads="1"/>
          </p:cNvSpPr>
          <p:nvPr/>
        </p:nvSpPr>
        <p:spPr bwMode="auto">
          <a:xfrm>
            <a:off x="5940425" y="6338888"/>
            <a:ext cx="3794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288840" name="Rectangle 72"/>
          <p:cNvSpPr>
            <a:spLocks noChangeArrowheads="1"/>
          </p:cNvSpPr>
          <p:nvPr/>
        </p:nvSpPr>
        <p:spPr bwMode="auto">
          <a:xfrm>
            <a:off x="8066088" y="6338888"/>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rPr>
              <a:t>答</a:t>
            </a:r>
          </a:p>
        </p:txBody>
      </p:sp>
      <p:sp>
        <p:nvSpPr>
          <p:cNvPr id="288844" name="Rectangle 76"/>
          <p:cNvSpPr>
            <a:spLocks noChangeArrowheads="1"/>
          </p:cNvSpPr>
          <p:nvPr/>
        </p:nvSpPr>
        <p:spPr bwMode="auto">
          <a:xfrm>
            <a:off x="7308850" y="3141663"/>
            <a:ext cx="16208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CC99"/>
                </a:solidFill>
                <a:latin typeface="Symbol" pitchFamily="18" charset="2"/>
              </a:rPr>
              <a:t>= -</a:t>
            </a:r>
            <a:r>
              <a:rPr kumimoji="0" lang="en-US" altLang="ja-JP">
                <a:solidFill>
                  <a:srgbClr val="00CC99"/>
                </a:solidFill>
              </a:rPr>
              <a:t>2.0m/s</a:t>
            </a:r>
          </a:p>
        </p:txBody>
      </p:sp>
      <p:sp>
        <p:nvSpPr>
          <p:cNvPr id="288845" name="Rectangle 77"/>
          <p:cNvSpPr>
            <a:spLocks noChangeArrowheads="1"/>
          </p:cNvSpPr>
          <p:nvPr/>
        </p:nvSpPr>
        <p:spPr bwMode="auto">
          <a:xfrm>
            <a:off x="7308850" y="3702050"/>
            <a:ext cx="16208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CC99"/>
                </a:solidFill>
                <a:latin typeface="Symbol" pitchFamily="18" charset="2"/>
              </a:rPr>
              <a:t>= -</a:t>
            </a:r>
            <a:r>
              <a:rPr kumimoji="0" lang="en-US" altLang="ja-JP">
                <a:solidFill>
                  <a:srgbClr val="00CC99"/>
                </a:solidFill>
              </a:rPr>
              <a:t>2.0m/s</a:t>
            </a:r>
          </a:p>
        </p:txBody>
      </p:sp>
      <p:sp>
        <p:nvSpPr>
          <p:cNvPr id="288846" name="Rectangle 78"/>
          <p:cNvSpPr>
            <a:spLocks noChangeArrowheads="1"/>
          </p:cNvSpPr>
          <p:nvPr/>
        </p:nvSpPr>
        <p:spPr bwMode="auto">
          <a:xfrm>
            <a:off x="1619250" y="3141663"/>
            <a:ext cx="2160588" cy="503237"/>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8847" name="Rectangle 79"/>
          <p:cNvSpPr>
            <a:spLocks noChangeArrowheads="1"/>
          </p:cNvSpPr>
          <p:nvPr/>
        </p:nvSpPr>
        <p:spPr bwMode="auto">
          <a:xfrm>
            <a:off x="1619250" y="3716338"/>
            <a:ext cx="2160588"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8848" name="Rectangle 80"/>
          <p:cNvSpPr>
            <a:spLocks noChangeArrowheads="1"/>
          </p:cNvSpPr>
          <p:nvPr/>
        </p:nvSpPr>
        <p:spPr bwMode="auto">
          <a:xfrm>
            <a:off x="4211638" y="3141663"/>
            <a:ext cx="2160587" cy="503237"/>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8849" name="Rectangle 81"/>
          <p:cNvSpPr>
            <a:spLocks noChangeArrowheads="1"/>
          </p:cNvSpPr>
          <p:nvPr/>
        </p:nvSpPr>
        <p:spPr bwMode="auto">
          <a:xfrm>
            <a:off x="4211638" y="3716338"/>
            <a:ext cx="2160587"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8850" name="Rectangle 82"/>
          <p:cNvSpPr>
            <a:spLocks noChangeArrowheads="1"/>
          </p:cNvSpPr>
          <p:nvPr/>
        </p:nvSpPr>
        <p:spPr bwMode="auto">
          <a:xfrm>
            <a:off x="6804025" y="3141663"/>
            <a:ext cx="2160588" cy="503237"/>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8851" name="Rectangle 83"/>
          <p:cNvSpPr>
            <a:spLocks noChangeArrowheads="1"/>
          </p:cNvSpPr>
          <p:nvPr/>
        </p:nvSpPr>
        <p:spPr bwMode="auto">
          <a:xfrm>
            <a:off x="6804025" y="3716338"/>
            <a:ext cx="2160588"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8854" name="Rectangle 86"/>
          <p:cNvSpPr>
            <a:spLocks noChangeArrowheads="1"/>
          </p:cNvSpPr>
          <p:nvPr/>
        </p:nvSpPr>
        <p:spPr bwMode="auto">
          <a:xfrm>
            <a:off x="2411413" y="6354763"/>
            <a:ext cx="3529012" cy="503237"/>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8855" name="Rectangle 87"/>
          <p:cNvSpPr>
            <a:spLocks noChangeArrowheads="1"/>
          </p:cNvSpPr>
          <p:nvPr/>
        </p:nvSpPr>
        <p:spPr bwMode="auto">
          <a:xfrm>
            <a:off x="6372225" y="6354763"/>
            <a:ext cx="1441450" cy="503237"/>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8856" name="Rectangle 88"/>
          <p:cNvSpPr>
            <a:spLocks noChangeArrowheads="1"/>
          </p:cNvSpPr>
          <p:nvPr/>
        </p:nvSpPr>
        <p:spPr bwMode="auto">
          <a:xfrm>
            <a:off x="0" y="4365625"/>
            <a:ext cx="1962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000000"/>
                </a:solidFill>
                <a:latin typeface="Bookman Old Style" pitchFamily="18" charset="0"/>
              </a:rPr>
              <a:t>全運動量は</a:t>
            </a:r>
          </a:p>
        </p:txBody>
      </p:sp>
      <p:sp>
        <p:nvSpPr>
          <p:cNvPr id="288858" name="Rectangle 90"/>
          <p:cNvSpPr>
            <a:spLocks noChangeArrowheads="1"/>
          </p:cNvSpPr>
          <p:nvPr/>
        </p:nvSpPr>
        <p:spPr bwMode="auto">
          <a:xfrm>
            <a:off x="2051050" y="4941888"/>
            <a:ext cx="3794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288880" name="Rectangle 112"/>
          <p:cNvSpPr>
            <a:spLocks noChangeArrowheads="1"/>
          </p:cNvSpPr>
          <p:nvPr/>
        </p:nvSpPr>
        <p:spPr bwMode="auto">
          <a:xfrm>
            <a:off x="1704975" y="3108325"/>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m</a:t>
            </a:r>
            <a:r>
              <a:rPr kumimoji="0" lang="en-US" altLang="ja-JP" baseline="-25000">
                <a:solidFill>
                  <a:srgbClr val="000000"/>
                </a:solidFill>
              </a:rPr>
              <a:t>1</a:t>
            </a:r>
            <a:r>
              <a:rPr kumimoji="0" lang="en-US" altLang="ja-JP">
                <a:solidFill>
                  <a:srgbClr val="000000"/>
                </a:solidFill>
                <a:latin typeface="Symbol" pitchFamily="18" charset="2"/>
              </a:rPr>
              <a:t>=</a:t>
            </a:r>
            <a:r>
              <a:rPr kumimoji="0" lang="en-US" altLang="ja-JP">
                <a:solidFill>
                  <a:srgbClr val="000000"/>
                </a:solidFill>
              </a:rPr>
              <a:t>10kg</a:t>
            </a:r>
          </a:p>
        </p:txBody>
      </p:sp>
      <p:sp>
        <p:nvSpPr>
          <p:cNvPr id="288881" name="Rectangle 113"/>
          <p:cNvSpPr>
            <a:spLocks noChangeArrowheads="1"/>
          </p:cNvSpPr>
          <p:nvPr/>
        </p:nvSpPr>
        <p:spPr bwMode="auto">
          <a:xfrm>
            <a:off x="1704975" y="3684588"/>
            <a:ext cx="152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m</a:t>
            </a:r>
            <a:r>
              <a:rPr kumimoji="0" lang="en-US" altLang="ja-JP" baseline="-25000">
                <a:solidFill>
                  <a:srgbClr val="000000"/>
                </a:solidFill>
              </a:rPr>
              <a:t>2</a:t>
            </a:r>
            <a:r>
              <a:rPr kumimoji="0" lang="en-US" altLang="ja-JP">
                <a:solidFill>
                  <a:srgbClr val="000000"/>
                </a:solidFill>
                <a:latin typeface="Symbol" pitchFamily="18" charset="2"/>
              </a:rPr>
              <a:t>=</a:t>
            </a:r>
            <a:r>
              <a:rPr kumimoji="0" lang="en-US" altLang="ja-JP">
                <a:solidFill>
                  <a:srgbClr val="000000"/>
                </a:solidFill>
              </a:rPr>
              <a:t>20kg</a:t>
            </a:r>
          </a:p>
        </p:txBody>
      </p:sp>
      <p:sp>
        <p:nvSpPr>
          <p:cNvPr id="288882" name="Rectangle 114"/>
          <p:cNvSpPr>
            <a:spLocks noChangeArrowheads="1"/>
          </p:cNvSpPr>
          <p:nvPr/>
        </p:nvSpPr>
        <p:spPr bwMode="auto">
          <a:xfrm>
            <a:off x="4297363" y="3108325"/>
            <a:ext cx="16494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v</a:t>
            </a:r>
            <a:r>
              <a:rPr kumimoji="0" lang="en-US" altLang="ja-JP" baseline="-25000">
                <a:solidFill>
                  <a:srgbClr val="000000"/>
                </a:solidFill>
              </a:rPr>
              <a:t>1</a:t>
            </a:r>
            <a:r>
              <a:rPr kumimoji="0" lang="en-US" altLang="ja-JP">
                <a:solidFill>
                  <a:srgbClr val="000000"/>
                </a:solidFill>
                <a:latin typeface="Symbol" pitchFamily="18" charset="2"/>
              </a:rPr>
              <a:t>=</a:t>
            </a:r>
            <a:r>
              <a:rPr kumimoji="0" lang="en-US" altLang="ja-JP">
                <a:solidFill>
                  <a:srgbClr val="000000"/>
                </a:solidFill>
              </a:rPr>
              <a:t>6.0m/s</a:t>
            </a:r>
          </a:p>
        </p:txBody>
      </p:sp>
      <p:sp>
        <p:nvSpPr>
          <p:cNvPr id="288883" name="Rectangle 115"/>
          <p:cNvSpPr>
            <a:spLocks noChangeArrowheads="1"/>
          </p:cNvSpPr>
          <p:nvPr/>
        </p:nvSpPr>
        <p:spPr bwMode="auto">
          <a:xfrm>
            <a:off x="4297363" y="3684588"/>
            <a:ext cx="2030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v</a:t>
            </a:r>
            <a:r>
              <a:rPr kumimoji="0" lang="en-US" altLang="ja-JP" baseline="-25000">
                <a:solidFill>
                  <a:srgbClr val="000000"/>
                </a:solidFill>
              </a:rPr>
              <a:t>2</a:t>
            </a:r>
            <a:r>
              <a:rPr kumimoji="0" lang="en-US" altLang="ja-JP">
                <a:solidFill>
                  <a:srgbClr val="000000"/>
                </a:solidFill>
                <a:latin typeface="Symbol" pitchFamily="18" charset="2"/>
              </a:rPr>
              <a:t>=</a:t>
            </a:r>
            <a:r>
              <a:rPr kumimoji="0" lang="en-US" altLang="ja-JP">
                <a:solidFill>
                  <a:srgbClr val="000000"/>
                </a:solidFill>
              </a:rPr>
              <a:t> </a:t>
            </a:r>
            <a:r>
              <a:rPr lang="en-US" altLang="ja-JP">
                <a:solidFill>
                  <a:srgbClr val="000000"/>
                </a:solidFill>
                <a:latin typeface="Bookman Old Style" pitchFamily="18" charset="0"/>
              </a:rPr>
              <a:t>–</a:t>
            </a:r>
            <a:r>
              <a:rPr kumimoji="0" lang="en-US" altLang="ja-JP">
                <a:solidFill>
                  <a:srgbClr val="000000"/>
                </a:solidFill>
                <a:latin typeface="Bookman Old Style" pitchFamily="18" charset="0"/>
              </a:rPr>
              <a:t> </a:t>
            </a:r>
            <a:r>
              <a:rPr kumimoji="0" lang="en-US" altLang="ja-JP">
                <a:solidFill>
                  <a:srgbClr val="000000"/>
                </a:solidFill>
              </a:rPr>
              <a:t>6.0m/s</a:t>
            </a:r>
          </a:p>
        </p:txBody>
      </p:sp>
      <p:sp>
        <p:nvSpPr>
          <p:cNvPr id="288884" name="Rectangle 116"/>
          <p:cNvSpPr>
            <a:spLocks noChangeArrowheads="1"/>
          </p:cNvSpPr>
          <p:nvPr/>
        </p:nvSpPr>
        <p:spPr bwMode="auto">
          <a:xfrm>
            <a:off x="6889750" y="3117850"/>
            <a:ext cx="447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v</a:t>
            </a:r>
            <a:r>
              <a:rPr lang="en-US" altLang="ja-JP" i="1">
                <a:solidFill>
                  <a:srgbClr val="000000"/>
                </a:solidFill>
                <a:latin typeface="Bookman Old Style" pitchFamily="18" charset="0"/>
              </a:rPr>
              <a:t>'</a:t>
            </a:r>
            <a:endParaRPr kumimoji="0" lang="en-US" altLang="ja-JP">
              <a:solidFill>
                <a:srgbClr val="000000"/>
              </a:solidFill>
              <a:latin typeface="Bookman Old Style" pitchFamily="18" charset="0"/>
            </a:endParaRPr>
          </a:p>
        </p:txBody>
      </p:sp>
      <p:sp>
        <p:nvSpPr>
          <p:cNvPr id="288885" name="Rectangle 117"/>
          <p:cNvSpPr>
            <a:spLocks noChangeArrowheads="1"/>
          </p:cNvSpPr>
          <p:nvPr/>
        </p:nvSpPr>
        <p:spPr bwMode="auto">
          <a:xfrm>
            <a:off x="6889750" y="3694113"/>
            <a:ext cx="447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v</a:t>
            </a:r>
            <a:r>
              <a:rPr lang="en-US" altLang="ja-JP" i="1">
                <a:solidFill>
                  <a:srgbClr val="000000"/>
                </a:solidFill>
                <a:latin typeface="Bookman Old Style" pitchFamily="18" charset="0"/>
              </a:rPr>
              <a:t>'</a:t>
            </a:r>
          </a:p>
        </p:txBody>
      </p:sp>
      <p:sp>
        <p:nvSpPr>
          <p:cNvPr id="288886" name="Rectangle 118"/>
          <p:cNvSpPr>
            <a:spLocks noChangeArrowheads="1"/>
          </p:cNvSpPr>
          <p:nvPr/>
        </p:nvSpPr>
        <p:spPr bwMode="auto">
          <a:xfrm>
            <a:off x="7596188" y="3132138"/>
            <a:ext cx="895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未知</a:t>
            </a:r>
          </a:p>
        </p:txBody>
      </p:sp>
      <p:sp>
        <p:nvSpPr>
          <p:cNvPr id="288887" name="Rectangle 119"/>
          <p:cNvSpPr>
            <a:spLocks noChangeArrowheads="1"/>
          </p:cNvSpPr>
          <p:nvPr/>
        </p:nvSpPr>
        <p:spPr bwMode="auto">
          <a:xfrm>
            <a:off x="7596188" y="3708400"/>
            <a:ext cx="895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未知</a:t>
            </a:r>
          </a:p>
        </p:txBody>
      </p:sp>
      <p:sp>
        <p:nvSpPr>
          <p:cNvPr id="288888" name="AutoShape 120"/>
          <p:cNvSpPr>
            <a:spLocks noChangeArrowheads="1"/>
          </p:cNvSpPr>
          <p:nvPr/>
        </p:nvSpPr>
        <p:spPr bwMode="auto">
          <a:xfrm>
            <a:off x="4240213" y="0"/>
            <a:ext cx="4903787" cy="549275"/>
          </a:xfrm>
          <a:prstGeom prst="roundRect">
            <a:avLst>
              <a:gd name="adj" fmla="val 44630"/>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8889" name="AutoShape 121"/>
          <p:cNvSpPr>
            <a:spLocks noChangeArrowheads="1"/>
          </p:cNvSpPr>
          <p:nvPr/>
        </p:nvSpPr>
        <p:spPr bwMode="auto">
          <a:xfrm>
            <a:off x="6042025" y="44450"/>
            <a:ext cx="1441450" cy="476250"/>
          </a:xfrm>
          <a:prstGeom prst="roundRect">
            <a:avLst>
              <a:gd name="adj" fmla="val 44630"/>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8890" name="AutoShape 122"/>
          <p:cNvSpPr>
            <a:spLocks noChangeArrowheads="1"/>
          </p:cNvSpPr>
          <p:nvPr/>
        </p:nvSpPr>
        <p:spPr bwMode="auto">
          <a:xfrm>
            <a:off x="8124825" y="38100"/>
            <a:ext cx="1019175" cy="476250"/>
          </a:xfrm>
          <a:prstGeom prst="roundRect">
            <a:avLst>
              <a:gd name="adj" fmla="val 44630"/>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a:solidFill>
                <a:srgbClr val="000000"/>
              </a:solidFill>
              <a:latin typeface="Bookman Old Style" pitchFamily="18" charset="0"/>
            </a:endParaRPr>
          </a:p>
        </p:txBody>
      </p:sp>
      <p:sp>
        <p:nvSpPr>
          <p:cNvPr id="288891" name="AutoShape 123"/>
          <p:cNvSpPr>
            <a:spLocks noChangeArrowheads="1"/>
          </p:cNvSpPr>
          <p:nvPr/>
        </p:nvSpPr>
        <p:spPr bwMode="auto">
          <a:xfrm>
            <a:off x="1211263" y="452438"/>
            <a:ext cx="6084887" cy="549275"/>
          </a:xfrm>
          <a:prstGeom prst="roundRect">
            <a:avLst>
              <a:gd name="adj" fmla="val 44630"/>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8892" name="AutoShape 124"/>
          <p:cNvSpPr>
            <a:spLocks noChangeArrowheads="1"/>
          </p:cNvSpPr>
          <p:nvPr/>
        </p:nvSpPr>
        <p:spPr bwMode="auto">
          <a:xfrm>
            <a:off x="2955925" y="482600"/>
            <a:ext cx="1549400" cy="476250"/>
          </a:xfrm>
          <a:prstGeom prst="roundRect">
            <a:avLst>
              <a:gd name="adj" fmla="val 44630"/>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8893" name="AutoShape 125"/>
          <p:cNvSpPr>
            <a:spLocks noChangeArrowheads="1"/>
          </p:cNvSpPr>
          <p:nvPr/>
        </p:nvSpPr>
        <p:spPr bwMode="auto">
          <a:xfrm>
            <a:off x="5232400" y="469900"/>
            <a:ext cx="2016125" cy="476250"/>
          </a:xfrm>
          <a:prstGeom prst="roundRect">
            <a:avLst>
              <a:gd name="adj" fmla="val 44630"/>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8894" name="AutoShape 126"/>
          <p:cNvSpPr>
            <a:spLocks noChangeArrowheads="1"/>
          </p:cNvSpPr>
          <p:nvPr/>
        </p:nvSpPr>
        <p:spPr bwMode="auto">
          <a:xfrm>
            <a:off x="3670300" y="828675"/>
            <a:ext cx="5473700" cy="549275"/>
          </a:xfrm>
          <a:prstGeom prst="roundRect">
            <a:avLst>
              <a:gd name="adj" fmla="val 44630"/>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8895" name="AutoShape 127"/>
          <p:cNvSpPr>
            <a:spLocks noChangeArrowheads="1"/>
          </p:cNvSpPr>
          <p:nvPr/>
        </p:nvSpPr>
        <p:spPr bwMode="auto">
          <a:xfrm>
            <a:off x="6465888" y="860425"/>
            <a:ext cx="1139825" cy="476250"/>
          </a:xfrm>
          <a:prstGeom prst="roundRect">
            <a:avLst>
              <a:gd name="adj" fmla="val 44630"/>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8896" name="Line 128"/>
          <p:cNvSpPr>
            <a:spLocks noChangeShapeType="1"/>
          </p:cNvSpPr>
          <p:nvPr/>
        </p:nvSpPr>
        <p:spPr bwMode="auto">
          <a:xfrm flipH="1">
            <a:off x="2905125" y="457200"/>
            <a:ext cx="3657600" cy="2730500"/>
          </a:xfrm>
          <a:prstGeom prst="line">
            <a:avLst/>
          </a:prstGeom>
          <a:noFill/>
          <a:ln w="57150">
            <a:solidFill>
              <a:srgbClr val="00FFFF"/>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88897" name="Line 129"/>
          <p:cNvSpPr>
            <a:spLocks noChangeShapeType="1"/>
          </p:cNvSpPr>
          <p:nvPr/>
        </p:nvSpPr>
        <p:spPr bwMode="auto">
          <a:xfrm>
            <a:off x="657225" y="955675"/>
            <a:ext cx="3938588" cy="2192338"/>
          </a:xfrm>
          <a:prstGeom prst="line">
            <a:avLst/>
          </a:prstGeom>
          <a:noFill/>
          <a:ln w="57150">
            <a:solidFill>
              <a:srgbClr val="00FFFF"/>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88898" name="Line 130"/>
          <p:cNvSpPr>
            <a:spLocks noChangeShapeType="1"/>
          </p:cNvSpPr>
          <p:nvPr/>
        </p:nvSpPr>
        <p:spPr bwMode="auto">
          <a:xfrm flipH="1">
            <a:off x="2662238" y="968375"/>
            <a:ext cx="969962" cy="2782888"/>
          </a:xfrm>
          <a:prstGeom prst="line">
            <a:avLst/>
          </a:prstGeom>
          <a:noFill/>
          <a:ln w="57150">
            <a:solidFill>
              <a:srgbClr val="00FFFF"/>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88899" name="Line 131"/>
          <p:cNvSpPr>
            <a:spLocks noChangeShapeType="1"/>
          </p:cNvSpPr>
          <p:nvPr/>
        </p:nvSpPr>
        <p:spPr bwMode="auto">
          <a:xfrm flipH="1">
            <a:off x="5335588" y="1008063"/>
            <a:ext cx="847725" cy="2662237"/>
          </a:xfrm>
          <a:prstGeom prst="line">
            <a:avLst/>
          </a:prstGeom>
          <a:noFill/>
          <a:ln w="57150">
            <a:solidFill>
              <a:srgbClr val="00FFFF"/>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88900" name="Line 132"/>
          <p:cNvSpPr>
            <a:spLocks noChangeShapeType="1"/>
          </p:cNvSpPr>
          <p:nvPr/>
        </p:nvSpPr>
        <p:spPr bwMode="auto">
          <a:xfrm flipH="1">
            <a:off x="7046913" y="1263650"/>
            <a:ext cx="122237" cy="1854200"/>
          </a:xfrm>
          <a:prstGeom prst="line">
            <a:avLst/>
          </a:prstGeom>
          <a:noFill/>
          <a:ln w="57150">
            <a:solidFill>
              <a:srgbClr val="00FFFF"/>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88902" name="AutoShape 134"/>
          <p:cNvSpPr>
            <a:spLocks noChangeArrowheads="1"/>
          </p:cNvSpPr>
          <p:nvPr/>
        </p:nvSpPr>
        <p:spPr bwMode="auto">
          <a:xfrm>
            <a:off x="-63194" y="415925"/>
            <a:ext cx="1314144" cy="549275"/>
          </a:xfrm>
          <a:prstGeom prst="roundRect">
            <a:avLst>
              <a:gd name="adj" fmla="val 44630"/>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a:solidFill>
                <a:srgbClr val="000000"/>
              </a:solidFill>
              <a:latin typeface="Bookman Old Style" pitchFamily="18" charset="0"/>
            </a:endParaRPr>
          </a:p>
        </p:txBody>
      </p:sp>
      <p:sp>
        <p:nvSpPr>
          <p:cNvPr id="288903" name="AutoShape 135"/>
          <p:cNvSpPr>
            <a:spLocks noChangeArrowheads="1"/>
          </p:cNvSpPr>
          <p:nvPr/>
        </p:nvSpPr>
        <p:spPr bwMode="auto">
          <a:xfrm>
            <a:off x="0" y="454025"/>
            <a:ext cx="1168400" cy="476250"/>
          </a:xfrm>
          <a:prstGeom prst="roundRect">
            <a:avLst>
              <a:gd name="adj" fmla="val 44630"/>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a:solidFill>
                <a:srgbClr val="000000"/>
              </a:solidFill>
              <a:latin typeface="Bookman Old Style" pitchFamily="18" charset="0"/>
            </a:endParaRPr>
          </a:p>
        </p:txBody>
      </p:sp>
      <p:sp>
        <p:nvSpPr>
          <p:cNvPr id="288905" name="Rectangle 137"/>
          <p:cNvSpPr>
            <a:spLocks noChangeArrowheads="1"/>
          </p:cNvSpPr>
          <p:nvPr/>
        </p:nvSpPr>
        <p:spPr bwMode="auto">
          <a:xfrm>
            <a:off x="2339975" y="5559425"/>
            <a:ext cx="1133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a:solidFill>
                  <a:srgbClr val="000000"/>
                </a:solidFill>
              </a:rPr>
              <a:t>(        )</a:t>
            </a:r>
          </a:p>
        </p:txBody>
      </p:sp>
      <p:sp>
        <p:nvSpPr>
          <p:cNvPr id="288906" name="Rectangle 138"/>
          <p:cNvSpPr>
            <a:spLocks noChangeArrowheads="1"/>
          </p:cNvSpPr>
          <p:nvPr/>
        </p:nvSpPr>
        <p:spPr bwMode="auto">
          <a:xfrm>
            <a:off x="3276600" y="5559425"/>
            <a:ext cx="1400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           )</a:t>
            </a:r>
          </a:p>
        </p:txBody>
      </p:sp>
      <p:sp>
        <p:nvSpPr>
          <p:cNvPr id="288907" name="Rectangle 139"/>
          <p:cNvSpPr>
            <a:spLocks noChangeArrowheads="1"/>
          </p:cNvSpPr>
          <p:nvPr/>
        </p:nvSpPr>
        <p:spPr bwMode="auto">
          <a:xfrm>
            <a:off x="4714875" y="5559425"/>
            <a:ext cx="1133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a:solidFill>
                  <a:srgbClr val="000000"/>
                </a:solidFill>
              </a:rPr>
              <a:t>(        )</a:t>
            </a:r>
          </a:p>
        </p:txBody>
      </p:sp>
      <p:sp>
        <p:nvSpPr>
          <p:cNvPr id="288908" name="Rectangle 140"/>
          <p:cNvSpPr>
            <a:spLocks noChangeArrowheads="1"/>
          </p:cNvSpPr>
          <p:nvPr/>
        </p:nvSpPr>
        <p:spPr bwMode="auto">
          <a:xfrm>
            <a:off x="5651500" y="5559425"/>
            <a:ext cx="1577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             )</a:t>
            </a:r>
          </a:p>
        </p:txBody>
      </p:sp>
      <p:sp>
        <p:nvSpPr>
          <p:cNvPr id="288909" name="Rectangle 141"/>
          <p:cNvSpPr>
            <a:spLocks noChangeArrowheads="1"/>
          </p:cNvSpPr>
          <p:nvPr/>
        </p:nvSpPr>
        <p:spPr bwMode="auto">
          <a:xfrm>
            <a:off x="2436813" y="5583238"/>
            <a:ext cx="1133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a:solidFill>
                  <a:srgbClr val="000000"/>
                </a:solidFill>
              </a:rPr>
              <a:t>10kg</a:t>
            </a:r>
          </a:p>
        </p:txBody>
      </p:sp>
      <p:sp>
        <p:nvSpPr>
          <p:cNvPr id="288910" name="Rectangle 142"/>
          <p:cNvSpPr>
            <a:spLocks noChangeArrowheads="1"/>
          </p:cNvSpPr>
          <p:nvPr/>
        </p:nvSpPr>
        <p:spPr bwMode="auto">
          <a:xfrm>
            <a:off x="3373438" y="5583238"/>
            <a:ext cx="1141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6.0m/s</a:t>
            </a:r>
          </a:p>
        </p:txBody>
      </p:sp>
      <p:sp>
        <p:nvSpPr>
          <p:cNvPr id="288911" name="Rectangle 143"/>
          <p:cNvSpPr>
            <a:spLocks noChangeArrowheads="1"/>
          </p:cNvSpPr>
          <p:nvPr/>
        </p:nvSpPr>
        <p:spPr bwMode="auto">
          <a:xfrm>
            <a:off x="2052638" y="5583238"/>
            <a:ext cx="379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288912" name="Rectangle 144"/>
          <p:cNvSpPr>
            <a:spLocks noChangeArrowheads="1"/>
          </p:cNvSpPr>
          <p:nvPr/>
        </p:nvSpPr>
        <p:spPr bwMode="auto">
          <a:xfrm>
            <a:off x="4811713" y="5583238"/>
            <a:ext cx="1133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a:solidFill>
                  <a:srgbClr val="000000"/>
                </a:solidFill>
              </a:rPr>
              <a:t>20kg</a:t>
            </a:r>
          </a:p>
        </p:txBody>
      </p:sp>
      <p:sp>
        <p:nvSpPr>
          <p:cNvPr id="288913" name="Rectangle 145"/>
          <p:cNvSpPr>
            <a:spLocks noChangeArrowheads="1"/>
          </p:cNvSpPr>
          <p:nvPr/>
        </p:nvSpPr>
        <p:spPr bwMode="auto">
          <a:xfrm>
            <a:off x="5748338" y="5576888"/>
            <a:ext cx="1336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Symbol" pitchFamily="18" charset="2"/>
              </a:rPr>
              <a:t>-</a:t>
            </a:r>
            <a:r>
              <a:rPr kumimoji="0" lang="en-US" altLang="ja-JP">
                <a:solidFill>
                  <a:srgbClr val="000000"/>
                </a:solidFill>
              </a:rPr>
              <a:t>6.0m/s</a:t>
            </a:r>
          </a:p>
        </p:txBody>
      </p:sp>
      <p:sp>
        <p:nvSpPr>
          <p:cNvPr id="288914" name="Rectangle 146"/>
          <p:cNvSpPr>
            <a:spLocks noChangeArrowheads="1"/>
          </p:cNvSpPr>
          <p:nvPr/>
        </p:nvSpPr>
        <p:spPr bwMode="auto">
          <a:xfrm>
            <a:off x="4500563" y="5564188"/>
            <a:ext cx="379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a:solidFill>
                  <a:srgbClr val="000000"/>
                </a:solidFill>
                <a:latin typeface="Symbol" pitchFamily="18" charset="2"/>
              </a:rPr>
              <a:t>+</a:t>
            </a:r>
          </a:p>
        </p:txBody>
      </p:sp>
      <p:sp>
        <p:nvSpPr>
          <p:cNvPr id="288915" name="Rectangle 147"/>
          <p:cNvSpPr>
            <a:spLocks noChangeArrowheads="1"/>
          </p:cNvSpPr>
          <p:nvPr/>
        </p:nvSpPr>
        <p:spPr bwMode="auto">
          <a:xfrm>
            <a:off x="7164388" y="5583238"/>
            <a:ext cx="379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288916" name="Rectangle 148"/>
          <p:cNvSpPr>
            <a:spLocks noChangeArrowheads="1"/>
          </p:cNvSpPr>
          <p:nvPr/>
        </p:nvSpPr>
        <p:spPr bwMode="auto">
          <a:xfrm>
            <a:off x="7540625" y="5583238"/>
            <a:ext cx="1603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Symbol" pitchFamily="18" charset="2"/>
              </a:rPr>
              <a:t>-</a:t>
            </a:r>
            <a:r>
              <a:rPr kumimoji="0" lang="en-US" altLang="ja-JP">
                <a:solidFill>
                  <a:srgbClr val="000000"/>
                </a:solidFill>
              </a:rPr>
              <a:t>60kgm/s</a:t>
            </a:r>
          </a:p>
        </p:txBody>
      </p:sp>
      <p:sp>
        <p:nvSpPr>
          <p:cNvPr id="288917" name="Rectangle 149"/>
          <p:cNvSpPr>
            <a:spLocks noChangeArrowheads="1"/>
          </p:cNvSpPr>
          <p:nvPr/>
        </p:nvSpPr>
        <p:spPr bwMode="auto">
          <a:xfrm>
            <a:off x="2411413" y="5597525"/>
            <a:ext cx="4752975"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8918" name="Rectangle 150"/>
          <p:cNvSpPr>
            <a:spLocks noChangeArrowheads="1"/>
          </p:cNvSpPr>
          <p:nvPr/>
        </p:nvSpPr>
        <p:spPr bwMode="auto">
          <a:xfrm>
            <a:off x="7524750" y="5597525"/>
            <a:ext cx="1619250"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8919" name="AutoShape 151"/>
          <p:cNvSpPr>
            <a:spLocks noChangeArrowheads="1"/>
          </p:cNvSpPr>
          <p:nvPr/>
        </p:nvSpPr>
        <p:spPr bwMode="auto">
          <a:xfrm>
            <a:off x="2411413" y="5049838"/>
            <a:ext cx="463550" cy="434975"/>
          </a:xfrm>
          <a:prstGeom prst="roundRect">
            <a:avLst>
              <a:gd name="adj" fmla="val 28125"/>
            </a:avLst>
          </a:prstGeom>
          <a:noFill/>
          <a:ln w="28575">
            <a:solidFill>
              <a:srgbClr val="FF7C8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8920" name="Line 152"/>
          <p:cNvSpPr>
            <a:spLocks noChangeShapeType="1"/>
          </p:cNvSpPr>
          <p:nvPr/>
        </p:nvSpPr>
        <p:spPr bwMode="auto">
          <a:xfrm flipH="1" flipV="1">
            <a:off x="2044700" y="3519488"/>
            <a:ext cx="509588" cy="1535112"/>
          </a:xfrm>
          <a:prstGeom prst="line">
            <a:avLst/>
          </a:prstGeom>
          <a:noFill/>
          <a:ln w="57150">
            <a:solidFill>
              <a:srgbClr val="FF7C80"/>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88921" name="AutoShape 153"/>
          <p:cNvSpPr>
            <a:spLocks noChangeArrowheads="1"/>
          </p:cNvSpPr>
          <p:nvPr/>
        </p:nvSpPr>
        <p:spPr bwMode="auto">
          <a:xfrm>
            <a:off x="2352675" y="3133725"/>
            <a:ext cx="936625" cy="471488"/>
          </a:xfrm>
          <a:prstGeom prst="roundRect">
            <a:avLst>
              <a:gd name="adj" fmla="val 30639"/>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8922" name="Line 154"/>
          <p:cNvSpPr>
            <a:spLocks noChangeShapeType="1"/>
          </p:cNvSpPr>
          <p:nvPr/>
        </p:nvSpPr>
        <p:spPr bwMode="auto">
          <a:xfrm>
            <a:off x="2838450" y="3582988"/>
            <a:ext cx="52388" cy="2093912"/>
          </a:xfrm>
          <a:prstGeom prst="line">
            <a:avLst/>
          </a:prstGeom>
          <a:noFill/>
          <a:ln w="57150">
            <a:solidFill>
              <a:srgbClr val="00FFFF"/>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88923" name="AutoShape 155"/>
          <p:cNvSpPr>
            <a:spLocks noChangeArrowheads="1"/>
          </p:cNvSpPr>
          <p:nvPr/>
        </p:nvSpPr>
        <p:spPr bwMode="auto">
          <a:xfrm>
            <a:off x="2882900" y="5045075"/>
            <a:ext cx="354013" cy="434975"/>
          </a:xfrm>
          <a:prstGeom prst="roundRect">
            <a:avLst>
              <a:gd name="adj" fmla="val 28125"/>
            </a:avLst>
          </a:prstGeom>
          <a:noFill/>
          <a:ln w="28575">
            <a:solidFill>
              <a:srgbClr val="FF7C8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8924" name="Line 156"/>
          <p:cNvSpPr>
            <a:spLocks noChangeShapeType="1"/>
          </p:cNvSpPr>
          <p:nvPr/>
        </p:nvSpPr>
        <p:spPr bwMode="auto">
          <a:xfrm flipV="1">
            <a:off x="3221038" y="3533775"/>
            <a:ext cx="1209675" cy="1525588"/>
          </a:xfrm>
          <a:prstGeom prst="line">
            <a:avLst/>
          </a:prstGeom>
          <a:noFill/>
          <a:ln w="57150">
            <a:solidFill>
              <a:srgbClr val="FF7C80"/>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88925" name="AutoShape 157"/>
          <p:cNvSpPr>
            <a:spLocks noChangeArrowheads="1"/>
          </p:cNvSpPr>
          <p:nvPr/>
        </p:nvSpPr>
        <p:spPr bwMode="auto">
          <a:xfrm>
            <a:off x="4838700" y="3167063"/>
            <a:ext cx="1046163" cy="471487"/>
          </a:xfrm>
          <a:prstGeom prst="roundRect">
            <a:avLst>
              <a:gd name="adj" fmla="val 30639"/>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8926" name="Line 158"/>
          <p:cNvSpPr>
            <a:spLocks noChangeShapeType="1"/>
          </p:cNvSpPr>
          <p:nvPr/>
        </p:nvSpPr>
        <p:spPr bwMode="auto">
          <a:xfrm flipH="1">
            <a:off x="3905250" y="3578225"/>
            <a:ext cx="1204913" cy="2098675"/>
          </a:xfrm>
          <a:prstGeom prst="line">
            <a:avLst/>
          </a:prstGeom>
          <a:noFill/>
          <a:ln w="57150">
            <a:solidFill>
              <a:srgbClr val="00FFFF"/>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88927" name="AutoShape 159"/>
          <p:cNvSpPr>
            <a:spLocks noChangeArrowheads="1"/>
          </p:cNvSpPr>
          <p:nvPr/>
        </p:nvSpPr>
        <p:spPr bwMode="auto">
          <a:xfrm>
            <a:off x="3411538" y="5040313"/>
            <a:ext cx="463550" cy="434975"/>
          </a:xfrm>
          <a:prstGeom prst="roundRect">
            <a:avLst>
              <a:gd name="adj" fmla="val 28125"/>
            </a:avLst>
          </a:prstGeom>
          <a:noFill/>
          <a:ln w="28575">
            <a:solidFill>
              <a:srgbClr val="FF7C8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8928" name="Line 160"/>
          <p:cNvSpPr>
            <a:spLocks noChangeShapeType="1"/>
          </p:cNvSpPr>
          <p:nvPr/>
        </p:nvSpPr>
        <p:spPr bwMode="auto">
          <a:xfrm flipH="1" flipV="1">
            <a:off x="2225675" y="4167188"/>
            <a:ext cx="1281113" cy="877887"/>
          </a:xfrm>
          <a:prstGeom prst="line">
            <a:avLst/>
          </a:prstGeom>
          <a:noFill/>
          <a:ln w="57150">
            <a:solidFill>
              <a:srgbClr val="FF7C80"/>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88929" name="AutoShape 161"/>
          <p:cNvSpPr>
            <a:spLocks noChangeArrowheads="1"/>
          </p:cNvSpPr>
          <p:nvPr/>
        </p:nvSpPr>
        <p:spPr bwMode="auto">
          <a:xfrm>
            <a:off x="2365375" y="3733800"/>
            <a:ext cx="936625" cy="471488"/>
          </a:xfrm>
          <a:prstGeom prst="roundRect">
            <a:avLst>
              <a:gd name="adj" fmla="val 30639"/>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8930" name="Line 162"/>
          <p:cNvSpPr>
            <a:spLocks noChangeShapeType="1"/>
          </p:cNvSpPr>
          <p:nvPr/>
        </p:nvSpPr>
        <p:spPr bwMode="auto">
          <a:xfrm>
            <a:off x="3048000" y="4144963"/>
            <a:ext cx="2109788" cy="1589087"/>
          </a:xfrm>
          <a:prstGeom prst="line">
            <a:avLst/>
          </a:prstGeom>
          <a:noFill/>
          <a:ln w="57150">
            <a:solidFill>
              <a:srgbClr val="00FFFF"/>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88931" name="AutoShape 163"/>
          <p:cNvSpPr>
            <a:spLocks noChangeArrowheads="1"/>
          </p:cNvSpPr>
          <p:nvPr/>
        </p:nvSpPr>
        <p:spPr bwMode="auto">
          <a:xfrm>
            <a:off x="3883025" y="5035550"/>
            <a:ext cx="354013" cy="434975"/>
          </a:xfrm>
          <a:prstGeom prst="roundRect">
            <a:avLst>
              <a:gd name="adj" fmla="val 28125"/>
            </a:avLst>
          </a:prstGeom>
          <a:noFill/>
          <a:ln w="28575">
            <a:solidFill>
              <a:srgbClr val="FF7C8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88932" name="Line 164"/>
          <p:cNvSpPr>
            <a:spLocks noChangeShapeType="1"/>
          </p:cNvSpPr>
          <p:nvPr/>
        </p:nvSpPr>
        <p:spPr bwMode="auto">
          <a:xfrm flipV="1">
            <a:off x="4116388" y="4124325"/>
            <a:ext cx="361950" cy="915988"/>
          </a:xfrm>
          <a:prstGeom prst="line">
            <a:avLst/>
          </a:prstGeom>
          <a:noFill/>
          <a:ln w="57150">
            <a:solidFill>
              <a:srgbClr val="FF7C80"/>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
        <p:nvSpPr>
          <p:cNvPr id="288933" name="Line 165"/>
          <p:cNvSpPr>
            <a:spLocks noChangeShapeType="1"/>
          </p:cNvSpPr>
          <p:nvPr/>
        </p:nvSpPr>
        <p:spPr bwMode="auto">
          <a:xfrm>
            <a:off x="5586413" y="4149725"/>
            <a:ext cx="757237" cy="1498600"/>
          </a:xfrm>
          <a:prstGeom prst="line">
            <a:avLst/>
          </a:prstGeom>
          <a:noFill/>
          <a:ln w="57150">
            <a:solidFill>
              <a:srgbClr val="00FFFF"/>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grpSp>
        <p:nvGrpSpPr>
          <p:cNvPr id="4" name="Group 166"/>
          <p:cNvGrpSpPr>
            <a:grpSpLocks/>
          </p:cNvGrpSpPr>
          <p:nvPr/>
        </p:nvGrpSpPr>
        <p:grpSpPr bwMode="auto">
          <a:xfrm>
            <a:off x="7345363" y="5299075"/>
            <a:ext cx="287337" cy="430213"/>
            <a:chOff x="1474" y="1570"/>
            <a:chExt cx="1134" cy="1633"/>
          </a:xfrm>
        </p:grpSpPr>
        <p:sp>
          <p:nvSpPr>
            <p:cNvPr id="11384" name="AutoShape 167"/>
            <p:cNvSpPr>
              <a:spLocks noChangeArrowheads="1"/>
            </p:cNvSpPr>
            <p:nvPr/>
          </p:nvSpPr>
          <p:spPr bwMode="auto">
            <a:xfrm>
              <a:off x="1474" y="1570"/>
              <a:ext cx="1134" cy="1633"/>
            </a:xfrm>
            <a:prstGeom prst="roundRect">
              <a:avLst>
                <a:gd name="adj" fmla="val 14134"/>
              </a:avLst>
            </a:prstGeom>
            <a:solidFill>
              <a:srgbClr val="C0C0C0"/>
            </a:solidFill>
            <a:ln w="6350">
              <a:solidFill>
                <a:schemeClr val="folHlink"/>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1385" name="AutoShape 168"/>
            <p:cNvSpPr>
              <a:spLocks noChangeArrowheads="1"/>
            </p:cNvSpPr>
            <p:nvPr/>
          </p:nvSpPr>
          <p:spPr bwMode="auto">
            <a:xfrm>
              <a:off x="1610" y="1842"/>
              <a:ext cx="862" cy="317"/>
            </a:xfrm>
            <a:prstGeom prst="roundRect">
              <a:avLst>
                <a:gd name="adj" fmla="val 18926"/>
              </a:avLst>
            </a:prstGeom>
            <a:solidFill>
              <a:schemeClr val="bg1"/>
            </a:solidFill>
            <a:ln w="6350">
              <a:solidFill>
                <a:schemeClr val="folHlink"/>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1386" name="AutoShape 169"/>
            <p:cNvSpPr>
              <a:spLocks noChangeArrowheads="1"/>
            </p:cNvSpPr>
            <p:nvPr/>
          </p:nvSpPr>
          <p:spPr bwMode="auto">
            <a:xfrm>
              <a:off x="1610" y="229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1387" name="AutoShape 170"/>
            <p:cNvSpPr>
              <a:spLocks noChangeArrowheads="1"/>
            </p:cNvSpPr>
            <p:nvPr/>
          </p:nvSpPr>
          <p:spPr bwMode="auto">
            <a:xfrm>
              <a:off x="1927" y="229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1388" name="AutoShape 171"/>
            <p:cNvSpPr>
              <a:spLocks noChangeArrowheads="1"/>
            </p:cNvSpPr>
            <p:nvPr/>
          </p:nvSpPr>
          <p:spPr bwMode="auto">
            <a:xfrm>
              <a:off x="2245" y="229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1389" name="AutoShape 172"/>
            <p:cNvSpPr>
              <a:spLocks noChangeArrowheads="1"/>
            </p:cNvSpPr>
            <p:nvPr/>
          </p:nvSpPr>
          <p:spPr bwMode="auto">
            <a:xfrm>
              <a:off x="1610" y="2523"/>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1390" name="AutoShape 173"/>
            <p:cNvSpPr>
              <a:spLocks noChangeArrowheads="1"/>
            </p:cNvSpPr>
            <p:nvPr/>
          </p:nvSpPr>
          <p:spPr bwMode="auto">
            <a:xfrm>
              <a:off x="1927" y="2523"/>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1391" name="AutoShape 174"/>
            <p:cNvSpPr>
              <a:spLocks noChangeArrowheads="1"/>
            </p:cNvSpPr>
            <p:nvPr/>
          </p:nvSpPr>
          <p:spPr bwMode="auto">
            <a:xfrm>
              <a:off x="2245" y="2523"/>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1392" name="AutoShape 175"/>
            <p:cNvSpPr>
              <a:spLocks noChangeArrowheads="1"/>
            </p:cNvSpPr>
            <p:nvPr/>
          </p:nvSpPr>
          <p:spPr bwMode="auto">
            <a:xfrm>
              <a:off x="1610" y="2749"/>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1393" name="AutoShape 176"/>
            <p:cNvSpPr>
              <a:spLocks noChangeArrowheads="1"/>
            </p:cNvSpPr>
            <p:nvPr/>
          </p:nvSpPr>
          <p:spPr bwMode="auto">
            <a:xfrm>
              <a:off x="1927" y="2749"/>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1394" name="AutoShape 177"/>
            <p:cNvSpPr>
              <a:spLocks noChangeArrowheads="1"/>
            </p:cNvSpPr>
            <p:nvPr/>
          </p:nvSpPr>
          <p:spPr bwMode="auto">
            <a:xfrm>
              <a:off x="2245" y="2749"/>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1395" name="AutoShape 178"/>
            <p:cNvSpPr>
              <a:spLocks noChangeArrowheads="1"/>
            </p:cNvSpPr>
            <p:nvPr/>
          </p:nvSpPr>
          <p:spPr bwMode="auto">
            <a:xfrm>
              <a:off x="1610" y="297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1396" name="AutoShape 179"/>
            <p:cNvSpPr>
              <a:spLocks noChangeArrowheads="1"/>
            </p:cNvSpPr>
            <p:nvPr/>
          </p:nvSpPr>
          <p:spPr bwMode="auto">
            <a:xfrm>
              <a:off x="1927" y="297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1397" name="AutoShape 180"/>
            <p:cNvSpPr>
              <a:spLocks noChangeArrowheads="1"/>
            </p:cNvSpPr>
            <p:nvPr/>
          </p:nvSpPr>
          <p:spPr bwMode="auto">
            <a:xfrm>
              <a:off x="2245" y="297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grpSp>
      <p:sp>
        <p:nvSpPr>
          <p:cNvPr id="288949" name="AutoShape 181"/>
          <p:cNvSpPr>
            <a:spLocks noChangeArrowheads="1"/>
          </p:cNvSpPr>
          <p:nvPr/>
        </p:nvSpPr>
        <p:spPr bwMode="auto">
          <a:xfrm>
            <a:off x="4906963" y="3729038"/>
            <a:ext cx="1293812" cy="471487"/>
          </a:xfrm>
          <a:prstGeom prst="roundRect">
            <a:avLst>
              <a:gd name="adj" fmla="val 30639"/>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grpSp>
        <p:nvGrpSpPr>
          <p:cNvPr id="5" name="Group 182"/>
          <p:cNvGrpSpPr>
            <a:grpSpLocks/>
          </p:cNvGrpSpPr>
          <p:nvPr/>
        </p:nvGrpSpPr>
        <p:grpSpPr bwMode="auto">
          <a:xfrm>
            <a:off x="6081713" y="6105525"/>
            <a:ext cx="287337" cy="430213"/>
            <a:chOff x="1474" y="1570"/>
            <a:chExt cx="1134" cy="1633"/>
          </a:xfrm>
        </p:grpSpPr>
        <p:sp>
          <p:nvSpPr>
            <p:cNvPr id="11370" name="AutoShape 183"/>
            <p:cNvSpPr>
              <a:spLocks noChangeArrowheads="1"/>
            </p:cNvSpPr>
            <p:nvPr/>
          </p:nvSpPr>
          <p:spPr bwMode="auto">
            <a:xfrm>
              <a:off x="1474" y="1570"/>
              <a:ext cx="1134" cy="1633"/>
            </a:xfrm>
            <a:prstGeom prst="roundRect">
              <a:avLst>
                <a:gd name="adj" fmla="val 14134"/>
              </a:avLst>
            </a:prstGeom>
            <a:solidFill>
              <a:srgbClr val="C0C0C0"/>
            </a:solidFill>
            <a:ln w="6350">
              <a:solidFill>
                <a:schemeClr val="folHlink"/>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1371" name="AutoShape 184"/>
            <p:cNvSpPr>
              <a:spLocks noChangeArrowheads="1"/>
            </p:cNvSpPr>
            <p:nvPr/>
          </p:nvSpPr>
          <p:spPr bwMode="auto">
            <a:xfrm>
              <a:off x="1610" y="1842"/>
              <a:ext cx="862" cy="317"/>
            </a:xfrm>
            <a:prstGeom prst="roundRect">
              <a:avLst>
                <a:gd name="adj" fmla="val 18926"/>
              </a:avLst>
            </a:prstGeom>
            <a:solidFill>
              <a:schemeClr val="bg1"/>
            </a:solidFill>
            <a:ln w="6350">
              <a:solidFill>
                <a:schemeClr val="folHlink"/>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1372" name="AutoShape 185"/>
            <p:cNvSpPr>
              <a:spLocks noChangeArrowheads="1"/>
            </p:cNvSpPr>
            <p:nvPr/>
          </p:nvSpPr>
          <p:spPr bwMode="auto">
            <a:xfrm>
              <a:off x="1610" y="229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1373" name="AutoShape 186"/>
            <p:cNvSpPr>
              <a:spLocks noChangeArrowheads="1"/>
            </p:cNvSpPr>
            <p:nvPr/>
          </p:nvSpPr>
          <p:spPr bwMode="auto">
            <a:xfrm>
              <a:off x="1927" y="229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1374" name="AutoShape 187"/>
            <p:cNvSpPr>
              <a:spLocks noChangeArrowheads="1"/>
            </p:cNvSpPr>
            <p:nvPr/>
          </p:nvSpPr>
          <p:spPr bwMode="auto">
            <a:xfrm>
              <a:off x="2245" y="229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1375" name="AutoShape 188"/>
            <p:cNvSpPr>
              <a:spLocks noChangeArrowheads="1"/>
            </p:cNvSpPr>
            <p:nvPr/>
          </p:nvSpPr>
          <p:spPr bwMode="auto">
            <a:xfrm>
              <a:off x="1610" y="2523"/>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1376" name="AutoShape 189"/>
            <p:cNvSpPr>
              <a:spLocks noChangeArrowheads="1"/>
            </p:cNvSpPr>
            <p:nvPr/>
          </p:nvSpPr>
          <p:spPr bwMode="auto">
            <a:xfrm>
              <a:off x="1927" y="2523"/>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1377" name="AutoShape 190"/>
            <p:cNvSpPr>
              <a:spLocks noChangeArrowheads="1"/>
            </p:cNvSpPr>
            <p:nvPr/>
          </p:nvSpPr>
          <p:spPr bwMode="auto">
            <a:xfrm>
              <a:off x="2245" y="2523"/>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1378" name="AutoShape 191"/>
            <p:cNvSpPr>
              <a:spLocks noChangeArrowheads="1"/>
            </p:cNvSpPr>
            <p:nvPr/>
          </p:nvSpPr>
          <p:spPr bwMode="auto">
            <a:xfrm>
              <a:off x="1610" y="2749"/>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1379" name="AutoShape 192"/>
            <p:cNvSpPr>
              <a:spLocks noChangeArrowheads="1"/>
            </p:cNvSpPr>
            <p:nvPr/>
          </p:nvSpPr>
          <p:spPr bwMode="auto">
            <a:xfrm>
              <a:off x="1927" y="2749"/>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1380" name="AutoShape 193"/>
            <p:cNvSpPr>
              <a:spLocks noChangeArrowheads="1"/>
            </p:cNvSpPr>
            <p:nvPr/>
          </p:nvSpPr>
          <p:spPr bwMode="auto">
            <a:xfrm>
              <a:off x="2245" y="2749"/>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1381" name="AutoShape 194"/>
            <p:cNvSpPr>
              <a:spLocks noChangeArrowheads="1"/>
            </p:cNvSpPr>
            <p:nvPr/>
          </p:nvSpPr>
          <p:spPr bwMode="auto">
            <a:xfrm>
              <a:off x="1610" y="297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1382" name="AutoShape 195"/>
            <p:cNvSpPr>
              <a:spLocks noChangeArrowheads="1"/>
            </p:cNvSpPr>
            <p:nvPr/>
          </p:nvSpPr>
          <p:spPr bwMode="auto">
            <a:xfrm>
              <a:off x="1927" y="297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1383" name="AutoShape 196"/>
            <p:cNvSpPr>
              <a:spLocks noChangeArrowheads="1"/>
            </p:cNvSpPr>
            <p:nvPr/>
          </p:nvSpPr>
          <p:spPr bwMode="auto">
            <a:xfrm>
              <a:off x="2245" y="2976"/>
              <a:ext cx="227" cy="136"/>
            </a:xfrm>
            <a:prstGeom prst="roundRect">
              <a:avLst>
                <a:gd name="adj" fmla="val 50000"/>
              </a:avLst>
            </a:prstGeom>
            <a:solidFill>
              <a:schemeClr val="tx1"/>
            </a:solidFill>
            <a:ln w="6350">
              <a:solidFill>
                <a:srgbClr val="969696"/>
              </a:solidFill>
              <a:round/>
              <a:headEnd/>
              <a:tailEnd/>
            </a:ln>
          </p:spPr>
          <p:txBody>
            <a:bodyPr anchor="ctr">
              <a:spAutoFit/>
            </a:bodyPr>
            <a:lstStyle/>
            <a:p>
              <a:endParaRPr lang="ja-JP" altLang="en-US">
                <a:solidFill>
                  <a:srgbClr val="000000"/>
                </a:solidFill>
                <a:latin typeface="Bookman Old Style" pitchFamily="18" charset="0"/>
              </a:endParaRPr>
            </a:p>
          </p:txBody>
        </p:sp>
      </p:grpSp>
    </p:spTree>
    <p:extLst>
      <p:ext uri="{BB962C8B-B14F-4D97-AF65-F5344CB8AC3E}">
        <p14:creationId xmlns:p14="http://schemas.microsoft.com/office/powerpoint/2010/main" val="1312291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fill="hold" nodeType="clickEffect">
                                  <p:stCondLst>
                                    <p:cond delay="0"/>
                                  </p:stCondLst>
                                  <p:childTnLst>
                                    <p:animMotion origin="layout" path="M 2.5E-6 1.85185E-6 L -0.19688 1.85185E-6 " pathEditMode="relative" rAng="0" ptsTypes="AA">
                                      <p:cBhvr>
                                        <p:cTn id="6" dur="1000" fill="hold"/>
                                        <p:tgtEl>
                                          <p:spTgt spid="3"/>
                                        </p:tgtEl>
                                        <p:attrNameLst>
                                          <p:attrName>ppt_x</p:attrName>
                                          <p:attrName>ppt_y</p:attrName>
                                        </p:attrNameLst>
                                      </p:cBhvr>
                                      <p:rCtr x="-9844" y="0"/>
                                    </p:animMotion>
                                  </p:childTnLst>
                                </p:cTn>
                              </p:par>
                              <p:par>
                                <p:cTn id="7" presetID="63" presetClass="path" presetSubtype="0" fill="hold" nodeType="withEffect">
                                  <p:stCondLst>
                                    <p:cond delay="0"/>
                                  </p:stCondLst>
                                  <p:childTnLst>
                                    <p:animMotion origin="layout" path="M -2.77778E-6 3.7037E-6 L 0.20087 3.7037E-6 " pathEditMode="relative" rAng="0" ptsTypes="AA">
                                      <p:cBhvr>
                                        <p:cTn id="8" dur="1000" fill="hold"/>
                                        <p:tgtEl>
                                          <p:spTgt spid="2"/>
                                        </p:tgtEl>
                                        <p:attrNameLst>
                                          <p:attrName>ppt_x</p:attrName>
                                          <p:attrName>ppt_y</p:attrName>
                                        </p:attrNameLst>
                                      </p:cBhvr>
                                      <p:rCtr x="10035" y="0"/>
                                    </p:animMotion>
                                  </p:childTnLst>
                                </p:cTn>
                              </p:par>
                            </p:childTnLst>
                          </p:cTn>
                        </p:par>
                        <p:par>
                          <p:cTn id="9" fill="hold" nodeType="afterGroup">
                            <p:stCondLst>
                              <p:cond delay="1000"/>
                            </p:stCondLst>
                            <p:childTnLst>
                              <p:par>
                                <p:cTn id="10" presetID="63" presetClass="path" presetSubtype="0" fill="hold" nodeType="afterEffect">
                                  <p:stCondLst>
                                    <p:cond delay="0"/>
                                  </p:stCondLst>
                                  <p:childTnLst>
                                    <p:animMotion origin="layout" path="M -0.2677 2.22222E-6 L -0.19687 2.22222E-6 " pathEditMode="relative" rAng="0" ptsTypes="AA">
                                      <p:cBhvr>
                                        <p:cTn id="11" dur="1000" spd="-100000" fill="hold"/>
                                        <p:tgtEl>
                                          <p:spTgt spid="3"/>
                                        </p:tgtEl>
                                        <p:attrNameLst>
                                          <p:attrName>ppt_x</p:attrName>
                                          <p:attrName>ppt_y</p:attrName>
                                        </p:attrNameLst>
                                      </p:cBhvr>
                                      <p:rCtr x="3542" y="0"/>
                                    </p:animMotion>
                                  </p:childTnLst>
                                </p:cTn>
                              </p:par>
                              <p:par>
                                <p:cTn id="12" presetID="35" presetClass="path" presetSubtype="0" fill="hold" nodeType="withEffect">
                                  <p:stCondLst>
                                    <p:cond delay="0"/>
                                  </p:stCondLst>
                                  <p:childTnLst>
                                    <p:animMotion origin="layout" path="M 0.20087 3.7037E-6 L 0.12986 0.00115 " pathEditMode="relative" rAng="0" ptsTypes="AA">
                                      <p:cBhvr>
                                        <p:cTn id="13" dur="1000" fill="hold"/>
                                        <p:tgtEl>
                                          <p:spTgt spid="2"/>
                                        </p:tgtEl>
                                        <p:attrNameLst>
                                          <p:attrName>ppt_x</p:attrName>
                                          <p:attrName>ppt_y</p:attrName>
                                        </p:attrNameLst>
                                      </p:cBhvr>
                                      <p:rCtr x="-3559" y="46"/>
                                    </p:animMotion>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881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8881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8881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8881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8880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8880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8884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8884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8884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8884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8885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88851"/>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88888"/>
                                        </p:tgtEl>
                                        <p:attrNameLst>
                                          <p:attrName>style.visibility</p:attrName>
                                        </p:attrNameLst>
                                      </p:cBhvr>
                                      <p:to>
                                        <p:strVal val="visible"/>
                                      </p:to>
                                    </p:set>
                                  </p:childTnLst>
                                </p:cTn>
                              </p:par>
                              <p:par>
                                <p:cTn id="44" presetID="35" presetClass="emph" presetSubtype="0" repeatCount="10000" fill="hold" grpId="1" nodeType="withEffect">
                                  <p:stCondLst>
                                    <p:cond delay="0"/>
                                  </p:stCondLst>
                                  <p:childTnLst>
                                    <p:anim calcmode="discrete" valueType="str">
                                      <p:cBhvr>
                                        <p:cTn id="45" dur="500" fill="hold"/>
                                        <p:tgtEl>
                                          <p:spTgt spid="288888"/>
                                        </p:tgtEl>
                                        <p:attrNameLst>
                                          <p:attrName>style.visibility</p:attrName>
                                        </p:attrNameLst>
                                      </p:cBhvr>
                                      <p:tavLst>
                                        <p:tav tm="0">
                                          <p:val>
                                            <p:strVal val="hidden"/>
                                          </p:val>
                                        </p:tav>
                                        <p:tav tm="50000">
                                          <p:val>
                                            <p:strVal val="visible"/>
                                          </p:val>
                                        </p:tav>
                                      </p:tavLst>
                                    </p:anim>
                                  </p:childTnLst>
                                </p:cTn>
                              </p:par>
                              <p:par>
                                <p:cTn id="46" presetID="1" presetClass="entr" presetSubtype="0" fill="hold" grpId="0" nodeType="withEffect">
                                  <p:stCondLst>
                                    <p:cond delay="0"/>
                                  </p:stCondLst>
                                  <p:childTnLst>
                                    <p:set>
                                      <p:cBhvr>
                                        <p:cTn id="47" dur="1" fill="hold">
                                          <p:stCondLst>
                                            <p:cond delay="0"/>
                                          </p:stCondLst>
                                        </p:cTn>
                                        <p:tgtEl>
                                          <p:spTgt spid="288902"/>
                                        </p:tgtEl>
                                        <p:attrNameLst>
                                          <p:attrName>style.visibility</p:attrName>
                                        </p:attrNameLst>
                                      </p:cBhvr>
                                      <p:to>
                                        <p:strVal val="visible"/>
                                      </p:to>
                                    </p:set>
                                  </p:childTnLst>
                                </p:cTn>
                              </p:par>
                              <p:par>
                                <p:cTn id="48" presetID="35" presetClass="emph" presetSubtype="0" repeatCount="10000" fill="hold" grpId="1" nodeType="withEffect">
                                  <p:stCondLst>
                                    <p:cond delay="0"/>
                                  </p:stCondLst>
                                  <p:childTnLst>
                                    <p:anim calcmode="discrete" valueType="str">
                                      <p:cBhvr>
                                        <p:cTn id="49" dur="500" fill="hold"/>
                                        <p:tgtEl>
                                          <p:spTgt spid="288902"/>
                                        </p:tgtEl>
                                        <p:attrNameLst>
                                          <p:attrName>style.visibility</p:attrName>
                                        </p:attrNameLst>
                                      </p:cBhvr>
                                      <p:tavLst>
                                        <p:tav tm="0">
                                          <p:val>
                                            <p:strVal val="hidden"/>
                                          </p:val>
                                        </p:tav>
                                        <p:tav tm="50000">
                                          <p:val>
                                            <p:strVal val="visible"/>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mph" presetSubtype="0" grpId="2" nodeType="clickEffect">
                                  <p:stCondLst>
                                    <p:cond delay="0"/>
                                  </p:stCondLst>
                                  <p:childTnLst>
                                    <p:set>
                                      <p:cBhvr rctx="PPT">
                                        <p:cTn id="53" dur="indefinite"/>
                                        <p:tgtEl>
                                          <p:spTgt spid="288888"/>
                                        </p:tgtEl>
                                        <p:attrNameLst>
                                          <p:attrName>style.opacity</p:attrName>
                                        </p:attrNameLst>
                                      </p:cBhvr>
                                      <p:to>
                                        <p:strVal val="0.1"/>
                                      </p:to>
                                    </p:set>
                                    <p:animEffect filter="image" prLst="opacity: 0.1">
                                      <p:cBhvr rctx="IE">
                                        <p:cTn id="54" dur="indefinite"/>
                                        <p:tgtEl>
                                          <p:spTgt spid="288888"/>
                                        </p:tgtEl>
                                      </p:cBhvr>
                                    </p:animEffect>
                                  </p:childTnLst>
                                </p:cTn>
                              </p:par>
                              <p:par>
                                <p:cTn id="55" presetID="9" presetClass="emph" presetSubtype="0" grpId="2" nodeType="withEffect">
                                  <p:stCondLst>
                                    <p:cond delay="0"/>
                                  </p:stCondLst>
                                  <p:childTnLst>
                                    <p:set>
                                      <p:cBhvr rctx="PPT">
                                        <p:cTn id="56" dur="indefinite"/>
                                        <p:tgtEl>
                                          <p:spTgt spid="288902"/>
                                        </p:tgtEl>
                                        <p:attrNameLst>
                                          <p:attrName>style.opacity</p:attrName>
                                        </p:attrNameLst>
                                      </p:cBhvr>
                                      <p:to>
                                        <p:strVal val="0.1"/>
                                      </p:to>
                                    </p:set>
                                    <p:animEffect filter="image" prLst="opacity: 0.1">
                                      <p:cBhvr rctx="IE">
                                        <p:cTn id="57" dur="indefinite"/>
                                        <p:tgtEl>
                                          <p:spTgt spid="288902"/>
                                        </p:tgtEl>
                                      </p:cBhvr>
                                    </p:animEffect>
                                  </p:childTnLst>
                                </p:cTn>
                              </p:par>
                              <p:par>
                                <p:cTn id="58" presetID="1" presetClass="entr" presetSubtype="0" fill="hold" grpId="0" nodeType="withEffect">
                                  <p:stCondLst>
                                    <p:cond delay="0"/>
                                  </p:stCondLst>
                                  <p:childTnLst>
                                    <p:set>
                                      <p:cBhvr>
                                        <p:cTn id="59" dur="1" fill="hold">
                                          <p:stCondLst>
                                            <p:cond delay="0"/>
                                          </p:stCondLst>
                                        </p:cTn>
                                        <p:tgtEl>
                                          <p:spTgt spid="288889"/>
                                        </p:tgtEl>
                                        <p:attrNameLst>
                                          <p:attrName>style.visibility</p:attrName>
                                        </p:attrNameLst>
                                      </p:cBhvr>
                                      <p:to>
                                        <p:strVal val="visible"/>
                                      </p:to>
                                    </p:set>
                                  </p:childTnLst>
                                </p:cTn>
                              </p:par>
                              <p:par>
                                <p:cTn id="60" presetID="35" presetClass="emph" presetSubtype="0" repeatCount="10000" fill="hold" grpId="1" nodeType="withEffect">
                                  <p:stCondLst>
                                    <p:cond delay="0"/>
                                  </p:stCondLst>
                                  <p:childTnLst>
                                    <p:anim calcmode="discrete" valueType="str">
                                      <p:cBhvr>
                                        <p:cTn id="61" dur="500" fill="hold"/>
                                        <p:tgtEl>
                                          <p:spTgt spid="288889"/>
                                        </p:tgtEl>
                                        <p:attrNameLst>
                                          <p:attrName>style.visibility</p:attrName>
                                        </p:attrNameLst>
                                      </p:cBhvr>
                                      <p:tavLst>
                                        <p:tav tm="0">
                                          <p:val>
                                            <p:strVal val="hidden"/>
                                          </p:val>
                                        </p:tav>
                                        <p:tav tm="50000">
                                          <p:val>
                                            <p:strVal val="visible"/>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88880"/>
                                        </p:tgtEl>
                                        <p:attrNameLst>
                                          <p:attrName>style.visibility</p:attrName>
                                        </p:attrNameLst>
                                      </p:cBhvr>
                                      <p:to>
                                        <p:strVal val="visible"/>
                                      </p:to>
                                    </p:set>
                                  </p:childTnLst>
                                </p:cTn>
                              </p:par>
                              <p:par>
                                <p:cTn id="66" presetID="64" presetClass="path" presetSubtype="0" fill="remove" grpId="1" nodeType="withEffect">
                                  <p:stCondLst>
                                    <p:cond delay="0"/>
                                  </p:stCondLst>
                                  <p:childTnLst>
                                    <p:animMotion origin="layout" path="M -1.66667E-6 -2.22222E-6 L 0.46771 -0.44907 " pathEditMode="relative" rAng="0" ptsTypes="AA">
                                      <p:cBhvr>
                                        <p:cTn id="67" dur="500" spd="-100000" fill="hold"/>
                                        <p:tgtEl>
                                          <p:spTgt spid="288880"/>
                                        </p:tgtEl>
                                        <p:attrNameLst>
                                          <p:attrName>ppt_x</p:attrName>
                                          <p:attrName>ppt_y</p:attrName>
                                        </p:attrNameLst>
                                      </p:cBhvr>
                                      <p:rCtr x="23385" y="-22454"/>
                                    </p:animMotion>
                                  </p:childTnLst>
                                </p:cTn>
                              </p:par>
                              <p:par>
                                <p:cTn id="68" presetID="22" presetClass="entr" presetSubtype="1" fill="hold" grpId="0" nodeType="withEffect">
                                  <p:stCondLst>
                                    <p:cond delay="0"/>
                                  </p:stCondLst>
                                  <p:childTnLst>
                                    <p:set>
                                      <p:cBhvr>
                                        <p:cTn id="69" dur="1" fill="hold">
                                          <p:stCondLst>
                                            <p:cond delay="0"/>
                                          </p:stCondLst>
                                        </p:cTn>
                                        <p:tgtEl>
                                          <p:spTgt spid="288896"/>
                                        </p:tgtEl>
                                        <p:attrNameLst>
                                          <p:attrName>style.visibility</p:attrName>
                                        </p:attrNameLst>
                                      </p:cBhvr>
                                      <p:to>
                                        <p:strVal val="visible"/>
                                      </p:to>
                                    </p:set>
                                    <p:animEffect transition="in" filter="wipe(up)">
                                      <p:cBhvr>
                                        <p:cTn id="70" dur="500"/>
                                        <p:tgtEl>
                                          <p:spTgt spid="28889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8890"/>
                                        </p:tgtEl>
                                        <p:attrNameLst>
                                          <p:attrName>style.visibility</p:attrName>
                                        </p:attrNameLst>
                                      </p:cBhvr>
                                      <p:to>
                                        <p:strVal val="visible"/>
                                      </p:to>
                                    </p:set>
                                  </p:childTnLst>
                                </p:cTn>
                              </p:par>
                              <p:par>
                                <p:cTn id="75" presetID="35" presetClass="emph" presetSubtype="0" repeatCount="10000" fill="hold" grpId="1" nodeType="withEffect">
                                  <p:stCondLst>
                                    <p:cond delay="0"/>
                                  </p:stCondLst>
                                  <p:childTnLst>
                                    <p:anim calcmode="discrete" valueType="str">
                                      <p:cBhvr>
                                        <p:cTn id="76" dur="500" fill="hold"/>
                                        <p:tgtEl>
                                          <p:spTgt spid="288890"/>
                                        </p:tgtEl>
                                        <p:attrNameLst>
                                          <p:attrName>style.visibility</p:attrName>
                                        </p:attrNameLst>
                                      </p:cBhvr>
                                      <p:tavLst>
                                        <p:tav tm="0">
                                          <p:val>
                                            <p:strVal val="hidden"/>
                                          </p:val>
                                        </p:tav>
                                        <p:tav tm="50000">
                                          <p:val>
                                            <p:strVal val="visible"/>
                                          </p:val>
                                        </p:tav>
                                      </p:tavLst>
                                    </p:anim>
                                  </p:childTnLst>
                                </p:cTn>
                              </p:par>
                              <p:par>
                                <p:cTn id="77" presetID="1" presetClass="entr" presetSubtype="0" fill="hold" grpId="0" nodeType="withEffect">
                                  <p:stCondLst>
                                    <p:cond delay="0"/>
                                  </p:stCondLst>
                                  <p:childTnLst>
                                    <p:set>
                                      <p:cBhvr>
                                        <p:cTn id="78" dur="1" fill="hold">
                                          <p:stCondLst>
                                            <p:cond delay="0"/>
                                          </p:stCondLst>
                                        </p:cTn>
                                        <p:tgtEl>
                                          <p:spTgt spid="288903"/>
                                        </p:tgtEl>
                                        <p:attrNameLst>
                                          <p:attrName>style.visibility</p:attrName>
                                        </p:attrNameLst>
                                      </p:cBhvr>
                                      <p:to>
                                        <p:strVal val="visible"/>
                                      </p:to>
                                    </p:set>
                                  </p:childTnLst>
                                </p:cTn>
                              </p:par>
                              <p:par>
                                <p:cTn id="79" presetID="35" presetClass="emph" presetSubtype="0" repeatCount="10000" fill="hold" grpId="1" nodeType="withEffect">
                                  <p:stCondLst>
                                    <p:cond delay="0"/>
                                  </p:stCondLst>
                                  <p:childTnLst>
                                    <p:anim calcmode="discrete" valueType="str">
                                      <p:cBhvr>
                                        <p:cTn id="80" dur="500" fill="hold"/>
                                        <p:tgtEl>
                                          <p:spTgt spid="288903"/>
                                        </p:tgtEl>
                                        <p:attrNameLst>
                                          <p:attrName>style.visibility</p:attrName>
                                        </p:attrNameLst>
                                      </p:cBhvr>
                                      <p:tavLst>
                                        <p:tav tm="0">
                                          <p:val>
                                            <p:strVal val="hidden"/>
                                          </p:val>
                                        </p:tav>
                                        <p:tav tm="50000">
                                          <p:val>
                                            <p:strVal val="visible"/>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88882"/>
                                        </p:tgtEl>
                                        <p:attrNameLst>
                                          <p:attrName>style.visibility</p:attrName>
                                        </p:attrNameLst>
                                      </p:cBhvr>
                                      <p:to>
                                        <p:strVal val="visible"/>
                                      </p:to>
                                    </p:set>
                                  </p:childTnLst>
                                </p:cTn>
                              </p:par>
                              <p:par>
                                <p:cTn id="85" presetID="64" presetClass="path" presetSubtype="0" fill="remove" grpId="1" nodeType="withEffect">
                                  <p:stCondLst>
                                    <p:cond delay="0"/>
                                  </p:stCondLst>
                                  <p:childTnLst>
                                    <p:animMotion origin="layout" path="M 5.55556E-7 -2.22222E-6 L -0.52031 -0.39398 " pathEditMode="relative" rAng="0" ptsTypes="AA">
                                      <p:cBhvr>
                                        <p:cTn id="86" dur="500" spd="-100000" fill="hold"/>
                                        <p:tgtEl>
                                          <p:spTgt spid="288882"/>
                                        </p:tgtEl>
                                        <p:attrNameLst>
                                          <p:attrName>ppt_x</p:attrName>
                                          <p:attrName>ppt_y</p:attrName>
                                        </p:attrNameLst>
                                      </p:cBhvr>
                                      <p:rCtr x="-26024" y="-19699"/>
                                    </p:animMotion>
                                  </p:childTnLst>
                                </p:cTn>
                              </p:par>
                              <p:par>
                                <p:cTn id="87" presetID="22" presetClass="entr" presetSubtype="1" fill="hold" grpId="0" nodeType="withEffect">
                                  <p:stCondLst>
                                    <p:cond delay="0"/>
                                  </p:stCondLst>
                                  <p:childTnLst>
                                    <p:set>
                                      <p:cBhvr>
                                        <p:cTn id="88" dur="1" fill="hold">
                                          <p:stCondLst>
                                            <p:cond delay="0"/>
                                          </p:stCondLst>
                                        </p:cTn>
                                        <p:tgtEl>
                                          <p:spTgt spid="288897"/>
                                        </p:tgtEl>
                                        <p:attrNameLst>
                                          <p:attrName>style.visibility</p:attrName>
                                        </p:attrNameLst>
                                      </p:cBhvr>
                                      <p:to>
                                        <p:strVal val="visible"/>
                                      </p:to>
                                    </p:set>
                                    <p:animEffect transition="in" filter="wipe(up)">
                                      <p:cBhvr>
                                        <p:cTn id="89" dur="500"/>
                                        <p:tgtEl>
                                          <p:spTgt spid="288897"/>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xit" presetSubtype="0" fill="hold" grpId="3" nodeType="clickEffect">
                                  <p:stCondLst>
                                    <p:cond delay="0"/>
                                  </p:stCondLst>
                                  <p:childTnLst>
                                    <p:set>
                                      <p:cBhvr>
                                        <p:cTn id="93" dur="1" fill="hold">
                                          <p:stCondLst>
                                            <p:cond delay="0"/>
                                          </p:stCondLst>
                                        </p:cTn>
                                        <p:tgtEl>
                                          <p:spTgt spid="288888"/>
                                        </p:tgtEl>
                                        <p:attrNameLst>
                                          <p:attrName>style.visibility</p:attrName>
                                        </p:attrNameLst>
                                      </p:cBhvr>
                                      <p:to>
                                        <p:strVal val="hidden"/>
                                      </p:to>
                                    </p:set>
                                  </p:childTnLst>
                                </p:cTn>
                              </p:par>
                              <p:par>
                                <p:cTn id="94" presetID="1" presetClass="exit" presetSubtype="0" fill="hold" grpId="2" nodeType="withEffect">
                                  <p:stCondLst>
                                    <p:cond delay="0"/>
                                  </p:stCondLst>
                                  <p:childTnLst>
                                    <p:set>
                                      <p:cBhvr>
                                        <p:cTn id="95" dur="1" fill="hold">
                                          <p:stCondLst>
                                            <p:cond delay="0"/>
                                          </p:stCondLst>
                                        </p:cTn>
                                        <p:tgtEl>
                                          <p:spTgt spid="288889"/>
                                        </p:tgtEl>
                                        <p:attrNameLst>
                                          <p:attrName>style.visibility</p:attrName>
                                        </p:attrNameLst>
                                      </p:cBhvr>
                                      <p:to>
                                        <p:strVal val="hidden"/>
                                      </p:to>
                                    </p:set>
                                  </p:childTnLst>
                                </p:cTn>
                              </p:par>
                              <p:par>
                                <p:cTn id="96" presetID="1" presetClass="exit" presetSubtype="0" fill="hold" grpId="2" nodeType="withEffect">
                                  <p:stCondLst>
                                    <p:cond delay="0"/>
                                  </p:stCondLst>
                                  <p:childTnLst>
                                    <p:set>
                                      <p:cBhvr>
                                        <p:cTn id="97" dur="1" fill="hold">
                                          <p:stCondLst>
                                            <p:cond delay="0"/>
                                          </p:stCondLst>
                                        </p:cTn>
                                        <p:tgtEl>
                                          <p:spTgt spid="288890"/>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288896"/>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288897"/>
                                        </p:tgtEl>
                                        <p:attrNameLst>
                                          <p:attrName>style.visibility</p:attrName>
                                        </p:attrNameLst>
                                      </p:cBhvr>
                                      <p:to>
                                        <p:strVal val="hidden"/>
                                      </p:to>
                                    </p:set>
                                  </p:childTnLst>
                                </p:cTn>
                              </p:par>
                              <p:par>
                                <p:cTn id="102" presetID="1" presetClass="exit" presetSubtype="0" fill="hold" grpId="3" nodeType="withEffect">
                                  <p:stCondLst>
                                    <p:cond delay="0"/>
                                  </p:stCondLst>
                                  <p:childTnLst>
                                    <p:set>
                                      <p:cBhvr>
                                        <p:cTn id="103" dur="1" fill="hold">
                                          <p:stCondLst>
                                            <p:cond delay="0"/>
                                          </p:stCondLst>
                                        </p:cTn>
                                        <p:tgtEl>
                                          <p:spTgt spid="288902"/>
                                        </p:tgtEl>
                                        <p:attrNameLst>
                                          <p:attrName>style.visibility</p:attrName>
                                        </p:attrNameLst>
                                      </p:cBhvr>
                                      <p:to>
                                        <p:strVal val="hidden"/>
                                      </p:to>
                                    </p:set>
                                  </p:childTnLst>
                                </p:cTn>
                              </p:par>
                              <p:par>
                                <p:cTn id="104" presetID="1" presetClass="exit" presetSubtype="0" fill="hold" grpId="2" nodeType="withEffect">
                                  <p:stCondLst>
                                    <p:cond delay="0"/>
                                  </p:stCondLst>
                                  <p:childTnLst>
                                    <p:set>
                                      <p:cBhvr>
                                        <p:cTn id="105" dur="1" fill="hold">
                                          <p:stCondLst>
                                            <p:cond delay="0"/>
                                          </p:stCondLst>
                                        </p:cTn>
                                        <p:tgtEl>
                                          <p:spTgt spid="288903"/>
                                        </p:tgtEl>
                                        <p:attrNameLst>
                                          <p:attrName>style.visibility</p:attrName>
                                        </p:attrNameLst>
                                      </p:cBhvr>
                                      <p:to>
                                        <p:strVal val="hidden"/>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288891"/>
                                        </p:tgtEl>
                                        <p:attrNameLst>
                                          <p:attrName>style.visibility</p:attrName>
                                        </p:attrNameLst>
                                      </p:cBhvr>
                                      <p:to>
                                        <p:strVal val="visible"/>
                                      </p:to>
                                    </p:set>
                                  </p:childTnLst>
                                </p:cTn>
                              </p:par>
                              <p:par>
                                <p:cTn id="110" presetID="35" presetClass="emph" presetSubtype="0" repeatCount="10000" fill="hold" grpId="1" nodeType="withEffect">
                                  <p:stCondLst>
                                    <p:cond delay="0"/>
                                  </p:stCondLst>
                                  <p:childTnLst>
                                    <p:anim calcmode="discrete" valueType="str">
                                      <p:cBhvr>
                                        <p:cTn id="111" dur="500" fill="hold"/>
                                        <p:tgtEl>
                                          <p:spTgt spid="288891"/>
                                        </p:tgtEl>
                                        <p:attrNameLst>
                                          <p:attrName>style.visibility</p:attrName>
                                        </p:attrNameLst>
                                      </p:cBhvr>
                                      <p:tavLst>
                                        <p:tav tm="0">
                                          <p:val>
                                            <p:strVal val="hidden"/>
                                          </p:val>
                                        </p:tav>
                                        <p:tav tm="50000">
                                          <p:val>
                                            <p:strVal val="visible"/>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9" presetClass="emph" presetSubtype="0" grpId="2" nodeType="clickEffect">
                                  <p:stCondLst>
                                    <p:cond delay="0"/>
                                  </p:stCondLst>
                                  <p:childTnLst>
                                    <p:set>
                                      <p:cBhvr rctx="PPT">
                                        <p:cTn id="115" dur="indefinite"/>
                                        <p:tgtEl>
                                          <p:spTgt spid="288891"/>
                                        </p:tgtEl>
                                        <p:attrNameLst>
                                          <p:attrName>style.opacity</p:attrName>
                                        </p:attrNameLst>
                                      </p:cBhvr>
                                      <p:to>
                                        <p:strVal val="0.1"/>
                                      </p:to>
                                    </p:set>
                                    <p:animEffect filter="image" prLst="opacity: 0.1">
                                      <p:cBhvr rctx="IE">
                                        <p:cTn id="116" dur="indefinite"/>
                                        <p:tgtEl>
                                          <p:spTgt spid="288891"/>
                                        </p:tgtEl>
                                      </p:cBhvr>
                                    </p:animEffect>
                                  </p:childTnLst>
                                </p:cTn>
                              </p:par>
                              <p:par>
                                <p:cTn id="117" presetID="1" presetClass="entr" presetSubtype="0" fill="hold" grpId="0" nodeType="withEffect">
                                  <p:stCondLst>
                                    <p:cond delay="0"/>
                                  </p:stCondLst>
                                  <p:childTnLst>
                                    <p:set>
                                      <p:cBhvr>
                                        <p:cTn id="118" dur="1" fill="hold">
                                          <p:stCondLst>
                                            <p:cond delay="0"/>
                                          </p:stCondLst>
                                        </p:cTn>
                                        <p:tgtEl>
                                          <p:spTgt spid="288892"/>
                                        </p:tgtEl>
                                        <p:attrNameLst>
                                          <p:attrName>style.visibility</p:attrName>
                                        </p:attrNameLst>
                                      </p:cBhvr>
                                      <p:to>
                                        <p:strVal val="visible"/>
                                      </p:to>
                                    </p:set>
                                  </p:childTnLst>
                                </p:cTn>
                              </p:par>
                              <p:par>
                                <p:cTn id="119" presetID="35" presetClass="emph" presetSubtype="0" repeatCount="10000" fill="hold" grpId="1" nodeType="withEffect">
                                  <p:stCondLst>
                                    <p:cond delay="0"/>
                                  </p:stCondLst>
                                  <p:childTnLst>
                                    <p:anim calcmode="discrete" valueType="str">
                                      <p:cBhvr>
                                        <p:cTn id="120" dur="500" fill="hold"/>
                                        <p:tgtEl>
                                          <p:spTgt spid="288892"/>
                                        </p:tgtEl>
                                        <p:attrNameLst>
                                          <p:attrName>style.visibility</p:attrName>
                                        </p:attrNameLst>
                                      </p:cBhvr>
                                      <p:tavLst>
                                        <p:tav tm="0">
                                          <p:val>
                                            <p:strVal val="hidden"/>
                                          </p:val>
                                        </p:tav>
                                        <p:tav tm="50000">
                                          <p:val>
                                            <p:strVal val="visible"/>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288881"/>
                                        </p:tgtEl>
                                        <p:attrNameLst>
                                          <p:attrName>style.visibility</p:attrName>
                                        </p:attrNameLst>
                                      </p:cBhvr>
                                      <p:to>
                                        <p:strVal val="visible"/>
                                      </p:to>
                                    </p:set>
                                  </p:childTnLst>
                                </p:cTn>
                              </p:par>
                              <p:par>
                                <p:cTn id="125" presetID="64" presetClass="path" presetSubtype="0" fill="remove" grpId="1" nodeType="withEffect">
                                  <p:stCondLst>
                                    <p:cond delay="0"/>
                                  </p:stCondLst>
                                  <p:childTnLst>
                                    <p:animMotion origin="layout" path="M -1.66667E-6 0 L 0.15122 -0.47199 " pathEditMode="relative" rAng="0" ptsTypes="AA">
                                      <p:cBhvr>
                                        <p:cTn id="126" dur="500" spd="-100000" fill="hold"/>
                                        <p:tgtEl>
                                          <p:spTgt spid="288881"/>
                                        </p:tgtEl>
                                        <p:attrNameLst>
                                          <p:attrName>ppt_x</p:attrName>
                                          <p:attrName>ppt_y</p:attrName>
                                        </p:attrNameLst>
                                      </p:cBhvr>
                                      <p:rCtr x="7552" y="-23611"/>
                                    </p:animMotion>
                                  </p:childTnLst>
                                </p:cTn>
                              </p:par>
                              <p:par>
                                <p:cTn id="127" presetID="22" presetClass="entr" presetSubtype="1" fill="hold" grpId="0" nodeType="withEffect">
                                  <p:stCondLst>
                                    <p:cond delay="0"/>
                                  </p:stCondLst>
                                  <p:childTnLst>
                                    <p:set>
                                      <p:cBhvr>
                                        <p:cTn id="128" dur="1" fill="hold">
                                          <p:stCondLst>
                                            <p:cond delay="0"/>
                                          </p:stCondLst>
                                        </p:cTn>
                                        <p:tgtEl>
                                          <p:spTgt spid="288898"/>
                                        </p:tgtEl>
                                        <p:attrNameLst>
                                          <p:attrName>style.visibility</p:attrName>
                                        </p:attrNameLst>
                                      </p:cBhvr>
                                      <p:to>
                                        <p:strVal val="visible"/>
                                      </p:to>
                                    </p:set>
                                    <p:animEffect transition="in" filter="wipe(up)">
                                      <p:cBhvr>
                                        <p:cTn id="129" dur="500"/>
                                        <p:tgtEl>
                                          <p:spTgt spid="288898"/>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288893"/>
                                        </p:tgtEl>
                                        <p:attrNameLst>
                                          <p:attrName>style.visibility</p:attrName>
                                        </p:attrNameLst>
                                      </p:cBhvr>
                                      <p:to>
                                        <p:strVal val="visible"/>
                                      </p:to>
                                    </p:set>
                                  </p:childTnLst>
                                </p:cTn>
                              </p:par>
                              <p:par>
                                <p:cTn id="134" presetID="35" presetClass="emph" presetSubtype="0" repeatCount="10000" fill="hold" grpId="1" nodeType="withEffect">
                                  <p:stCondLst>
                                    <p:cond delay="0"/>
                                  </p:stCondLst>
                                  <p:childTnLst>
                                    <p:anim calcmode="discrete" valueType="str">
                                      <p:cBhvr>
                                        <p:cTn id="135" dur="500" fill="hold"/>
                                        <p:tgtEl>
                                          <p:spTgt spid="288893"/>
                                        </p:tgtEl>
                                        <p:attrNameLst>
                                          <p:attrName>style.visibility</p:attrName>
                                        </p:attrNameLst>
                                      </p:cBhvr>
                                      <p:tavLst>
                                        <p:tav tm="0">
                                          <p:val>
                                            <p:strVal val="hidden"/>
                                          </p:val>
                                        </p:tav>
                                        <p:tav tm="50000">
                                          <p:val>
                                            <p:strVal val="visible"/>
                                          </p:val>
                                        </p:tav>
                                      </p:tavLst>
                                    </p:anim>
                                  </p:childTnLst>
                                </p:cTn>
                              </p:par>
                            </p:childTnLst>
                          </p:cTn>
                        </p:par>
                      </p:childTnLst>
                    </p:cTn>
                  </p:par>
                  <p:par>
                    <p:cTn id="136" fill="hold" nodeType="clickPar">
                      <p:stCondLst>
                        <p:cond delay="indefinite"/>
                      </p:stCondLst>
                      <p:childTnLst>
                        <p:par>
                          <p:cTn id="137" fill="hold" nodeType="withGroup">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288883"/>
                                        </p:tgtEl>
                                        <p:attrNameLst>
                                          <p:attrName>style.visibility</p:attrName>
                                        </p:attrNameLst>
                                      </p:cBhvr>
                                      <p:to>
                                        <p:strVal val="visible"/>
                                      </p:to>
                                    </p:set>
                                  </p:childTnLst>
                                </p:cTn>
                              </p:par>
                              <p:par>
                                <p:cTn id="140" presetID="64" presetClass="path" presetSubtype="0" fill="remove" grpId="1" nodeType="withEffect">
                                  <p:stCondLst>
                                    <p:cond delay="0"/>
                                  </p:stCondLst>
                                  <p:childTnLst>
                                    <p:animMotion origin="layout" path="M -2.77778E-6 0 L 0.09566 -0.46829 " pathEditMode="relative" rAng="0" ptsTypes="AA">
                                      <p:cBhvr>
                                        <p:cTn id="141" dur="500" spd="-100000" fill="hold"/>
                                        <p:tgtEl>
                                          <p:spTgt spid="288883"/>
                                        </p:tgtEl>
                                        <p:attrNameLst>
                                          <p:attrName>ppt_x</p:attrName>
                                          <p:attrName>ppt_y</p:attrName>
                                        </p:attrNameLst>
                                      </p:cBhvr>
                                      <p:rCtr x="4774" y="-23426"/>
                                    </p:animMotion>
                                  </p:childTnLst>
                                </p:cTn>
                              </p:par>
                              <p:par>
                                <p:cTn id="142" presetID="22" presetClass="entr" presetSubtype="1" fill="hold" grpId="0" nodeType="withEffect">
                                  <p:stCondLst>
                                    <p:cond delay="0"/>
                                  </p:stCondLst>
                                  <p:childTnLst>
                                    <p:set>
                                      <p:cBhvr>
                                        <p:cTn id="143" dur="1" fill="hold">
                                          <p:stCondLst>
                                            <p:cond delay="0"/>
                                          </p:stCondLst>
                                        </p:cTn>
                                        <p:tgtEl>
                                          <p:spTgt spid="288899"/>
                                        </p:tgtEl>
                                        <p:attrNameLst>
                                          <p:attrName>style.visibility</p:attrName>
                                        </p:attrNameLst>
                                      </p:cBhvr>
                                      <p:to>
                                        <p:strVal val="visible"/>
                                      </p:to>
                                    </p:set>
                                    <p:animEffect transition="in" filter="wipe(up)">
                                      <p:cBhvr>
                                        <p:cTn id="144" dur="500"/>
                                        <p:tgtEl>
                                          <p:spTgt spid="288899"/>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1" presetClass="exit" presetSubtype="0" fill="hold" grpId="3" nodeType="clickEffect">
                                  <p:stCondLst>
                                    <p:cond delay="0"/>
                                  </p:stCondLst>
                                  <p:childTnLst>
                                    <p:set>
                                      <p:cBhvr>
                                        <p:cTn id="148" dur="1" fill="hold">
                                          <p:stCondLst>
                                            <p:cond delay="0"/>
                                          </p:stCondLst>
                                        </p:cTn>
                                        <p:tgtEl>
                                          <p:spTgt spid="288891"/>
                                        </p:tgtEl>
                                        <p:attrNameLst>
                                          <p:attrName>style.visibility</p:attrName>
                                        </p:attrNameLst>
                                      </p:cBhvr>
                                      <p:to>
                                        <p:strVal val="hidden"/>
                                      </p:to>
                                    </p:set>
                                  </p:childTnLst>
                                </p:cTn>
                              </p:par>
                              <p:par>
                                <p:cTn id="149" presetID="1" presetClass="exit" presetSubtype="0" fill="hold" grpId="2" nodeType="withEffect">
                                  <p:stCondLst>
                                    <p:cond delay="0"/>
                                  </p:stCondLst>
                                  <p:childTnLst>
                                    <p:set>
                                      <p:cBhvr>
                                        <p:cTn id="150" dur="1" fill="hold">
                                          <p:stCondLst>
                                            <p:cond delay="0"/>
                                          </p:stCondLst>
                                        </p:cTn>
                                        <p:tgtEl>
                                          <p:spTgt spid="288892"/>
                                        </p:tgtEl>
                                        <p:attrNameLst>
                                          <p:attrName>style.visibility</p:attrName>
                                        </p:attrNameLst>
                                      </p:cBhvr>
                                      <p:to>
                                        <p:strVal val="hidden"/>
                                      </p:to>
                                    </p:set>
                                  </p:childTnLst>
                                </p:cTn>
                              </p:par>
                              <p:par>
                                <p:cTn id="151" presetID="1" presetClass="exit" presetSubtype="0" fill="hold" grpId="2" nodeType="withEffect">
                                  <p:stCondLst>
                                    <p:cond delay="0"/>
                                  </p:stCondLst>
                                  <p:childTnLst>
                                    <p:set>
                                      <p:cBhvr>
                                        <p:cTn id="152" dur="1" fill="hold">
                                          <p:stCondLst>
                                            <p:cond delay="0"/>
                                          </p:stCondLst>
                                        </p:cTn>
                                        <p:tgtEl>
                                          <p:spTgt spid="288893"/>
                                        </p:tgtEl>
                                        <p:attrNameLst>
                                          <p:attrName>style.visibility</p:attrName>
                                        </p:attrNameLst>
                                      </p:cBhvr>
                                      <p:to>
                                        <p:strVal val="hidden"/>
                                      </p:to>
                                    </p:set>
                                  </p:childTnLst>
                                </p:cTn>
                              </p:par>
                              <p:par>
                                <p:cTn id="153" presetID="1" presetClass="exit" presetSubtype="0" fill="hold" grpId="1" nodeType="withEffect">
                                  <p:stCondLst>
                                    <p:cond delay="0"/>
                                  </p:stCondLst>
                                  <p:childTnLst>
                                    <p:set>
                                      <p:cBhvr>
                                        <p:cTn id="154" dur="1" fill="hold">
                                          <p:stCondLst>
                                            <p:cond delay="0"/>
                                          </p:stCondLst>
                                        </p:cTn>
                                        <p:tgtEl>
                                          <p:spTgt spid="288898"/>
                                        </p:tgtEl>
                                        <p:attrNameLst>
                                          <p:attrName>style.visibility</p:attrName>
                                        </p:attrNameLst>
                                      </p:cBhvr>
                                      <p:to>
                                        <p:strVal val="hidden"/>
                                      </p:to>
                                    </p:set>
                                  </p:childTnLst>
                                </p:cTn>
                              </p:par>
                              <p:par>
                                <p:cTn id="155" presetID="1" presetClass="exit" presetSubtype="0" fill="hold" grpId="1" nodeType="withEffect">
                                  <p:stCondLst>
                                    <p:cond delay="0"/>
                                  </p:stCondLst>
                                  <p:childTnLst>
                                    <p:set>
                                      <p:cBhvr>
                                        <p:cTn id="156" dur="1" fill="hold">
                                          <p:stCondLst>
                                            <p:cond delay="0"/>
                                          </p:stCondLst>
                                        </p:cTn>
                                        <p:tgtEl>
                                          <p:spTgt spid="288899"/>
                                        </p:tgtEl>
                                        <p:attrNameLst>
                                          <p:attrName>style.visibility</p:attrName>
                                        </p:attrNameLst>
                                      </p:cBhvr>
                                      <p:to>
                                        <p:strVal val="hidden"/>
                                      </p:to>
                                    </p:se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288894"/>
                                        </p:tgtEl>
                                        <p:attrNameLst>
                                          <p:attrName>style.visibility</p:attrName>
                                        </p:attrNameLst>
                                      </p:cBhvr>
                                      <p:to>
                                        <p:strVal val="visible"/>
                                      </p:to>
                                    </p:set>
                                  </p:childTnLst>
                                </p:cTn>
                              </p:par>
                              <p:par>
                                <p:cTn id="161" presetID="35" presetClass="emph" presetSubtype="0" repeatCount="10000" fill="hold" grpId="1" nodeType="withEffect">
                                  <p:stCondLst>
                                    <p:cond delay="0"/>
                                  </p:stCondLst>
                                  <p:childTnLst>
                                    <p:anim calcmode="discrete" valueType="str">
                                      <p:cBhvr>
                                        <p:cTn id="162" dur="500" fill="hold"/>
                                        <p:tgtEl>
                                          <p:spTgt spid="288894"/>
                                        </p:tgtEl>
                                        <p:attrNameLst>
                                          <p:attrName>style.visibility</p:attrName>
                                        </p:attrNameLst>
                                      </p:cBhvr>
                                      <p:tavLst>
                                        <p:tav tm="0">
                                          <p:val>
                                            <p:strVal val="hidden"/>
                                          </p:val>
                                        </p:tav>
                                        <p:tav tm="50000">
                                          <p:val>
                                            <p:strVal val="visible"/>
                                          </p:val>
                                        </p:tav>
                                      </p:tavLst>
                                    </p:anim>
                                  </p:childTnLst>
                                </p:cTn>
                              </p:par>
                            </p:childTnLst>
                          </p:cTn>
                        </p:par>
                      </p:childTnLst>
                    </p:cTn>
                  </p:par>
                  <p:par>
                    <p:cTn id="163" fill="hold" nodeType="clickPar">
                      <p:stCondLst>
                        <p:cond delay="indefinite"/>
                      </p:stCondLst>
                      <p:childTnLst>
                        <p:par>
                          <p:cTn id="164" fill="hold" nodeType="withGroup">
                            <p:stCondLst>
                              <p:cond delay="0"/>
                            </p:stCondLst>
                            <p:childTnLst>
                              <p:par>
                                <p:cTn id="165" presetID="9" presetClass="emph" presetSubtype="0" grpId="2" nodeType="clickEffect">
                                  <p:stCondLst>
                                    <p:cond delay="0"/>
                                  </p:stCondLst>
                                  <p:childTnLst>
                                    <p:set>
                                      <p:cBhvr rctx="PPT">
                                        <p:cTn id="166" dur="indefinite"/>
                                        <p:tgtEl>
                                          <p:spTgt spid="288894"/>
                                        </p:tgtEl>
                                        <p:attrNameLst>
                                          <p:attrName>style.opacity</p:attrName>
                                        </p:attrNameLst>
                                      </p:cBhvr>
                                      <p:to>
                                        <p:strVal val="0.1"/>
                                      </p:to>
                                    </p:set>
                                    <p:animEffect filter="image" prLst="opacity: 0.1">
                                      <p:cBhvr rctx="IE">
                                        <p:cTn id="167" dur="indefinite"/>
                                        <p:tgtEl>
                                          <p:spTgt spid="288894"/>
                                        </p:tgtEl>
                                      </p:cBhvr>
                                    </p:animEffect>
                                  </p:childTnLst>
                                </p:cTn>
                              </p:par>
                              <p:par>
                                <p:cTn id="168" presetID="1" presetClass="entr" presetSubtype="0" fill="hold" grpId="0" nodeType="withEffect">
                                  <p:stCondLst>
                                    <p:cond delay="0"/>
                                  </p:stCondLst>
                                  <p:childTnLst>
                                    <p:set>
                                      <p:cBhvr>
                                        <p:cTn id="169" dur="1" fill="hold">
                                          <p:stCondLst>
                                            <p:cond delay="0"/>
                                          </p:stCondLst>
                                        </p:cTn>
                                        <p:tgtEl>
                                          <p:spTgt spid="288895"/>
                                        </p:tgtEl>
                                        <p:attrNameLst>
                                          <p:attrName>style.visibility</p:attrName>
                                        </p:attrNameLst>
                                      </p:cBhvr>
                                      <p:to>
                                        <p:strVal val="visible"/>
                                      </p:to>
                                    </p:set>
                                  </p:childTnLst>
                                </p:cTn>
                              </p:par>
                              <p:par>
                                <p:cTn id="170" presetID="35" presetClass="emph" presetSubtype="0" repeatCount="10000" fill="hold" grpId="1" nodeType="withEffect">
                                  <p:stCondLst>
                                    <p:cond delay="0"/>
                                  </p:stCondLst>
                                  <p:childTnLst>
                                    <p:anim calcmode="discrete" valueType="str">
                                      <p:cBhvr>
                                        <p:cTn id="171" dur="500" fill="hold"/>
                                        <p:tgtEl>
                                          <p:spTgt spid="288895"/>
                                        </p:tgtEl>
                                        <p:attrNameLst>
                                          <p:attrName>style.visibility</p:attrName>
                                        </p:attrNameLst>
                                      </p:cBhvr>
                                      <p:tavLst>
                                        <p:tav tm="0">
                                          <p:val>
                                            <p:strVal val="hidden"/>
                                          </p:val>
                                        </p:tav>
                                        <p:tav tm="50000">
                                          <p:val>
                                            <p:strVal val="visible"/>
                                          </p:val>
                                        </p:tav>
                                      </p:tavLst>
                                    </p:anim>
                                  </p:childTnLst>
                                </p:cTn>
                              </p:par>
                            </p:childTnLst>
                          </p:cTn>
                        </p:par>
                      </p:childTnLst>
                    </p:cTn>
                  </p:par>
                  <p:par>
                    <p:cTn id="172" fill="hold" nodeType="clickPar">
                      <p:stCondLst>
                        <p:cond delay="indefinite"/>
                      </p:stCondLst>
                      <p:childTnLst>
                        <p:par>
                          <p:cTn id="173" fill="hold" nodeType="withGroup">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288884"/>
                                        </p:tgtEl>
                                        <p:attrNameLst>
                                          <p:attrName>style.visibility</p:attrName>
                                        </p:attrNameLst>
                                      </p:cBhvr>
                                      <p:to>
                                        <p:strVal val="visible"/>
                                      </p:to>
                                    </p:set>
                                  </p:childTnLst>
                                </p:cTn>
                              </p:par>
                              <p:par>
                                <p:cTn id="176" presetID="1" presetClass="entr" presetSubtype="0" fill="hold" grpId="0" nodeType="withEffect">
                                  <p:stCondLst>
                                    <p:cond delay="0"/>
                                  </p:stCondLst>
                                  <p:childTnLst>
                                    <p:set>
                                      <p:cBhvr>
                                        <p:cTn id="177" dur="1" fill="hold">
                                          <p:stCondLst>
                                            <p:cond delay="0"/>
                                          </p:stCondLst>
                                        </p:cTn>
                                        <p:tgtEl>
                                          <p:spTgt spid="288885"/>
                                        </p:tgtEl>
                                        <p:attrNameLst>
                                          <p:attrName>style.visibility</p:attrName>
                                        </p:attrNameLst>
                                      </p:cBhvr>
                                      <p:to>
                                        <p:strVal val="visible"/>
                                      </p:to>
                                    </p:set>
                                  </p:childTnLst>
                                </p:cTn>
                              </p:par>
                              <p:par>
                                <p:cTn id="178" presetID="64" presetClass="path" presetSubtype="0" fill="remove" grpId="1" nodeType="withEffect">
                                  <p:stCondLst>
                                    <p:cond delay="0"/>
                                  </p:stCondLst>
                                  <p:childTnLst>
                                    <p:animMotion origin="layout" path="M -1.38889E-6 -1.11111E-6 L 0.01406 -0.32755 " pathEditMode="relative" rAng="0" ptsTypes="AA">
                                      <p:cBhvr>
                                        <p:cTn id="179" dur="500" spd="-100000" fill="hold"/>
                                        <p:tgtEl>
                                          <p:spTgt spid="288884"/>
                                        </p:tgtEl>
                                        <p:attrNameLst>
                                          <p:attrName>ppt_x</p:attrName>
                                          <p:attrName>ppt_y</p:attrName>
                                        </p:attrNameLst>
                                      </p:cBhvr>
                                      <p:rCtr x="694" y="-16389"/>
                                    </p:animMotion>
                                  </p:childTnLst>
                                </p:cTn>
                              </p:par>
                              <p:par>
                                <p:cTn id="180" presetID="64" presetClass="path" presetSubtype="0" fill="remove" grpId="1" nodeType="withEffect">
                                  <p:stCondLst>
                                    <p:cond delay="0"/>
                                  </p:stCondLst>
                                  <p:childTnLst>
                                    <p:animMotion origin="layout" path="M -1.38889E-6 1.11111E-6 L 0.0125 -0.4081 " pathEditMode="relative" rAng="0" ptsTypes="AA">
                                      <p:cBhvr>
                                        <p:cTn id="181" dur="500" spd="-100000" fill="hold"/>
                                        <p:tgtEl>
                                          <p:spTgt spid="288885"/>
                                        </p:tgtEl>
                                        <p:attrNameLst>
                                          <p:attrName>ppt_x</p:attrName>
                                          <p:attrName>ppt_y</p:attrName>
                                        </p:attrNameLst>
                                      </p:cBhvr>
                                      <p:rCtr x="625" y="-20417"/>
                                    </p:animMotion>
                                  </p:childTnLst>
                                </p:cTn>
                              </p:par>
                              <p:par>
                                <p:cTn id="182" presetID="22" presetClass="entr" presetSubtype="1" fill="hold" grpId="0" nodeType="withEffect">
                                  <p:stCondLst>
                                    <p:cond delay="0"/>
                                  </p:stCondLst>
                                  <p:childTnLst>
                                    <p:set>
                                      <p:cBhvr>
                                        <p:cTn id="183" dur="1" fill="hold">
                                          <p:stCondLst>
                                            <p:cond delay="0"/>
                                          </p:stCondLst>
                                        </p:cTn>
                                        <p:tgtEl>
                                          <p:spTgt spid="288900"/>
                                        </p:tgtEl>
                                        <p:attrNameLst>
                                          <p:attrName>style.visibility</p:attrName>
                                        </p:attrNameLst>
                                      </p:cBhvr>
                                      <p:to>
                                        <p:strVal val="visible"/>
                                      </p:to>
                                    </p:set>
                                    <p:animEffect transition="in" filter="wipe(up)">
                                      <p:cBhvr>
                                        <p:cTn id="184" dur="500"/>
                                        <p:tgtEl>
                                          <p:spTgt spid="288900"/>
                                        </p:tgtEl>
                                      </p:cBhvr>
                                    </p:animEffect>
                                  </p:childTnLst>
                                </p:cTn>
                              </p:par>
                            </p:childTnLst>
                          </p:cTn>
                        </p:par>
                        <p:par>
                          <p:cTn id="185" fill="hold" nodeType="afterGroup">
                            <p:stCondLst>
                              <p:cond delay="500"/>
                            </p:stCondLst>
                            <p:childTnLst>
                              <p:par>
                                <p:cTn id="186" presetID="1" presetClass="entr" presetSubtype="0" fill="hold" grpId="0" nodeType="afterEffect">
                                  <p:stCondLst>
                                    <p:cond delay="0"/>
                                  </p:stCondLst>
                                  <p:childTnLst>
                                    <p:set>
                                      <p:cBhvr>
                                        <p:cTn id="187" dur="1" fill="hold">
                                          <p:stCondLst>
                                            <p:cond delay="0"/>
                                          </p:stCondLst>
                                        </p:cTn>
                                        <p:tgtEl>
                                          <p:spTgt spid="288886"/>
                                        </p:tgtEl>
                                        <p:attrNameLst>
                                          <p:attrName>style.visibility</p:attrName>
                                        </p:attrNameLst>
                                      </p:cBhvr>
                                      <p:to>
                                        <p:strVal val="visible"/>
                                      </p:to>
                                    </p:set>
                                  </p:childTnLst>
                                </p:cTn>
                              </p:par>
                              <p:par>
                                <p:cTn id="188" presetID="1" presetClass="entr" presetSubtype="0" fill="hold" grpId="0" nodeType="withEffect">
                                  <p:stCondLst>
                                    <p:cond delay="0"/>
                                  </p:stCondLst>
                                  <p:childTnLst>
                                    <p:set>
                                      <p:cBhvr>
                                        <p:cTn id="189" dur="1" fill="hold">
                                          <p:stCondLst>
                                            <p:cond delay="0"/>
                                          </p:stCondLst>
                                        </p:cTn>
                                        <p:tgtEl>
                                          <p:spTgt spid="288887"/>
                                        </p:tgtEl>
                                        <p:attrNameLst>
                                          <p:attrName>style.visibility</p:attrName>
                                        </p:attrNameLst>
                                      </p:cBhvr>
                                      <p:to>
                                        <p:strVal val="visible"/>
                                      </p:to>
                                    </p:se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1" presetClass="exit" presetSubtype="0" fill="hold" grpId="3" nodeType="clickEffect">
                                  <p:stCondLst>
                                    <p:cond delay="0"/>
                                  </p:stCondLst>
                                  <p:childTnLst>
                                    <p:set>
                                      <p:cBhvr>
                                        <p:cTn id="193" dur="1" fill="hold">
                                          <p:stCondLst>
                                            <p:cond delay="0"/>
                                          </p:stCondLst>
                                        </p:cTn>
                                        <p:tgtEl>
                                          <p:spTgt spid="288894"/>
                                        </p:tgtEl>
                                        <p:attrNameLst>
                                          <p:attrName>style.visibility</p:attrName>
                                        </p:attrNameLst>
                                      </p:cBhvr>
                                      <p:to>
                                        <p:strVal val="hidden"/>
                                      </p:to>
                                    </p:set>
                                  </p:childTnLst>
                                </p:cTn>
                              </p:par>
                              <p:par>
                                <p:cTn id="194" presetID="1" presetClass="exit" presetSubtype="0" fill="hold" grpId="2" nodeType="withEffect">
                                  <p:stCondLst>
                                    <p:cond delay="0"/>
                                  </p:stCondLst>
                                  <p:childTnLst>
                                    <p:set>
                                      <p:cBhvr>
                                        <p:cTn id="195" dur="1" fill="hold">
                                          <p:stCondLst>
                                            <p:cond delay="0"/>
                                          </p:stCondLst>
                                        </p:cTn>
                                        <p:tgtEl>
                                          <p:spTgt spid="288895"/>
                                        </p:tgtEl>
                                        <p:attrNameLst>
                                          <p:attrName>style.visibility</p:attrName>
                                        </p:attrNameLst>
                                      </p:cBhvr>
                                      <p:to>
                                        <p:strVal val="hidden"/>
                                      </p:to>
                                    </p:set>
                                  </p:childTnLst>
                                </p:cTn>
                              </p:par>
                              <p:par>
                                <p:cTn id="196" presetID="1" presetClass="exit" presetSubtype="0" fill="hold" grpId="1" nodeType="withEffect">
                                  <p:stCondLst>
                                    <p:cond delay="0"/>
                                  </p:stCondLst>
                                  <p:childTnLst>
                                    <p:set>
                                      <p:cBhvr>
                                        <p:cTn id="197" dur="1" fill="hold">
                                          <p:stCondLst>
                                            <p:cond delay="0"/>
                                          </p:stCondLst>
                                        </p:cTn>
                                        <p:tgtEl>
                                          <p:spTgt spid="288900"/>
                                        </p:tgtEl>
                                        <p:attrNameLst>
                                          <p:attrName>style.visibility</p:attrName>
                                        </p:attrNameLst>
                                      </p:cBhvr>
                                      <p:to>
                                        <p:strVal val="hidden"/>
                                      </p:to>
                                    </p:se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1" presetClass="entr" presetSubtype="0" fill="hold" grpId="0" nodeType="clickEffect">
                                  <p:stCondLst>
                                    <p:cond delay="0"/>
                                  </p:stCondLst>
                                  <p:childTnLst>
                                    <p:set>
                                      <p:cBhvr>
                                        <p:cTn id="201" dur="1" fill="hold">
                                          <p:stCondLst>
                                            <p:cond delay="0"/>
                                          </p:stCondLst>
                                        </p:cTn>
                                        <p:tgtEl>
                                          <p:spTgt spid="288856"/>
                                        </p:tgtEl>
                                        <p:attrNameLst>
                                          <p:attrName>style.visibility</p:attrName>
                                        </p:attrNameLst>
                                      </p:cBhvr>
                                      <p:to>
                                        <p:strVal val="visible"/>
                                      </p:to>
                                    </p:set>
                                  </p:childTnLst>
                                </p:cTn>
                              </p:par>
                              <p:par>
                                <p:cTn id="202" presetID="1" presetClass="entr" presetSubtype="0" fill="hold" grpId="0" nodeType="withEffect">
                                  <p:stCondLst>
                                    <p:cond delay="0"/>
                                  </p:stCondLst>
                                  <p:childTnLst>
                                    <p:set>
                                      <p:cBhvr>
                                        <p:cTn id="203" dur="1" fill="hold">
                                          <p:stCondLst>
                                            <p:cond delay="0"/>
                                          </p:stCondLst>
                                        </p:cTn>
                                        <p:tgtEl>
                                          <p:spTgt spid="288776"/>
                                        </p:tgtEl>
                                        <p:attrNameLst>
                                          <p:attrName>style.visibility</p:attrName>
                                        </p:attrNameLst>
                                      </p:cBhvr>
                                      <p:to>
                                        <p:strVal val="visible"/>
                                      </p:to>
                                    </p:set>
                                  </p:childTnLst>
                                </p:cTn>
                              </p:par>
                            </p:childTnLst>
                          </p:cTn>
                        </p:par>
                      </p:childTnLst>
                    </p:cTn>
                  </p:par>
                  <p:par>
                    <p:cTn id="204" fill="hold" nodeType="clickPar">
                      <p:stCondLst>
                        <p:cond delay="indefinite"/>
                      </p:stCondLst>
                      <p:childTnLst>
                        <p:par>
                          <p:cTn id="205" fill="hold" nodeType="withGroup">
                            <p:stCondLst>
                              <p:cond delay="0"/>
                            </p:stCondLst>
                            <p:childTnLst>
                              <p:par>
                                <p:cTn id="206" presetID="1" presetClass="entr" presetSubtype="0" fill="hold" grpId="0" nodeType="clickEffect">
                                  <p:stCondLst>
                                    <p:cond delay="0"/>
                                  </p:stCondLst>
                                  <p:childTnLst>
                                    <p:set>
                                      <p:cBhvr>
                                        <p:cTn id="207" dur="1" fill="hold">
                                          <p:stCondLst>
                                            <p:cond delay="0"/>
                                          </p:stCondLst>
                                        </p:cTn>
                                        <p:tgtEl>
                                          <p:spTgt spid="288775"/>
                                        </p:tgtEl>
                                        <p:attrNameLst>
                                          <p:attrName>style.visibility</p:attrName>
                                        </p:attrNameLst>
                                      </p:cBhvr>
                                      <p:to>
                                        <p:strVal val="visible"/>
                                      </p:to>
                                    </p:set>
                                  </p:childTnLst>
                                </p:cTn>
                              </p:par>
                              <p:par>
                                <p:cTn id="208" presetID="1" presetClass="entr" presetSubtype="0" fill="hold" grpId="0" nodeType="withEffect">
                                  <p:stCondLst>
                                    <p:cond delay="0"/>
                                  </p:stCondLst>
                                  <p:childTnLst>
                                    <p:set>
                                      <p:cBhvr>
                                        <p:cTn id="209" dur="1" fill="hold">
                                          <p:stCondLst>
                                            <p:cond delay="0"/>
                                          </p:stCondLst>
                                        </p:cTn>
                                        <p:tgtEl>
                                          <p:spTgt spid="288858"/>
                                        </p:tgtEl>
                                        <p:attrNameLst>
                                          <p:attrName>style.visibility</p:attrName>
                                        </p:attrNameLst>
                                      </p:cBhvr>
                                      <p:to>
                                        <p:strVal val="visible"/>
                                      </p:to>
                                    </p:set>
                                  </p:childTnLst>
                                </p:cTn>
                              </p:par>
                              <p:par>
                                <p:cTn id="210" presetID="1" presetClass="entr" presetSubtype="0" fill="hold" grpId="0" nodeType="withEffect">
                                  <p:stCondLst>
                                    <p:cond delay="0"/>
                                  </p:stCondLst>
                                  <p:childTnLst>
                                    <p:set>
                                      <p:cBhvr>
                                        <p:cTn id="211" dur="1" fill="hold">
                                          <p:stCondLst>
                                            <p:cond delay="0"/>
                                          </p:stCondLst>
                                        </p:cTn>
                                        <p:tgtEl>
                                          <p:spTgt spid="288783"/>
                                        </p:tgtEl>
                                        <p:attrNameLst>
                                          <p:attrName>style.visibility</p:attrName>
                                        </p:attrNameLst>
                                      </p:cBhvr>
                                      <p:to>
                                        <p:strVal val="visible"/>
                                      </p:to>
                                    </p:set>
                                  </p:childTnLst>
                                </p:cTn>
                              </p:par>
                            </p:childTnLst>
                          </p:cTn>
                        </p:par>
                      </p:childTnLst>
                    </p:cTn>
                  </p:par>
                  <p:par>
                    <p:cTn id="212" fill="hold" nodeType="clickPar">
                      <p:stCondLst>
                        <p:cond delay="indefinite"/>
                      </p:stCondLst>
                      <p:childTnLst>
                        <p:par>
                          <p:cTn id="213" fill="hold" nodeType="withGroup">
                            <p:stCondLst>
                              <p:cond delay="0"/>
                            </p:stCondLst>
                            <p:childTnLst>
                              <p:par>
                                <p:cTn id="214" presetID="1" presetClass="entr" presetSubtype="0" fill="hold" grpId="0" nodeType="clickEffect">
                                  <p:stCondLst>
                                    <p:cond delay="0"/>
                                  </p:stCondLst>
                                  <p:childTnLst>
                                    <p:set>
                                      <p:cBhvr>
                                        <p:cTn id="215" dur="1" fill="hold">
                                          <p:stCondLst>
                                            <p:cond delay="0"/>
                                          </p:stCondLst>
                                        </p:cTn>
                                        <p:tgtEl>
                                          <p:spTgt spid="288792"/>
                                        </p:tgtEl>
                                        <p:attrNameLst>
                                          <p:attrName>style.visibility</p:attrName>
                                        </p:attrNameLst>
                                      </p:cBhvr>
                                      <p:to>
                                        <p:strVal val="visible"/>
                                      </p:to>
                                    </p:set>
                                  </p:childTnLst>
                                </p:cTn>
                              </p:par>
                            </p:childTnLst>
                          </p:cTn>
                        </p:par>
                      </p:childTnLst>
                    </p:cTn>
                  </p:par>
                  <p:par>
                    <p:cTn id="216" fill="hold" nodeType="clickPar">
                      <p:stCondLst>
                        <p:cond delay="indefinite"/>
                      </p:stCondLst>
                      <p:childTnLst>
                        <p:par>
                          <p:cTn id="217" fill="hold" nodeType="withGroup">
                            <p:stCondLst>
                              <p:cond delay="0"/>
                            </p:stCondLst>
                            <p:childTnLst>
                              <p:par>
                                <p:cTn id="218" presetID="1" presetClass="entr" presetSubtype="0" fill="hold" grpId="0" nodeType="clickEffect">
                                  <p:stCondLst>
                                    <p:cond delay="0"/>
                                  </p:stCondLst>
                                  <p:childTnLst>
                                    <p:set>
                                      <p:cBhvr>
                                        <p:cTn id="219" dur="1" fill="hold">
                                          <p:stCondLst>
                                            <p:cond delay="0"/>
                                          </p:stCondLst>
                                        </p:cTn>
                                        <p:tgtEl>
                                          <p:spTgt spid="288823"/>
                                        </p:tgtEl>
                                        <p:attrNameLst>
                                          <p:attrName>style.visibility</p:attrName>
                                        </p:attrNameLst>
                                      </p:cBhvr>
                                      <p:to>
                                        <p:strVal val="visible"/>
                                      </p:to>
                                    </p:set>
                                  </p:childTnLst>
                                </p:cTn>
                              </p:par>
                              <p:par>
                                <p:cTn id="220" presetID="1" presetClass="entr" presetSubtype="0" fill="hold" grpId="0" nodeType="withEffect">
                                  <p:stCondLst>
                                    <p:cond delay="0"/>
                                  </p:stCondLst>
                                  <p:childTnLst>
                                    <p:set>
                                      <p:cBhvr>
                                        <p:cTn id="221" dur="1" fill="hold">
                                          <p:stCondLst>
                                            <p:cond delay="0"/>
                                          </p:stCondLst>
                                        </p:cTn>
                                        <p:tgtEl>
                                          <p:spTgt spid="288824"/>
                                        </p:tgtEl>
                                        <p:attrNameLst>
                                          <p:attrName>style.visibility</p:attrName>
                                        </p:attrNameLst>
                                      </p:cBhvr>
                                      <p:to>
                                        <p:strVal val="visible"/>
                                      </p:to>
                                    </p:set>
                                  </p:childTnLst>
                                </p:cTn>
                              </p:par>
                              <p:par>
                                <p:cTn id="222" presetID="1" presetClass="entr" presetSubtype="0" fill="hold" grpId="0" nodeType="withEffect">
                                  <p:stCondLst>
                                    <p:cond delay="0"/>
                                  </p:stCondLst>
                                  <p:childTnLst>
                                    <p:set>
                                      <p:cBhvr>
                                        <p:cTn id="223" dur="1" fill="hold">
                                          <p:stCondLst>
                                            <p:cond delay="0"/>
                                          </p:stCondLst>
                                        </p:cTn>
                                        <p:tgtEl>
                                          <p:spTgt spid="288825"/>
                                        </p:tgtEl>
                                        <p:attrNameLst>
                                          <p:attrName>style.visibility</p:attrName>
                                        </p:attrNameLst>
                                      </p:cBhvr>
                                      <p:to>
                                        <p:strVal val="visible"/>
                                      </p:to>
                                    </p:set>
                                  </p:childTnLst>
                                </p:cTn>
                              </p:par>
                              <p:par>
                                <p:cTn id="224" presetID="1" presetClass="entr" presetSubtype="0" fill="hold" grpId="0" nodeType="withEffect">
                                  <p:stCondLst>
                                    <p:cond delay="0"/>
                                  </p:stCondLst>
                                  <p:childTnLst>
                                    <p:set>
                                      <p:cBhvr>
                                        <p:cTn id="225" dur="1" fill="hold">
                                          <p:stCondLst>
                                            <p:cond delay="0"/>
                                          </p:stCondLst>
                                        </p:cTn>
                                        <p:tgtEl>
                                          <p:spTgt spid="288826"/>
                                        </p:tgtEl>
                                        <p:attrNameLst>
                                          <p:attrName>style.visibility</p:attrName>
                                        </p:attrNameLst>
                                      </p:cBhvr>
                                      <p:to>
                                        <p:strVal val="visible"/>
                                      </p:to>
                                    </p:set>
                                  </p:childTnLst>
                                </p:cTn>
                              </p:par>
                              <p:par>
                                <p:cTn id="226" presetID="1" presetClass="entr" presetSubtype="0" fill="hold" grpId="0" nodeType="withEffect">
                                  <p:stCondLst>
                                    <p:cond delay="0"/>
                                  </p:stCondLst>
                                  <p:childTnLst>
                                    <p:set>
                                      <p:cBhvr>
                                        <p:cTn id="227" dur="1" fill="hold">
                                          <p:stCondLst>
                                            <p:cond delay="0"/>
                                          </p:stCondLst>
                                        </p:cTn>
                                        <p:tgtEl>
                                          <p:spTgt spid="288821"/>
                                        </p:tgtEl>
                                        <p:attrNameLst>
                                          <p:attrName>style.visibility</p:attrName>
                                        </p:attrNameLst>
                                      </p:cBhvr>
                                      <p:to>
                                        <p:strVal val="visible"/>
                                      </p:to>
                                    </p:set>
                                  </p:childTnLst>
                                </p:cTn>
                              </p:par>
                              <p:par>
                                <p:cTn id="228" presetID="1" presetClass="entr" presetSubtype="0" fill="hold" grpId="0" nodeType="withEffect">
                                  <p:stCondLst>
                                    <p:cond delay="0"/>
                                  </p:stCondLst>
                                  <p:childTnLst>
                                    <p:set>
                                      <p:cBhvr>
                                        <p:cTn id="229" dur="1" fill="hold">
                                          <p:stCondLst>
                                            <p:cond delay="0"/>
                                          </p:stCondLst>
                                        </p:cTn>
                                        <p:tgtEl>
                                          <p:spTgt spid="288822"/>
                                        </p:tgtEl>
                                        <p:attrNameLst>
                                          <p:attrName>style.visibility</p:attrName>
                                        </p:attrNameLst>
                                      </p:cBhvr>
                                      <p:to>
                                        <p:strVal val="visible"/>
                                      </p:to>
                                    </p:set>
                                  </p:childTnLst>
                                </p:cTn>
                              </p:par>
                            </p:childTnLst>
                          </p:cTn>
                        </p:par>
                      </p:childTnLst>
                    </p:cTn>
                  </p:par>
                  <p:par>
                    <p:cTn id="230" fill="hold" nodeType="clickPar">
                      <p:stCondLst>
                        <p:cond delay="indefinite"/>
                      </p:stCondLst>
                      <p:childTnLst>
                        <p:par>
                          <p:cTn id="231" fill="hold" nodeType="withGroup">
                            <p:stCondLst>
                              <p:cond delay="0"/>
                            </p:stCondLst>
                            <p:childTnLst>
                              <p:par>
                                <p:cTn id="232" presetID="1" presetClass="entr" presetSubtype="0" fill="hold" grpId="0" nodeType="clickEffect">
                                  <p:stCondLst>
                                    <p:cond delay="0"/>
                                  </p:stCondLst>
                                  <p:childTnLst>
                                    <p:set>
                                      <p:cBhvr>
                                        <p:cTn id="233" dur="1" fill="hold">
                                          <p:stCondLst>
                                            <p:cond delay="0"/>
                                          </p:stCondLst>
                                        </p:cTn>
                                        <p:tgtEl>
                                          <p:spTgt spid="288911"/>
                                        </p:tgtEl>
                                        <p:attrNameLst>
                                          <p:attrName>style.visibility</p:attrName>
                                        </p:attrNameLst>
                                      </p:cBhvr>
                                      <p:to>
                                        <p:strVal val="visible"/>
                                      </p:to>
                                    </p:set>
                                  </p:childTnLst>
                                </p:cTn>
                              </p:par>
                              <p:par>
                                <p:cTn id="234" presetID="1" presetClass="entr" presetSubtype="0" fill="hold" grpId="0" nodeType="withEffect">
                                  <p:stCondLst>
                                    <p:cond delay="0"/>
                                  </p:stCondLst>
                                  <p:childTnLst>
                                    <p:set>
                                      <p:cBhvr>
                                        <p:cTn id="235" dur="1" fill="hold">
                                          <p:stCondLst>
                                            <p:cond delay="0"/>
                                          </p:stCondLst>
                                        </p:cTn>
                                        <p:tgtEl>
                                          <p:spTgt spid="288917"/>
                                        </p:tgtEl>
                                        <p:attrNameLst>
                                          <p:attrName>style.visibility</p:attrName>
                                        </p:attrNameLst>
                                      </p:cBhvr>
                                      <p:to>
                                        <p:strVal val="visible"/>
                                      </p:to>
                                    </p:set>
                                  </p:childTnLst>
                                </p:cTn>
                              </p:par>
                            </p:childTnLst>
                          </p:cTn>
                        </p:par>
                      </p:childTnLst>
                    </p:cTn>
                  </p:par>
                  <p:par>
                    <p:cTn id="236" fill="hold" nodeType="clickPar">
                      <p:stCondLst>
                        <p:cond delay="indefinite"/>
                      </p:stCondLst>
                      <p:childTnLst>
                        <p:par>
                          <p:cTn id="237" fill="hold" nodeType="withGroup">
                            <p:stCondLst>
                              <p:cond delay="0"/>
                            </p:stCondLst>
                            <p:childTnLst>
                              <p:par>
                                <p:cTn id="238" presetID="1" presetClass="entr" presetSubtype="0" fill="hold" grpId="0" nodeType="clickEffect">
                                  <p:stCondLst>
                                    <p:cond delay="0"/>
                                  </p:stCondLst>
                                  <p:childTnLst>
                                    <p:set>
                                      <p:cBhvr>
                                        <p:cTn id="239" dur="1" fill="hold">
                                          <p:stCondLst>
                                            <p:cond delay="0"/>
                                          </p:stCondLst>
                                        </p:cTn>
                                        <p:tgtEl>
                                          <p:spTgt spid="288905"/>
                                        </p:tgtEl>
                                        <p:attrNameLst>
                                          <p:attrName>style.visibility</p:attrName>
                                        </p:attrNameLst>
                                      </p:cBhvr>
                                      <p:to>
                                        <p:strVal val="visible"/>
                                      </p:to>
                                    </p:set>
                                  </p:childTnLst>
                                </p:cTn>
                              </p:par>
                              <p:par>
                                <p:cTn id="240" presetID="1" presetClass="entr" presetSubtype="0" fill="hold" nodeType="withEffect">
                                  <p:stCondLst>
                                    <p:cond delay="0"/>
                                  </p:stCondLst>
                                  <p:childTnLst>
                                    <p:set>
                                      <p:cBhvr>
                                        <p:cTn id="241" dur="1" fill="hold">
                                          <p:stCondLst>
                                            <p:cond delay="0"/>
                                          </p:stCondLst>
                                        </p:cTn>
                                        <p:tgtEl>
                                          <p:spTgt spid="288906"/>
                                        </p:tgtEl>
                                        <p:attrNameLst>
                                          <p:attrName>style.visibility</p:attrName>
                                        </p:attrNameLst>
                                      </p:cBhvr>
                                      <p:to>
                                        <p:strVal val="visible"/>
                                      </p:to>
                                    </p:set>
                                  </p:childTnLst>
                                </p:cTn>
                              </p:par>
                            </p:childTnLst>
                          </p:cTn>
                        </p:par>
                      </p:childTnLst>
                    </p:cTn>
                  </p:par>
                  <p:par>
                    <p:cTn id="242" fill="hold" nodeType="clickPar">
                      <p:stCondLst>
                        <p:cond delay="indefinite"/>
                      </p:stCondLst>
                      <p:childTnLst>
                        <p:par>
                          <p:cTn id="243" fill="hold" nodeType="withGroup">
                            <p:stCondLst>
                              <p:cond delay="0"/>
                            </p:stCondLst>
                            <p:childTnLst>
                              <p:par>
                                <p:cTn id="244" presetID="1" presetClass="entr" presetSubtype="0" fill="hold" grpId="0" nodeType="clickEffect">
                                  <p:stCondLst>
                                    <p:cond delay="0"/>
                                  </p:stCondLst>
                                  <p:childTnLst>
                                    <p:set>
                                      <p:cBhvr>
                                        <p:cTn id="245" dur="1" fill="hold">
                                          <p:stCondLst>
                                            <p:cond delay="0"/>
                                          </p:stCondLst>
                                        </p:cTn>
                                        <p:tgtEl>
                                          <p:spTgt spid="288919"/>
                                        </p:tgtEl>
                                        <p:attrNameLst>
                                          <p:attrName>style.visibility</p:attrName>
                                        </p:attrNameLst>
                                      </p:cBhvr>
                                      <p:to>
                                        <p:strVal val="visible"/>
                                      </p:to>
                                    </p:set>
                                  </p:childTnLst>
                                </p:cTn>
                              </p:par>
                              <p:par>
                                <p:cTn id="246" presetID="35" presetClass="emph" presetSubtype="0" repeatCount="10000" fill="hold" grpId="1" nodeType="withEffect">
                                  <p:stCondLst>
                                    <p:cond delay="0"/>
                                  </p:stCondLst>
                                  <p:childTnLst>
                                    <p:anim calcmode="discrete" valueType="str">
                                      <p:cBhvr>
                                        <p:cTn id="247" dur="500" fill="hold"/>
                                        <p:tgtEl>
                                          <p:spTgt spid="288919"/>
                                        </p:tgtEl>
                                        <p:attrNameLst>
                                          <p:attrName>style.visibility</p:attrName>
                                        </p:attrNameLst>
                                      </p:cBhvr>
                                      <p:tavLst>
                                        <p:tav tm="0">
                                          <p:val>
                                            <p:strVal val="hidden"/>
                                          </p:val>
                                        </p:tav>
                                        <p:tav tm="50000">
                                          <p:val>
                                            <p:strVal val="visible"/>
                                          </p:val>
                                        </p:tav>
                                      </p:tavLst>
                                    </p:anim>
                                  </p:childTnLst>
                                </p:cTn>
                              </p:par>
                              <p:par>
                                <p:cTn id="248" presetID="1" presetClass="entr" presetSubtype="0" fill="hold" grpId="0" nodeType="withEffect">
                                  <p:stCondLst>
                                    <p:cond delay="0"/>
                                  </p:stCondLst>
                                  <p:childTnLst>
                                    <p:set>
                                      <p:cBhvr>
                                        <p:cTn id="249" dur="1" fill="hold">
                                          <p:stCondLst>
                                            <p:cond delay="0"/>
                                          </p:stCondLst>
                                        </p:cTn>
                                        <p:tgtEl>
                                          <p:spTgt spid="288923"/>
                                        </p:tgtEl>
                                        <p:attrNameLst>
                                          <p:attrName>style.visibility</p:attrName>
                                        </p:attrNameLst>
                                      </p:cBhvr>
                                      <p:to>
                                        <p:strVal val="visible"/>
                                      </p:to>
                                    </p:set>
                                  </p:childTnLst>
                                </p:cTn>
                              </p:par>
                              <p:par>
                                <p:cTn id="250" presetID="35" presetClass="emph" presetSubtype="0" repeatCount="10000" fill="hold" grpId="1" nodeType="withEffect">
                                  <p:stCondLst>
                                    <p:cond delay="0"/>
                                  </p:stCondLst>
                                  <p:childTnLst>
                                    <p:anim calcmode="discrete" valueType="str">
                                      <p:cBhvr>
                                        <p:cTn id="251" dur="500" fill="hold"/>
                                        <p:tgtEl>
                                          <p:spTgt spid="288923"/>
                                        </p:tgtEl>
                                        <p:attrNameLst>
                                          <p:attrName>style.visibility</p:attrName>
                                        </p:attrNameLst>
                                      </p:cBhvr>
                                      <p:tavLst>
                                        <p:tav tm="0">
                                          <p:val>
                                            <p:strVal val="hidden"/>
                                          </p:val>
                                        </p:tav>
                                        <p:tav tm="50000">
                                          <p:val>
                                            <p:strVal val="visible"/>
                                          </p:val>
                                        </p:tav>
                                      </p:tavLst>
                                    </p:anim>
                                  </p:childTnLst>
                                </p:cTn>
                              </p:par>
                            </p:childTnLst>
                          </p:cTn>
                        </p:par>
                      </p:childTnLst>
                    </p:cTn>
                  </p:par>
                  <p:par>
                    <p:cTn id="252" fill="hold" nodeType="clickPar">
                      <p:stCondLst>
                        <p:cond delay="indefinite"/>
                      </p:stCondLst>
                      <p:childTnLst>
                        <p:par>
                          <p:cTn id="253" fill="hold" nodeType="withGroup">
                            <p:stCondLst>
                              <p:cond delay="0"/>
                            </p:stCondLst>
                            <p:childTnLst>
                              <p:par>
                                <p:cTn id="254" presetID="22" presetClass="entr" presetSubtype="4" fill="hold" grpId="0" nodeType="clickEffect">
                                  <p:stCondLst>
                                    <p:cond delay="0"/>
                                  </p:stCondLst>
                                  <p:childTnLst>
                                    <p:set>
                                      <p:cBhvr>
                                        <p:cTn id="255" dur="1" fill="hold">
                                          <p:stCondLst>
                                            <p:cond delay="0"/>
                                          </p:stCondLst>
                                        </p:cTn>
                                        <p:tgtEl>
                                          <p:spTgt spid="288920"/>
                                        </p:tgtEl>
                                        <p:attrNameLst>
                                          <p:attrName>style.visibility</p:attrName>
                                        </p:attrNameLst>
                                      </p:cBhvr>
                                      <p:to>
                                        <p:strVal val="visible"/>
                                      </p:to>
                                    </p:set>
                                    <p:animEffect transition="in" filter="wipe(down)">
                                      <p:cBhvr>
                                        <p:cTn id="256" dur="500"/>
                                        <p:tgtEl>
                                          <p:spTgt spid="288920"/>
                                        </p:tgtEl>
                                      </p:cBhvr>
                                    </p:animEffect>
                                  </p:childTnLst>
                                </p:cTn>
                              </p:par>
                              <p:par>
                                <p:cTn id="257" presetID="22" presetClass="entr" presetSubtype="4" fill="hold" grpId="0" nodeType="withEffect">
                                  <p:stCondLst>
                                    <p:cond delay="0"/>
                                  </p:stCondLst>
                                  <p:childTnLst>
                                    <p:set>
                                      <p:cBhvr>
                                        <p:cTn id="258" dur="1" fill="hold">
                                          <p:stCondLst>
                                            <p:cond delay="0"/>
                                          </p:stCondLst>
                                        </p:cTn>
                                        <p:tgtEl>
                                          <p:spTgt spid="288924"/>
                                        </p:tgtEl>
                                        <p:attrNameLst>
                                          <p:attrName>style.visibility</p:attrName>
                                        </p:attrNameLst>
                                      </p:cBhvr>
                                      <p:to>
                                        <p:strVal val="visible"/>
                                      </p:to>
                                    </p:set>
                                    <p:animEffect transition="in" filter="wipe(down)">
                                      <p:cBhvr>
                                        <p:cTn id="259" dur="500"/>
                                        <p:tgtEl>
                                          <p:spTgt spid="288924"/>
                                        </p:tgtEl>
                                      </p:cBhvr>
                                    </p:animEffect>
                                  </p:childTnLst>
                                </p:cTn>
                              </p:par>
                            </p:childTnLst>
                          </p:cTn>
                        </p:par>
                      </p:childTnLst>
                    </p:cTn>
                  </p:par>
                  <p:par>
                    <p:cTn id="260" fill="hold" nodeType="clickPar">
                      <p:stCondLst>
                        <p:cond delay="indefinite"/>
                      </p:stCondLst>
                      <p:childTnLst>
                        <p:par>
                          <p:cTn id="261" fill="hold" nodeType="withGroup">
                            <p:stCondLst>
                              <p:cond delay="0"/>
                            </p:stCondLst>
                            <p:childTnLst>
                              <p:par>
                                <p:cTn id="262" presetID="1" presetClass="entr" presetSubtype="0" fill="hold" grpId="0" nodeType="clickEffect">
                                  <p:stCondLst>
                                    <p:cond delay="0"/>
                                  </p:stCondLst>
                                  <p:childTnLst>
                                    <p:set>
                                      <p:cBhvr>
                                        <p:cTn id="263" dur="1" fill="hold">
                                          <p:stCondLst>
                                            <p:cond delay="0"/>
                                          </p:stCondLst>
                                        </p:cTn>
                                        <p:tgtEl>
                                          <p:spTgt spid="288921"/>
                                        </p:tgtEl>
                                        <p:attrNameLst>
                                          <p:attrName>style.visibility</p:attrName>
                                        </p:attrNameLst>
                                      </p:cBhvr>
                                      <p:to>
                                        <p:strVal val="visible"/>
                                      </p:to>
                                    </p:set>
                                  </p:childTnLst>
                                </p:cTn>
                              </p:par>
                              <p:par>
                                <p:cTn id="264" presetID="35" presetClass="emph" presetSubtype="0" repeatCount="10000" fill="hold" grpId="1" nodeType="withEffect">
                                  <p:stCondLst>
                                    <p:cond delay="0"/>
                                  </p:stCondLst>
                                  <p:childTnLst>
                                    <p:anim calcmode="discrete" valueType="str">
                                      <p:cBhvr>
                                        <p:cTn id="265" dur="500" fill="hold"/>
                                        <p:tgtEl>
                                          <p:spTgt spid="288921"/>
                                        </p:tgtEl>
                                        <p:attrNameLst>
                                          <p:attrName>style.visibility</p:attrName>
                                        </p:attrNameLst>
                                      </p:cBhvr>
                                      <p:tavLst>
                                        <p:tav tm="0">
                                          <p:val>
                                            <p:strVal val="hidden"/>
                                          </p:val>
                                        </p:tav>
                                        <p:tav tm="50000">
                                          <p:val>
                                            <p:strVal val="visible"/>
                                          </p:val>
                                        </p:tav>
                                      </p:tavLst>
                                    </p:anim>
                                  </p:childTnLst>
                                </p:cTn>
                              </p:par>
                              <p:par>
                                <p:cTn id="266" presetID="1" presetClass="entr" presetSubtype="0" fill="hold" grpId="0" nodeType="withEffect">
                                  <p:stCondLst>
                                    <p:cond delay="0"/>
                                  </p:stCondLst>
                                  <p:childTnLst>
                                    <p:set>
                                      <p:cBhvr>
                                        <p:cTn id="267" dur="1" fill="hold">
                                          <p:stCondLst>
                                            <p:cond delay="0"/>
                                          </p:stCondLst>
                                        </p:cTn>
                                        <p:tgtEl>
                                          <p:spTgt spid="288925"/>
                                        </p:tgtEl>
                                        <p:attrNameLst>
                                          <p:attrName>style.visibility</p:attrName>
                                        </p:attrNameLst>
                                      </p:cBhvr>
                                      <p:to>
                                        <p:strVal val="visible"/>
                                      </p:to>
                                    </p:set>
                                  </p:childTnLst>
                                </p:cTn>
                              </p:par>
                              <p:par>
                                <p:cTn id="268" presetID="35" presetClass="emph" presetSubtype="0" repeatCount="10000" fill="hold" grpId="1" nodeType="withEffect">
                                  <p:stCondLst>
                                    <p:cond delay="0"/>
                                  </p:stCondLst>
                                  <p:childTnLst>
                                    <p:anim calcmode="discrete" valueType="str">
                                      <p:cBhvr>
                                        <p:cTn id="269" dur="500" fill="hold"/>
                                        <p:tgtEl>
                                          <p:spTgt spid="288925"/>
                                        </p:tgtEl>
                                        <p:attrNameLst>
                                          <p:attrName>style.visibility</p:attrName>
                                        </p:attrNameLst>
                                      </p:cBhvr>
                                      <p:tavLst>
                                        <p:tav tm="0">
                                          <p:val>
                                            <p:strVal val="hidden"/>
                                          </p:val>
                                        </p:tav>
                                        <p:tav tm="50000">
                                          <p:val>
                                            <p:strVal val="visible"/>
                                          </p:val>
                                        </p:tav>
                                      </p:tavLst>
                                    </p:anim>
                                  </p:childTnLst>
                                </p:cTn>
                              </p:par>
                            </p:childTnLst>
                          </p:cTn>
                        </p:par>
                      </p:childTnLst>
                    </p:cTn>
                  </p:par>
                  <p:par>
                    <p:cTn id="270" fill="hold" nodeType="clickPar">
                      <p:stCondLst>
                        <p:cond delay="indefinite"/>
                      </p:stCondLst>
                      <p:childTnLst>
                        <p:par>
                          <p:cTn id="271" fill="hold" nodeType="withGroup">
                            <p:stCondLst>
                              <p:cond delay="0"/>
                            </p:stCondLst>
                            <p:childTnLst>
                              <p:par>
                                <p:cTn id="272" presetID="22" presetClass="entr" presetSubtype="1" fill="hold" grpId="0" nodeType="clickEffect">
                                  <p:stCondLst>
                                    <p:cond delay="0"/>
                                  </p:stCondLst>
                                  <p:childTnLst>
                                    <p:set>
                                      <p:cBhvr>
                                        <p:cTn id="273" dur="1" fill="hold">
                                          <p:stCondLst>
                                            <p:cond delay="0"/>
                                          </p:stCondLst>
                                        </p:cTn>
                                        <p:tgtEl>
                                          <p:spTgt spid="288922"/>
                                        </p:tgtEl>
                                        <p:attrNameLst>
                                          <p:attrName>style.visibility</p:attrName>
                                        </p:attrNameLst>
                                      </p:cBhvr>
                                      <p:to>
                                        <p:strVal val="visible"/>
                                      </p:to>
                                    </p:set>
                                    <p:animEffect transition="in" filter="wipe(up)">
                                      <p:cBhvr>
                                        <p:cTn id="274" dur="500"/>
                                        <p:tgtEl>
                                          <p:spTgt spid="288922"/>
                                        </p:tgtEl>
                                      </p:cBhvr>
                                    </p:animEffect>
                                  </p:childTnLst>
                                </p:cTn>
                              </p:par>
                              <p:par>
                                <p:cTn id="275" presetID="1" presetClass="entr" presetSubtype="0" fill="hold" grpId="0" nodeType="withEffect">
                                  <p:stCondLst>
                                    <p:cond delay="0"/>
                                  </p:stCondLst>
                                  <p:childTnLst>
                                    <p:set>
                                      <p:cBhvr>
                                        <p:cTn id="276" dur="1" fill="hold">
                                          <p:stCondLst>
                                            <p:cond delay="0"/>
                                          </p:stCondLst>
                                        </p:cTn>
                                        <p:tgtEl>
                                          <p:spTgt spid="288909"/>
                                        </p:tgtEl>
                                        <p:attrNameLst>
                                          <p:attrName>style.visibility</p:attrName>
                                        </p:attrNameLst>
                                      </p:cBhvr>
                                      <p:to>
                                        <p:strVal val="visible"/>
                                      </p:to>
                                    </p:set>
                                  </p:childTnLst>
                                </p:cTn>
                              </p:par>
                              <p:par>
                                <p:cTn id="277" presetID="64" presetClass="path" presetSubtype="0" fill="remove" nodeType="withEffect">
                                  <p:stCondLst>
                                    <p:cond delay="0"/>
                                  </p:stCondLst>
                                  <p:childTnLst>
                                    <p:animMotion origin="layout" path="M -2.22222E-6 -4.81481E-6 L -0.01215 -0.36504 " pathEditMode="relative" rAng="0" ptsTypes="AA">
                                      <p:cBhvr>
                                        <p:cTn id="278" dur="500" spd="-100000" fill="hold"/>
                                        <p:tgtEl>
                                          <p:spTgt spid="288909"/>
                                        </p:tgtEl>
                                        <p:attrNameLst>
                                          <p:attrName>ppt_x</p:attrName>
                                          <p:attrName>ppt_y</p:attrName>
                                        </p:attrNameLst>
                                      </p:cBhvr>
                                      <p:rCtr x="-608" y="-18264"/>
                                    </p:animMotion>
                                  </p:childTnLst>
                                </p:cTn>
                              </p:par>
                              <p:par>
                                <p:cTn id="279" presetID="22" presetClass="entr" presetSubtype="1" fill="hold" grpId="0" nodeType="withEffect">
                                  <p:stCondLst>
                                    <p:cond delay="0"/>
                                  </p:stCondLst>
                                  <p:childTnLst>
                                    <p:set>
                                      <p:cBhvr>
                                        <p:cTn id="280" dur="1" fill="hold">
                                          <p:stCondLst>
                                            <p:cond delay="0"/>
                                          </p:stCondLst>
                                        </p:cTn>
                                        <p:tgtEl>
                                          <p:spTgt spid="288926"/>
                                        </p:tgtEl>
                                        <p:attrNameLst>
                                          <p:attrName>style.visibility</p:attrName>
                                        </p:attrNameLst>
                                      </p:cBhvr>
                                      <p:to>
                                        <p:strVal val="visible"/>
                                      </p:to>
                                    </p:set>
                                    <p:animEffect transition="in" filter="wipe(up)">
                                      <p:cBhvr>
                                        <p:cTn id="281" dur="500"/>
                                        <p:tgtEl>
                                          <p:spTgt spid="288926"/>
                                        </p:tgtEl>
                                      </p:cBhvr>
                                    </p:animEffect>
                                  </p:childTnLst>
                                </p:cTn>
                              </p:par>
                              <p:par>
                                <p:cTn id="282" presetID="1" presetClass="entr" presetSubtype="0" fill="hold" nodeType="withEffect">
                                  <p:stCondLst>
                                    <p:cond delay="0"/>
                                  </p:stCondLst>
                                  <p:childTnLst>
                                    <p:set>
                                      <p:cBhvr>
                                        <p:cTn id="283" dur="1" fill="hold">
                                          <p:stCondLst>
                                            <p:cond delay="0"/>
                                          </p:stCondLst>
                                        </p:cTn>
                                        <p:tgtEl>
                                          <p:spTgt spid="288910"/>
                                        </p:tgtEl>
                                        <p:attrNameLst>
                                          <p:attrName>style.visibility</p:attrName>
                                        </p:attrNameLst>
                                      </p:cBhvr>
                                      <p:to>
                                        <p:strVal val="visible"/>
                                      </p:to>
                                    </p:set>
                                  </p:childTnLst>
                                </p:cTn>
                              </p:par>
                              <p:par>
                                <p:cTn id="284" presetID="64" presetClass="path" presetSubtype="0" fill="remove" nodeType="withEffect">
                                  <p:stCondLst>
                                    <p:cond delay="0"/>
                                  </p:stCondLst>
                                  <p:childTnLst>
                                    <p:animMotion origin="layout" path="M -1.66667E-6 -4.81481E-6 L 0.14514 -0.36111 " pathEditMode="relative" rAng="0" ptsTypes="AA">
                                      <p:cBhvr>
                                        <p:cTn id="285" dur="500" spd="-100000" fill="hold"/>
                                        <p:tgtEl>
                                          <p:spTgt spid="288910"/>
                                        </p:tgtEl>
                                        <p:attrNameLst>
                                          <p:attrName>ppt_x</p:attrName>
                                          <p:attrName>ppt_y</p:attrName>
                                        </p:attrNameLst>
                                      </p:cBhvr>
                                      <p:rCtr x="7257" y="-18056"/>
                                    </p:animMotion>
                                  </p:childTnLst>
                                </p:cTn>
                              </p:par>
                            </p:childTnLst>
                          </p:cTn>
                        </p:par>
                      </p:childTnLst>
                    </p:cTn>
                  </p:par>
                  <p:par>
                    <p:cTn id="286" fill="hold" nodeType="clickPar">
                      <p:stCondLst>
                        <p:cond delay="indefinite"/>
                      </p:stCondLst>
                      <p:childTnLst>
                        <p:par>
                          <p:cTn id="287" fill="hold" nodeType="withGroup">
                            <p:stCondLst>
                              <p:cond delay="0"/>
                            </p:stCondLst>
                            <p:childTnLst>
                              <p:par>
                                <p:cTn id="288" presetID="1" presetClass="exit" presetSubtype="0" fill="hold" grpId="2" nodeType="clickEffect">
                                  <p:stCondLst>
                                    <p:cond delay="0"/>
                                  </p:stCondLst>
                                  <p:childTnLst>
                                    <p:set>
                                      <p:cBhvr>
                                        <p:cTn id="289" dur="1" fill="hold">
                                          <p:stCondLst>
                                            <p:cond delay="0"/>
                                          </p:stCondLst>
                                        </p:cTn>
                                        <p:tgtEl>
                                          <p:spTgt spid="288919"/>
                                        </p:tgtEl>
                                        <p:attrNameLst>
                                          <p:attrName>style.visibility</p:attrName>
                                        </p:attrNameLst>
                                      </p:cBhvr>
                                      <p:to>
                                        <p:strVal val="hidden"/>
                                      </p:to>
                                    </p:set>
                                  </p:childTnLst>
                                </p:cTn>
                              </p:par>
                              <p:par>
                                <p:cTn id="290" presetID="1" presetClass="exit" presetSubtype="0" fill="hold" grpId="1" nodeType="withEffect">
                                  <p:stCondLst>
                                    <p:cond delay="0"/>
                                  </p:stCondLst>
                                  <p:childTnLst>
                                    <p:set>
                                      <p:cBhvr>
                                        <p:cTn id="291" dur="1" fill="hold">
                                          <p:stCondLst>
                                            <p:cond delay="0"/>
                                          </p:stCondLst>
                                        </p:cTn>
                                        <p:tgtEl>
                                          <p:spTgt spid="288920"/>
                                        </p:tgtEl>
                                        <p:attrNameLst>
                                          <p:attrName>style.visibility</p:attrName>
                                        </p:attrNameLst>
                                      </p:cBhvr>
                                      <p:to>
                                        <p:strVal val="hidden"/>
                                      </p:to>
                                    </p:set>
                                  </p:childTnLst>
                                </p:cTn>
                              </p:par>
                              <p:par>
                                <p:cTn id="292" presetID="1" presetClass="exit" presetSubtype="0" fill="hold" grpId="2" nodeType="withEffect">
                                  <p:stCondLst>
                                    <p:cond delay="0"/>
                                  </p:stCondLst>
                                  <p:childTnLst>
                                    <p:set>
                                      <p:cBhvr>
                                        <p:cTn id="293" dur="1" fill="hold">
                                          <p:stCondLst>
                                            <p:cond delay="0"/>
                                          </p:stCondLst>
                                        </p:cTn>
                                        <p:tgtEl>
                                          <p:spTgt spid="288921"/>
                                        </p:tgtEl>
                                        <p:attrNameLst>
                                          <p:attrName>style.visibility</p:attrName>
                                        </p:attrNameLst>
                                      </p:cBhvr>
                                      <p:to>
                                        <p:strVal val="hidden"/>
                                      </p:to>
                                    </p:set>
                                  </p:childTnLst>
                                </p:cTn>
                              </p:par>
                              <p:par>
                                <p:cTn id="294" presetID="1" presetClass="exit" presetSubtype="0" fill="hold" grpId="1" nodeType="withEffect">
                                  <p:stCondLst>
                                    <p:cond delay="0"/>
                                  </p:stCondLst>
                                  <p:childTnLst>
                                    <p:set>
                                      <p:cBhvr>
                                        <p:cTn id="295" dur="1" fill="hold">
                                          <p:stCondLst>
                                            <p:cond delay="0"/>
                                          </p:stCondLst>
                                        </p:cTn>
                                        <p:tgtEl>
                                          <p:spTgt spid="288922"/>
                                        </p:tgtEl>
                                        <p:attrNameLst>
                                          <p:attrName>style.visibility</p:attrName>
                                        </p:attrNameLst>
                                      </p:cBhvr>
                                      <p:to>
                                        <p:strVal val="hidden"/>
                                      </p:to>
                                    </p:set>
                                  </p:childTnLst>
                                </p:cTn>
                              </p:par>
                              <p:par>
                                <p:cTn id="296" presetID="1" presetClass="exit" presetSubtype="0" fill="hold" grpId="2" nodeType="withEffect">
                                  <p:stCondLst>
                                    <p:cond delay="0"/>
                                  </p:stCondLst>
                                  <p:childTnLst>
                                    <p:set>
                                      <p:cBhvr>
                                        <p:cTn id="297" dur="1" fill="hold">
                                          <p:stCondLst>
                                            <p:cond delay="0"/>
                                          </p:stCondLst>
                                        </p:cTn>
                                        <p:tgtEl>
                                          <p:spTgt spid="288923"/>
                                        </p:tgtEl>
                                        <p:attrNameLst>
                                          <p:attrName>style.visibility</p:attrName>
                                        </p:attrNameLst>
                                      </p:cBhvr>
                                      <p:to>
                                        <p:strVal val="hidden"/>
                                      </p:to>
                                    </p:set>
                                  </p:childTnLst>
                                </p:cTn>
                              </p:par>
                              <p:par>
                                <p:cTn id="298" presetID="1" presetClass="exit" presetSubtype="0" fill="hold" grpId="1" nodeType="withEffect">
                                  <p:stCondLst>
                                    <p:cond delay="0"/>
                                  </p:stCondLst>
                                  <p:childTnLst>
                                    <p:set>
                                      <p:cBhvr>
                                        <p:cTn id="299" dur="1" fill="hold">
                                          <p:stCondLst>
                                            <p:cond delay="0"/>
                                          </p:stCondLst>
                                        </p:cTn>
                                        <p:tgtEl>
                                          <p:spTgt spid="288924"/>
                                        </p:tgtEl>
                                        <p:attrNameLst>
                                          <p:attrName>style.visibility</p:attrName>
                                        </p:attrNameLst>
                                      </p:cBhvr>
                                      <p:to>
                                        <p:strVal val="hidden"/>
                                      </p:to>
                                    </p:set>
                                  </p:childTnLst>
                                </p:cTn>
                              </p:par>
                              <p:par>
                                <p:cTn id="300" presetID="1" presetClass="exit" presetSubtype="0" fill="hold" grpId="2" nodeType="withEffect">
                                  <p:stCondLst>
                                    <p:cond delay="0"/>
                                  </p:stCondLst>
                                  <p:childTnLst>
                                    <p:set>
                                      <p:cBhvr>
                                        <p:cTn id="301" dur="1" fill="hold">
                                          <p:stCondLst>
                                            <p:cond delay="0"/>
                                          </p:stCondLst>
                                        </p:cTn>
                                        <p:tgtEl>
                                          <p:spTgt spid="288925"/>
                                        </p:tgtEl>
                                        <p:attrNameLst>
                                          <p:attrName>style.visibility</p:attrName>
                                        </p:attrNameLst>
                                      </p:cBhvr>
                                      <p:to>
                                        <p:strVal val="hidden"/>
                                      </p:to>
                                    </p:set>
                                  </p:childTnLst>
                                </p:cTn>
                              </p:par>
                              <p:par>
                                <p:cTn id="302" presetID="1" presetClass="exit" presetSubtype="0" fill="hold" grpId="1" nodeType="withEffect">
                                  <p:stCondLst>
                                    <p:cond delay="0"/>
                                  </p:stCondLst>
                                  <p:childTnLst>
                                    <p:set>
                                      <p:cBhvr>
                                        <p:cTn id="303" dur="1" fill="hold">
                                          <p:stCondLst>
                                            <p:cond delay="0"/>
                                          </p:stCondLst>
                                        </p:cTn>
                                        <p:tgtEl>
                                          <p:spTgt spid="288926"/>
                                        </p:tgtEl>
                                        <p:attrNameLst>
                                          <p:attrName>style.visibility</p:attrName>
                                        </p:attrNameLst>
                                      </p:cBhvr>
                                      <p:to>
                                        <p:strVal val="hidden"/>
                                      </p:to>
                                    </p:set>
                                  </p:childTnLst>
                                </p:cTn>
                              </p:par>
                            </p:childTnLst>
                          </p:cTn>
                        </p:par>
                      </p:childTnLst>
                    </p:cTn>
                  </p:par>
                  <p:par>
                    <p:cTn id="304" fill="hold" nodeType="clickPar">
                      <p:stCondLst>
                        <p:cond delay="indefinite"/>
                      </p:stCondLst>
                      <p:childTnLst>
                        <p:par>
                          <p:cTn id="305" fill="hold" nodeType="withGroup">
                            <p:stCondLst>
                              <p:cond delay="0"/>
                            </p:stCondLst>
                            <p:childTnLst>
                              <p:par>
                                <p:cTn id="306" presetID="1" presetClass="entr" presetSubtype="0" fill="hold" nodeType="clickEffect">
                                  <p:stCondLst>
                                    <p:cond delay="0"/>
                                  </p:stCondLst>
                                  <p:childTnLst>
                                    <p:set>
                                      <p:cBhvr>
                                        <p:cTn id="307" dur="1" fill="hold">
                                          <p:stCondLst>
                                            <p:cond delay="0"/>
                                          </p:stCondLst>
                                        </p:cTn>
                                        <p:tgtEl>
                                          <p:spTgt spid="288907"/>
                                        </p:tgtEl>
                                        <p:attrNameLst>
                                          <p:attrName>style.visibility</p:attrName>
                                        </p:attrNameLst>
                                      </p:cBhvr>
                                      <p:to>
                                        <p:strVal val="visible"/>
                                      </p:to>
                                    </p:set>
                                  </p:childTnLst>
                                </p:cTn>
                              </p:par>
                              <p:par>
                                <p:cTn id="308" presetID="1" presetClass="entr" presetSubtype="0" fill="hold" nodeType="withEffect">
                                  <p:stCondLst>
                                    <p:cond delay="0"/>
                                  </p:stCondLst>
                                  <p:childTnLst>
                                    <p:set>
                                      <p:cBhvr>
                                        <p:cTn id="309" dur="1" fill="hold">
                                          <p:stCondLst>
                                            <p:cond delay="0"/>
                                          </p:stCondLst>
                                        </p:cTn>
                                        <p:tgtEl>
                                          <p:spTgt spid="288908"/>
                                        </p:tgtEl>
                                        <p:attrNameLst>
                                          <p:attrName>style.visibility</p:attrName>
                                        </p:attrNameLst>
                                      </p:cBhvr>
                                      <p:to>
                                        <p:strVal val="visible"/>
                                      </p:to>
                                    </p:set>
                                  </p:childTnLst>
                                </p:cTn>
                              </p:par>
                              <p:par>
                                <p:cTn id="310" presetID="1" presetClass="entr" presetSubtype="0" fill="hold" nodeType="withEffect">
                                  <p:stCondLst>
                                    <p:cond delay="0"/>
                                  </p:stCondLst>
                                  <p:childTnLst>
                                    <p:set>
                                      <p:cBhvr>
                                        <p:cTn id="311" dur="1" fill="hold">
                                          <p:stCondLst>
                                            <p:cond delay="0"/>
                                          </p:stCondLst>
                                        </p:cTn>
                                        <p:tgtEl>
                                          <p:spTgt spid="288914"/>
                                        </p:tgtEl>
                                        <p:attrNameLst>
                                          <p:attrName>style.visibility</p:attrName>
                                        </p:attrNameLst>
                                      </p:cBhvr>
                                      <p:to>
                                        <p:strVal val="visible"/>
                                      </p:to>
                                    </p:set>
                                  </p:childTnLst>
                                </p:cTn>
                              </p:par>
                            </p:childTnLst>
                          </p:cTn>
                        </p:par>
                      </p:childTnLst>
                    </p:cTn>
                  </p:par>
                  <p:par>
                    <p:cTn id="312" fill="hold" nodeType="clickPar">
                      <p:stCondLst>
                        <p:cond delay="indefinite"/>
                      </p:stCondLst>
                      <p:childTnLst>
                        <p:par>
                          <p:cTn id="313" fill="hold" nodeType="withGroup">
                            <p:stCondLst>
                              <p:cond delay="0"/>
                            </p:stCondLst>
                            <p:childTnLst>
                              <p:par>
                                <p:cTn id="314" presetID="1" presetClass="entr" presetSubtype="0" fill="hold" grpId="0" nodeType="clickEffect">
                                  <p:stCondLst>
                                    <p:cond delay="0"/>
                                  </p:stCondLst>
                                  <p:childTnLst>
                                    <p:set>
                                      <p:cBhvr>
                                        <p:cTn id="315" dur="1" fill="hold">
                                          <p:stCondLst>
                                            <p:cond delay="0"/>
                                          </p:stCondLst>
                                        </p:cTn>
                                        <p:tgtEl>
                                          <p:spTgt spid="288927"/>
                                        </p:tgtEl>
                                        <p:attrNameLst>
                                          <p:attrName>style.visibility</p:attrName>
                                        </p:attrNameLst>
                                      </p:cBhvr>
                                      <p:to>
                                        <p:strVal val="visible"/>
                                      </p:to>
                                    </p:set>
                                  </p:childTnLst>
                                </p:cTn>
                              </p:par>
                              <p:par>
                                <p:cTn id="316" presetID="35" presetClass="emph" presetSubtype="0" repeatCount="10000" fill="hold" grpId="1" nodeType="withEffect">
                                  <p:stCondLst>
                                    <p:cond delay="0"/>
                                  </p:stCondLst>
                                  <p:childTnLst>
                                    <p:anim calcmode="discrete" valueType="str">
                                      <p:cBhvr>
                                        <p:cTn id="317" dur="500" fill="hold"/>
                                        <p:tgtEl>
                                          <p:spTgt spid="288927"/>
                                        </p:tgtEl>
                                        <p:attrNameLst>
                                          <p:attrName>style.visibility</p:attrName>
                                        </p:attrNameLst>
                                      </p:cBhvr>
                                      <p:tavLst>
                                        <p:tav tm="0">
                                          <p:val>
                                            <p:strVal val="hidden"/>
                                          </p:val>
                                        </p:tav>
                                        <p:tav tm="50000">
                                          <p:val>
                                            <p:strVal val="visible"/>
                                          </p:val>
                                        </p:tav>
                                      </p:tavLst>
                                    </p:anim>
                                  </p:childTnLst>
                                </p:cTn>
                              </p:par>
                              <p:par>
                                <p:cTn id="318" presetID="1" presetClass="entr" presetSubtype="0" fill="hold" grpId="0" nodeType="withEffect">
                                  <p:stCondLst>
                                    <p:cond delay="0"/>
                                  </p:stCondLst>
                                  <p:childTnLst>
                                    <p:set>
                                      <p:cBhvr>
                                        <p:cTn id="319" dur="1" fill="hold">
                                          <p:stCondLst>
                                            <p:cond delay="0"/>
                                          </p:stCondLst>
                                        </p:cTn>
                                        <p:tgtEl>
                                          <p:spTgt spid="288931"/>
                                        </p:tgtEl>
                                        <p:attrNameLst>
                                          <p:attrName>style.visibility</p:attrName>
                                        </p:attrNameLst>
                                      </p:cBhvr>
                                      <p:to>
                                        <p:strVal val="visible"/>
                                      </p:to>
                                    </p:set>
                                  </p:childTnLst>
                                </p:cTn>
                              </p:par>
                              <p:par>
                                <p:cTn id="320" presetID="35" presetClass="emph" presetSubtype="0" repeatCount="10000" fill="hold" grpId="1" nodeType="withEffect">
                                  <p:stCondLst>
                                    <p:cond delay="0"/>
                                  </p:stCondLst>
                                  <p:childTnLst>
                                    <p:anim calcmode="discrete" valueType="str">
                                      <p:cBhvr>
                                        <p:cTn id="321" dur="500" fill="hold"/>
                                        <p:tgtEl>
                                          <p:spTgt spid="288931"/>
                                        </p:tgtEl>
                                        <p:attrNameLst>
                                          <p:attrName>style.visibility</p:attrName>
                                        </p:attrNameLst>
                                      </p:cBhvr>
                                      <p:tavLst>
                                        <p:tav tm="0">
                                          <p:val>
                                            <p:strVal val="hidden"/>
                                          </p:val>
                                        </p:tav>
                                        <p:tav tm="50000">
                                          <p:val>
                                            <p:strVal val="visible"/>
                                          </p:val>
                                        </p:tav>
                                      </p:tavLst>
                                    </p:anim>
                                  </p:childTnLst>
                                </p:cTn>
                              </p:par>
                            </p:childTnLst>
                          </p:cTn>
                        </p:par>
                      </p:childTnLst>
                    </p:cTn>
                  </p:par>
                  <p:par>
                    <p:cTn id="322" fill="hold" nodeType="clickPar">
                      <p:stCondLst>
                        <p:cond delay="indefinite"/>
                      </p:stCondLst>
                      <p:childTnLst>
                        <p:par>
                          <p:cTn id="323" fill="hold" nodeType="withGroup">
                            <p:stCondLst>
                              <p:cond delay="0"/>
                            </p:stCondLst>
                            <p:childTnLst>
                              <p:par>
                                <p:cTn id="324" presetID="22" presetClass="entr" presetSubtype="4" fill="hold" grpId="0" nodeType="clickEffect">
                                  <p:stCondLst>
                                    <p:cond delay="0"/>
                                  </p:stCondLst>
                                  <p:childTnLst>
                                    <p:set>
                                      <p:cBhvr>
                                        <p:cTn id="325" dur="1" fill="hold">
                                          <p:stCondLst>
                                            <p:cond delay="0"/>
                                          </p:stCondLst>
                                        </p:cTn>
                                        <p:tgtEl>
                                          <p:spTgt spid="288928"/>
                                        </p:tgtEl>
                                        <p:attrNameLst>
                                          <p:attrName>style.visibility</p:attrName>
                                        </p:attrNameLst>
                                      </p:cBhvr>
                                      <p:to>
                                        <p:strVal val="visible"/>
                                      </p:to>
                                    </p:set>
                                    <p:animEffect transition="in" filter="wipe(down)">
                                      <p:cBhvr>
                                        <p:cTn id="326" dur="500"/>
                                        <p:tgtEl>
                                          <p:spTgt spid="288928"/>
                                        </p:tgtEl>
                                      </p:cBhvr>
                                    </p:animEffect>
                                  </p:childTnLst>
                                </p:cTn>
                              </p:par>
                              <p:par>
                                <p:cTn id="327" presetID="22" presetClass="entr" presetSubtype="4" fill="hold" grpId="0" nodeType="withEffect">
                                  <p:stCondLst>
                                    <p:cond delay="0"/>
                                  </p:stCondLst>
                                  <p:childTnLst>
                                    <p:set>
                                      <p:cBhvr>
                                        <p:cTn id="328" dur="1" fill="hold">
                                          <p:stCondLst>
                                            <p:cond delay="0"/>
                                          </p:stCondLst>
                                        </p:cTn>
                                        <p:tgtEl>
                                          <p:spTgt spid="288932"/>
                                        </p:tgtEl>
                                        <p:attrNameLst>
                                          <p:attrName>style.visibility</p:attrName>
                                        </p:attrNameLst>
                                      </p:cBhvr>
                                      <p:to>
                                        <p:strVal val="visible"/>
                                      </p:to>
                                    </p:set>
                                    <p:animEffect transition="in" filter="wipe(down)">
                                      <p:cBhvr>
                                        <p:cTn id="329" dur="500"/>
                                        <p:tgtEl>
                                          <p:spTgt spid="288932"/>
                                        </p:tgtEl>
                                      </p:cBhvr>
                                    </p:animEffect>
                                  </p:childTnLst>
                                </p:cTn>
                              </p:par>
                            </p:childTnLst>
                          </p:cTn>
                        </p:par>
                      </p:childTnLst>
                    </p:cTn>
                  </p:par>
                  <p:par>
                    <p:cTn id="330" fill="hold" nodeType="clickPar">
                      <p:stCondLst>
                        <p:cond delay="indefinite"/>
                      </p:stCondLst>
                      <p:childTnLst>
                        <p:par>
                          <p:cTn id="331" fill="hold" nodeType="withGroup">
                            <p:stCondLst>
                              <p:cond delay="0"/>
                            </p:stCondLst>
                            <p:childTnLst>
                              <p:par>
                                <p:cTn id="332" presetID="1" presetClass="entr" presetSubtype="0" fill="hold" grpId="0" nodeType="clickEffect">
                                  <p:stCondLst>
                                    <p:cond delay="0"/>
                                  </p:stCondLst>
                                  <p:childTnLst>
                                    <p:set>
                                      <p:cBhvr>
                                        <p:cTn id="333" dur="1" fill="hold">
                                          <p:stCondLst>
                                            <p:cond delay="0"/>
                                          </p:stCondLst>
                                        </p:cTn>
                                        <p:tgtEl>
                                          <p:spTgt spid="288929"/>
                                        </p:tgtEl>
                                        <p:attrNameLst>
                                          <p:attrName>style.visibility</p:attrName>
                                        </p:attrNameLst>
                                      </p:cBhvr>
                                      <p:to>
                                        <p:strVal val="visible"/>
                                      </p:to>
                                    </p:set>
                                  </p:childTnLst>
                                </p:cTn>
                              </p:par>
                              <p:par>
                                <p:cTn id="334" presetID="35" presetClass="emph" presetSubtype="0" repeatCount="10000" fill="hold" grpId="1" nodeType="withEffect">
                                  <p:stCondLst>
                                    <p:cond delay="0"/>
                                  </p:stCondLst>
                                  <p:childTnLst>
                                    <p:anim calcmode="discrete" valueType="str">
                                      <p:cBhvr>
                                        <p:cTn id="335" dur="500" fill="hold"/>
                                        <p:tgtEl>
                                          <p:spTgt spid="288929"/>
                                        </p:tgtEl>
                                        <p:attrNameLst>
                                          <p:attrName>style.visibility</p:attrName>
                                        </p:attrNameLst>
                                      </p:cBhvr>
                                      <p:tavLst>
                                        <p:tav tm="0">
                                          <p:val>
                                            <p:strVal val="hidden"/>
                                          </p:val>
                                        </p:tav>
                                        <p:tav tm="50000">
                                          <p:val>
                                            <p:strVal val="visible"/>
                                          </p:val>
                                        </p:tav>
                                      </p:tavLst>
                                    </p:anim>
                                  </p:childTnLst>
                                </p:cTn>
                              </p:par>
                              <p:par>
                                <p:cTn id="336" presetID="1" presetClass="entr" presetSubtype="0" fill="hold" grpId="0" nodeType="withEffect">
                                  <p:stCondLst>
                                    <p:cond delay="0"/>
                                  </p:stCondLst>
                                  <p:childTnLst>
                                    <p:set>
                                      <p:cBhvr>
                                        <p:cTn id="337" dur="1" fill="hold">
                                          <p:stCondLst>
                                            <p:cond delay="0"/>
                                          </p:stCondLst>
                                        </p:cTn>
                                        <p:tgtEl>
                                          <p:spTgt spid="288949"/>
                                        </p:tgtEl>
                                        <p:attrNameLst>
                                          <p:attrName>style.visibility</p:attrName>
                                        </p:attrNameLst>
                                      </p:cBhvr>
                                      <p:to>
                                        <p:strVal val="visible"/>
                                      </p:to>
                                    </p:set>
                                  </p:childTnLst>
                                </p:cTn>
                              </p:par>
                              <p:par>
                                <p:cTn id="338" presetID="35" presetClass="emph" presetSubtype="0" repeatCount="10000" fill="hold" grpId="1" nodeType="withEffect">
                                  <p:stCondLst>
                                    <p:cond delay="0"/>
                                  </p:stCondLst>
                                  <p:childTnLst>
                                    <p:anim calcmode="discrete" valueType="str">
                                      <p:cBhvr>
                                        <p:cTn id="339" dur="500" fill="hold"/>
                                        <p:tgtEl>
                                          <p:spTgt spid="288949"/>
                                        </p:tgtEl>
                                        <p:attrNameLst>
                                          <p:attrName>style.visibility</p:attrName>
                                        </p:attrNameLst>
                                      </p:cBhvr>
                                      <p:tavLst>
                                        <p:tav tm="0">
                                          <p:val>
                                            <p:strVal val="hidden"/>
                                          </p:val>
                                        </p:tav>
                                        <p:tav tm="50000">
                                          <p:val>
                                            <p:strVal val="visible"/>
                                          </p:val>
                                        </p:tav>
                                      </p:tavLst>
                                    </p:anim>
                                  </p:childTnLst>
                                </p:cTn>
                              </p:par>
                            </p:childTnLst>
                          </p:cTn>
                        </p:par>
                      </p:childTnLst>
                    </p:cTn>
                  </p:par>
                  <p:par>
                    <p:cTn id="340" fill="hold" nodeType="clickPar">
                      <p:stCondLst>
                        <p:cond delay="indefinite"/>
                      </p:stCondLst>
                      <p:childTnLst>
                        <p:par>
                          <p:cTn id="341" fill="hold" nodeType="withGroup">
                            <p:stCondLst>
                              <p:cond delay="0"/>
                            </p:stCondLst>
                            <p:childTnLst>
                              <p:par>
                                <p:cTn id="342" presetID="22" presetClass="entr" presetSubtype="1" fill="hold" grpId="0" nodeType="clickEffect">
                                  <p:stCondLst>
                                    <p:cond delay="0"/>
                                  </p:stCondLst>
                                  <p:childTnLst>
                                    <p:set>
                                      <p:cBhvr>
                                        <p:cTn id="343" dur="1" fill="hold">
                                          <p:stCondLst>
                                            <p:cond delay="0"/>
                                          </p:stCondLst>
                                        </p:cTn>
                                        <p:tgtEl>
                                          <p:spTgt spid="288930"/>
                                        </p:tgtEl>
                                        <p:attrNameLst>
                                          <p:attrName>style.visibility</p:attrName>
                                        </p:attrNameLst>
                                      </p:cBhvr>
                                      <p:to>
                                        <p:strVal val="visible"/>
                                      </p:to>
                                    </p:set>
                                    <p:animEffect transition="in" filter="wipe(up)">
                                      <p:cBhvr>
                                        <p:cTn id="344" dur="500"/>
                                        <p:tgtEl>
                                          <p:spTgt spid="288930"/>
                                        </p:tgtEl>
                                      </p:cBhvr>
                                    </p:animEffect>
                                  </p:childTnLst>
                                </p:cTn>
                              </p:par>
                              <p:par>
                                <p:cTn id="345" presetID="22" presetClass="entr" presetSubtype="1" fill="hold" grpId="0" nodeType="withEffect">
                                  <p:stCondLst>
                                    <p:cond delay="0"/>
                                  </p:stCondLst>
                                  <p:childTnLst>
                                    <p:set>
                                      <p:cBhvr>
                                        <p:cTn id="346" dur="1" fill="hold">
                                          <p:stCondLst>
                                            <p:cond delay="0"/>
                                          </p:stCondLst>
                                        </p:cTn>
                                        <p:tgtEl>
                                          <p:spTgt spid="288933"/>
                                        </p:tgtEl>
                                        <p:attrNameLst>
                                          <p:attrName>style.visibility</p:attrName>
                                        </p:attrNameLst>
                                      </p:cBhvr>
                                      <p:to>
                                        <p:strVal val="visible"/>
                                      </p:to>
                                    </p:set>
                                    <p:animEffect transition="in" filter="wipe(up)">
                                      <p:cBhvr>
                                        <p:cTn id="347" dur="500"/>
                                        <p:tgtEl>
                                          <p:spTgt spid="288933"/>
                                        </p:tgtEl>
                                      </p:cBhvr>
                                    </p:animEffect>
                                  </p:childTnLst>
                                </p:cTn>
                              </p:par>
                              <p:par>
                                <p:cTn id="348" presetID="1" presetClass="entr" presetSubtype="0" fill="hold" nodeType="withEffect">
                                  <p:stCondLst>
                                    <p:cond delay="0"/>
                                  </p:stCondLst>
                                  <p:childTnLst>
                                    <p:set>
                                      <p:cBhvr>
                                        <p:cTn id="349" dur="1" fill="hold">
                                          <p:stCondLst>
                                            <p:cond delay="0"/>
                                          </p:stCondLst>
                                        </p:cTn>
                                        <p:tgtEl>
                                          <p:spTgt spid="288912"/>
                                        </p:tgtEl>
                                        <p:attrNameLst>
                                          <p:attrName>style.visibility</p:attrName>
                                        </p:attrNameLst>
                                      </p:cBhvr>
                                      <p:to>
                                        <p:strVal val="visible"/>
                                      </p:to>
                                    </p:set>
                                  </p:childTnLst>
                                </p:cTn>
                              </p:par>
                              <p:par>
                                <p:cTn id="350" presetID="64" presetClass="path" presetSubtype="0" fill="remove" nodeType="withEffect">
                                  <p:stCondLst>
                                    <p:cond delay="0"/>
                                  </p:stCondLst>
                                  <p:childTnLst>
                                    <p:animMotion origin="layout" path="M -1.66667E-6 -4.81481E-6 L -0.27448 -0.2875 " pathEditMode="relative" rAng="0" ptsTypes="AA">
                                      <p:cBhvr>
                                        <p:cTn id="351" dur="500" spd="-100000" fill="hold"/>
                                        <p:tgtEl>
                                          <p:spTgt spid="288912"/>
                                        </p:tgtEl>
                                        <p:attrNameLst>
                                          <p:attrName>ppt_x</p:attrName>
                                          <p:attrName>ppt_y</p:attrName>
                                        </p:attrNameLst>
                                      </p:cBhvr>
                                      <p:rCtr x="-13733" y="-14375"/>
                                    </p:animMotion>
                                  </p:childTnLst>
                                </p:cTn>
                              </p:par>
                              <p:par>
                                <p:cTn id="352" presetID="1" presetClass="entr" presetSubtype="0" fill="hold" nodeType="withEffect">
                                  <p:stCondLst>
                                    <p:cond delay="0"/>
                                  </p:stCondLst>
                                  <p:childTnLst>
                                    <p:set>
                                      <p:cBhvr>
                                        <p:cTn id="353" dur="1" fill="hold">
                                          <p:stCondLst>
                                            <p:cond delay="0"/>
                                          </p:stCondLst>
                                        </p:cTn>
                                        <p:tgtEl>
                                          <p:spTgt spid="288913"/>
                                        </p:tgtEl>
                                        <p:attrNameLst>
                                          <p:attrName>style.visibility</p:attrName>
                                        </p:attrNameLst>
                                      </p:cBhvr>
                                      <p:to>
                                        <p:strVal val="visible"/>
                                      </p:to>
                                    </p:set>
                                  </p:childTnLst>
                                </p:cTn>
                              </p:par>
                              <p:par>
                                <p:cTn id="354" presetID="64" presetClass="path" presetSubtype="0" fill="remove" nodeType="withEffect">
                                  <p:stCondLst>
                                    <p:cond delay="0"/>
                                  </p:stCondLst>
                                  <p:childTnLst>
                                    <p:animMotion origin="layout" path="M -4.16667E-6 -2.22222E-6 L -0.09392 -0.27616 " pathEditMode="relative" rAng="0" ptsTypes="AA">
                                      <p:cBhvr>
                                        <p:cTn id="355" dur="500" spd="-100000" fill="hold"/>
                                        <p:tgtEl>
                                          <p:spTgt spid="288913"/>
                                        </p:tgtEl>
                                        <p:attrNameLst>
                                          <p:attrName>ppt_x</p:attrName>
                                          <p:attrName>ppt_y</p:attrName>
                                        </p:attrNameLst>
                                      </p:cBhvr>
                                      <p:rCtr x="-4705" y="-13819"/>
                                    </p:animMotion>
                                  </p:childTnLst>
                                </p:cTn>
                              </p:par>
                            </p:childTnLst>
                          </p:cTn>
                        </p:par>
                      </p:childTnLst>
                    </p:cTn>
                  </p:par>
                  <p:par>
                    <p:cTn id="356" fill="hold" nodeType="clickPar">
                      <p:stCondLst>
                        <p:cond delay="indefinite"/>
                      </p:stCondLst>
                      <p:childTnLst>
                        <p:par>
                          <p:cTn id="357" fill="hold" nodeType="withGroup">
                            <p:stCondLst>
                              <p:cond delay="0"/>
                            </p:stCondLst>
                            <p:childTnLst>
                              <p:par>
                                <p:cTn id="358" presetID="1" presetClass="exit" presetSubtype="0" fill="hold" grpId="2" nodeType="clickEffect">
                                  <p:stCondLst>
                                    <p:cond delay="0"/>
                                  </p:stCondLst>
                                  <p:childTnLst>
                                    <p:set>
                                      <p:cBhvr>
                                        <p:cTn id="359" dur="1" fill="hold">
                                          <p:stCondLst>
                                            <p:cond delay="0"/>
                                          </p:stCondLst>
                                        </p:cTn>
                                        <p:tgtEl>
                                          <p:spTgt spid="288927"/>
                                        </p:tgtEl>
                                        <p:attrNameLst>
                                          <p:attrName>style.visibility</p:attrName>
                                        </p:attrNameLst>
                                      </p:cBhvr>
                                      <p:to>
                                        <p:strVal val="hidden"/>
                                      </p:to>
                                    </p:set>
                                  </p:childTnLst>
                                </p:cTn>
                              </p:par>
                              <p:par>
                                <p:cTn id="360" presetID="1" presetClass="exit" presetSubtype="0" fill="hold" grpId="1" nodeType="withEffect">
                                  <p:stCondLst>
                                    <p:cond delay="0"/>
                                  </p:stCondLst>
                                  <p:childTnLst>
                                    <p:set>
                                      <p:cBhvr>
                                        <p:cTn id="361" dur="1" fill="hold">
                                          <p:stCondLst>
                                            <p:cond delay="0"/>
                                          </p:stCondLst>
                                        </p:cTn>
                                        <p:tgtEl>
                                          <p:spTgt spid="288928"/>
                                        </p:tgtEl>
                                        <p:attrNameLst>
                                          <p:attrName>style.visibility</p:attrName>
                                        </p:attrNameLst>
                                      </p:cBhvr>
                                      <p:to>
                                        <p:strVal val="hidden"/>
                                      </p:to>
                                    </p:set>
                                  </p:childTnLst>
                                </p:cTn>
                              </p:par>
                              <p:par>
                                <p:cTn id="362" presetID="1" presetClass="exit" presetSubtype="0" fill="hold" grpId="2" nodeType="withEffect">
                                  <p:stCondLst>
                                    <p:cond delay="0"/>
                                  </p:stCondLst>
                                  <p:childTnLst>
                                    <p:set>
                                      <p:cBhvr>
                                        <p:cTn id="363" dur="1" fill="hold">
                                          <p:stCondLst>
                                            <p:cond delay="0"/>
                                          </p:stCondLst>
                                        </p:cTn>
                                        <p:tgtEl>
                                          <p:spTgt spid="288929"/>
                                        </p:tgtEl>
                                        <p:attrNameLst>
                                          <p:attrName>style.visibility</p:attrName>
                                        </p:attrNameLst>
                                      </p:cBhvr>
                                      <p:to>
                                        <p:strVal val="hidden"/>
                                      </p:to>
                                    </p:set>
                                  </p:childTnLst>
                                </p:cTn>
                              </p:par>
                              <p:par>
                                <p:cTn id="364" presetID="1" presetClass="exit" presetSubtype="0" fill="hold" grpId="1" nodeType="withEffect">
                                  <p:stCondLst>
                                    <p:cond delay="0"/>
                                  </p:stCondLst>
                                  <p:childTnLst>
                                    <p:set>
                                      <p:cBhvr>
                                        <p:cTn id="365" dur="1" fill="hold">
                                          <p:stCondLst>
                                            <p:cond delay="0"/>
                                          </p:stCondLst>
                                        </p:cTn>
                                        <p:tgtEl>
                                          <p:spTgt spid="288930"/>
                                        </p:tgtEl>
                                        <p:attrNameLst>
                                          <p:attrName>style.visibility</p:attrName>
                                        </p:attrNameLst>
                                      </p:cBhvr>
                                      <p:to>
                                        <p:strVal val="hidden"/>
                                      </p:to>
                                    </p:set>
                                  </p:childTnLst>
                                </p:cTn>
                              </p:par>
                              <p:par>
                                <p:cTn id="366" presetID="1" presetClass="exit" presetSubtype="0" fill="hold" grpId="2" nodeType="withEffect">
                                  <p:stCondLst>
                                    <p:cond delay="0"/>
                                  </p:stCondLst>
                                  <p:childTnLst>
                                    <p:set>
                                      <p:cBhvr>
                                        <p:cTn id="367" dur="1" fill="hold">
                                          <p:stCondLst>
                                            <p:cond delay="0"/>
                                          </p:stCondLst>
                                        </p:cTn>
                                        <p:tgtEl>
                                          <p:spTgt spid="288931"/>
                                        </p:tgtEl>
                                        <p:attrNameLst>
                                          <p:attrName>style.visibility</p:attrName>
                                        </p:attrNameLst>
                                      </p:cBhvr>
                                      <p:to>
                                        <p:strVal val="hidden"/>
                                      </p:to>
                                    </p:set>
                                  </p:childTnLst>
                                </p:cTn>
                              </p:par>
                              <p:par>
                                <p:cTn id="368" presetID="1" presetClass="exit" presetSubtype="0" fill="hold" grpId="1" nodeType="withEffect">
                                  <p:stCondLst>
                                    <p:cond delay="0"/>
                                  </p:stCondLst>
                                  <p:childTnLst>
                                    <p:set>
                                      <p:cBhvr>
                                        <p:cTn id="369" dur="1" fill="hold">
                                          <p:stCondLst>
                                            <p:cond delay="0"/>
                                          </p:stCondLst>
                                        </p:cTn>
                                        <p:tgtEl>
                                          <p:spTgt spid="288932"/>
                                        </p:tgtEl>
                                        <p:attrNameLst>
                                          <p:attrName>style.visibility</p:attrName>
                                        </p:attrNameLst>
                                      </p:cBhvr>
                                      <p:to>
                                        <p:strVal val="hidden"/>
                                      </p:to>
                                    </p:set>
                                  </p:childTnLst>
                                </p:cTn>
                              </p:par>
                              <p:par>
                                <p:cTn id="370" presetID="1" presetClass="exit" presetSubtype="0" fill="hold" grpId="2" nodeType="withEffect">
                                  <p:stCondLst>
                                    <p:cond delay="0"/>
                                  </p:stCondLst>
                                  <p:childTnLst>
                                    <p:set>
                                      <p:cBhvr>
                                        <p:cTn id="371" dur="1" fill="hold">
                                          <p:stCondLst>
                                            <p:cond delay="0"/>
                                          </p:stCondLst>
                                        </p:cTn>
                                        <p:tgtEl>
                                          <p:spTgt spid="288949"/>
                                        </p:tgtEl>
                                        <p:attrNameLst>
                                          <p:attrName>style.visibility</p:attrName>
                                        </p:attrNameLst>
                                      </p:cBhvr>
                                      <p:to>
                                        <p:strVal val="hidden"/>
                                      </p:to>
                                    </p:set>
                                  </p:childTnLst>
                                </p:cTn>
                              </p:par>
                              <p:par>
                                <p:cTn id="372" presetID="1" presetClass="exit" presetSubtype="0" fill="hold" grpId="1" nodeType="withEffect">
                                  <p:stCondLst>
                                    <p:cond delay="0"/>
                                  </p:stCondLst>
                                  <p:childTnLst>
                                    <p:set>
                                      <p:cBhvr>
                                        <p:cTn id="373" dur="1" fill="hold">
                                          <p:stCondLst>
                                            <p:cond delay="0"/>
                                          </p:stCondLst>
                                        </p:cTn>
                                        <p:tgtEl>
                                          <p:spTgt spid="288933"/>
                                        </p:tgtEl>
                                        <p:attrNameLst>
                                          <p:attrName>style.visibility</p:attrName>
                                        </p:attrNameLst>
                                      </p:cBhvr>
                                      <p:to>
                                        <p:strVal val="hidden"/>
                                      </p:to>
                                    </p:set>
                                  </p:childTnLst>
                                </p:cTn>
                              </p:par>
                            </p:childTnLst>
                          </p:cTn>
                        </p:par>
                      </p:childTnLst>
                    </p:cTn>
                  </p:par>
                  <p:par>
                    <p:cTn id="374" fill="hold" nodeType="clickPar">
                      <p:stCondLst>
                        <p:cond delay="indefinite"/>
                      </p:stCondLst>
                      <p:childTnLst>
                        <p:par>
                          <p:cTn id="375" fill="hold" nodeType="withGroup">
                            <p:stCondLst>
                              <p:cond delay="0"/>
                            </p:stCondLst>
                            <p:childTnLst>
                              <p:par>
                                <p:cTn id="376" presetID="1" presetClass="entr" presetSubtype="0" fill="hold" nodeType="clickEffect">
                                  <p:stCondLst>
                                    <p:cond delay="0"/>
                                  </p:stCondLst>
                                  <p:childTnLst>
                                    <p:set>
                                      <p:cBhvr>
                                        <p:cTn id="377" dur="1" fill="hold">
                                          <p:stCondLst>
                                            <p:cond delay="0"/>
                                          </p:stCondLst>
                                        </p:cTn>
                                        <p:tgtEl>
                                          <p:spTgt spid="288915"/>
                                        </p:tgtEl>
                                        <p:attrNameLst>
                                          <p:attrName>style.visibility</p:attrName>
                                        </p:attrNameLst>
                                      </p:cBhvr>
                                      <p:to>
                                        <p:strVal val="visible"/>
                                      </p:to>
                                    </p:set>
                                  </p:childTnLst>
                                </p:cTn>
                              </p:par>
                              <p:par>
                                <p:cTn id="378" presetID="1" presetClass="entr" presetSubtype="0" fill="hold" grpId="0" nodeType="withEffect">
                                  <p:stCondLst>
                                    <p:cond delay="0"/>
                                  </p:stCondLst>
                                  <p:childTnLst>
                                    <p:set>
                                      <p:cBhvr>
                                        <p:cTn id="379" dur="1" fill="hold">
                                          <p:stCondLst>
                                            <p:cond delay="0"/>
                                          </p:stCondLst>
                                        </p:cTn>
                                        <p:tgtEl>
                                          <p:spTgt spid="288918"/>
                                        </p:tgtEl>
                                        <p:attrNameLst>
                                          <p:attrName>style.visibility</p:attrName>
                                        </p:attrNameLst>
                                      </p:cBhvr>
                                      <p:to>
                                        <p:strVal val="visible"/>
                                      </p:to>
                                    </p:set>
                                  </p:childTnLst>
                                </p:cTn>
                              </p:par>
                              <p:par>
                                <p:cTn id="380" presetID="1" presetClass="entr" presetSubtype="0" fill="hold" nodeType="withEffect">
                                  <p:stCondLst>
                                    <p:cond delay="0"/>
                                  </p:stCondLst>
                                  <p:childTnLst>
                                    <p:set>
                                      <p:cBhvr>
                                        <p:cTn id="381" dur="1" fill="hold">
                                          <p:stCondLst>
                                            <p:cond delay="0"/>
                                          </p:stCondLst>
                                        </p:cTn>
                                        <p:tgtEl>
                                          <p:spTgt spid="4"/>
                                        </p:tgtEl>
                                        <p:attrNameLst>
                                          <p:attrName>style.visibility</p:attrName>
                                        </p:attrNameLst>
                                      </p:cBhvr>
                                      <p:to>
                                        <p:strVal val="visible"/>
                                      </p:to>
                                    </p:set>
                                  </p:childTnLst>
                                </p:cTn>
                              </p:par>
                            </p:childTnLst>
                          </p:cTn>
                        </p:par>
                      </p:childTnLst>
                    </p:cTn>
                  </p:par>
                  <p:par>
                    <p:cTn id="382" fill="hold" nodeType="clickPar">
                      <p:stCondLst>
                        <p:cond delay="indefinite"/>
                      </p:stCondLst>
                      <p:childTnLst>
                        <p:par>
                          <p:cTn id="383" fill="hold" nodeType="withGroup">
                            <p:stCondLst>
                              <p:cond delay="0"/>
                            </p:stCondLst>
                            <p:childTnLst>
                              <p:par>
                                <p:cTn id="384" presetID="29" presetClass="path" presetSubtype="0" repeatCount="indefinite" fill="hold" nodeType="clickEffect">
                                  <p:stCondLst>
                                    <p:cond delay="0"/>
                                  </p:stCondLst>
                                  <p:endCondLst>
                                    <p:cond evt="onNext" delay="0">
                                      <p:tgtEl>
                                        <p:sldTgt/>
                                      </p:tgtEl>
                                    </p:cond>
                                  </p:endCondLst>
                                  <p:childTnLst>
                                    <p:animMotion origin="layout" path="M 2.77778E-6 -3.33333E-6 C 0.00017 -0.00069 0.00052 -0.00115 0.00052 -0.00185 C 0.00139 -0.00393 0.00139 -0.00602 0.00121 -0.00625 C 0.00052 -0.00625 -0.00035 -0.00509 -0.00104 -0.00301 C -0.00122 -0.00208 -0.00157 -0.00092 -0.00157 -0.00023 C -0.00191 0.00047 -0.00191 0.00093 -0.00191 0.00162 C -0.00191 0.00394 -0.00122 0.00602 -0.0007 0.00602 C -0.00035 0.00602 0.00017 0.00394 0.00017 0.00162 C 0.00017 0.0007 2.77778E-6 -0.00046 2.77778E-6 -0.00115 C 2.77778E-6 -0.00162 -0.00035 -0.00231 -0.0007 -0.00301 C -0.00122 -0.00509 -0.00226 -0.00625 -0.00278 -0.00625 C -0.00313 -0.00578 -0.00313 -0.00393 -0.00226 -0.00185 C -0.00191 -0.00092 -0.00157 -3.33333E-6 -0.00122 0.00047 C -0.00104 0.00093 -0.0007 0.00139 -0.00035 0.00186 C 0.00087 0.00348 0.00208 0.00417 0.00243 0.00348 C 0.0026 0.00278 0.00208 0.00116 0.00087 -0.00023 C 0.00052 -0.00092 2.77778E-6 -0.00139 -0.0007 -0.00162 C -0.00104 -0.00185 -0.00157 -0.00208 -0.00226 -0.00231 C -0.00347 -0.00277 -0.00486 -0.00277 -0.00486 -0.00185 C -0.00486 -0.00115 -0.004 -3.33333E-6 -0.00243 0.00047 C -0.00191 0.0007 -0.00122 0.0007 -0.0007 0.0007 C 2.77778E-6 0.0007 0.00017 0.00047 0.00087 0.00047 C 0.00243 -3.33333E-6 0.00364 -0.00115 0.0033 -0.00185 C 0.0033 -0.00277 0.00173 -0.00301 0.00052 -0.00231 C -0.00035 -0.00208 -0.00104 -0.00185 -0.00122 -0.00139 C -0.00191 -0.00115 -0.00226 -0.00069 -0.00243 -0.00023 C -0.00365 0.00116 -0.00434 0.00278 -0.004 0.00348 C -0.00365 0.00417 -0.00243 0.00348 -0.00122 0.00209 C -0.0007 0.00139 -0.00035 0.00047 2.77778E-6 -3.33333E-6 Z " pathEditMode="relative" rAng="0" ptsTypes="fffffffffffffffffffffffffffff">
                                      <p:cBhvr>
                                        <p:cTn id="385" dur="500" fill="hold"/>
                                        <p:tgtEl>
                                          <p:spTgt spid="4"/>
                                        </p:tgtEl>
                                        <p:attrNameLst>
                                          <p:attrName>ppt_x</p:attrName>
                                          <p:attrName>ppt_y</p:attrName>
                                        </p:attrNameLst>
                                      </p:cBhvr>
                                      <p:rCtr x="-69" y="-23"/>
                                    </p:animMotion>
                                  </p:childTnLst>
                                </p:cTn>
                              </p:par>
                            </p:childTnLst>
                          </p:cTn>
                        </p:par>
                      </p:childTnLst>
                    </p:cTn>
                  </p:par>
                  <p:par>
                    <p:cTn id="386" fill="hold" nodeType="clickPar">
                      <p:stCondLst>
                        <p:cond delay="indefinite"/>
                      </p:stCondLst>
                      <p:childTnLst>
                        <p:par>
                          <p:cTn id="387" fill="hold" nodeType="withGroup">
                            <p:stCondLst>
                              <p:cond delay="0"/>
                            </p:stCondLst>
                            <p:childTnLst>
                              <p:par>
                                <p:cTn id="388" presetID="1" presetClass="entr" presetSubtype="0" fill="hold" grpId="0" nodeType="clickEffect">
                                  <p:stCondLst>
                                    <p:cond delay="0"/>
                                  </p:stCondLst>
                                  <p:childTnLst>
                                    <p:set>
                                      <p:cBhvr>
                                        <p:cTn id="389" dur="1" fill="hold">
                                          <p:stCondLst>
                                            <p:cond delay="0"/>
                                          </p:stCondLst>
                                        </p:cTn>
                                        <p:tgtEl>
                                          <p:spTgt spid="288916"/>
                                        </p:tgtEl>
                                        <p:attrNameLst>
                                          <p:attrName>style.visibility</p:attrName>
                                        </p:attrNameLst>
                                      </p:cBhvr>
                                      <p:to>
                                        <p:strVal val="visible"/>
                                      </p:to>
                                    </p:set>
                                  </p:childTnLst>
                                </p:cTn>
                              </p:par>
                            </p:childTnLst>
                          </p:cTn>
                        </p:par>
                      </p:childTnLst>
                    </p:cTn>
                  </p:par>
                  <p:par>
                    <p:cTn id="390" fill="hold" nodeType="clickPar">
                      <p:stCondLst>
                        <p:cond delay="indefinite"/>
                      </p:stCondLst>
                      <p:childTnLst>
                        <p:par>
                          <p:cTn id="391" fill="hold" nodeType="withGroup">
                            <p:stCondLst>
                              <p:cond delay="0"/>
                            </p:stCondLst>
                            <p:childTnLst>
                              <p:par>
                                <p:cTn id="392" presetID="1" presetClass="exit" presetSubtype="0" fill="hold" nodeType="clickEffect">
                                  <p:stCondLst>
                                    <p:cond delay="0"/>
                                  </p:stCondLst>
                                  <p:childTnLst>
                                    <p:set>
                                      <p:cBhvr>
                                        <p:cTn id="393" dur="1" fill="hold">
                                          <p:stCondLst>
                                            <p:cond delay="0"/>
                                          </p:stCondLst>
                                        </p:cTn>
                                        <p:tgtEl>
                                          <p:spTgt spid="4"/>
                                        </p:tgtEl>
                                        <p:attrNameLst>
                                          <p:attrName>style.visibility</p:attrName>
                                        </p:attrNameLst>
                                      </p:cBhvr>
                                      <p:to>
                                        <p:strVal val="hidden"/>
                                      </p:to>
                                    </p:set>
                                  </p:childTnLst>
                                </p:cTn>
                              </p:par>
                            </p:childTnLst>
                          </p:cTn>
                        </p:par>
                      </p:childTnLst>
                    </p:cTn>
                  </p:par>
                  <p:par>
                    <p:cTn id="394" fill="hold" nodeType="clickPar">
                      <p:stCondLst>
                        <p:cond delay="indefinite"/>
                      </p:stCondLst>
                      <p:childTnLst>
                        <p:par>
                          <p:cTn id="395" fill="hold" nodeType="withGroup">
                            <p:stCondLst>
                              <p:cond delay="0"/>
                            </p:stCondLst>
                            <p:childTnLst>
                              <p:par>
                                <p:cTn id="396" presetID="1" presetClass="entr" presetSubtype="0" fill="hold" grpId="0" nodeType="clickEffect">
                                  <p:stCondLst>
                                    <p:cond delay="0"/>
                                  </p:stCondLst>
                                  <p:childTnLst>
                                    <p:set>
                                      <p:cBhvr>
                                        <p:cTn id="397" dur="1" fill="hold">
                                          <p:stCondLst>
                                            <p:cond delay="0"/>
                                          </p:stCondLst>
                                        </p:cTn>
                                        <p:tgtEl>
                                          <p:spTgt spid="288827"/>
                                        </p:tgtEl>
                                        <p:attrNameLst>
                                          <p:attrName>style.visibility</p:attrName>
                                        </p:attrNameLst>
                                      </p:cBhvr>
                                      <p:to>
                                        <p:strVal val="visible"/>
                                      </p:to>
                                    </p:set>
                                  </p:childTnLst>
                                </p:cTn>
                              </p:par>
                              <p:par>
                                <p:cTn id="398" presetID="1" presetClass="entr" presetSubtype="0" fill="hold" grpId="0" nodeType="withEffect">
                                  <p:stCondLst>
                                    <p:cond delay="0"/>
                                  </p:stCondLst>
                                  <p:childTnLst>
                                    <p:set>
                                      <p:cBhvr>
                                        <p:cTn id="399" dur="1" fill="hold">
                                          <p:stCondLst>
                                            <p:cond delay="0"/>
                                          </p:stCondLst>
                                        </p:cTn>
                                        <p:tgtEl>
                                          <p:spTgt spid="288828"/>
                                        </p:tgtEl>
                                        <p:attrNameLst>
                                          <p:attrName>style.visibility</p:attrName>
                                        </p:attrNameLst>
                                      </p:cBhvr>
                                      <p:to>
                                        <p:strVal val="visible"/>
                                      </p:to>
                                    </p:set>
                                  </p:childTnLst>
                                </p:cTn>
                              </p:par>
                            </p:childTnLst>
                          </p:cTn>
                        </p:par>
                      </p:childTnLst>
                    </p:cTn>
                  </p:par>
                  <p:par>
                    <p:cTn id="400" fill="hold" nodeType="clickPar">
                      <p:stCondLst>
                        <p:cond delay="indefinite"/>
                      </p:stCondLst>
                      <p:childTnLst>
                        <p:par>
                          <p:cTn id="401" fill="hold" nodeType="withGroup">
                            <p:stCondLst>
                              <p:cond delay="0"/>
                            </p:stCondLst>
                            <p:childTnLst>
                              <p:par>
                                <p:cTn id="402" presetID="1" presetClass="entr" presetSubtype="0" fill="hold" grpId="0" nodeType="clickEffect">
                                  <p:stCondLst>
                                    <p:cond delay="0"/>
                                  </p:stCondLst>
                                  <p:childTnLst>
                                    <p:set>
                                      <p:cBhvr>
                                        <p:cTn id="403" dur="1" fill="hold">
                                          <p:stCondLst>
                                            <p:cond delay="0"/>
                                          </p:stCondLst>
                                        </p:cTn>
                                        <p:tgtEl>
                                          <p:spTgt spid="288830"/>
                                        </p:tgtEl>
                                        <p:attrNameLst>
                                          <p:attrName>style.visibility</p:attrName>
                                        </p:attrNameLst>
                                      </p:cBhvr>
                                      <p:to>
                                        <p:strVal val="visible"/>
                                      </p:to>
                                    </p:set>
                                  </p:childTnLst>
                                </p:cTn>
                              </p:par>
                              <p:par>
                                <p:cTn id="404" presetID="64" presetClass="path" presetSubtype="0" fill="remove" grpId="1" nodeType="withEffect">
                                  <p:stCondLst>
                                    <p:cond delay="0"/>
                                  </p:stCondLst>
                                  <p:childTnLst>
                                    <p:animMotion origin="layout" path="M 3.05556E-6 2.96296E-6 L 0.00156 -0.10973 " pathEditMode="relative" rAng="0" ptsTypes="AA">
                                      <p:cBhvr>
                                        <p:cTn id="405" dur="500" spd="-100000" fill="hold"/>
                                        <p:tgtEl>
                                          <p:spTgt spid="288830"/>
                                        </p:tgtEl>
                                        <p:attrNameLst>
                                          <p:attrName>ppt_x</p:attrName>
                                          <p:attrName>ppt_y</p:attrName>
                                        </p:attrNameLst>
                                      </p:cBhvr>
                                      <p:rCtr x="69" y="-5486"/>
                                    </p:animMotion>
                                  </p:childTnLst>
                                </p:cTn>
                              </p:par>
                            </p:childTnLst>
                          </p:cTn>
                        </p:par>
                        <p:par>
                          <p:cTn id="406" fill="hold" nodeType="afterGroup">
                            <p:stCondLst>
                              <p:cond delay="500"/>
                            </p:stCondLst>
                            <p:childTnLst>
                              <p:par>
                                <p:cTn id="407" presetID="1" presetClass="entr" presetSubtype="0" fill="hold" grpId="0" nodeType="afterEffect">
                                  <p:stCondLst>
                                    <p:cond delay="0"/>
                                  </p:stCondLst>
                                  <p:childTnLst>
                                    <p:set>
                                      <p:cBhvr>
                                        <p:cTn id="408" dur="1" fill="hold">
                                          <p:stCondLst>
                                            <p:cond delay="0"/>
                                          </p:stCondLst>
                                        </p:cTn>
                                        <p:tgtEl>
                                          <p:spTgt spid="288829"/>
                                        </p:tgtEl>
                                        <p:attrNameLst>
                                          <p:attrName>style.visibility</p:attrName>
                                        </p:attrNameLst>
                                      </p:cBhvr>
                                      <p:to>
                                        <p:strVal val="visible"/>
                                      </p:to>
                                    </p:set>
                                  </p:childTnLst>
                                </p:cTn>
                              </p:par>
                              <p:par>
                                <p:cTn id="409" presetID="1" presetClass="entr" presetSubtype="0" fill="hold" grpId="0" nodeType="withEffect">
                                  <p:stCondLst>
                                    <p:cond delay="0"/>
                                  </p:stCondLst>
                                  <p:childTnLst>
                                    <p:set>
                                      <p:cBhvr>
                                        <p:cTn id="410" dur="1" fill="hold">
                                          <p:stCondLst>
                                            <p:cond delay="0"/>
                                          </p:stCondLst>
                                        </p:cTn>
                                        <p:tgtEl>
                                          <p:spTgt spid="288854"/>
                                        </p:tgtEl>
                                        <p:attrNameLst>
                                          <p:attrName>style.visibility</p:attrName>
                                        </p:attrNameLst>
                                      </p:cBhvr>
                                      <p:to>
                                        <p:strVal val="visible"/>
                                      </p:to>
                                    </p:set>
                                  </p:childTnLst>
                                </p:cTn>
                              </p:par>
                            </p:childTnLst>
                          </p:cTn>
                        </p:par>
                      </p:childTnLst>
                    </p:cTn>
                  </p:par>
                  <p:par>
                    <p:cTn id="411" fill="hold" nodeType="clickPar">
                      <p:stCondLst>
                        <p:cond delay="indefinite"/>
                      </p:stCondLst>
                      <p:childTnLst>
                        <p:par>
                          <p:cTn id="412" fill="hold" nodeType="withGroup">
                            <p:stCondLst>
                              <p:cond delay="0"/>
                            </p:stCondLst>
                            <p:childTnLst>
                              <p:par>
                                <p:cTn id="413" presetID="1" presetClass="entr" presetSubtype="0" fill="hold" grpId="0" nodeType="clickEffect">
                                  <p:stCondLst>
                                    <p:cond delay="0"/>
                                  </p:stCondLst>
                                  <p:childTnLst>
                                    <p:set>
                                      <p:cBhvr>
                                        <p:cTn id="414" dur="1" fill="hold">
                                          <p:stCondLst>
                                            <p:cond delay="0"/>
                                          </p:stCondLst>
                                        </p:cTn>
                                        <p:tgtEl>
                                          <p:spTgt spid="288800"/>
                                        </p:tgtEl>
                                        <p:attrNameLst>
                                          <p:attrName>style.visibility</p:attrName>
                                        </p:attrNameLst>
                                      </p:cBhvr>
                                      <p:to>
                                        <p:strVal val="visible"/>
                                      </p:to>
                                    </p:set>
                                  </p:childTnLst>
                                </p:cTn>
                              </p:par>
                              <p:par>
                                <p:cTn id="415" presetID="64" presetClass="path" presetSubtype="0" fill="remove" grpId="1" nodeType="withEffect">
                                  <p:stCondLst>
                                    <p:cond delay="0"/>
                                  </p:stCondLst>
                                  <p:childTnLst>
                                    <p:animMotion origin="layout" path="M 5.55112E-17 2.96296E-6 L 0.53681 -0.10787 " pathEditMode="relative" rAng="0" ptsTypes="AA">
                                      <p:cBhvr>
                                        <p:cTn id="416" dur="500" spd="-100000" fill="hold"/>
                                        <p:tgtEl>
                                          <p:spTgt spid="288800"/>
                                        </p:tgtEl>
                                        <p:attrNameLst>
                                          <p:attrName>ppt_x</p:attrName>
                                          <p:attrName>ppt_y</p:attrName>
                                        </p:attrNameLst>
                                      </p:cBhvr>
                                      <p:rCtr x="26840" y="-5394"/>
                                    </p:animMotion>
                                  </p:childTnLst>
                                </p:cTn>
                              </p:par>
                            </p:childTnLst>
                          </p:cTn>
                        </p:par>
                        <p:par>
                          <p:cTn id="417" fill="hold" nodeType="afterGroup">
                            <p:stCondLst>
                              <p:cond delay="500"/>
                            </p:stCondLst>
                            <p:childTnLst>
                              <p:par>
                                <p:cTn id="418" presetID="1" presetClass="entr" presetSubtype="0" fill="hold" grpId="0" nodeType="afterEffect">
                                  <p:stCondLst>
                                    <p:cond delay="0"/>
                                  </p:stCondLst>
                                  <p:childTnLst>
                                    <p:set>
                                      <p:cBhvr>
                                        <p:cTn id="419" dur="1" fill="hold">
                                          <p:stCondLst>
                                            <p:cond delay="0"/>
                                          </p:stCondLst>
                                        </p:cTn>
                                        <p:tgtEl>
                                          <p:spTgt spid="288831"/>
                                        </p:tgtEl>
                                        <p:attrNameLst>
                                          <p:attrName>style.visibility</p:attrName>
                                        </p:attrNameLst>
                                      </p:cBhvr>
                                      <p:to>
                                        <p:strVal val="visible"/>
                                      </p:to>
                                    </p:set>
                                  </p:childTnLst>
                                </p:cTn>
                              </p:par>
                              <p:par>
                                <p:cTn id="420" presetID="1" presetClass="entr" presetSubtype="0" fill="hold" grpId="0" nodeType="withEffect">
                                  <p:stCondLst>
                                    <p:cond delay="0"/>
                                  </p:stCondLst>
                                  <p:childTnLst>
                                    <p:set>
                                      <p:cBhvr>
                                        <p:cTn id="421" dur="1" fill="hold">
                                          <p:stCondLst>
                                            <p:cond delay="0"/>
                                          </p:stCondLst>
                                        </p:cTn>
                                        <p:tgtEl>
                                          <p:spTgt spid="288832"/>
                                        </p:tgtEl>
                                        <p:attrNameLst>
                                          <p:attrName>style.visibility</p:attrName>
                                        </p:attrNameLst>
                                      </p:cBhvr>
                                      <p:to>
                                        <p:strVal val="visible"/>
                                      </p:to>
                                    </p:set>
                                  </p:childTnLst>
                                </p:cTn>
                              </p:par>
                            </p:childTnLst>
                          </p:cTn>
                        </p:par>
                      </p:childTnLst>
                    </p:cTn>
                  </p:par>
                  <p:par>
                    <p:cTn id="422" fill="hold" nodeType="clickPar">
                      <p:stCondLst>
                        <p:cond delay="indefinite"/>
                      </p:stCondLst>
                      <p:childTnLst>
                        <p:par>
                          <p:cTn id="423" fill="hold" nodeType="withGroup">
                            <p:stCondLst>
                              <p:cond delay="0"/>
                            </p:stCondLst>
                            <p:childTnLst>
                              <p:par>
                                <p:cTn id="424" presetID="1" presetClass="entr" presetSubtype="0" fill="hold" grpId="0" nodeType="clickEffect">
                                  <p:stCondLst>
                                    <p:cond delay="0"/>
                                  </p:stCondLst>
                                  <p:childTnLst>
                                    <p:set>
                                      <p:cBhvr>
                                        <p:cTn id="425" dur="1" fill="hold">
                                          <p:stCondLst>
                                            <p:cond delay="0"/>
                                          </p:stCondLst>
                                        </p:cTn>
                                        <p:tgtEl>
                                          <p:spTgt spid="288834"/>
                                        </p:tgtEl>
                                        <p:attrNameLst>
                                          <p:attrName>style.visibility</p:attrName>
                                        </p:attrNameLst>
                                      </p:cBhvr>
                                      <p:to>
                                        <p:strVal val="visible"/>
                                      </p:to>
                                    </p:set>
                                  </p:childTnLst>
                                </p:cTn>
                              </p:par>
                              <p:par>
                                <p:cTn id="426" presetID="1" presetClass="entr" presetSubtype="0" fill="hold" grpId="0" nodeType="withEffect">
                                  <p:stCondLst>
                                    <p:cond delay="0"/>
                                  </p:stCondLst>
                                  <p:childTnLst>
                                    <p:set>
                                      <p:cBhvr>
                                        <p:cTn id="427" dur="1" fill="hold">
                                          <p:stCondLst>
                                            <p:cond delay="0"/>
                                          </p:stCondLst>
                                        </p:cTn>
                                        <p:tgtEl>
                                          <p:spTgt spid="288837"/>
                                        </p:tgtEl>
                                        <p:attrNameLst>
                                          <p:attrName>style.visibility</p:attrName>
                                        </p:attrNameLst>
                                      </p:cBhvr>
                                      <p:to>
                                        <p:strVal val="visible"/>
                                      </p:to>
                                    </p:set>
                                  </p:childTnLst>
                                </p:cTn>
                              </p:par>
                              <p:par>
                                <p:cTn id="428" presetID="64" presetClass="path" presetSubtype="0" fill="remove" grpId="1" nodeType="withEffect">
                                  <p:stCondLst>
                                    <p:cond delay="0"/>
                                  </p:stCondLst>
                                  <p:childTnLst>
                                    <p:animMotion origin="layout" path="M 5.55556E-7 2.96296E-6 L -0.45885 -0.03519 " pathEditMode="relative" rAng="0" ptsTypes="AA">
                                      <p:cBhvr>
                                        <p:cTn id="429" dur="500" spd="-100000" fill="hold"/>
                                        <p:tgtEl>
                                          <p:spTgt spid="288837"/>
                                        </p:tgtEl>
                                        <p:attrNameLst>
                                          <p:attrName>ppt_x</p:attrName>
                                          <p:attrName>ppt_y</p:attrName>
                                        </p:attrNameLst>
                                      </p:cBhvr>
                                      <p:rCtr x="-22951" y="-1759"/>
                                    </p:animMotion>
                                  </p:childTnLst>
                                </p:cTn>
                              </p:par>
                            </p:childTnLst>
                          </p:cTn>
                        </p:par>
                        <p:par>
                          <p:cTn id="430" fill="hold" nodeType="afterGroup">
                            <p:stCondLst>
                              <p:cond delay="500"/>
                            </p:stCondLst>
                            <p:childTnLst>
                              <p:par>
                                <p:cTn id="431" presetID="1" presetClass="entr" presetSubtype="0" fill="hold" grpId="0" nodeType="afterEffect">
                                  <p:stCondLst>
                                    <p:cond delay="0"/>
                                  </p:stCondLst>
                                  <p:childTnLst>
                                    <p:set>
                                      <p:cBhvr>
                                        <p:cTn id="432" dur="1" fill="hold">
                                          <p:stCondLst>
                                            <p:cond delay="0"/>
                                          </p:stCondLst>
                                        </p:cTn>
                                        <p:tgtEl>
                                          <p:spTgt spid="288835"/>
                                        </p:tgtEl>
                                        <p:attrNameLst>
                                          <p:attrName>style.visibility</p:attrName>
                                        </p:attrNameLst>
                                      </p:cBhvr>
                                      <p:to>
                                        <p:strVal val="visible"/>
                                      </p:to>
                                    </p:set>
                                  </p:childTnLst>
                                </p:cTn>
                              </p:par>
                              <p:par>
                                <p:cTn id="433" presetID="1" presetClass="entr" presetSubtype="0" fill="hold" grpId="0" nodeType="withEffect">
                                  <p:stCondLst>
                                    <p:cond delay="0"/>
                                  </p:stCondLst>
                                  <p:childTnLst>
                                    <p:set>
                                      <p:cBhvr>
                                        <p:cTn id="434" dur="1" fill="hold">
                                          <p:stCondLst>
                                            <p:cond delay="0"/>
                                          </p:stCondLst>
                                        </p:cTn>
                                        <p:tgtEl>
                                          <p:spTgt spid="288836"/>
                                        </p:tgtEl>
                                        <p:attrNameLst>
                                          <p:attrName>style.visibility</p:attrName>
                                        </p:attrNameLst>
                                      </p:cBhvr>
                                      <p:to>
                                        <p:strVal val="visible"/>
                                      </p:to>
                                    </p:set>
                                  </p:childTnLst>
                                </p:cTn>
                              </p:par>
                            </p:childTnLst>
                          </p:cTn>
                        </p:par>
                      </p:childTnLst>
                    </p:cTn>
                  </p:par>
                  <p:par>
                    <p:cTn id="435" fill="hold" nodeType="clickPar">
                      <p:stCondLst>
                        <p:cond delay="indefinite"/>
                      </p:stCondLst>
                      <p:childTnLst>
                        <p:par>
                          <p:cTn id="436" fill="hold" nodeType="withGroup">
                            <p:stCondLst>
                              <p:cond delay="0"/>
                            </p:stCondLst>
                            <p:childTnLst>
                              <p:par>
                                <p:cTn id="437" presetID="1" presetClass="entr" presetSubtype="0" fill="hold" grpId="0" nodeType="clickEffect">
                                  <p:stCondLst>
                                    <p:cond delay="0"/>
                                  </p:stCondLst>
                                  <p:childTnLst>
                                    <p:set>
                                      <p:cBhvr>
                                        <p:cTn id="438" dur="1" fill="hold">
                                          <p:stCondLst>
                                            <p:cond delay="0"/>
                                          </p:stCondLst>
                                        </p:cTn>
                                        <p:tgtEl>
                                          <p:spTgt spid="288839"/>
                                        </p:tgtEl>
                                        <p:attrNameLst>
                                          <p:attrName>style.visibility</p:attrName>
                                        </p:attrNameLst>
                                      </p:cBhvr>
                                      <p:to>
                                        <p:strVal val="visible"/>
                                      </p:to>
                                    </p:set>
                                  </p:childTnLst>
                                </p:cTn>
                              </p:par>
                              <p:par>
                                <p:cTn id="439" presetID="1" presetClass="entr" presetSubtype="0" fill="hold" grpId="0" nodeType="withEffect">
                                  <p:stCondLst>
                                    <p:cond delay="0"/>
                                  </p:stCondLst>
                                  <p:childTnLst>
                                    <p:set>
                                      <p:cBhvr>
                                        <p:cTn id="440" dur="1" fill="hold">
                                          <p:stCondLst>
                                            <p:cond delay="0"/>
                                          </p:stCondLst>
                                        </p:cTn>
                                        <p:tgtEl>
                                          <p:spTgt spid="288855"/>
                                        </p:tgtEl>
                                        <p:attrNameLst>
                                          <p:attrName>style.visibility</p:attrName>
                                        </p:attrNameLst>
                                      </p:cBhvr>
                                      <p:to>
                                        <p:strVal val="visible"/>
                                      </p:to>
                                    </p:set>
                                  </p:childTnLst>
                                </p:cTn>
                              </p:par>
                              <p:par>
                                <p:cTn id="441" presetID="1" presetClass="entr" presetSubtype="0" fill="hold" nodeType="withEffect">
                                  <p:stCondLst>
                                    <p:cond delay="0"/>
                                  </p:stCondLst>
                                  <p:childTnLst>
                                    <p:set>
                                      <p:cBhvr>
                                        <p:cTn id="442" dur="1" fill="hold">
                                          <p:stCondLst>
                                            <p:cond delay="0"/>
                                          </p:stCondLst>
                                        </p:cTn>
                                        <p:tgtEl>
                                          <p:spTgt spid="5"/>
                                        </p:tgtEl>
                                        <p:attrNameLst>
                                          <p:attrName>style.visibility</p:attrName>
                                        </p:attrNameLst>
                                      </p:cBhvr>
                                      <p:to>
                                        <p:strVal val="visible"/>
                                      </p:to>
                                    </p:set>
                                  </p:childTnLst>
                                </p:cTn>
                              </p:par>
                            </p:childTnLst>
                          </p:cTn>
                        </p:par>
                      </p:childTnLst>
                    </p:cTn>
                  </p:par>
                  <p:par>
                    <p:cTn id="443" fill="hold" nodeType="clickPar">
                      <p:stCondLst>
                        <p:cond delay="indefinite"/>
                      </p:stCondLst>
                      <p:childTnLst>
                        <p:par>
                          <p:cTn id="444" fill="hold" nodeType="withGroup">
                            <p:stCondLst>
                              <p:cond delay="0"/>
                            </p:stCondLst>
                            <p:childTnLst>
                              <p:par>
                                <p:cTn id="445" presetID="29" presetClass="path" presetSubtype="0" repeatCount="indefinite" fill="hold" nodeType="clickEffect">
                                  <p:stCondLst>
                                    <p:cond delay="0"/>
                                  </p:stCondLst>
                                  <p:endCondLst>
                                    <p:cond evt="onNext" delay="0">
                                      <p:tgtEl>
                                        <p:sldTgt/>
                                      </p:tgtEl>
                                    </p:cond>
                                  </p:endCondLst>
                                  <p:childTnLst>
                                    <p:animMotion origin="layout" path="M 2.77778E-6 -3.33333E-6 C 0.00017 -0.00069 0.00052 -0.00115 0.00052 -0.00185 C 0.00139 -0.00393 0.00139 -0.00602 0.00121 -0.00625 C 0.00052 -0.00625 -0.00035 -0.00509 -0.00104 -0.00301 C -0.00122 -0.00208 -0.00157 -0.00092 -0.00157 -0.00023 C -0.00191 0.00047 -0.00191 0.00093 -0.00191 0.00162 C -0.00191 0.00394 -0.00122 0.00602 -0.0007 0.00602 C -0.00035 0.00602 0.00017 0.00394 0.00017 0.00162 C 0.00017 0.0007 2.77778E-6 -0.00046 2.77778E-6 -0.00115 C 2.77778E-6 -0.00162 -0.00035 -0.00231 -0.0007 -0.00301 C -0.00122 -0.00509 -0.00226 -0.00625 -0.00278 -0.00625 C -0.00313 -0.00578 -0.00313 -0.00393 -0.00226 -0.00185 C -0.00191 -0.00092 -0.00157 -3.33333E-6 -0.00122 0.00047 C -0.00104 0.00093 -0.0007 0.00139 -0.00035 0.00186 C 0.00087 0.00348 0.00208 0.00417 0.00243 0.00348 C 0.0026 0.00278 0.00208 0.00116 0.00087 -0.00023 C 0.00052 -0.00092 2.77778E-6 -0.00139 -0.0007 -0.00162 C -0.00104 -0.00185 -0.00157 -0.00208 -0.00226 -0.00231 C -0.00347 -0.00277 -0.00486 -0.00277 -0.00486 -0.00185 C -0.00486 -0.00115 -0.004 -3.33333E-6 -0.00243 0.00047 C -0.00191 0.0007 -0.00122 0.0007 -0.0007 0.0007 C 2.77778E-6 0.0007 0.00017 0.00047 0.00087 0.00047 C 0.00243 -3.33333E-6 0.00364 -0.00115 0.0033 -0.00185 C 0.0033 -0.00277 0.00173 -0.00301 0.00052 -0.00231 C -0.00035 -0.00208 -0.00104 -0.00185 -0.00122 -0.00139 C -0.00191 -0.00115 -0.00226 -0.00069 -0.00243 -0.00023 C -0.00365 0.00116 -0.00434 0.00278 -0.004 0.00348 C -0.00365 0.00417 -0.00243 0.00348 -0.00122 0.00209 C -0.0007 0.00139 -0.00035 0.00047 2.77778E-6 -3.33333E-6 Z " pathEditMode="relative" rAng="0" ptsTypes="fffffffffffffffffffffffffffff">
                                      <p:cBhvr>
                                        <p:cTn id="446" dur="500" fill="hold"/>
                                        <p:tgtEl>
                                          <p:spTgt spid="5"/>
                                        </p:tgtEl>
                                        <p:attrNameLst>
                                          <p:attrName>ppt_x</p:attrName>
                                          <p:attrName>ppt_y</p:attrName>
                                        </p:attrNameLst>
                                      </p:cBhvr>
                                      <p:rCtr x="-69" y="-23"/>
                                    </p:animMotion>
                                  </p:childTnLst>
                                </p:cTn>
                              </p:par>
                            </p:childTnLst>
                          </p:cTn>
                        </p:par>
                      </p:childTnLst>
                    </p:cTn>
                  </p:par>
                  <p:par>
                    <p:cTn id="447" fill="hold" nodeType="clickPar">
                      <p:stCondLst>
                        <p:cond delay="indefinite"/>
                      </p:stCondLst>
                      <p:childTnLst>
                        <p:par>
                          <p:cTn id="448" fill="hold" nodeType="withGroup">
                            <p:stCondLst>
                              <p:cond delay="0"/>
                            </p:stCondLst>
                            <p:childTnLst>
                              <p:par>
                                <p:cTn id="449" presetID="1" presetClass="entr" presetSubtype="0" fill="hold" grpId="0" nodeType="clickEffect">
                                  <p:stCondLst>
                                    <p:cond delay="0"/>
                                  </p:stCondLst>
                                  <p:childTnLst>
                                    <p:set>
                                      <p:cBhvr>
                                        <p:cTn id="450" dur="1" fill="hold">
                                          <p:stCondLst>
                                            <p:cond delay="0"/>
                                          </p:stCondLst>
                                        </p:cTn>
                                        <p:tgtEl>
                                          <p:spTgt spid="288838"/>
                                        </p:tgtEl>
                                        <p:attrNameLst>
                                          <p:attrName>style.visibility</p:attrName>
                                        </p:attrNameLst>
                                      </p:cBhvr>
                                      <p:to>
                                        <p:strVal val="visible"/>
                                      </p:to>
                                    </p:set>
                                  </p:childTnLst>
                                </p:cTn>
                              </p:par>
                            </p:childTnLst>
                          </p:cTn>
                        </p:par>
                      </p:childTnLst>
                    </p:cTn>
                  </p:par>
                  <p:par>
                    <p:cTn id="451" fill="hold" nodeType="clickPar">
                      <p:stCondLst>
                        <p:cond delay="indefinite"/>
                      </p:stCondLst>
                      <p:childTnLst>
                        <p:par>
                          <p:cTn id="452" fill="hold" nodeType="withGroup">
                            <p:stCondLst>
                              <p:cond delay="0"/>
                            </p:stCondLst>
                            <p:childTnLst>
                              <p:par>
                                <p:cTn id="453" presetID="1" presetClass="entr" presetSubtype="0" fill="hold" grpId="0" nodeType="clickEffect">
                                  <p:stCondLst>
                                    <p:cond delay="0"/>
                                  </p:stCondLst>
                                  <p:childTnLst>
                                    <p:set>
                                      <p:cBhvr>
                                        <p:cTn id="454" dur="1" fill="hold">
                                          <p:stCondLst>
                                            <p:cond delay="0"/>
                                          </p:stCondLst>
                                        </p:cTn>
                                        <p:tgtEl>
                                          <p:spTgt spid="288840"/>
                                        </p:tgtEl>
                                        <p:attrNameLst>
                                          <p:attrName>style.visibility</p:attrName>
                                        </p:attrNameLst>
                                      </p:cBhvr>
                                      <p:to>
                                        <p:strVal val="visible"/>
                                      </p:to>
                                    </p:set>
                                  </p:childTnLst>
                                </p:cTn>
                              </p:par>
                            </p:childTnLst>
                          </p:cTn>
                        </p:par>
                      </p:childTnLst>
                    </p:cTn>
                  </p:par>
                  <p:par>
                    <p:cTn id="455" fill="hold" nodeType="clickPar">
                      <p:stCondLst>
                        <p:cond delay="indefinite"/>
                      </p:stCondLst>
                      <p:childTnLst>
                        <p:par>
                          <p:cTn id="456" fill="hold" nodeType="withGroup">
                            <p:stCondLst>
                              <p:cond delay="0"/>
                            </p:stCondLst>
                            <p:childTnLst>
                              <p:par>
                                <p:cTn id="457" presetID="1" presetClass="exit" presetSubtype="0" fill="hold" grpId="1" nodeType="clickEffect">
                                  <p:stCondLst>
                                    <p:cond delay="0"/>
                                  </p:stCondLst>
                                  <p:childTnLst>
                                    <p:set>
                                      <p:cBhvr>
                                        <p:cTn id="458" dur="1" fill="hold">
                                          <p:stCondLst>
                                            <p:cond delay="0"/>
                                          </p:stCondLst>
                                        </p:cTn>
                                        <p:tgtEl>
                                          <p:spTgt spid="288886"/>
                                        </p:tgtEl>
                                        <p:attrNameLst>
                                          <p:attrName>style.visibility</p:attrName>
                                        </p:attrNameLst>
                                      </p:cBhvr>
                                      <p:to>
                                        <p:strVal val="hidden"/>
                                      </p:to>
                                    </p:set>
                                  </p:childTnLst>
                                </p:cTn>
                              </p:par>
                              <p:par>
                                <p:cTn id="459" presetID="1" presetClass="exit" presetSubtype="0" fill="hold" grpId="1" nodeType="withEffect">
                                  <p:stCondLst>
                                    <p:cond delay="0"/>
                                  </p:stCondLst>
                                  <p:childTnLst>
                                    <p:set>
                                      <p:cBhvr>
                                        <p:cTn id="460" dur="1" fill="hold">
                                          <p:stCondLst>
                                            <p:cond delay="0"/>
                                          </p:stCondLst>
                                        </p:cTn>
                                        <p:tgtEl>
                                          <p:spTgt spid="288887"/>
                                        </p:tgtEl>
                                        <p:attrNameLst>
                                          <p:attrName>style.visibility</p:attrName>
                                        </p:attrNameLst>
                                      </p:cBhvr>
                                      <p:to>
                                        <p:strVal val="hidden"/>
                                      </p:to>
                                    </p:set>
                                  </p:childTnLst>
                                </p:cTn>
                              </p:par>
                              <p:par>
                                <p:cTn id="461" presetID="1" presetClass="exit" presetSubtype="0" fill="hold" nodeType="withEffect">
                                  <p:stCondLst>
                                    <p:cond delay="0"/>
                                  </p:stCondLst>
                                  <p:childTnLst>
                                    <p:set>
                                      <p:cBhvr>
                                        <p:cTn id="462" dur="1" fill="hold">
                                          <p:stCondLst>
                                            <p:cond delay="0"/>
                                          </p:stCondLst>
                                        </p:cTn>
                                        <p:tgtEl>
                                          <p:spTgt spid="5"/>
                                        </p:tgtEl>
                                        <p:attrNameLst>
                                          <p:attrName>style.visibility</p:attrName>
                                        </p:attrNameLst>
                                      </p:cBhvr>
                                      <p:to>
                                        <p:strVal val="hidden"/>
                                      </p:to>
                                    </p:set>
                                  </p:childTnLst>
                                </p:cTn>
                              </p:par>
                            </p:childTnLst>
                          </p:cTn>
                        </p:par>
                      </p:childTnLst>
                    </p:cTn>
                  </p:par>
                  <p:par>
                    <p:cTn id="463" fill="hold" nodeType="clickPar">
                      <p:stCondLst>
                        <p:cond delay="indefinite"/>
                      </p:stCondLst>
                      <p:childTnLst>
                        <p:par>
                          <p:cTn id="464" fill="hold" nodeType="withGroup">
                            <p:stCondLst>
                              <p:cond delay="0"/>
                            </p:stCondLst>
                            <p:childTnLst>
                              <p:par>
                                <p:cTn id="465" presetID="1" presetClass="entr" presetSubtype="0" fill="hold" grpId="0" nodeType="clickEffect">
                                  <p:stCondLst>
                                    <p:cond delay="0"/>
                                  </p:stCondLst>
                                  <p:childTnLst>
                                    <p:set>
                                      <p:cBhvr>
                                        <p:cTn id="466" dur="1" fill="hold">
                                          <p:stCondLst>
                                            <p:cond delay="0"/>
                                          </p:stCondLst>
                                        </p:cTn>
                                        <p:tgtEl>
                                          <p:spTgt spid="288845"/>
                                        </p:tgtEl>
                                        <p:attrNameLst>
                                          <p:attrName>style.visibility</p:attrName>
                                        </p:attrNameLst>
                                      </p:cBhvr>
                                      <p:to>
                                        <p:strVal val="visible"/>
                                      </p:to>
                                    </p:set>
                                  </p:childTnLst>
                                </p:cTn>
                              </p:par>
                              <p:par>
                                <p:cTn id="467" presetID="42" presetClass="path" presetSubtype="0" fill="remove" grpId="1" nodeType="withEffect">
                                  <p:stCondLst>
                                    <p:cond delay="0"/>
                                  </p:stCondLst>
                                  <p:childTnLst>
                                    <p:animMotion origin="layout" path="M 2.77778E-6 3.7037E-6 L -0.14115 0.37639 " pathEditMode="relative" rAng="0" ptsTypes="AA">
                                      <p:cBhvr>
                                        <p:cTn id="468" dur="500" spd="-100000" fill="hold"/>
                                        <p:tgtEl>
                                          <p:spTgt spid="288845"/>
                                        </p:tgtEl>
                                        <p:attrNameLst>
                                          <p:attrName>ppt_x</p:attrName>
                                          <p:attrName>ppt_y</p:attrName>
                                        </p:attrNameLst>
                                      </p:cBhvr>
                                      <p:rCtr x="-7066" y="18819"/>
                                    </p:animMotion>
                                  </p:childTnLst>
                                </p:cTn>
                              </p:par>
                            </p:childTnLst>
                          </p:cTn>
                        </p:par>
                        <p:par>
                          <p:cTn id="469" fill="hold" nodeType="afterGroup">
                            <p:stCondLst>
                              <p:cond delay="500"/>
                            </p:stCondLst>
                            <p:childTnLst>
                              <p:par>
                                <p:cTn id="470" presetID="1" presetClass="entr" presetSubtype="0" fill="hold" grpId="0" nodeType="afterEffect">
                                  <p:stCondLst>
                                    <p:cond delay="0"/>
                                  </p:stCondLst>
                                  <p:childTnLst>
                                    <p:set>
                                      <p:cBhvr>
                                        <p:cTn id="471" dur="1" fill="hold">
                                          <p:stCondLst>
                                            <p:cond delay="0"/>
                                          </p:stCondLst>
                                        </p:cTn>
                                        <p:tgtEl>
                                          <p:spTgt spid="288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92" grpId="0"/>
      <p:bldP spid="288775" grpId="0"/>
      <p:bldP spid="288776" grpId="0"/>
      <p:bldP spid="288783" grpId="0" animBg="1"/>
      <p:bldP spid="288800" grpId="0"/>
      <p:bldP spid="288800" grpId="1"/>
      <p:bldP spid="288808" grpId="0"/>
      <p:bldP spid="288809" grpId="0"/>
      <p:bldP spid="288811" grpId="0"/>
      <p:bldP spid="288813" grpId="0"/>
      <p:bldP spid="288814" grpId="0"/>
      <p:bldP spid="288819" grpId="0"/>
      <p:bldP spid="288823" grpId="0"/>
      <p:bldP spid="288824" grpId="0"/>
      <p:bldP spid="288825" grpId="0"/>
      <p:bldP spid="288826" grpId="0"/>
      <p:bldP spid="288827" grpId="0"/>
      <p:bldP spid="288828" grpId="0"/>
      <p:bldP spid="288829" grpId="0"/>
      <p:bldP spid="288830" grpId="0"/>
      <p:bldP spid="288830" grpId="1"/>
      <p:bldP spid="288821" grpId="0"/>
      <p:bldP spid="288822" grpId="0"/>
      <p:bldP spid="288831" grpId="0"/>
      <p:bldP spid="288832" grpId="0"/>
      <p:bldP spid="288834" grpId="0"/>
      <p:bldP spid="288835" grpId="0"/>
      <p:bldP spid="288836" grpId="0"/>
      <p:bldP spid="288837" grpId="0"/>
      <p:bldP spid="288837" grpId="1"/>
      <p:bldP spid="288838" grpId="0"/>
      <p:bldP spid="288839" grpId="0"/>
      <p:bldP spid="288840" grpId="0"/>
      <p:bldP spid="288844" grpId="0"/>
      <p:bldP spid="288845" grpId="0"/>
      <p:bldP spid="288845" grpId="1"/>
      <p:bldP spid="288846" grpId="0" animBg="1"/>
      <p:bldP spid="288847" grpId="0" animBg="1"/>
      <p:bldP spid="288848" grpId="0" animBg="1"/>
      <p:bldP spid="288849" grpId="0" animBg="1"/>
      <p:bldP spid="288850" grpId="0" animBg="1"/>
      <p:bldP spid="288851" grpId="0" animBg="1"/>
      <p:bldP spid="288854" grpId="0" animBg="1"/>
      <p:bldP spid="288855" grpId="0" animBg="1"/>
      <p:bldP spid="288856" grpId="0"/>
      <p:bldP spid="288858" grpId="0"/>
      <p:bldP spid="288880" grpId="0"/>
      <p:bldP spid="288880" grpId="1"/>
      <p:bldP spid="288881" grpId="0"/>
      <p:bldP spid="288881" grpId="1"/>
      <p:bldP spid="288882" grpId="0"/>
      <p:bldP spid="288882" grpId="1"/>
      <p:bldP spid="288883" grpId="0"/>
      <p:bldP spid="288883" grpId="1"/>
      <p:bldP spid="288884" grpId="0"/>
      <p:bldP spid="288884" grpId="1"/>
      <p:bldP spid="288885" grpId="0"/>
      <p:bldP spid="288885" grpId="1"/>
      <p:bldP spid="288886" grpId="0"/>
      <p:bldP spid="288886" grpId="1"/>
      <p:bldP spid="288887" grpId="0"/>
      <p:bldP spid="288887" grpId="1"/>
      <p:bldP spid="288888" grpId="0" animBg="1"/>
      <p:bldP spid="288888" grpId="1" animBg="1"/>
      <p:bldP spid="288888" grpId="2" animBg="1"/>
      <p:bldP spid="288888" grpId="3" animBg="1"/>
      <p:bldP spid="288889" grpId="0" animBg="1"/>
      <p:bldP spid="288889" grpId="1" animBg="1"/>
      <p:bldP spid="288889" grpId="2" animBg="1"/>
      <p:bldP spid="288890" grpId="0" animBg="1"/>
      <p:bldP spid="288890" grpId="1" animBg="1"/>
      <p:bldP spid="288890" grpId="2" animBg="1"/>
      <p:bldP spid="288891" grpId="0" animBg="1"/>
      <p:bldP spid="288891" grpId="1" animBg="1"/>
      <p:bldP spid="288891" grpId="2" animBg="1"/>
      <p:bldP spid="288891" grpId="3" animBg="1"/>
      <p:bldP spid="288892" grpId="0" animBg="1"/>
      <p:bldP spid="288892" grpId="1" animBg="1"/>
      <p:bldP spid="288892" grpId="2" animBg="1"/>
      <p:bldP spid="288893" grpId="0" animBg="1"/>
      <p:bldP spid="288893" grpId="1" animBg="1"/>
      <p:bldP spid="288893" grpId="2" animBg="1"/>
      <p:bldP spid="288894" grpId="0" animBg="1"/>
      <p:bldP spid="288894" grpId="1" animBg="1"/>
      <p:bldP spid="288894" grpId="2" animBg="1"/>
      <p:bldP spid="288894" grpId="3" animBg="1"/>
      <p:bldP spid="288895" grpId="0" animBg="1"/>
      <p:bldP spid="288895" grpId="1" animBg="1"/>
      <p:bldP spid="288895" grpId="2" animBg="1"/>
      <p:bldP spid="288896" grpId="0" animBg="1"/>
      <p:bldP spid="288896" grpId="1" animBg="1"/>
      <p:bldP spid="288897" grpId="0" animBg="1"/>
      <p:bldP spid="288897" grpId="1" animBg="1"/>
      <p:bldP spid="288898" grpId="0" animBg="1"/>
      <p:bldP spid="288898" grpId="1" animBg="1"/>
      <p:bldP spid="288899" grpId="0" animBg="1"/>
      <p:bldP spid="288899" grpId="1" animBg="1"/>
      <p:bldP spid="288900" grpId="0" animBg="1"/>
      <p:bldP spid="288900" grpId="1" animBg="1"/>
      <p:bldP spid="288902" grpId="0" animBg="1"/>
      <p:bldP spid="288902" grpId="1" animBg="1"/>
      <p:bldP spid="288902" grpId="2" animBg="1"/>
      <p:bldP spid="288902" grpId="3" animBg="1"/>
      <p:bldP spid="288903" grpId="0" animBg="1"/>
      <p:bldP spid="288903" grpId="1" animBg="1"/>
      <p:bldP spid="288903" grpId="2" animBg="1"/>
      <p:bldP spid="288905" grpId="0"/>
      <p:bldP spid="288909" grpId="0"/>
      <p:bldP spid="288911" grpId="0"/>
      <p:bldP spid="288916" grpId="0"/>
      <p:bldP spid="288917" grpId="0" animBg="1"/>
      <p:bldP spid="288918" grpId="0" animBg="1"/>
      <p:bldP spid="288919" grpId="0" animBg="1"/>
      <p:bldP spid="288919" grpId="1" animBg="1"/>
      <p:bldP spid="288919" grpId="2" animBg="1"/>
      <p:bldP spid="288920" grpId="0" animBg="1"/>
      <p:bldP spid="288920" grpId="1" animBg="1"/>
      <p:bldP spid="288921" grpId="0" animBg="1"/>
      <p:bldP spid="288921" grpId="1" animBg="1"/>
      <p:bldP spid="288921" grpId="2" animBg="1"/>
      <p:bldP spid="288922" grpId="0" animBg="1"/>
      <p:bldP spid="288922" grpId="1" animBg="1"/>
      <p:bldP spid="288923" grpId="0" animBg="1"/>
      <p:bldP spid="288923" grpId="1" animBg="1"/>
      <p:bldP spid="288923" grpId="2" animBg="1"/>
      <p:bldP spid="288924" grpId="0" animBg="1"/>
      <p:bldP spid="288924" grpId="1" animBg="1"/>
      <p:bldP spid="288925" grpId="0" animBg="1"/>
      <p:bldP spid="288925" grpId="1" animBg="1"/>
      <p:bldP spid="288925" grpId="2" animBg="1"/>
      <p:bldP spid="288926" grpId="0" animBg="1"/>
      <p:bldP spid="288926" grpId="1" animBg="1"/>
      <p:bldP spid="288927" grpId="0" animBg="1"/>
      <p:bldP spid="288927" grpId="1" animBg="1"/>
      <p:bldP spid="288927" grpId="2" animBg="1"/>
      <p:bldP spid="288928" grpId="0" animBg="1"/>
      <p:bldP spid="288928" grpId="1" animBg="1"/>
      <p:bldP spid="288929" grpId="0" animBg="1"/>
      <p:bldP spid="288929" grpId="1" animBg="1"/>
      <p:bldP spid="288929" grpId="2" animBg="1"/>
      <p:bldP spid="288930" grpId="0" animBg="1"/>
      <p:bldP spid="288930" grpId="1" animBg="1"/>
      <p:bldP spid="288931" grpId="0" animBg="1"/>
      <p:bldP spid="288931" grpId="1" animBg="1"/>
      <p:bldP spid="288931" grpId="2" animBg="1"/>
      <p:bldP spid="288932" grpId="0" animBg="1"/>
      <p:bldP spid="288932" grpId="1" animBg="1"/>
      <p:bldP spid="288933" grpId="0" animBg="1"/>
      <p:bldP spid="288933" grpId="1" animBg="1"/>
      <p:bldP spid="288949" grpId="0" animBg="1"/>
      <p:bldP spid="288949" grpId="1" animBg="1"/>
      <p:bldP spid="288949"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4"/>
          <p:cNvSpPr>
            <a:spLocks noGrp="1" noChangeArrowheads="1"/>
          </p:cNvSpPr>
          <p:nvPr>
            <p:ph type="title"/>
          </p:nvPr>
        </p:nvSpPr>
        <p:spPr>
          <a:xfrm>
            <a:off x="0" y="0"/>
            <a:ext cx="4284663" cy="404813"/>
          </a:xfrm>
        </p:spPr>
        <p:txBody>
          <a:bodyPr/>
          <a:lstStyle/>
          <a:p>
            <a:pPr algn="l" eaLnBrk="1" hangingPunct="1"/>
            <a:r>
              <a:rPr lang="ja-JP" altLang="en-US" sz="2800">
                <a:solidFill>
                  <a:srgbClr val="0000FF"/>
                </a:solidFill>
              </a:rPr>
              <a:t>例題</a:t>
            </a:r>
            <a:r>
              <a:rPr lang="en-US" altLang="ja-JP" sz="2800">
                <a:solidFill>
                  <a:srgbClr val="0000FF"/>
                </a:solidFill>
              </a:rPr>
              <a:t>2</a:t>
            </a:r>
            <a:r>
              <a:rPr lang="ja-JP" altLang="en-US" sz="2800">
                <a:solidFill>
                  <a:srgbClr val="0000FF"/>
                </a:solidFill>
              </a:rPr>
              <a:t>　完全非弾性衝突　</a:t>
            </a:r>
          </a:p>
        </p:txBody>
      </p:sp>
      <p:grpSp>
        <p:nvGrpSpPr>
          <p:cNvPr id="8" name="グループ化 7"/>
          <p:cNvGrpSpPr/>
          <p:nvPr/>
        </p:nvGrpSpPr>
        <p:grpSpPr>
          <a:xfrm>
            <a:off x="0" y="0"/>
            <a:ext cx="9166225" cy="6858000"/>
            <a:chOff x="0" y="0"/>
            <a:chExt cx="9166225" cy="6858000"/>
          </a:xfrm>
        </p:grpSpPr>
        <p:sp>
          <p:nvSpPr>
            <p:cNvPr id="141" name="Rectangle 3"/>
            <p:cNvSpPr>
              <a:spLocks noChangeArrowheads="1"/>
            </p:cNvSpPr>
            <p:nvPr/>
          </p:nvSpPr>
          <p:spPr bwMode="auto">
            <a:xfrm>
              <a:off x="0" y="0"/>
              <a:ext cx="9144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ja-JP" altLang="en-US" dirty="0">
                  <a:solidFill>
                    <a:srgbClr val="000000"/>
                  </a:solidFill>
                  <a:ea typeface="ＭＳ ゴシック" pitchFamily="49" charset="-128"/>
                </a:rPr>
                <a:t>　　　　　　　　　　　　</a:t>
              </a:r>
              <a:r>
                <a:rPr kumimoji="0" lang="ja-JP" altLang="en-US" dirty="0">
                  <a:solidFill>
                    <a:srgbClr val="000000"/>
                  </a:solidFill>
                  <a:latin typeface="Bookman Old Style" pitchFamily="18" charset="0"/>
                </a:rPr>
                <a:t>台車</a:t>
              </a:r>
              <a:r>
                <a:rPr kumimoji="0" lang="en-US" altLang="ja-JP" dirty="0">
                  <a:solidFill>
                    <a:srgbClr val="000000"/>
                  </a:solidFill>
                </a:rPr>
                <a:t>1</a:t>
              </a:r>
              <a:r>
                <a:rPr kumimoji="0" lang="en-US" altLang="ja-JP" dirty="0">
                  <a:solidFill>
                    <a:srgbClr val="000000"/>
                  </a:solidFill>
                  <a:latin typeface="Bookman Old Style" pitchFamily="18" charset="0"/>
                </a:rPr>
                <a:t>(</a:t>
              </a:r>
              <a:r>
                <a:rPr kumimoji="0" lang="ja-JP" altLang="en-US" dirty="0">
                  <a:solidFill>
                    <a:srgbClr val="000000"/>
                  </a:solidFill>
                  <a:latin typeface="Bookman Old Style" pitchFamily="18" charset="0"/>
                </a:rPr>
                <a:t>質量</a:t>
              </a:r>
              <a:r>
                <a:rPr kumimoji="0" lang="en-US" altLang="ja-JP" i="1" dirty="0">
                  <a:solidFill>
                    <a:srgbClr val="000000"/>
                  </a:solidFill>
                  <a:latin typeface="Bookman Old Style" pitchFamily="18" charset="0"/>
                </a:rPr>
                <a:t>m</a:t>
              </a:r>
              <a:r>
                <a:rPr kumimoji="0" lang="en-US" altLang="ja-JP" baseline="-25000" dirty="0">
                  <a:solidFill>
                    <a:srgbClr val="000000"/>
                  </a:solidFill>
                </a:rPr>
                <a:t>1</a:t>
              </a:r>
              <a:r>
                <a:rPr kumimoji="0" lang="en-US" altLang="ja-JP" dirty="0">
                  <a:solidFill>
                    <a:srgbClr val="000000"/>
                  </a:solidFill>
                  <a:latin typeface="Symbol" pitchFamily="18" charset="2"/>
                </a:rPr>
                <a:t>=</a:t>
              </a:r>
              <a:r>
                <a:rPr kumimoji="0" lang="en-US" altLang="ja-JP" dirty="0">
                  <a:solidFill>
                    <a:srgbClr val="000000"/>
                  </a:solidFill>
                </a:rPr>
                <a:t>10kg,</a:t>
              </a:r>
              <a:r>
                <a:rPr kumimoji="0" lang="ja-JP" altLang="en-US" dirty="0">
                  <a:solidFill>
                    <a:srgbClr val="000000"/>
                  </a:solidFill>
                  <a:latin typeface="Bookman Old Style" pitchFamily="18" charset="0"/>
                </a:rPr>
                <a:t>速度</a:t>
              </a:r>
              <a:r>
                <a:rPr kumimoji="0" lang="en-US" altLang="ja-JP" i="1" dirty="0">
                  <a:solidFill>
                    <a:srgbClr val="000000"/>
                  </a:solidFill>
                  <a:latin typeface="Bookman Old Style" pitchFamily="18" charset="0"/>
                </a:rPr>
                <a:t>v</a:t>
              </a:r>
              <a:r>
                <a:rPr kumimoji="0" lang="en-US" altLang="ja-JP" baseline="-25000" dirty="0">
                  <a:solidFill>
                    <a:srgbClr val="000000"/>
                  </a:solidFill>
                </a:rPr>
                <a:t>1</a:t>
              </a:r>
              <a:r>
                <a:rPr kumimoji="0" lang="ja-JP" altLang="en-US" baseline="-25000" dirty="0">
                  <a:solidFill>
                    <a:srgbClr val="000000"/>
                  </a:solidFill>
                </a:rPr>
                <a:t>　</a:t>
              </a:r>
              <a:r>
                <a:rPr kumimoji="0" lang="en-US" altLang="ja-JP" dirty="0">
                  <a:solidFill>
                    <a:srgbClr val="000000"/>
                  </a:solidFill>
                  <a:latin typeface="Symbol" pitchFamily="18" charset="2"/>
                </a:rPr>
                <a:t>=</a:t>
              </a:r>
              <a:r>
                <a:rPr kumimoji="0" lang="ja-JP" altLang="en-US" dirty="0">
                  <a:solidFill>
                    <a:srgbClr val="000000"/>
                  </a:solidFill>
                  <a:latin typeface="Symbol" pitchFamily="18" charset="2"/>
                </a:rPr>
                <a:t>　</a:t>
              </a:r>
              <a:r>
                <a:rPr kumimoji="0" lang="en-US" altLang="ja-JP" dirty="0">
                  <a:solidFill>
                    <a:srgbClr val="000000"/>
                  </a:solidFill>
                </a:rPr>
                <a:t>6.0m/s</a:t>
              </a:r>
              <a:r>
                <a:rPr kumimoji="0" lang="en-US" altLang="ja-JP" dirty="0">
                  <a:solidFill>
                    <a:srgbClr val="000000"/>
                  </a:solidFill>
                  <a:latin typeface="Bookman Old Style" pitchFamily="18" charset="0"/>
                </a:rPr>
                <a:t>) </a:t>
              </a:r>
              <a:r>
                <a:rPr kumimoji="0" lang="ja-JP" altLang="en-US" dirty="0">
                  <a:solidFill>
                    <a:srgbClr val="000000"/>
                  </a:solidFill>
                  <a:latin typeface="Bookman Old Style" pitchFamily="18" charset="0"/>
                </a:rPr>
                <a:t>台車</a:t>
              </a:r>
              <a:r>
                <a:rPr kumimoji="0" lang="en-US" altLang="ja-JP" dirty="0">
                  <a:solidFill>
                    <a:srgbClr val="000000"/>
                  </a:solidFill>
                </a:rPr>
                <a:t>2</a:t>
              </a:r>
              <a:r>
                <a:rPr kumimoji="0" lang="en-US" altLang="ja-JP" dirty="0">
                  <a:solidFill>
                    <a:srgbClr val="000000"/>
                  </a:solidFill>
                  <a:latin typeface="Bookman Old Style" pitchFamily="18" charset="0"/>
                </a:rPr>
                <a:t>(</a:t>
              </a:r>
              <a:r>
                <a:rPr kumimoji="0" lang="ja-JP" altLang="en-US" dirty="0">
                  <a:solidFill>
                    <a:srgbClr val="000000"/>
                  </a:solidFill>
                  <a:latin typeface="Bookman Old Style" pitchFamily="18" charset="0"/>
                </a:rPr>
                <a:t>質量</a:t>
              </a:r>
              <a:r>
                <a:rPr kumimoji="0" lang="en-US" altLang="ja-JP" i="1" dirty="0">
                  <a:solidFill>
                    <a:srgbClr val="000000"/>
                  </a:solidFill>
                  <a:latin typeface="Bookman Old Style" pitchFamily="18" charset="0"/>
                </a:rPr>
                <a:t>m</a:t>
              </a:r>
              <a:r>
                <a:rPr kumimoji="0" lang="en-US" altLang="ja-JP" baseline="-25000" dirty="0">
                  <a:solidFill>
                    <a:srgbClr val="000000"/>
                  </a:solidFill>
                </a:rPr>
                <a:t>2</a:t>
              </a:r>
              <a:r>
                <a:rPr kumimoji="0" lang="en-US" altLang="ja-JP" dirty="0">
                  <a:solidFill>
                    <a:srgbClr val="000000"/>
                  </a:solidFill>
                  <a:latin typeface="Symbol" pitchFamily="18" charset="2"/>
                </a:rPr>
                <a:t>=</a:t>
              </a:r>
              <a:r>
                <a:rPr kumimoji="0" lang="en-US" altLang="ja-JP" dirty="0">
                  <a:solidFill>
                    <a:srgbClr val="000000"/>
                  </a:solidFill>
                </a:rPr>
                <a:t>20kg</a:t>
              </a:r>
              <a:r>
                <a:rPr kumimoji="0" lang="ja-JP" altLang="en-US" dirty="0" err="1">
                  <a:solidFill>
                    <a:srgbClr val="000000"/>
                  </a:solidFill>
                  <a:latin typeface="Bookman Old Style" pitchFamily="18" charset="0"/>
                </a:rPr>
                <a:t>、</a:t>
              </a:r>
              <a:r>
                <a:rPr kumimoji="0" lang="ja-JP" altLang="en-US" dirty="0">
                  <a:solidFill>
                    <a:srgbClr val="000000"/>
                  </a:solidFill>
                  <a:latin typeface="Bookman Old Style" pitchFamily="18" charset="0"/>
                </a:rPr>
                <a:t>速度</a:t>
              </a:r>
              <a:r>
                <a:rPr kumimoji="0" lang="en-US" altLang="ja-JP" i="1" dirty="0">
                  <a:solidFill>
                    <a:srgbClr val="000000"/>
                  </a:solidFill>
                  <a:latin typeface="Bookman Old Style" pitchFamily="18" charset="0"/>
                </a:rPr>
                <a:t>v</a:t>
              </a:r>
              <a:r>
                <a:rPr kumimoji="0" lang="en-US" altLang="ja-JP" baseline="-25000" dirty="0">
                  <a:solidFill>
                    <a:srgbClr val="000000"/>
                  </a:solidFill>
                </a:rPr>
                <a:t>2</a:t>
              </a:r>
              <a:r>
                <a:rPr kumimoji="0" lang="en-US" altLang="ja-JP" dirty="0">
                  <a:solidFill>
                    <a:srgbClr val="000000"/>
                  </a:solidFill>
                  <a:latin typeface="Symbol" pitchFamily="18" charset="2"/>
                </a:rPr>
                <a:t>=</a:t>
              </a:r>
              <a:r>
                <a:rPr kumimoji="0" lang="en-US" altLang="ja-JP" dirty="0">
                  <a:solidFill>
                    <a:srgbClr val="000000"/>
                  </a:solidFill>
                </a:rPr>
                <a:t> </a:t>
              </a:r>
              <a:r>
                <a:rPr lang="en-US" altLang="ja-JP" dirty="0">
                  <a:solidFill>
                    <a:srgbClr val="000000"/>
                  </a:solidFill>
                  <a:latin typeface="Bookman Old Style" pitchFamily="18" charset="0"/>
                </a:rPr>
                <a:t>–</a:t>
              </a:r>
              <a:r>
                <a:rPr kumimoji="0" lang="en-US" altLang="ja-JP" dirty="0">
                  <a:solidFill>
                    <a:srgbClr val="000000"/>
                  </a:solidFill>
                  <a:latin typeface="Bookman Old Style" pitchFamily="18" charset="0"/>
                </a:rPr>
                <a:t> </a:t>
              </a:r>
              <a:r>
                <a:rPr kumimoji="0" lang="en-US" altLang="ja-JP" dirty="0">
                  <a:solidFill>
                    <a:srgbClr val="000000"/>
                  </a:solidFill>
                </a:rPr>
                <a:t>6.0m/s</a:t>
              </a:r>
              <a:r>
                <a:rPr kumimoji="0" lang="en-US" altLang="ja-JP" dirty="0">
                  <a:solidFill>
                    <a:srgbClr val="000000"/>
                  </a:solidFill>
                  <a:latin typeface="Bookman Old Style" pitchFamily="18" charset="0"/>
                </a:rPr>
                <a:t>)</a:t>
              </a:r>
              <a:r>
                <a:rPr kumimoji="0" lang="ja-JP" altLang="en-US" dirty="0">
                  <a:solidFill>
                    <a:srgbClr val="000000"/>
                  </a:solidFill>
                  <a:latin typeface="Bookman Old Style" pitchFamily="18" charset="0"/>
                </a:rPr>
                <a:t>が直線上で完全非弾性衝突した。衝突後の台車</a:t>
              </a:r>
              <a:r>
                <a:rPr kumimoji="0" lang="en-US" altLang="ja-JP" dirty="0">
                  <a:solidFill>
                    <a:srgbClr val="000000"/>
                  </a:solidFill>
                </a:rPr>
                <a:t>1, 2</a:t>
              </a:r>
              <a:r>
                <a:rPr kumimoji="0" lang="ja-JP" altLang="en-US" dirty="0">
                  <a:solidFill>
                    <a:srgbClr val="000000"/>
                  </a:solidFill>
                  <a:latin typeface="Math1" pitchFamily="2" charset="2"/>
                </a:rPr>
                <a:t>の</a:t>
              </a:r>
              <a:r>
                <a:rPr kumimoji="0" lang="ja-JP" altLang="en-US" dirty="0">
                  <a:solidFill>
                    <a:srgbClr val="000000"/>
                  </a:solidFill>
                  <a:latin typeface="Bookman Old Style" pitchFamily="18" charset="0"/>
                </a:rPr>
                <a:t>速度</a:t>
              </a:r>
              <a:r>
                <a:rPr kumimoji="0" lang="en-US" altLang="ja-JP" i="1" dirty="0">
                  <a:solidFill>
                    <a:srgbClr val="000000"/>
                  </a:solidFill>
                  <a:latin typeface="Bookman Old Style" pitchFamily="18" charset="0"/>
                </a:rPr>
                <a:t>v</a:t>
              </a:r>
              <a:r>
                <a:rPr lang="en-US" altLang="ja-JP" i="1" dirty="0">
                  <a:solidFill>
                    <a:srgbClr val="000000"/>
                  </a:solidFill>
                  <a:latin typeface="Bookman Old Style" pitchFamily="18" charset="0"/>
                </a:rPr>
                <a:t>'</a:t>
              </a:r>
              <a:r>
                <a:rPr kumimoji="0" lang="en-US" altLang="ja-JP" sz="1600" baseline="-25000" dirty="0">
                  <a:solidFill>
                    <a:srgbClr val="000000"/>
                  </a:solidFill>
                  <a:latin typeface="Math1" pitchFamily="2" charset="2"/>
                </a:rPr>
                <a:t> </a:t>
              </a:r>
              <a:r>
                <a:rPr kumimoji="0" lang="ja-JP" altLang="en-US" dirty="0">
                  <a:solidFill>
                    <a:srgbClr val="000000"/>
                  </a:solidFill>
                  <a:latin typeface="Bookman Old Style" pitchFamily="18" charset="0"/>
                </a:rPr>
                <a:t>を求めよ。</a:t>
              </a:r>
            </a:p>
            <a:p>
              <a:r>
                <a:rPr kumimoji="0" lang="ja-JP" altLang="en-US" dirty="0">
                  <a:solidFill>
                    <a:srgbClr val="000000"/>
                  </a:solidFill>
                  <a:latin typeface="Bookman Old Style" pitchFamily="18" charset="0"/>
                </a:rPr>
                <a:t>また衝突で発生する熱エネルギー</a:t>
              </a:r>
              <a:r>
                <a:rPr kumimoji="0" lang="en-US" altLang="ja-JP" i="1" dirty="0">
                  <a:solidFill>
                    <a:srgbClr val="000000"/>
                  </a:solidFill>
                  <a:latin typeface="Bookman Old Style" pitchFamily="18" charset="0"/>
                </a:rPr>
                <a:t>Q</a:t>
              </a:r>
              <a:r>
                <a:rPr kumimoji="0" lang="ja-JP" altLang="en-US" dirty="0">
                  <a:solidFill>
                    <a:srgbClr val="000000"/>
                  </a:solidFill>
                  <a:latin typeface="Bookman Old Style" pitchFamily="18" charset="0"/>
                </a:rPr>
                <a:t>を求めよ。</a:t>
              </a:r>
            </a:p>
          </p:txBody>
        </p:sp>
        <p:sp>
          <p:nvSpPr>
            <p:cNvPr id="153" name="Line 6"/>
            <p:cNvSpPr>
              <a:spLocks noChangeShapeType="1"/>
            </p:cNvSpPr>
            <p:nvPr/>
          </p:nvSpPr>
          <p:spPr bwMode="auto">
            <a:xfrm>
              <a:off x="22225" y="2587625"/>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ja-JP" altLang="en-US">
                <a:solidFill>
                  <a:srgbClr val="000000"/>
                </a:solidFill>
                <a:latin typeface="Bookman Old Style" pitchFamily="18" charset="0"/>
              </a:endParaRPr>
            </a:p>
          </p:txBody>
        </p:sp>
        <p:sp>
          <p:nvSpPr>
            <p:cNvPr id="154" name="Rectangle 40"/>
            <p:cNvSpPr>
              <a:spLocks noChangeArrowheads="1"/>
            </p:cNvSpPr>
            <p:nvPr/>
          </p:nvSpPr>
          <p:spPr bwMode="auto">
            <a:xfrm>
              <a:off x="0" y="3141663"/>
              <a:ext cx="1073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台車</a:t>
              </a:r>
              <a:r>
                <a:rPr kumimoji="0" lang="en-US" altLang="ja-JP">
                  <a:solidFill>
                    <a:srgbClr val="000000"/>
                  </a:solidFill>
                </a:rPr>
                <a:t>1</a:t>
              </a:r>
            </a:p>
          </p:txBody>
        </p:sp>
        <p:sp>
          <p:nvSpPr>
            <p:cNvPr id="155" name="Rectangle 41"/>
            <p:cNvSpPr>
              <a:spLocks noChangeArrowheads="1"/>
            </p:cNvSpPr>
            <p:nvPr/>
          </p:nvSpPr>
          <p:spPr bwMode="auto">
            <a:xfrm>
              <a:off x="0" y="3716338"/>
              <a:ext cx="1073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台車</a:t>
              </a:r>
              <a:r>
                <a:rPr kumimoji="0" lang="en-US" altLang="ja-JP">
                  <a:solidFill>
                    <a:srgbClr val="000000"/>
                  </a:solidFill>
                </a:rPr>
                <a:t>2</a:t>
              </a:r>
            </a:p>
          </p:txBody>
        </p:sp>
        <p:sp>
          <p:nvSpPr>
            <p:cNvPr id="156" name="Rectangle 43"/>
            <p:cNvSpPr>
              <a:spLocks noChangeArrowheads="1"/>
            </p:cNvSpPr>
            <p:nvPr/>
          </p:nvSpPr>
          <p:spPr bwMode="auto">
            <a:xfrm>
              <a:off x="1979613" y="2565400"/>
              <a:ext cx="895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質量</a:t>
              </a:r>
            </a:p>
          </p:txBody>
        </p:sp>
        <p:sp>
          <p:nvSpPr>
            <p:cNvPr id="157" name="Rectangle 45"/>
            <p:cNvSpPr>
              <a:spLocks noChangeArrowheads="1"/>
            </p:cNvSpPr>
            <p:nvPr/>
          </p:nvSpPr>
          <p:spPr bwMode="auto">
            <a:xfrm>
              <a:off x="4283075" y="2565400"/>
              <a:ext cx="1250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衝突前</a:t>
              </a:r>
            </a:p>
          </p:txBody>
        </p:sp>
        <p:sp>
          <p:nvSpPr>
            <p:cNvPr id="158" name="Rectangle 46"/>
            <p:cNvSpPr>
              <a:spLocks noChangeArrowheads="1"/>
            </p:cNvSpPr>
            <p:nvPr/>
          </p:nvSpPr>
          <p:spPr bwMode="auto">
            <a:xfrm>
              <a:off x="6804025" y="2565400"/>
              <a:ext cx="1250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衝突後</a:t>
              </a:r>
            </a:p>
          </p:txBody>
        </p:sp>
        <p:sp>
          <p:nvSpPr>
            <p:cNvPr id="159" name="Rectangle 51"/>
            <p:cNvSpPr>
              <a:spLocks noChangeArrowheads="1"/>
            </p:cNvSpPr>
            <p:nvPr/>
          </p:nvSpPr>
          <p:spPr bwMode="auto">
            <a:xfrm>
              <a:off x="0" y="2565400"/>
              <a:ext cx="895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FF"/>
                  </a:solidFill>
                  <a:latin typeface="Bookman Old Style" pitchFamily="18" charset="0"/>
                </a:rPr>
                <a:t>解答</a:t>
              </a:r>
            </a:p>
          </p:txBody>
        </p:sp>
        <p:sp>
          <p:nvSpPr>
            <p:cNvPr id="160" name="Rectangle 76"/>
            <p:cNvSpPr>
              <a:spLocks noChangeArrowheads="1"/>
            </p:cNvSpPr>
            <p:nvPr/>
          </p:nvSpPr>
          <p:spPr bwMode="auto">
            <a:xfrm>
              <a:off x="7308850" y="3141663"/>
              <a:ext cx="16208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CC99"/>
                  </a:solidFill>
                  <a:latin typeface="Symbol" pitchFamily="18" charset="2"/>
                </a:rPr>
                <a:t>= -</a:t>
              </a:r>
              <a:r>
                <a:rPr kumimoji="0" lang="en-US" altLang="ja-JP">
                  <a:solidFill>
                    <a:srgbClr val="00CC99"/>
                  </a:solidFill>
                </a:rPr>
                <a:t>2.0m/s</a:t>
              </a:r>
            </a:p>
          </p:txBody>
        </p:sp>
        <p:sp>
          <p:nvSpPr>
            <p:cNvPr id="161" name="Rectangle 77"/>
            <p:cNvSpPr>
              <a:spLocks noChangeArrowheads="1"/>
            </p:cNvSpPr>
            <p:nvPr/>
          </p:nvSpPr>
          <p:spPr bwMode="auto">
            <a:xfrm>
              <a:off x="7308850" y="3702050"/>
              <a:ext cx="16208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dirty="0">
                  <a:solidFill>
                    <a:srgbClr val="00CC99"/>
                  </a:solidFill>
                  <a:latin typeface="Symbol" pitchFamily="18" charset="2"/>
                </a:rPr>
                <a:t>= -</a:t>
              </a:r>
              <a:r>
                <a:rPr kumimoji="0" lang="en-US" altLang="ja-JP" dirty="0">
                  <a:solidFill>
                    <a:srgbClr val="00CC99"/>
                  </a:solidFill>
                </a:rPr>
                <a:t>2.0m/s</a:t>
              </a:r>
            </a:p>
          </p:txBody>
        </p:sp>
        <p:sp>
          <p:nvSpPr>
            <p:cNvPr id="162" name="Rectangle 78"/>
            <p:cNvSpPr>
              <a:spLocks noChangeArrowheads="1"/>
            </p:cNvSpPr>
            <p:nvPr/>
          </p:nvSpPr>
          <p:spPr bwMode="auto">
            <a:xfrm>
              <a:off x="1619250" y="3141663"/>
              <a:ext cx="2160588" cy="503237"/>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163" name="Rectangle 79"/>
            <p:cNvSpPr>
              <a:spLocks noChangeArrowheads="1"/>
            </p:cNvSpPr>
            <p:nvPr/>
          </p:nvSpPr>
          <p:spPr bwMode="auto">
            <a:xfrm>
              <a:off x="1619250" y="3716338"/>
              <a:ext cx="2160588"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164" name="Rectangle 80"/>
            <p:cNvSpPr>
              <a:spLocks noChangeArrowheads="1"/>
            </p:cNvSpPr>
            <p:nvPr/>
          </p:nvSpPr>
          <p:spPr bwMode="auto">
            <a:xfrm>
              <a:off x="4211638" y="3141663"/>
              <a:ext cx="2160587" cy="503237"/>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165" name="Rectangle 81"/>
            <p:cNvSpPr>
              <a:spLocks noChangeArrowheads="1"/>
            </p:cNvSpPr>
            <p:nvPr/>
          </p:nvSpPr>
          <p:spPr bwMode="auto">
            <a:xfrm>
              <a:off x="4211638" y="3716338"/>
              <a:ext cx="2160587"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166" name="Rectangle 82"/>
            <p:cNvSpPr>
              <a:spLocks noChangeArrowheads="1"/>
            </p:cNvSpPr>
            <p:nvPr/>
          </p:nvSpPr>
          <p:spPr bwMode="auto">
            <a:xfrm>
              <a:off x="6804025" y="3141663"/>
              <a:ext cx="2160588" cy="503237"/>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167" name="Rectangle 83"/>
            <p:cNvSpPr>
              <a:spLocks noChangeArrowheads="1"/>
            </p:cNvSpPr>
            <p:nvPr/>
          </p:nvSpPr>
          <p:spPr bwMode="auto">
            <a:xfrm>
              <a:off x="6804025" y="3716338"/>
              <a:ext cx="2160588"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168" name="Rectangle 112"/>
            <p:cNvSpPr>
              <a:spLocks noChangeArrowheads="1"/>
            </p:cNvSpPr>
            <p:nvPr/>
          </p:nvSpPr>
          <p:spPr bwMode="auto">
            <a:xfrm>
              <a:off x="1704975" y="3108325"/>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m</a:t>
              </a:r>
              <a:r>
                <a:rPr kumimoji="0" lang="en-US" altLang="ja-JP" baseline="-25000">
                  <a:solidFill>
                    <a:srgbClr val="000000"/>
                  </a:solidFill>
                </a:rPr>
                <a:t>1</a:t>
              </a:r>
              <a:r>
                <a:rPr kumimoji="0" lang="en-US" altLang="ja-JP">
                  <a:solidFill>
                    <a:srgbClr val="000000"/>
                  </a:solidFill>
                  <a:latin typeface="Symbol" pitchFamily="18" charset="2"/>
                </a:rPr>
                <a:t>=</a:t>
              </a:r>
              <a:r>
                <a:rPr kumimoji="0" lang="en-US" altLang="ja-JP">
                  <a:solidFill>
                    <a:srgbClr val="000000"/>
                  </a:solidFill>
                </a:rPr>
                <a:t>10kg</a:t>
              </a:r>
            </a:p>
          </p:txBody>
        </p:sp>
        <p:sp>
          <p:nvSpPr>
            <p:cNvPr id="169" name="Rectangle 113"/>
            <p:cNvSpPr>
              <a:spLocks noChangeArrowheads="1"/>
            </p:cNvSpPr>
            <p:nvPr/>
          </p:nvSpPr>
          <p:spPr bwMode="auto">
            <a:xfrm>
              <a:off x="1704975" y="3684588"/>
              <a:ext cx="152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m</a:t>
              </a:r>
              <a:r>
                <a:rPr kumimoji="0" lang="en-US" altLang="ja-JP" baseline="-25000">
                  <a:solidFill>
                    <a:srgbClr val="000000"/>
                  </a:solidFill>
                </a:rPr>
                <a:t>2</a:t>
              </a:r>
              <a:r>
                <a:rPr kumimoji="0" lang="en-US" altLang="ja-JP">
                  <a:solidFill>
                    <a:srgbClr val="000000"/>
                  </a:solidFill>
                  <a:latin typeface="Symbol" pitchFamily="18" charset="2"/>
                </a:rPr>
                <a:t>=</a:t>
              </a:r>
              <a:r>
                <a:rPr kumimoji="0" lang="en-US" altLang="ja-JP">
                  <a:solidFill>
                    <a:srgbClr val="000000"/>
                  </a:solidFill>
                </a:rPr>
                <a:t>20kg</a:t>
              </a:r>
            </a:p>
          </p:txBody>
        </p:sp>
        <p:sp>
          <p:nvSpPr>
            <p:cNvPr id="170" name="Rectangle 114"/>
            <p:cNvSpPr>
              <a:spLocks noChangeArrowheads="1"/>
            </p:cNvSpPr>
            <p:nvPr/>
          </p:nvSpPr>
          <p:spPr bwMode="auto">
            <a:xfrm>
              <a:off x="4297363" y="3108325"/>
              <a:ext cx="16494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v</a:t>
              </a:r>
              <a:r>
                <a:rPr kumimoji="0" lang="en-US" altLang="ja-JP" baseline="-25000">
                  <a:solidFill>
                    <a:srgbClr val="000000"/>
                  </a:solidFill>
                </a:rPr>
                <a:t>1</a:t>
              </a:r>
              <a:r>
                <a:rPr kumimoji="0" lang="en-US" altLang="ja-JP">
                  <a:solidFill>
                    <a:srgbClr val="000000"/>
                  </a:solidFill>
                  <a:latin typeface="Symbol" pitchFamily="18" charset="2"/>
                </a:rPr>
                <a:t>=</a:t>
              </a:r>
              <a:r>
                <a:rPr kumimoji="0" lang="en-US" altLang="ja-JP">
                  <a:solidFill>
                    <a:srgbClr val="000000"/>
                  </a:solidFill>
                </a:rPr>
                <a:t>6.0m/s</a:t>
              </a:r>
            </a:p>
          </p:txBody>
        </p:sp>
        <p:sp>
          <p:nvSpPr>
            <p:cNvPr id="171" name="Rectangle 115"/>
            <p:cNvSpPr>
              <a:spLocks noChangeArrowheads="1"/>
            </p:cNvSpPr>
            <p:nvPr/>
          </p:nvSpPr>
          <p:spPr bwMode="auto">
            <a:xfrm>
              <a:off x="4297363" y="3684588"/>
              <a:ext cx="2030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v</a:t>
              </a:r>
              <a:r>
                <a:rPr kumimoji="0" lang="en-US" altLang="ja-JP" baseline="-25000">
                  <a:solidFill>
                    <a:srgbClr val="000000"/>
                  </a:solidFill>
                </a:rPr>
                <a:t>2</a:t>
              </a:r>
              <a:r>
                <a:rPr kumimoji="0" lang="en-US" altLang="ja-JP">
                  <a:solidFill>
                    <a:srgbClr val="000000"/>
                  </a:solidFill>
                  <a:latin typeface="Symbol" pitchFamily="18" charset="2"/>
                </a:rPr>
                <a:t>=</a:t>
              </a:r>
              <a:r>
                <a:rPr kumimoji="0" lang="en-US" altLang="ja-JP">
                  <a:solidFill>
                    <a:srgbClr val="000000"/>
                  </a:solidFill>
                </a:rPr>
                <a:t> </a:t>
              </a:r>
              <a:r>
                <a:rPr lang="en-US" altLang="ja-JP">
                  <a:solidFill>
                    <a:srgbClr val="000000"/>
                  </a:solidFill>
                  <a:latin typeface="Bookman Old Style" pitchFamily="18" charset="0"/>
                </a:rPr>
                <a:t>–</a:t>
              </a:r>
              <a:r>
                <a:rPr kumimoji="0" lang="en-US" altLang="ja-JP">
                  <a:solidFill>
                    <a:srgbClr val="000000"/>
                  </a:solidFill>
                  <a:latin typeface="Bookman Old Style" pitchFamily="18" charset="0"/>
                </a:rPr>
                <a:t> </a:t>
              </a:r>
              <a:r>
                <a:rPr kumimoji="0" lang="en-US" altLang="ja-JP">
                  <a:solidFill>
                    <a:srgbClr val="000000"/>
                  </a:solidFill>
                </a:rPr>
                <a:t>6.0m/s</a:t>
              </a:r>
            </a:p>
          </p:txBody>
        </p:sp>
        <p:sp>
          <p:nvSpPr>
            <p:cNvPr id="172" name="Rectangle 116"/>
            <p:cNvSpPr>
              <a:spLocks noChangeArrowheads="1"/>
            </p:cNvSpPr>
            <p:nvPr/>
          </p:nvSpPr>
          <p:spPr bwMode="auto">
            <a:xfrm>
              <a:off x="6889750" y="3117850"/>
              <a:ext cx="447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v</a:t>
              </a:r>
              <a:r>
                <a:rPr lang="en-US" altLang="ja-JP" i="1">
                  <a:solidFill>
                    <a:srgbClr val="000000"/>
                  </a:solidFill>
                  <a:latin typeface="Bookman Old Style" pitchFamily="18" charset="0"/>
                </a:rPr>
                <a:t>'</a:t>
              </a:r>
              <a:endParaRPr kumimoji="0" lang="en-US" altLang="ja-JP">
                <a:solidFill>
                  <a:srgbClr val="000000"/>
                </a:solidFill>
                <a:latin typeface="Bookman Old Style" pitchFamily="18" charset="0"/>
              </a:endParaRPr>
            </a:p>
          </p:txBody>
        </p:sp>
        <p:sp>
          <p:nvSpPr>
            <p:cNvPr id="173" name="Rectangle 117"/>
            <p:cNvSpPr>
              <a:spLocks noChangeArrowheads="1"/>
            </p:cNvSpPr>
            <p:nvPr/>
          </p:nvSpPr>
          <p:spPr bwMode="auto">
            <a:xfrm>
              <a:off x="6889750" y="3694113"/>
              <a:ext cx="447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v</a:t>
              </a:r>
              <a:r>
                <a:rPr lang="en-US" altLang="ja-JP" i="1">
                  <a:solidFill>
                    <a:srgbClr val="000000"/>
                  </a:solidFill>
                  <a:latin typeface="Bookman Old Style" pitchFamily="18" charset="0"/>
                </a:rPr>
                <a:t>'</a:t>
              </a:r>
            </a:p>
          </p:txBody>
        </p:sp>
        <p:sp>
          <p:nvSpPr>
            <p:cNvPr id="180" name="Rectangle 24"/>
            <p:cNvSpPr>
              <a:spLocks noChangeArrowheads="1"/>
            </p:cNvSpPr>
            <p:nvPr/>
          </p:nvSpPr>
          <p:spPr bwMode="auto">
            <a:xfrm>
              <a:off x="2411413" y="4940300"/>
              <a:ext cx="1949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m</a:t>
              </a:r>
              <a:r>
                <a:rPr lang="en-US" altLang="ja-JP" baseline="-25000">
                  <a:solidFill>
                    <a:srgbClr val="000000"/>
                  </a:solidFill>
                </a:rPr>
                <a:t>1</a:t>
              </a:r>
              <a:r>
                <a:rPr lang="en-US" altLang="ja-JP" i="1">
                  <a:solidFill>
                    <a:srgbClr val="000000"/>
                  </a:solidFill>
                  <a:latin typeface="Bookman Old Style" pitchFamily="18" charset="0"/>
                </a:rPr>
                <a:t>v</a:t>
              </a:r>
              <a:r>
                <a:rPr lang="en-US" altLang="ja-JP" baseline="-25000">
                  <a:solidFill>
                    <a:srgbClr val="000000"/>
                  </a:solidFill>
                </a:rPr>
                <a:t>1</a:t>
              </a:r>
              <a:r>
                <a:rPr lang="en-US" altLang="ja-JP" baseline="-25000">
                  <a:solidFill>
                    <a:srgbClr val="000000"/>
                  </a:solidFill>
                  <a:latin typeface="Bookman Old Style" pitchFamily="18" charset="0"/>
                </a:rPr>
                <a:t> </a:t>
              </a:r>
              <a:r>
                <a:rPr lang="en-US" altLang="ja-JP">
                  <a:solidFill>
                    <a:srgbClr val="000000"/>
                  </a:solidFill>
                  <a:latin typeface="Symbol" pitchFamily="18" charset="2"/>
                </a:rPr>
                <a:t>+</a:t>
              </a:r>
              <a:r>
                <a:rPr lang="en-US" altLang="ja-JP" i="1">
                  <a:solidFill>
                    <a:srgbClr val="000000"/>
                  </a:solidFill>
                  <a:latin typeface="Bookman Old Style" pitchFamily="18" charset="0"/>
                </a:rPr>
                <a:t>m</a:t>
              </a:r>
              <a:r>
                <a:rPr lang="en-US" altLang="ja-JP" baseline="-25000">
                  <a:solidFill>
                    <a:srgbClr val="000000"/>
                  </a:solidFill>
                </a:rPr>
                <a:t>2</a:t>
              </a:r>
              <a:r>
                <a:rPr lang="en-US" altLang="ja-JP" i="1">
                  <a:solidFill>
                    <a:srgbClr val="000000"/>
                  </a:solidFill>
                  <a:latin typeface="Bookman Old Style" pitchFamily="18" charset="0"/>
                </a:rPr>
                <a:t>v</a:t>
              </a:r>
              <a:r>
                <a:rPr lang="en-US" altLang="ja-JP" baseline="-25000">
                  <a:solidFill>
                    <a:srgbClr val="000000"/>
                  </a:solidFill>
                </a:rPr>
                <a:t>2</a:t>
              </a:r>
            </a:p>
          </p:txBody>
        </p:sp>
        <p:sp>
          <p:nvSpPr>
            <p:cNvPr id="181" name="Rectangle 7"/>
            <p:cNvSpPr>
              <a:spLocks noChangeArrowheads="1"/>
            </p:cNvSpPr>
            <p:nvPr/>
          </p:nvSpPr>
          <p:spPr bwMode="auto">
            <a:xfrm>
              <a:off x="2339975" y="4365625"/>
              <a:ext cx="31257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000000"/>
                  </a:solidFill>
                </a:rPr>
                <a:t>運動量保存</a:t>
              </a:r>
              <a:r>
                <a:rPr lang="ja-JP" altLang="en-US">
                  <a:solidFill>
                    <a:srgbClr val="000000"/>
                  </a:solidFill>
                  <a:latin typeface="Bookman Old Style" pitchFamily="18" charset="0"/>
                </a:rPr>
                <a:t>則より　</a:t>
              </a:r>
            </a:p>
          </p:txBody>
        </p:sp>
        <p:sp>
          <p:nvSpPr>
            <p:cNvPr id="182" name="Rectangle 8"/>
            <p:cNvSpPr>
              <a:spLocks noChangeArrowheads="1"/>
            </p:cNvSpPr>
            <p:nvPr/>
          </p:nvSpPr>
          <p:spPr bwMode="auto">
            <a:xfrm>
              <a:off x="250825" y="4926013"/>
              <a:ext cx="2017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i="1">
                  <a:solidFill>
                    <a:srgbClr val="000000"/>
                  </a:solidFill>
                  <a:latin typeface="Bookman Old Style" pitchFamily="18" charset="0"/>
                </a:rPr>
                <a:t>m</a:t>
              </a:r>
              <a:r>
                <a:rPr lang="en-US" altLang="ja-JP" baseline="-25000">
                  <a:solidFill>
                    <a:srgbClr val="000000"/>
                  </a:solidFill>
                </a:rPr>
                <a:t>1</a:t>
              </a:r>
              <a:r>
                <a:rPr lang="en-US" altLang="ja-JP" i="1">
                  <a:solidFill>
                    <a:srgbClr val="000000"/>
                  </a:solidFill>
                  <a:latin typeface="Bookman Old Style" pitchFamily="18" charset="0"/>
                </a:rPr>
                <a:t>v'</a:t>
              </a:r>
              <a:r>
                <a:rPr lang="en-US" altLang="ja-JP" baseline="-25000">
                  <a:solidFill>
                    <a:srgbClr val="000000"/>
                  </a:solidFill>
                  <a:latin typeface="Bookman Old Style" pitchFamily="18" charset="0"/>
                </a:rPr>
                <a:t> </a:t>
              </a:r>
              <a:r>
                <a:rPr lang="en-US" altLang="ja-JP">
                  <a:solidFill>
                    <a:srgbClr val="000000"/>
                  </a:solidFill>
                  <a:latin typeface="Symbol" pitchFamily="18" charset="2"/>
                </a:rPr>
                <a:t>+</a:t>
              </a:r>
              <a:r>
                <a:rPr lang="en-US" altLang="ja-JP" i="1">
                  <a:solidFill>
                    <a:srgbClr val="000000"/>
                  </a:solidFill>
                  <a:latin typeface="Bookman Old Style" pitchFamily="18" charset="0"/>
                </a:rPr>
                <a:t>m</a:t>
              </a:r>
              <a:r>
                <a:rPr lang="en-US" altLang="ja-JP" baseline="-25000">
                  <a:solidFill>
                    <a:srgbClr val="000000"/>
                  </a:solidFill>
                </a:rPr>
                <a:t>2</a:t>
              </a:r>
              <a:r>
                <a:rPr lang="en-US" altLang="ja-JP" i="1">
                  <a:solidFill>
                    <a:srgbClr val="000000"/>
                  </a:solidFill>
                  <a:latin typeface="Bookman Old Style" pitchFamily="18" charset="0"/>
                </a:rPr>
                <a:t>v'</a:t>
              </a:r>
              <a:endParaRPr lang="en-US" altLang="ja-JP" baseline="-25000">
                <a:solidFill>
                  <a:srgbClr val="000000"/>
                </a:solidFill>
              </a:endParaRPr>
            </a:p>
          </p:txBody>
        </p:sp>
        <p:sp>
          <p:nvSpPr>
            <p:cNvPr id="183" name="Rectangle 15"/>
            <p:cNvSpPr>
              <a:spLocks noChangeArrowheads="1"/>
            </p:cNvSpPr>
            <p:nvPr/>
          </p:nvSpPr>
          <p:spPr bwMode="auto">
            <a:xfrm>
              <a:off x="2569779" y="5013325"/>
              <a:ext cx="1857759" cy="504606"/>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a:solidFill>
                  <a:srgbClr val="000000"/>
                </a:solidFill>
                <a:latin typeface="Bookman Old Style" pitchFamily="18" charset="0"/>
              </a:endParaRPr>
            </a:p>
          </p:txBody>
        </p:sp>
        <p:sp>
          <p:nvSpPr>
            <p:cNvPr id="184" name="Rectangle 32"/>
            <p:cNvSpPr>
              <a:spLocks noChangeArrowheads="1"/>
            </p:cNvSpPr>
            <p:nvPr/>
          </p:nvSpPr>
          <p:spPr bwMode="auto">
            <a:xfrm>
              <a:off x="2627313" y="6338888"/>
              <a:ext cx="1603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Symbol" pitchFamily="18" charset="2"/>
                </a:rPr>
                <a:t>-</a:t>
              </a:r>
              <a:r>
                <a:rPr kumimoji="0" lang="en-US" altLang="ja-JP">
                  <a:solidFill>
                    <a:srgbClr val="000000"/>
                  </a:solidFill>
                </a:rPr>
                <a:t>60kgm/s</a:t>
              </a:r>
            </a:p>
          </p:txBody>
        </p:sp>
        <p:sp>
          <p:nvSpPr>
            <p:cNvPr id="185" name="Rectangle 55"/>
            <p:cNvSpPr>
              <a:spLocks noChangeArrowheads="1"/>
            </p:cNvSpPr>
            <p:nvPr/>
          </p:nvSpPr>
          <p:spPr bwMode="auto">
            <a:xfrm>
              <a:off x="663575" y="5570538"/>
              <a:ext cx="3794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186" name="Rectangle 56"/>
            <p:cNvSpPr>
              <a:spLocks noChangeArrowheads="1"/>
            </p:cNvSpPr>
            <p:nvPr/>
          </p:nvSpPr>
          <p:spPr bwMode="auto">
            <a:xfrm>
              <a:off x="138113" y="5556250"/>
              <a:ext cx="617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m</a:t>
              </a:r>
              <a:r>
                <a:rPr lang="en-US" altLang="ja-JP" baseline="-25000">
                  <a:solidFill>
                    <a:srgbClr val="000000"/>
                  </a:solidFill>
                </a:rPr>
                <a:t>1</a:t>
              </a:r>
            </a:p>
          </p:txBody>
        </p:sp>
        <p:sp>
          <p:nvSpPr>
            <p:cNvPr id="187" name="Rectangle 57"/>
            <p:cNvSpPr>
              <a:spLocks noChangeArrowheads="1"/>
            </p:cNvSpPr>
            <p:nvPr/>
          </p:nvSpPr>
          <p:spPr bwMode="auto">
            <a:xfrm>
              <a:off x="900113" y="5570538"/>
              <a:ext cx="6175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m</a:t>
              </a:r>
              <a:r>
                <a:rPr lang="en-US" altLang="ja-JP" baseline="-25000">
                  <a:solidFill>
                    <a:srgbClr val="000000"/>
                  </a:solidFill>
                </a:rPr>
                <a:t>2</a:t>
              </a:r>
            </a:p>
          </p:txBody>
        </p:sp>
        <p:sp>
          <p:nvSpPr>
            <p:cNvPr id="188" name="Rectangle 58"/>
            <p:cNvSpPr>
              <a:spLocks noChangeArrowheads="1"/>
            </p:cNvSpPr>
            <p:nvPr/>
          </p:nvSpPr>
          <p:spPr bwMode="auto">
            <a:xfrm>
              <a:off x="1619250" y="5570538"/>
              <a:ext cx="6492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i="1">
                  <a:solidFill>
                    <a:srgbClr val="000000"/>
                  </a:solidFill>
                  <a:latin typeface="Bookman Old Style" pitchFamily="18" charset="0"/>
                </a:rPr>
                <a:t>v'</a:t>
              </a:r>
            </a:p>
          </p:txBody>
        </p:sp>
        <p:sp>
          <p:nvSpPr>
            <p:cNvPr id="189" name="Rectangle 59"/>
            <p:cNvSpPr>
              <a:spLocks noChangeArrowheads="1"/>
            </p:cNvSpPr>
            <p:nvPr/>
          </p:nvSpPr>
          <p:spPr bwMode="auto">
            <a:xfrm>
              <a:off x="541338" y="6092825"/>
              <a:ext cx="895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CC99"/>
                  </a:solidFill>
                </a:rPr>
                <a:t>30kg</a:t>
              </a:r>
            </a:p>
          </p:txBody>
        </p:sp>
        <p:sp>
          <p:nvSpPr>
            <p:cNvPr id="190" name="Rectangle 60"/>
            <p:cNvSpPr>
              <a:spLocks noChangeArrowheads="1"/>
            </p:cNvSpPr>
            <p:nvPr/>
          </p:nvSpPr>
          <p:spPr bwMode="auto">
            <a:xfrm rot="5400000">
              <a:off x="754063" y="5859463"/>
              <a:ext cx="379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CC99"/>
                  </a:solidFill>
                  <a:latin typeface="Symbol" pitchFamily="18" charset="2"/>
                </a:rPr>
                <a:t>=</a:t>
              </a:r>
            </a:p>
          </p:txBody>
        </p:sp>
        <p:sp>
          <p:nvSpPr>
            <p:cNvPr id="191" name="Rectangle 61"/>
            <p:cNvSpPr>
              <a:spLocks noChangeArrowheads="1"/>
            </p:cNvSpPr>
            <p:nvPr/>
          </p:nvSpPr>
          <p:spPr bwMode="auto">
            <a:xfrm>
              <a:off x="2052638" y="6338888"/>
              <a:ext cx="379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192" name="Rectangle 62"/>
            <p:cNvSpPr>
              <a:spLocks noChangeArrowheads="1"/>
            </p:cNvSpPr>
            <p:nvPr/>
          </p:nvSpPr>
          <p:spPr bwMode="auto">
            <a:xfrm>
              <a:off x="1619250" y="6338888"/>
              <a:ext cx="576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i="1">
                  <a:solidFill>
                    <a:srgbClr val="000000"/>
                  </a:solidFill>
                  <a:latin typeface="Bookman Old Style" pitchFamily="18" charset="0"/>
                </a:rPr>
                <a:t>v'</a:t>
              </a:r>
            </a:p>
          </p:txBody>
        </p:sp>
        <p:sp>
          <p:nvSpPr>
            <p:cNvPr id="193" name="Rectangle 53"/>
            <p:cNvSpPr>
              <a:spLocks noChangeArrowheads="1"/>
            </p:cNvSpPr>
            <p:nvPr/>
          </p:nvSpPr>
          <p:spPr bwMode="auto">
            <a:xfrm>
              <a:off x="0" y="5570538"/>
              <a:ext cx="3032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a:solidFill>
                    <a:srgbClr val="000000"/>
                  </a:solidFill>
                </a:rPr>
                <a:t>(</a:t>
              </a:r>
            </a:p>
          </p:txBody>
        </p:sp>
        <p:sp>
          <p:nvSpPr>
            <p:cNvPr id="194" name="Rectangle 54"/>
            <p:cNvSpPr>
              <a:spLocks noChangeArrowheads="1"/>
            </p:cNvSpPr>
            <p:nvPr/>
          </p:nvSpPr>
          <p:spPr bwMode="auto">
            <a:xfrm>
              <a:off x="1389063" y="5570538"/>
              <a:ext cx="303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a:t>
              </a:r>
            </a:p>
          </p:txBody>
        </p:sp>
        <p:sp>
          <p:nvSpPr>
            <p:cNvPr id="195" name="Rectangle 63"/>
            <p:cNvSpPr>
              <a:spLocks noChangeArrowheads="1"/>
            </p:cNvSpPr>
            <p:nvPr/>
          </p:nvSpPr>
          <p:spPr bwMode="auto">
            <a:xfrm>
              <a:off x="2411413" y="6338888"/>
              <a:ext cx="303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a:solidFill>
                    <a:srgbClr val="000000"/>
                  </a:solidFill>
                </a:rPr>
                <a:t>(</a:t>
              </a:r>
            </a:p>
          </p:txBody>
        </p:sp>
        <p:sp>
          <p:nvSpPr>
            <p:cNvPr id="196" name="Rectangle 64"/>
            <p:cNvSpPr>
              <a:spLocks noChangeArrowheads="1"/>
            </p:cNvSpPr>
            <p:nvPr/>
          </p:nvSpPr>
          <p:spPr bwMode="auto">
            <a:xfrm>
              <a:off x="4052888" y="6338888"/>
              <a:ext cx="303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a:t>
              </a:r>
            </a:p>
          </p:txBody>
        </p:sp>
        <p:sp>
          <p:nvSpPr>
            <p:cNvPr id="197" name="Rectangle 66"/>
            <p:cNvSpPr>
              <a:spLocks noChangeArrowheads="1"/>
            </p:cNvSpPr>
            <p:nvPr/>
          </p:nvSpPr>
          <p:spPr bwMode="auto">
            <a:xfrm>
              <a:off x="4356100" y="6338888"/>
              <a:ext cx="2825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a:t>
              </a:r>
            </a:p>
          </p:txBody>
        </p:sp>
        <p:sp>
          <p:nvSpPr>
            <p:cNvPr id="198" name="Rectangle 67"/>
            <p:cNvSpPr>
              <a:spLocks noChangeArrowheads="1"/>
            </p:cNvSpPr>
            <p:nvPr/>
          </p:nvSpPr>
          <p:spPr bwMode="auto">
            <a:xfrm>
              <a:off x="4586288" y="6338888"/>
              <a:ext cx="303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a:solidFill>
                    <a:srgbClr val="000000"/>
                  </a:solidFill>
                </a:rPr>
                <a:t>(</a:t>
              </a:r>
            </a:p>
          </p:txBody>
        </p:sp>
        <p:sp>
          <p:nvSpPr>
            <p:cNvPr id="199" name="Rectangle 68"/>
            <p:cNvSpPr>
              <a:spLocks noChangeArrowheads="1"/>
            </p:cNvSpPr>
            <p:nvPr/>
          </p:nvSpPr>
          <p:spPr bwMode="auto">
            <a:xfrm>
              <a:off x="5580063" y="6338888"/>
              <a:ext cx="303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a:t>
              </a:r>
            </a:p>
          </p:txBody>
        </p:sp>
        <p:sp>
          <p:nvSpPr>
            <p:cNvPr id="200" name="Rectangle 69"/>
            <p:cNvSpPr>
              <a:spLocks noChangeArrowheads="1"/>
            </p:cNvSpPr>
            <p:nvPr/>
          </p:nvSpPr>
          <p:spPr bwMode="auto">
            <a:xfrm>
              <a:off x="4787900" y="6338888"/>
              <a:ext cx="895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30kg</a:t>
              </a:r>
            </a:p>
          </p:txBody>
        </p:sp>
        <p:sp>
          <p:nvSpPr>
            <p:cNvPr id="201" name="Rectangle 70"/>
            <p:cNvSpPr>
              <a:spLocks noChangeArrowheads="1"/>
            </p:cNvSpPr>
            <p:nvPr/>
          </p:nvSpPr>
          <p:spPr bwMode="auto">
            <a:xfrm>
              <a:off x="6330950" y="6332538"/>
              <a:ext cx="1336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Symbol" pitchFamily="18" charset="2"/>
                </a:rPr>
                <a:t>-</a:t>
              </a:r>
              <a:r>
                <a:rPr kumimoji="0" lang="en-US" altLang="ja-JP">
                  <a:solidFill>
                    <a:srgbClr val="000000"/>
                  </a:solidFill>
                </a:rPr>
                <a:t>2.0m/s</a:t>
              </a:r>
            </a:p>
          </p:txBody>
        </p:sp>
        <p:sp>
          <p:nvSpPr>
            <p:cNvPr id="202" name="Rectangle 71"/>
            <p:cNvSpPr>
              <a:spLocks noChangeArrowheads="1"/>
            </p:cNvSpPr>
            <p:nvPr/>
          </p:nvSpPr>
          <p:spPr bwMode="auto">
            <a:xfrm>
              <a:off x="5940425" y="6338888"/>
              <a:ext cx="3794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203" name="Rectangle 72"/>
            <p:cNvSpPr>
              <a:spLocks noChangeArrowheads="1"/>
            </p:cNvSpPr>
            <p:nvPr/>
          </p:nvSpPr>
          <p:spPr bwMode="auto">
            <a:xfrm>
              <a:off x="8066088" y="6338888"/>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rPr>
                <a:t>答</a:t>
              </a:r>
            </a:p>
          </p:txBody>
        </p:sp>
        <p:sp>
          <p:nvSpPr>
            <p:cNvPr id="204" name="Rectangle 86"/>
            <p:cNvSpPr>
              <a:spLocks noChangeArrowheads="1"/>
            </p:cNvSpPr>
            <p:nvPr/>
          </p:nvSpPr>
          <p:spPr bwMode="auto">
            <a:xfrm>
              <a:off x="2411413" y="6354763"/>
              <a:ext cx="3529012" cy="503237"/>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05" name="Rectangle 87"/>
            <p:cNvSpPr>
              <a:spLocks noChangeArrowheads="1"/>
            </p:cNvSpPr>
            <p:nvPr/>
          </p:nvSpPr>
          <p:spPr bwMode="auto">
            <a:xfrm>
              <a:off x="6372225" y="6354763"/>
              <a:ext cx="1441450" cy="503237"/>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06" name="Rectangle 88"/>
            <p:cNvSpPr>
              <a:spLocks noChangeArrowheads="1"/>
            </p:cNvSpPr>
            <p:nvPr/>
          </p:nvSpPr>
          <p:spPr bwMode="auto">
            <a:xfrm>
              <a:off x="0" y="4365625"/>
              <a:ext cx="1962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000000"/>
                  </a:solidFill>
                  <a:latin typeface="Bookman Old Style" pitchFamily="18" charset="0"/>
                </a:rPr>
                <a:t>全運動量は</a:t>
              </a:r>
            </a:p>
          </p:txBody>
        </p:sp>
        <p:sp>
          <p:nvSpPr>
            <p:cNvPr id="207" name="Rectangle 90"/>
            <p:cNvSpPr>
              <a:spLocks noChangeArrowheads="1"/>
            </p:cNvSpPr>
            <p:nvPr/>
          </p:nvSpPr>
          <p:spPr bwMode="auto">
            <a:xfrm>
              <a:off x="2051050" y="4941888"/>
              <a:ext cx="3794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208" name="Rectangle 137"/>
            <p:cNvSpPr>
              <a:spLocks noChangeArrowheads="1"/>
            </p:cNvSpPr>
            <p:nvPr/>
          </p:nvSpPr>
          <p:spPr bwMode="auto">
            <a:xfrm>
              <a:off x="2339975" y="5559425"/>
              <a:ext cx="1133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a:solidFill>
                    <a:srgbClr val="000000"/>
                  </a:solidFill>
                </a:rPr>
                <a:t>(        )</a:t>
              </a:r>
            </a:p>
          </p:txBody>
        </p:sp>
        <p:sp>
          <p:nvSpPr>
            <p:cNvPr id="209" name="Rectangle 138"/>
            <p:cNvSpPr>
              <a:spLocks noChangeArrowheads="1"/>
            </p:cNvSpPr>
            <p:nvPr/>
          </p:nvSpPr>
          <p:spPr bwMode="auto">
            <a:xfrm>
              <a:off x="3276600" y="5559425"/>
              <a:ext cx="1400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           )</a:t>
              </a:r>
            </a:p>
          </p:txBody>
        </p:sp>
        <p:sp>
          <p:nvSpPr>
            <p:cNvPr id="210" name="Rectangle 139"/>
            <p:cNvSpPr>
              <a:spLocks noChangeArrowheads="1"/>
            </p:cNvSpPr>
            <p:nvPr/>
          </p:nvSpPr>
          <p:spPr bwMode="auto">
            <a:xfrm>
              <a:off x="4714875" y="5559425"/>
              <a:ext cx="1133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a:solidFill>
                    <a:srgbClr val="000000"/>
                  </a:solidFill>
                </a:rPr>
                <a:t>(        )</a:t>
              </a:r>
            </a:p>
          </p:txBody>
        </p:sp>
        <p:sp>
          <p:nvSpPr>
            <p:cNvPr id="211" name="Rectangle 140"/>
            <p:cNvSpPr>
              <a:spLocks noChangeArrowheads="1"/>
            </p:cNvSpPr>
            <p:nvPr/>
          </p:nvSpPr>
          <p:spPr bwMode="auto">
            <a:xfrm>
              <a:off x="5651500" y="5559425"/>
              <a:ext cx="1577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             )</a:t>
              </a:r>
            </a:p>
          </p:txBody>
        </p:sp>
        <p:sp>
          <p:nvSpPr>
            <p:cNvPr id="212" name="Rectangle 141"/>
            <p:cNvSpPr>
              <a:spLocks noChangeArrowheads="1"/>
            </p:cNvSpPr>
            <p:nvPr/>
          </p:nvSpPr>
          <p:spPr bwMode="auto">
            <a:xfrm>
              <a:off x="2436813" y="5583238"/>
              <a:ext cx="1133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a:solidFill>
                    <a:srgbClr val="000000"/>
                  </a:solidFill>
                </a:rPr>
                <a:t>10kg</a:t>
              </a:r>
            </a:p>
          </p:txBody>
        </p:sp>
        <p:sp>
          <p:nvSpPr>
            <p:cNvPr id="213" name="Rectangle 142"/>
            <p:cNvSpPr>
              <a:spLocks noChangeArrowheads="1"/>
            </p:cNvSpPr>
            <p:nvPr/>
          </p:nvSpPr>
          <p:spPr bwMode="auto">
            <a:xfrm>
              <a:off x="3373438" y="5583238"/>
              <a:ext cx="1141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6.0m/s</a:t>
              </a:r>
            </a:p>
          </p:txBody>
        </p:sp>
        <p:sp>
          <p:nvSpPr>
            <p:cNvPr id="214" name="Rectangle 143"/>
            <p:cNvSpPr>
              <a:spLocks noChangeArrowheads="1"/>
            </p:cNvSpPr>
            <p:nvPr/>
          </p:nvSpPr>
          <p:spPr bwMode="auto">
            <a:xfrm>
              <a:off x="2052638" y="5583238"/>
              <a:ext cx="379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215" name="Rectangle 144"/>
            <p:cNvSpPr>
              <a:spLocks noChangeArrowheads="1"/>
            </p:cNvSpPr>
            <p:nvPr/>
          </p:nvSpPr>
          <p:spPr bwMode="auto">
            <a:xfrm>
              <a:off x="4811713" y="5583238"/>
              <a:ext cx="1133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a:solidFill>
                    <a:srgbClr val="000000"/>
                  </a:solidFill>
                </a:rPr>
                <a:t>20kg</a:t>
              </a:r>
            </a:p>
          </p:txBody>
        </p:sp>
        <p:sp>
          <p:nvSpPr>
            <p:cNvPr id="216" name="Rectangle 145"/>
            <p:cNvSpPr>
              <a:spLocks noChangeArrowheads="1"/>
            </p:cNvSpPr>
            <p:nvPr/>
          </p:nvSpPr>
          <p:spPr bwMode="auto">
            <a:xfrm>
              <a:off x="5748338" y="5576888"/>
              <a:ext cx="1336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Symbol" pitchFamily="18" charset="2"/>
                </a:rPr>
                <a:t>-</a:t>
              </a:r>
              <a:r>
                <a:rPr kumimoji="0" lang="en-US" altLang="ja-JP">
                  <a:solidFill>
                    <a:srgbClr val="000000"/>
                  </a:solidFill>
                </a:rPr>
                <a:t>6.0m/s</a:t>
              </a:r>
            </a:p>
          </p:txBody>
        </p:sp>
        <p:sp>
          <p:nvSpPr>
            <p:cNvPr id="217" name="Rectangle 146"/>
            <p:cNvSpPr>
              <a:spLocks noChangeArrowheads="1"/>
            </p:cNvSpPr>
            <p:nvPr/>
          </p:nvSpPr>
          <p:spPr bwMode="auto">
            <a:xfrm>
              <a:off x="4500563" y="5564188"/>
              <a:ext cx="379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a:solidFill>
                    <a:srgbClr val="000000"/>
                  </a:solidFill>
                  <a:latin typeface="Symbol" pitchFamily="18" charset="2"/>
                </a:rPr>
                <a:t>+</a:t>
              </a:r>
            </a:p>
          </p:txBody>
        </p:sp>
        <p:sp>
          <p:nvSpPr>
            <p:cNvPr id="218" name="Rectangle 147"/>
            <p:cNvSpPr>
              <a:spLocks noChangeArrowheads="1"/>
            </p:cNvSpPr>
            <p:nvPr/>
          </p:nvSpPr>
          <p:spPr bwMode="auto">
            <a:xfrm>
              <a:off x="7164388" y="5583238"/>
              <a:ext cx="379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219" name="Rectangle 148"/>
            <p:cNvSpPr>
              <a:spLocks noChangeArrowheads="1"/>
            </p:cNvSpPr>
            <p:nvPr/>
          </p:nvSpPr>
          <p:spPr bwMode="auto">
            <a:xfrm>
              <a:off x="7540625" y="5583238"/>
              <a:ext cx="1603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Symbol" pitchFamily="18" charset="2"/>
                </a:rPr>
                <a:t>-</a:t>
              </a:r>
              <a:r>
                <a:rPr kumimoji="0" lang="en-US" altLang="ja-JP">
                  <a:solidFill>
                    <a:srgbClr val="000000"/>
                  </a:solidFill>
                </a:rPr>
                <a:t>60kgm/s</a:t>
              </a:r>
            </a:p>
          </p:txBody>
        </p:sp>
        <p:sp>
          <p:nvSpPr>
            <p:cNvPr id="220" name="Rectangle 149"/>
            <p:cNvSpPr>
              <a:spLocks noChangeArrowheads="1"/>
            </p:cNvSpPr>
            <p:nvPr/>
          </p:nvSpPr>
          <p:spPr bwMode="auto">
            <a:xfrm>
              <a:off x="2411413" y="5597525"/>
              <a:ext cx="4752975"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21" name="Rectangle 150"/>
            <p:cNvSpPr>
              <a:spLocks noChangeArrowheads="1"/>
            </p:cNvSpPr>
            <p:nvPr/>
          </p:nvSpPr>
          <p:spPr bwMode="auto">
            <a:xfrm>
              <a:off x="7524750" y="5597525"/>
              <a:ext cx="1619250"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grpSp>
      <p:grpSp>
        <p:nvGrpSpPr>
          <p:cNvPr id="271" name="Group 16"/>
          <p:cNvGrpSpPr>
            <a:grpSpLocks/>
          </p:cNvGrpSpPr>
          <p:nvPr/>
        </p:nvGrpSpPr>
        <p:grpSpPr bwMode="auto">
          <a:xfrm>
            <a:off x="2276475" y="2141538"/>
            <a:ext cx="1397000" cy="446087"/>
            <a:chOff x="1646" y="1108"/>
            <a:chExt cx="880" cy="281"/>
          </a:xfrm>
        </p:grpSpPr>
        <p:sp>
          <p:nvSpPr>
            <p:cNvPr id="272" name="AutoShape 17"/>
            <p:cNvSpPr>
              <a:spLocks noChangeArrowheads="1"/>
            </p:cNvSpPr>
            <p:nvPr/>
          </p:nvSpPr>
          <p:spPr bwMode="auto">
            <a:xfrm>
              <a:off x="1646" y="1108"/>
              <a:ext cx="880" cy="245"/>
            </a:xfrm>
            <a:prstGeom prst="roundRect">
              <a:avLst>
                <a:gd name="adj" fmla="val 16667"/>
              </a:avLst>
            </a:prstGeom>
            <a:solidFill>
              <a:srgbClr val="FF99FF"/>
            </a:solidFill>
            <a:ln w="9525">
              <a:solidFill>
                <a:srgbClr val="FF00FF"/>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273" name="Oval 18"/>
            <p:cNvSpPr>
              <a:spLocks noChangeArrowheads="1"/>
            </p:cNvSpPr>
            <p:nvPr/>
          </p:nvSpPr>
          <p:spPr bwMode="auto">
            <a:xfrm>
              <a:off x="1791" y="1253"/>
              <a:ext cx="136" cy="136"/>
            </a:xfrm>
            <a:prstGeom prst="ellipse">
              <a:avLst/>
            </a:prstGeom>
            <a:solidFill>
              <a:schemeClr val="hlink"/>
            </a:solidFill>
            <a:ln w="9525">
              <a:solidFill>
                <a:schemeClr val="tx2"/>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274" name="Oval 19"/>
            <p:cNvSpPr>
              <a:spLocks noChangeArrowheads="1"/>
            </p:cNvSpPr>
            <p:nvPr/>
          </p:nvSpPr>
          <p:spPr bwMode="auto">
            <a:xfrm>
              <a:off x="2245" y="1253"/>
              <a:ext cx="136" cy="136"/>
            </a:xfrm>
            <a:prstGeom prst="ellipse">
              <a:avLst/>
            </a:prstGeom>
            <a:solidFill>
              <a:schemeClr val="hlink"/>
            </a:solidFill>
            <a:ln w="9525">
              <a:solidFill>
                <a:schemeClr val="tx2"/>
              </a:solidFill>
              <a:round/>
              <a:headEnd/>
              <a:tailEnd/>
            </a:ln>
          </p:spPr>
          <p:txBody>
            <a:bodyPr anchor="ctr">
              <a:spAutoFit/>
            </a:bodyPr>
            <a:lstStyle/>
            <a:p>
              <a:endParaRPr lang="ja-JP" altLang="en-US">
                <a:solidFill>
                  <a:srgbClr val="000000"/>
                </a:solidFill>
                <a:latin typeface="Bookman Old Style" pitchFamily="18" charset="0"/>
              </a:endParaRPr>
            </a:p>
          </p:txBody>
        </p:sp>
      </p:grpSp>
      <p:grpSp>
        <p:nvGrpSpPr>
          <p:cNvPr id="275" name="Group 20"/>
          <p:cNvGrpSpPr>
            <a:grpSpLocks/>
          </p:cNvGrpSpPr>
          <p:nvPr/>
        </p:nvGrpSpPr>
        <p:grpSpPr bwMode="auto">
          <a:xfrm>
            <a:off x="7308850" y="1989138"/>
            <a:ext cx="1627188" cy="598487"/>
            <a:chOff x="4590" y="1012"/>
            <a:chExt cx="1025" cy="377"/>
          </a:xfrm>
        </p:grpSpPr>
        <p:sp>
          <p:nvSpPr>
            <p:cNvPr id="276" name="AutoShape 21"/>
            <p:cNvSpPr>
              <a:spLocks noChangeArrowheads="1"/>
            </p:cNvSpPr>
            <p:nvPr/>
          </p:nvSpPr>
          <p:spPr bwMode="auto">
            <a:xfrm>
              <a:off x="4590" y="1012"/>
              <a:ext cx="1025" cy="345"/>
            </a:xfrm>
            <a:prstGeom prst="roundRect">
              <a:avLst>
                <a:gd name="adj" fmla="val 16667"/>
              </a:avLst>
            </a:prstGeom>
            <a:solidFill>
              <a:srgbClr val="CCECFF"/>
            </a:solidFill>
            <a:ln w="9525">
              <a:solidFill>
                <a:srgbClr val="00FFFF"/>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277" name="Oval 22"/>
            <p:cNvSpPr>
              <a:spLocks noChangeArrowheads="1"/>
            </p:cNvSpPr>
            <p:nvPr/>
          </p:nvSpPr>
          <p:spPr bwMode="auto">
            <a:xfrm>
              <a:off x="4785" y="1253"/>
              <a:ext cx="136" cy="136"/>
            </a:xfrm>
            <a:prstGeom prst="ellipse">
              <a:avLst/>
            </a:prstGeom>
            <a:solidFill>
              <a:schemeClr val="hlink"/>
            </a:solidFill>
            <a:ln w="9525">
              <a:solidFill>
                <a:schemeClr val="tx1"/>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278" name="Oval 23"/>
            <p:cNvSpPr>
              <a:spLocks noChangeArrowheads="1"/>
            </p:cNvSpPr>
            <p:nvPr/>
          </p:nvSpPr>
          <p:spPr bwMode="auto">
            <a:xfrm>
              <a:off x="5284" y="1253"/>
              <a:ext cx="136" cy="136"/>
            </a:xfrm>
            <a:prstGeom prst="ellipse">
              <a:avLst/>
            </a:prstGeom>
            <a:solidFill>
              <a:schemeClr val="hlink"/>
            </a:solidFill>
            <a:ln w="9525">
              <a:solidFill>
                <a:schemeClr val="tx1"/>
              </a:solidFill>
              <a:round/>
              <a:headEnd/>
              <a:tailEnd/>
            </a:ln>
          </p:spPr>
          <p:txBody>
            <a:bodyPr anchor="ctr">
              <a:spAutoFit/>
            </a:bodyPr>
            <a:lstStyle/>
            <a:p>
              <a:endParaRPr lang="ja-JP" altLang="en-US">
                <a:solidFill>
                  <a:srgbClr val="000000"/>
                </a:solidFill>
                <a:latin typeface="Bookman Old Style" pitchFamily="18" charset="0"/>
              </a:endParaRPr>
            </a:p>
          </p:txBody>
        </p:sp>
      </p:grpSp>
    </p:spTree>
    <p:extLst>
      <p:ext uri="{BB962C8B-B14F-4D97-AF65-F5344CB8AC3E}">
        <p14:creationId xmlns:p14="http://schemas.microsoft.com/office/powerpoint/2010/main" val="116527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fill="hold" nodeType="clickEffect">
                                  <p:stCondLst>
                                    <p:cond delay="0"/>
                                  </p:stCondLst>
                                  <p:childTnLst>
                                    <p:animMotion origin="layout" path="M 2.5E-6 1.85185E-6 L -0.19688 1.85185E-6 " pathEditMode="relative" rAng="0" ptsTypes="AA">
                                      <p:cBhvr>
                                        <p:cTn id="6" dur="1000" fill="hold"/>
                                        <p:tgtEl>
                                          <p:spTgt spid="275"/>
                                        </p:tgtEl>
                                        <p:attrNameLst>
                                          <p:attrName>ppt_x</p:attrName>
                                          <p:attrName>ppt_y</p:attrName>
                                        </p:attrNameLst>
                                      </p:cBhvr>
                                      <p:rCtr x="-9844" y="0"/>
                                    </p:animMotion>
                                  </p:childTnLst>
                                </p:cTn>
                              </p:par>
                              <p:par>
                                <p:cTn id="7" presetID="63" presetClass="path" presetSubtype="0" fill="hold" nodeType="withEffect">
                                  <p:stCondLst>
                                    <p:cond delay="0"/>
                                  </p:stCondLst>
                                  <p:childTnLst>
                                    <p:animMotion origin="layout" path="M -2.77778E-6 3.7037E-6 L 0.20087 3.7037E-6 " pathEditMode="relative" rAng="0" ptsTypes="AA">
                                      <p:cBhvr>
                                        <p:cTn id="8" dur="1000" fill="hold"/>
                                        <p:tgtEl>
                                          <p:spTgt spid="271"/>
                                        </p:tgtEl>
                                        <p:attrNameLst>
                                          <p:attrName>ppt_x</p:attrName>
                                          <p:attrName>ppt_y</p:attrName>
                                        </p:attrNameLst>
                                      </p:cBhvr>
                                      <p:rCtr x="10035" y="0"/>
                                    </p:animMotion>
                                  </p:childTnLst>
                                </p:cTn>
                              </p:par>
                            </p:childTnLst>
                          </p:cTn>
                        </p:par>
                        <p:par>
                          <p:cTn id="9" fill="hold">
                            <p:stCondLst>
                              <p:cond delay="1000"/>
                            </p:stCondLst>
                            <p:childTnLst>
                              <p:par>
                                <p:cTn id="10" presetID="63" presetClass="path" presetSubtype="0" fill="hold" nodeType="afterEffect">
                                  <p:stCondLst>
                                    <p:cond delay="0"/>
                                  </p:stCondLst>
                                  <p:childTnLst>
                                    <p:animMotion origin="layout" path="M -0.2677 2.22222E-6 L -0.19687 2.22222E-6 " pathEditMode="relative" rAng="0" ptsTypes="AA">
                                      <p:cBhvr>
                                        <p:cTn id="11" dur="1000" spd="-100000" fill="hold"/>
                                        <p:tgtEl>
                                          <p:spTgt spid="275"/>
                                        </p:tgtEl>
                                        <p:attrNameLst>
                                          <p:attrName>ppt_x</p:attrName>
                                          <p:attrName>ppt_y</p:attrName>
                                        </p:attrNameLst>
                                      </p:cBhvr>
                                      <p:rCtr x="3542" y="0"/>
                                    </p:animMotion>
                                  </p:childTnLst>
                                </p:cTn>
                              </p:par>
                              <p:par>
                                <p:cTn id="12" presetID="35" presetClass="path" presetSubtype="0" fill="hold" nodeType="withEffect">
                                  <p:stCondLst>
                                    <p:cond delay="0"/>
                                  </p:stCondLst>
                                  <p:childTnLst>
                                    <p:animMotion origin="layout" path="M 0.20087 3.7037E-6 L 0.12986 0.00115 " pathEditMode="relative" rAng="0" ptsTypes="AA">
                                      <p:cBhvr>
                                        <p:cTn id="13" dur="1000" fill="hold"/>
                                        <p:tgtEl>
                                          <p:spTgt spid="271"/>
                                        </p:tgtEl>
                                        <p:attrNameLst>
                                          <p:attrName>ppt_x</p:attrName>
                                          <p:attrName>ppt_y</p:attrName>
                                        </p:attrNameLst>
                                      </p:cBhvr>
                                      <p:rCtr x="-3559"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0F8F88CA-F31F-4769-89A4-0ACACC271F9B}"/>
              </a:ext>
            </a:extLst>
          </p:cNvPr>
          <p:cNvSpPr/>
          <p:nvPr/>
        </p:nvSpPr>
        <p:spPr>
          <a:xfrm rot="21600000">
            <a:off x="0" y="30168"/>
            <a:ext cx="9144001" cy="1819898"/>
          </a:xfrm>
          <a:prstGeom prst="rect">
            <a:avLst/>
          </a:prstGeom>
        </p:spPr>
        <p:txBody>
          <a:bodyPr wrap="square">
            <a:noAutofit/>
          </a:bodyPr>
          <a:lstStyle/>
          <a:p>
            <a:pPr algn="just">
              <a:spcBef>
                <a:spcPts val="0"/>
              </a:spcBef>
              <a:spcAft>
                <a:spcPts val="0"/>
              </a:spcAft>
            </a:pPr>
            <a:r>
              <a:rPr lang="ja-JP" altLang="en-US" kern="100" dirty="0">
                <a:solidFill>
                  <a:srgbClr val="0000FF"/>
                </a:solidFill>
                <a:latin typeface="+mn-ea"/>
                <a:ea typeface="+mn-ea"/>
                <a:cs typeface="Times New Roman" panose="02020603050405020304" pitchFamily="18" charset="0"/>
              </a:rPr>
              <a:t>第</a:t>
            </a:r>
            <a:r>
              <a:rPr lang="en-US" altLang="ja-JP" kern="100" dirty="0">
                <a:solidFill>
                  <a:srgbClr val="0000FF"/>
                </a:solidFill>
                <a:latin typeface="+mn-ea"/>
                <a:ea typeface="+mn-ea"/>
                <a:cs typeface="Times New Roman" panose="02020603050405020304" pitchFamily="18" charset="0"/>
              </a:rPr>
              <a:t>6</a:t>
            </a:r>
            <a:r>
              <a:rPr lang="ja-JP" altLang="en-US" kern="100" dirty="0">
                <a:solidFill>
                  <a:srgbClr val="0000FF"/>
                </a:solidFill>
                <a:latin typeface="+mn-ea"/>
                <a:ea typeface="+mn-ea"/>
                <a:cs typeface="Times New Roman" panose="02020603050405020304" pitchFamily="18" charset="0"/>
              </a:rPr>
              <a:t>回課題解答 　</a:t>
            </a:r>
            <a:r>
              <a:rPr lang="en-US" altLang="ja-JP" kern="100" dirty="0">
                <a:ea typeface="ＭＳ 明朝" panose="02020609040205080304" pitchFamily="17" charset="-128"/>
                <a:cs typeface="Times New Roman" panose="02020603050405020304" pitchFamily="18" charset="0"/>
              </a:rPr>
              <a:t>1. (1)</a:t>
            </a:r>
            <a:r>
              <a:rPr lang="ja-JP" altLang="en-US" kern="100" dirty="0">
                <a:ea typeface="ＭＳ 明朝" panose="02020609040205080304" pitchFamily="17" charset="-128"/>
                <a:cs typeface="Times New Roman" panose="02020603050405020304" pitchFamily="18" charset="0"/>
              </a:rPr>
              <a:t>物体</a:t>
            </a:r>
            <a:r>
              <a:rPr lang="en-US" altLang="ja-JP" kern="100" dirty="0">
                <a:ea typeface="ＭＳ 明朝" panose="02020609040205080304" pitchFamily="17" charset="-128"/>
                <a:cs typeface="Times New Roman" panose="02020603050405020304" pitchFamily="18" charset="0"/>
              </a:rPr>
              <a:t>1,2</a:t>
            </a:r>
            <a:r>
              <a:rPr lang="ja-JP" altLang="en-US" kern="100" dirty="0">
                <a:ea typeface="ＭＳ 明朝" panose="02020609040205080304" pitchFamily="17" charset="-128"/>
                <a:cs typeface="Times New Roman" panose="02020603050405020304" pitchFamily="18" charset="0"/>
              </a:rPr>
              <a:t>とも初めの速さが</a:t>
            </a:r>
            <a:r>
              <a:rPr lang="en-US" altLang="ja-JP" kern="100" dirty="0">
                <a:ea typeface="ＭＳ 明朝" panose="02020609040205080304" pitchFamily="17" charset="-128"/>
                <a:cs typeface="Times New Roman" panose="02020603050405020304" pitchFamily="18" charset="0"/>
              </a:rPr>
              <a:t>0</a:t>
            </a:r>
            <a:r>
              <a:rPr lang="ja-JP" altLang="en-US" kern="100" dirty="0">
                <a:ea typeface="ＭＳ 明朝" panose="02020609040205080304" pitchFamily="17" charset="-128"/>
                <a:cs typeface="Times New Roman" panose="02020603050405020304" pitchFamily="18" charset="0"/>
              </a:rPr>
              <a:t>なので運動</a:t>
            </a:r>
            <a:r>
              <a:rPr lang="en-US" altLang="ja-JP" kern="100" dirty="0">
                <a:ea typeface="ＭＳ 明朝" panose="02020609040205080304" pitchFamily="17" charset="-128"/>
                <a:cs typeface="Times New Roman" panose="02020603050405020304" pitchFamily="18" charset="0"/>
              </a:rPr>
              <a:t>energy</a:t>
            </a:r>
            <a:r>
              <a:rPr lang="ja-JP" altLang="en-US" kern="100" dirty="0">
                <a:ea typeface="ＭＳ 明朝" panose="02020609040205080304" pitchFamily="17" charset="-128"/>
                <a:cs typeface="Times New Roman" panose="02020603050405020304" pitchFamily="18" charset="0"/>
              </a:rPr>
              <a:t>は</a:t>
            </a:r>
            <a:r>
              <a:rPr lang="en-US" altLang="ja-JP" u="sng" kern="100" dirty="0">
                <a:ea typeface="ＭＳ 明朝" panose="02020609040205080304" pitchFamily="17" charset="-128"/>
                <a:cs typeface="Times New Roman" panose="02020603050405020304" pitchFamily="18" charset="0"/>
              </a:rPr>
              <a:t>0</a:t>
            </a:r>
            <a:r>
              <a:rPr lang="ja-JP" altLang="en-US" kern="100" dirty="0">
                <a:ea typeface="ＭＳ 明朝" panose="02020609040205080304" pitchFamily="17" charset="-128"/>
                <a:cs typeface="Times New Roman" panose="02020603050405020304" pitchFamily="18" charset="0"/>
              </a:rPr>
              <a:t>となる。物体</a:t>
            </a:r>
            <a:r>
              <a:rPr lang="en-US" altLang="ja-JP" kern="100" dirty="0">
                <a:ea typeface="ＭＳ 明朝" panose="02020609040205080304" pitchFamily="17" charset="-128"/>
                <a:cs typeface="Times New Roman" panose="02020603050405020304" pitchFamily="18" charset="0"/>
              </a:rPr>
              <a:t>2</a:t>
            </a:r>
            <a:r>
              <a:rPr lang="ja-JP" altLang="en-US" kern="100" dirty="0">
                <a:ea typeface="ＭＳ 明朝" panose="02020609040205080304" pitchFamily="17" charset="-128"/>
                <a:cs typeface="Times New Roman" panose="02020603050405020304" pitchFamily="18" charset="0"/>
              </a:rPr>
              <a:t>の初めの高さが</a:t>
            </a:r>
            <a:r>
              <a:rPr lang="en-US" altLang="ja-JP" kern="100" dirty="0">
                <a:ea typeface="ＭＳ 明朝" panose="02020609040205080304" pitchFamily="17" charset="-128"/>
                <a:cs typeface="Times New Roman" panose="02020603050405020304" pitchFamily="18" charset="0"/>
              </a:rPr>
              <a:t>0</a:t>
            </a:r>
            <a:r>
              <a:rPr lang="ja-JP" altLang="en-US" kern="100" dirty="0">
                <a:ea typeface="ＭＳ 明朝" panose="02020609040205080304" pitchFamily="17" charset="-128"/>
                <a:cs typeface="Times New Roman" panose="02020603050405020304" pitchFamily="18" charset="0"/>
              </a:rPr>
              <a:t>なので物体</a:t>
            </a:r>
            <a:r>
              <a:rPr lang="en-US" altLang="ja-JP" kern="100" dirty="0">
                <a:ea typeface="ＭＳ 明朝" panose="02020609040205080304" pitchFamily="17" charset="-128"/>
                <a:cs typeface="Times New Roman" panose="02020603050405020304" pitchFamily="18" charset="0"/>
              </a:rPr>
              <a:t>2</a:t>
            </a:r>
            <a:r>
              <a:rPr lang="ja-JP" altLang="en-US" kern="100" dirty="0">
                <a:ea typeface="ＭＳ 明朝" panose="02020609040205080304" pitchFamily="17" charset="-128"/>
                <a:cs typeface="Times New Roman" panose="02020603050405020304" pitchFamily="18" charset="0"/>
              </a:rPr>
              <a:t>の初めの位置</a:t>
            </a:r>
            <a:r>
              <a:rPr lang="en-US" altLang="ja-JP" kern="100" dirty="0">
                <a:ea typeface="ＭＳ 明朝" panose="02020609040205080304" pitchFamily="17" charset="-128"/>
                <a:cs typeface="Times New Roman" panose="02020603050405020304" pitchFamily="18" charset="0"/>
              </a:rPr>
              <a:t>energy</a:t>
            </a:r>
            <a:r>
              <a:rPr lang="ja-JP" altLang="en-US" kern="100" dirty="0">
                <a:ea typeface="ＭＳ 明朝" panose="02020609040205080304" pitchFamily="17" charset="-128"/>
                <a:cs typeface="Times New Roman" panose="02020603050405020304" pitchFamily="18" charset="0"/>
              </a:rPr>
              <a:t>は</a:t>
            </a:r>
            <a:r>
              <a:rPr lang="en-US" altLang="ja-JP" u="sng" kern="100" dirty="0">
                <a:ea typeface="ＭＳ 明朝" panose="02020609040205080304" pitchFamily="17" charset="-128"/>
                <a:cs typeface="Times New Roman" panose="02020603050405020304" pitchFamily="18" charset="0"/>
              </a:rPr>
              <a:t>0</a:t>
            </a:r>
            <a:r>
              <a:rPr lang="ja-JP" altLang="en-US" kern="100" dirty="0">
                <a:ea typeface="ＭＳ 明朝" panose="02020609040205080304" pitchFamily="17" charset="-128"/>
                <a:cs typeface="Times New Roman" panose="02020603050405020304" pitchFamily="18" charset="0"/>
              </a:rPr>
              <a:t>となる。物体</a:t>
            </a:r>
            <a:r>
              <a:rPr lang="en-US" altLang="ja-JP" kern="100" dirty="0">
                <a:ea typeface="ＭＳ 明朝" panose="02020609040205080304" pitchFamily="17" charset="-128"/>
                <a:cs typeface="Times New Roman" panose="02020603050405020304" pitchFamily="18" charset="0"/>
              </a:rPr>
              <a:t>1</a:t>
            </a:r>
            <a:r>
              <a:rPr lang="ja-JP" altLang="en-US" kern="100" dirty="0">
                <a:ea typeface="ＭＳ 明朝" panose="02020609040205080304" pitchFamily="17" charset="-128"/>
                <a:cs typeface="Times New Roman" panose="02020603050405020304" pitchFamily="18" charset="0"/>
              </a:rPr>
              <a:t>の初めの位置</a:t>
            </a:r>
            <a:r>
              <a:rPr lang="en-US" altLang="ja-JP" kern="100" dirty="0">
                <a:ea typeface="ＭＳ 明朝" panose="02020609040205080304" pitchFamily="17" charset="-128"/>
                <a:cs typeface="Times New Roman" panose="02020603050405020304" pitchFamily="18" charset="0"/>
              </a:rPr>
              <a:t>energy</a:t>
            </a:r>
            <a:r>
              <a:rPr lang="ja-JP" altLang="en-US" kern="100" dirty="0">
                <a:ea typeface="ＭＳ 明朝" panose="02020609040205080304" pitchFamily="17" charset="-128"/>
                <a:cs typeface="Times New Roman" panose="02020603050405020304" pitchFamily="18" charset="0"/>
              </a:rPr>
              <a:t>は          </a:t>
            </a:r>
            <a:r>
              <a:rPr lang="en-US" altLang="ja-JP" kern="100" dirty="0">
                <a:latin typeface="Symbol" panose="05050102010706020507" pitchFamily="18" charset="2"/>
                <a:ea typeface="ＭＳ 明朝" panose="02020609040205080304" pitchFamily="17" charset="-128"/>
                <a:cs typeface="Times New Roman" panose="02020603050405020304" pitchFamily="18" charset="0"/>
              </a:rPr>
              <a:t>=</a:t>
            </a:r>
            <a:r>
              <a:rPr lang="en-US" altLang="ja-JP" kern="100" dirty="0">
                <a:ea typeface="ＭＳ 明朝" panose="02020609040205080304" pitchFamily="17" charset="-128"/>
                <a:cs typeface="Times New Roman" panose="02020603050405020304" pitchFamily="18" charset="0"/>
              </a:rPr>
              <a:t>4.0kg×9.8m</a:t>
            </a:r>
            <a:r>
              <a:rPr lang="en-US" altLang="ja-JP" kern="100">
                <a:ea typeface="ＭＳ 明朝" panose="02020609040205080304" pitchFamily="17" charset="-128"/>
                <a:cs typeface="Times New Roman" panose="02020603050405020304" pitchFamily="18" charset="0"/>
              </a:rPr>
              <a:t>/s</a:t>
            </a:r>
            <a:r>
              <a:rPr lang="en-US" altLang="ja-JP" kern="100" baseline="30000">
                <a:ea typeface="ＭＳ 明朝" panose="02020609040205080304" pitchFamily="17" charset="-128"/>
                <a:cs typeface="Times New Roman" panose="02020603050405020304" pitchFamily="18" charset="0"/>
              </a:rPr>
              <a:t>2</a:t>
            </a:r>
            <a:r>
              <a:rPr lang="en-US" altLang="ja-JP" kern="100">
                <a:ea typeface="ＭＳ 明朝" panose="02020609040205080304" pitchFamily="17" charset="-128"/>
                <a:cs typeface="Times New Roman" panose="02020603050405020304" pitchFamily="18" charset="0"/>
              </a:rPr>
              <a:t>×5.0m</a:t>
            </a:r>
            <a:r>
              <a:rPr lang="en-US" altLang="ja-JP" kern="100">
                <a:latin typeface="Symbol" panose="05050102010706020507" pitchFamily="18" charset="2"/>
                <a:ea typeface="ＭＳ 明朝" panose="02020609040205080304" pitchFamily="17" charset="-128"/>
                <a:cs typeface="Times New Roman" panose="02020603050405020304" pitchFamily="18" charset="0"/>
              </a:rPr>
              <a:t>=</a:t>
            </a:r>
            <a:r>
              <a:rPr lang="en-US" altLang="ja-JP" u="sng" kern="100" dirty="0">
                <a:ea typeface="ＭＳ 明朝" panose="02020609040205080304" pitchFamily="17" charset="-128"/>
                <a:cs typeface="Times New Roman" panose="02020603050405020304" pitchFamily="18" charset="0"/>
              </a:rPr>
              <a:t>196J</a:t>
            </a:r>
            <a:r>
              <a:rPr lang="ja-JP" altLang="en-US" kern="100" dirty="0">
                <a:ea typeface="ＭＳ 明朝" panose="02020609040205080304" pitchFamily="17" charset="-128"/>
                <a:cs typeface="Times New Roman" panose="02020603050405020304" pitchFamily="18" charset="0"/>
              </a:rPr>
              <a:t>となる。</a:t>
            </a:r>
            <a:endParaRPr lang="en-US" altLang="ja-JP" kern="100" dirty="0">
              <a:ea typeface="ＭＳ 明朝" panose="02020609040205080304" pitchFamily="17" charset="-128"/>
              <a:cs typeface="Times New Roman" panose="02020603050405020304" pitchFamily="18" charset="0"/>
            </a:endParaRPr>
          </a:p>
        </p:txBody>
      </p:sp>
      <p:sp>
        <p:nvSpPr>
          <p:cNvPr id="29" name="正方形/長方形 28">
            <a:extLst>
              <a:ext uri="{FF2B5EF4-FFF2-40B4-BE49-F238E27FC236}">
                <a16:creationId xmlns:a16="http://schemas.microsoft.com/office/drawing/2014/main" id="{CEAE52C9-3FB1-4B50-8CCC-ABFABAF568A4}"/>
              </a:ext>
            </a:extLst>
          </p:cNvPr>
          <p:cNvSpPr/>
          <p:nvPr/>
        </p:nvSpPr>
        <p:spPr>
          <a:xfrm rot="21600000">
            <a:off x="-1" y="1726288"/>
            <a:ext cx="9144001" cy="2175861"/>
          </a:xfrm>
          <a:prstGeom prst="rect">
            <a:avLst/>
          </a:prstGeom>
        </p:spPr>
        <p:txBody>
          <a:bodyPr wrap="square">
            <a:noAutofit/>
          </a:bodyPr>
          <a:lstStyle/>
          <a:p>
            <a:pPr algn="just">
              <a:lnSpc>
                <a:spcPts val="5500"/>
              </a:lnSpc>
              <a:spcAft>
                <a:spcPts val="0"/>
              </a:spcAft>
            </a:pPr>
            <a:r>
              <a:rPr lang="en-US" altLang="ja-JP" kern="100" dirty="0">
                <a:ea typeface="ＭＳ 明朝" panose="02020609040205080304" pitchFamily="17" charset="-128"/>
                <a:cs typeface="Times New Roman" panose="02020603050405020304" pitchFamily="18" charset="0"/>
              </a:rPr>
              <a:t>(2)</a:t>
            </a:r>
            <a:r>
              <a:rPr lang="ja-JP" altLang="en-US" kern="100" dirty="0">
                <a:ea typeface="ＭＳ 明朝" panose="02020609040205080304" pitchFamily="17" charset="-128"/>
                <a:cs typeface="Times New Roman" panose="02020603050405020304" pitchFamily="18" charset="0"/>
              </a:rPr>
              <a:t>物体</a:t>
            </a:r>
            <a:r>
              <a:rPr lang="en-US" altLang="ja-JP" kern="100" dirty="0">
                <a:ea typeface="ＭＳ 明朝" panose="02020609040205080304" pitchFamily="17" charset="-128"/>
                <a:cs typeface="Times New Roman" panose="02020603050405020304" pitchFamily="18" charset="0"/>
              </a:rPr>
              <a:t>1,2</a:t>
            </a:r>
            <a:r>
              <a:rPr lang="ja-JP" altLang="en-US" kern="100" dirty="0">
                <a:ea typeface="ＭＳ 明朝" panose="02020609040205080304" pitchFamily="17" charset="-128"/>
                <a:cs typeface="Times New Roman" panose="02020603050405020304" pitchFamily="18" charset="0"/>
              </a:rPr>
              <a:t>の速さはともに</a:t>
            </a:r>
            <a:r>
              <a:rPr lang="en-US" altLang="ja-JP" i="1" kern="100" dirty="0">
                <a:latin typeface="Bookman Old Style" panose="02050604050505020204" pitchFamily="18" charset="0"/>
                <a:ea typeface="ＭＳ 明朝" panose="02020609040205080304" pitchFamily="17" charset="-128"/>
                <a:cs typeface="Times New Roman" panose="02020603050405020304" pitchFamily="18" charset="0"/>
              </a:rPr>
              <a:t>v</a:t>
            </a:r>
            <a:r>
              <a:rPr lang="ja-JP" altLang="en-US" kern="100" dirty="0">
                <a:ea typeface="ＭＳ 明朝" panose="02020609040205080304" pitchFamily="17" charset="-128"/>
                <a:cs typeface="Times New Roman" panose="02020603050405020304" pitchFamily="18" charset="0"/>
              </a:rPr>
              <a:t>なので運動</a:t>
            </a:r>
            <a:r>
              <a:rPr lang="en-US" altLang="ja-JP" kern="100" dirty="0">
                <a:ea typeface="ＭＳ 明朝" panose="02020609040205080304" pitchFamily="17" charset="-128"/>
                <a:cs typeface="Times New Roman" panose="02020603050405020304" pitchFamily="18" charset="0"/>
              </a:rPr>
              <a:t>energy</a:t>
            </a:r>
            <a:r>
              <a:rPr lang="ja-JP" altLang="en-US" kern="100" dirty="0">
                <a:ea typeface="ＭＳ 明朝" panose="02020609040205080304" pitchFamily="17" charset="-128"/>
                <a:cs typeface="Times New Roman" panose="02020603050405020304" pitchFamily="18" charset="0"/>
              </a:rPr>
              <a:t>はそれぞれ</a:t>
            </a:r>
            <a:endParaRPr lang="en-US" altLang="ja-JP" kern="100" dirty="0">
              <a:ea typeface="ＭＳ 明朝" panose="02020609040205080304" pitchFamily="17" charset="-128"/>
              <a:cs typeface="Times New Roman" panose="02020603050405020304" pitchFamily="18" charset="0"/>
            </a:endParaRPr>
          </a:p>
          <a:p>
            <a:pPr algn="just">
              <a:lnSpc>
                <a:spcPts val="5500"/>
              </a:lnSpc>
              <a:spcBef>
                <a:spcPts val="0"/>
              </a:spcBef>
              <a:spcAft>
                <a:spcPts val="0"/>
              </a:spcAft>
            </a:pPr>
            <a:r>
              <a:rPr lang="en-US" altLang="ja-JP" i="1" kern="100" dirty="0">
                <a:latin typeface="Bookman Old Style" panose="02050604050505020204" pitchFamily="18" charset="0"/>
                <a:ea typeface="ＭＳ 明朝" panose="02020609040205080304" pitchFamily="17" charset="-128"/>
                <a:cs typeface="Times New Roman" panose="02020603050405020304" pitchFamily="18" charset="0"/>
              </a:rPr>
              <a:t>                      </a:t>
            </a:r>
            <a:r>
              <a:rPr lang="ja-JP" altLang="en-US" kern="100" dirty="0">
                <a:ea typeface="ＭＳ 明朝" panose="02020609040205080304" pitchFamily="17" charset="-128"/>
                <a:cs typeface="Times New Roman" panose="02020603050405020304" pitchFamily="18" charset="0"/>
              </a:rPr>
              <a:t>物体</a:t>
            </a:r>
            <a:r>
              <a:rPr lang="en-US" altLang="ja-JP" kern="100" dirty="0">
                <a:ea typeface="ＭＳ 明朝" panose="02020609040205080304" pitchFamily="17" charset="-128"/>
                <a:cs typeface="Times New Roman" panose="02020603050405020304" pitchFamily="18" charset="0"/>
              </a:rPr>
              <a:t>1,2</a:t>
            </a:r>
            <a:r>
              <a:rPr lang="ja-JP" altLang="en-US" kern="100" dirty="0">
                <a:ea typeface="ＭＳ 明朝" panose="02020609040205080304" pitchFamily="17" charset="-128"/>
                <a:cs typeface="Times New Roman" panose="02020603050405020304" pitchFamily="18" charset="0"/>
              </a:rPr>
              <a:t>の高さはそれぞれ</a:t>
            </a:r>
            <a:r>
              <a:rPr lang="en-US" altLang="ja-JP" kern="100" dirty="0">
                <a:ea typeface="ＭＳ 明朝" panose="02020609040205080304" pitchFamily="17" charset="-128"/>
                <a:cs typeface="Times New Roman" panose="02020603050405020304" pitchFamily="18" charset="0"/>
              </a:rPr>
              <a:t>0, </a:t>
            </a:r>
            <a:r>
              <a:rPr lang="en-US" altLang="ja-JP" i="1" kern="100" dirty="0" err="1">
                <a:latin typeface="Bookman Old Style" panose="02050604050505020204" pitchFamily="18" charset="0"/>
                <a:ea typeface="ＭＳ 明朝" panose="02020609040205080304" pitchFamily="17" charset="-128"/>
                <a:cs typeface="Times New Roman" panose="02020603050405020304" pitchFamily="18" charset="0"/>
              </a:rPr>
              <a:t>h</a:t>
            </a:r>
            <a:r>
              <a:rPr lang="en-US" altLang="ja-JP" kern="100" dirty="0" err="1">
                <a:ea typeface="ＭＳ 明朝" panose="02020609040205080304" pitchFamily="17" charset="-128"/>
                <a:cs typeface="Times New Roman" panose="02020603050405020304" pitchFamily="18" charset="0"/>
              </a:rPr>
              <a:t>sin</a:t>
            </a:r>
            <a:r>
              <a:rPr lang="en-US" altLang="ja-JP" i="1" kern="100" dirty="0" err="1">
                <a:latin typeface="Symbol" panose="05050102010706020507" pitchFamily="18" charset="2"/>
                <a:ea typeface="ＭＳ 明朝" panose="02020609040205080304" pitchFamily="17" charset="-128"/>
                <a:cs typeface="Times New Roman" panose="02020603050405020304" pitchFamily="18" charset="0"/>
              </a:rPr>
              <a:t>q</a:t>
            </a:r>
            <a:r>
              <a:rPr lang="ja-JP" altLang="en-US" kern="100" dirty="0">
                <a:ea typeface="ＭＳ 明朝" panose="02020609040205080304" pitchFamily="17" charset="-128"/>
                <a:cs typeface="Times New Roman" panose="02020603050405020304" pitchFamily="18" charset="0"/>
              </a:rPr>
              <a:t>なので</a:t>
            </a:r>
            <a:endParaRPr lang="en-US" altLang="ja-JP" kern="100" dirty="0">
              <a:ea typeface="ＭＳ 明朝" panose="02020609040205080304" pitchFamily="17" charset="-128"/>
              <a:cs typeface="Times New Roman" panose="02020603050405020304" pitchFamily="18" charset="0"/>
            </a:endParaRPr>
          </a:p>
          <a:p>
            <a:pPr algn="just">
              <a:lnSpc>
                <a:spcPts val="5500"/>
              </a:lnSpc>
              <a:spcBef>
                <a:spcPts val="0"/>
              </a:spcBef>
              <a:spcAft>
                <a:spcPts val="0"/>
              </a:spcAft>
            </a:pPr>
            <a:r>
              <a:rPr lang="ja-JP" altLang="en-US" kern="100" dirty="0">
                <a:ea typeface="ＭＳ 明朝" panose="02020609040205080304" pitchFamily="17" charset="-128"/>
                <a:cs typeface="Times New Roman" panose="02020603050405020304" pitchFamily="18" charset="0"/>
              </a:rPr>
              <a:t>位置</a:t>
            </a:r>
            <a:r>
              <a:rPr lang="en-US" altLang="ja-JP" kern="100" dirty="0">
                <a:ea typeface="ＭＳ 明朝" panose="02020609040205080304" pitchFamily="17" charset="-128"/>
                <a:cs typeface="Times New Roman" panose="02020603050405020304" pitchFamily="18" charset="0"/>
              </a:rPr>
              <a:t>energy</a:t>
            </a:r>
            <a:r>
              <a:rPr lang="ja-JP" altLang="en-US" kern="100" dirty="0">
                <a:ea typeface="ＭＳ 明朝" panose="02020609040205080304" pitchFamily="17" charset="-128"/>
                <a:cs typeface="Times New Roman" panose="02020603050405020304" pitchFamily="18" charset="0"/>
              </a:rPr>
              <a:t>はそれぞれ                          となる。</a:t>
            </a:r>
            <a:endParaRPr lang="en-US" altLang="ja-JP" kern="100" dirty="0">
              <a:ea typeface="ＭＳ 明朝" panose="02020609040205080304" pitchFamily="17" charset="-128"/>
              <a:cs typeface="Times New Roman" panose="02020603050405020304" pitchFamily="18" charset="0"/>
            </a:endParaRPr>
          </a:p>
        </p:txBody>
      </p:sp>
      <p:graphicFrame>
        <p:nvGraphicFramePr>
          <p:cNvPr id="7" name="Object 58">
            <a:extLst>
              <a:ext uri="{FF2B5EF4-FFF2-40B4-BE49-F238E27FC236}">
                <a16:creationId xmlns:a16="http://schemas.microsoft.com/office/drawing/2014/main" id="{D7205D5D-F4A5-4D24-9E63-494E0914328B}"/>
              </a:ext>
            </a:extLst>
          </p:cNvPr>
          <p:cNvGraphicFramePr>
            <a:graphicFrameLocks noChangeAspect="1"/>
          </p:cNvGraphicFramePr>
          <p:nvPr>
            <p:extLst>
              <p:ext uri="{D42A27DB-BD31-4B8C-83A1-F6EECF244321}">
                <p14:modId xmlns:p14="http://schemas.microsoft.com/office/powerpoint/2010/main" val="3783814395"/>
              </p:ext>
            </p:extLst>
          </p:nvPr>
        </p:nvGraphicFramePr>
        <p:xfrm>
          <a:off x="1408113" y="1324608"/>
          <a:ext cx="952500" cy="592137"/>
        </p:xfrm>
        <a:graphic>
          <a:graphicData uri="http://schemas.openxmlformats.org/presentationml/2006/ole">
            <mc:AlternateContent xmlns:mc="http://schemas.openxmlformats.org/markup-compatibility/2006">
              <mc:Choice xmlns:v="urn:schemas-microsoft-com:vml" Requires="v">
                <p:oleObj spid="_x0000_s346435" name="Equation" r:id="rId4" imgW="406080" imgH="253800" progId="Equation.DSMT4">
                  <p:embed/>
                </p:oleObj>
              </mc:Choice>
              <mc:Fallback>
                <p:oleObj name="Equation" r:id="rId4" imgW="406080" imgH="253800" progId="Equation.DSMT4">
                  <p:embed/>
                  <p:pic>
                    <p:nvPicPr>
                      <p:cNvPr id="124" name="Object 58"/>
                      <p:cNvPicPr>
                        <a:picLocks noChangeAspect="1" noChangeArrowheads="1"/>
                      </p:cNvPicPr>
                      <p:nvPr/>
                    </p:nvPicPr>
                    <p:blipFill>
                      <a:blip r:embed="rId5"/>
                      <a:srcRect/>
                      <a:stretch>
                        <a:fillRect/>
                      </a:stretch>
                    </p:blipFill>
                    <p:spPr bwMode="auto">
                      <a:xfrm>
                        <a:off x="1408113" y="1324608"/>
                        <a:ext cx="952500" cy="592137"/>
                      </a:xfrm>
                      <a:prstGeom prst="rect">
                        <a:avLst/>
                      </a:prstGeom>
                      <a:noFill/>
                    </p:spPr>
                  </p:pic>
                </p:oleObj>
              </mc:Fallback>
            </mc:AlternateContent>
          </a:graphicData>
        </a:graphic>
      </p:graphicFrame>
      <p:graphicFrame>
        <p:nvGraphicFramePr>
          <p:cNvPr id="8" name="Object 58">
            <a:extLst>
              <a:ext uri="{FF2B5EF4-FFF2-40B4-BE49-F238E27FC236}">
                <a16:creationId xmlns:a16="http://schemas.microsoft.com/office/drawing/2014/main" id="{0150A536-489C-4788-8C49-2956C9231B15}"/>
              </a:ext>
            </a:extLst>
          </p:cNvPr>
          <p:cNvGraphicFramePr>
            <a:graphicFrameLocks noChangeAspect="1"/>
          </p:cNvGraphicFramePr>
          <p:nvPr>
            <p:extLst>
              <p:ext uri="{D42A27DB-BD31-4B8C-83A1-F6EECF244321}">
                <p14:modId xmlns:p14="http://schemas.microsoft.com/office/powerpoint/2010/main" val="1310911872"/>
              </p:ext>
            </p:extLst>
          </p:nvPr>
        </p:nvGraphicFramePr>
        <p:xfrm>
          <a:off x="38100" y="2401402"/>
          <a:ext cx="2322513" cy="977900"/>
        </p:xfrm>
        <a:graphic>
          <a:graphicData uri="http://schemas.openxmlformats.org/presentationml/2006/ole">
            <mc:AlternateContent xmlns:mc="http://schemas.openxmlformats.org/markup-compatibility/2006">
              <mc:Choice xmlns:v="urn:schemas-microsoft-com:vml" Requires="v">
                <p:oleObj spid="_x0000_s346436" name="Equation" r:id="rId6" imgW="990360" imgH="419040" progId="Equation.DSMT4">
                  <p:embed/>
                </p:oleObj>
              </mc:Choice>
              <mc:Fallback>
                <p:oleObj name="Equation" r:id="rId6" imgW="990360" imgH="419040" progId="Equation.DSMT4">
                  <p:embed/>
                  <p:pic>
                    <p:nvPicPr>
                      <p:cNvPr id="7" name="Object 58">
                        <a:extLst>
                          <a:ext uri="{FF2B5EF4-FFF2-40B4-BE49-F238E27FC236}">
                            <a16:creationId xmlns:a16="http://schemas.microsoft.com/office/drawing/2014/main" id="{D7205D5D-F4A5-4D24-9E63-494E0914328B}"/>
                          </a:ext>
                        </a:extLst>
                      </p:cNvPr>
                      <p:cNvPicPr>
                        <a:picLocks noChangeAspect="1" noChangeArrowheads="1"/>
                      </p:cNvPicPr>
                      <p:nvPr/>
                    </p:nvPicPr>
                    <p:blipFill>
                      <a:blip r:embed="rId7"/>
                      <a:srcRect/>
                      <a:stretch>
                        <a:fillRect/>
                      </a:stretch>
                    </p:blipFill>
                    <p:spPr bwMode="auto">
                      <a:xfrm>
                        <a:off x="38100" y="2401402"/>
                        <a:ext cx="2322513" cy="977900"/>
                      </a:xfrm>
                      <a:prstGeom prst="rect">
                        <a:avLst/>
                      </a:prstGeom>
                      <a:noFill/>
                    </p:spPr>
                  </p:pic>
                </p:oleObj>
              </mc:Fallback>
            </mc:AlternateContent>
          </a:graphicData>
        </a:graphic>
      </p:graphicFrame>
      <p:graphicFrame>
        <p:nvGraphicFramePr>
          <p:cNvPr id="11" name="Object 58">
            <a:extLst>
              <a:ext uri="{FF2B5EF4-FFF2-40B4-BE49-F238E27FC236}">
                <a16:creationId xmlns:a16="http://schemas.microsoft.com/office/drawing/2014/main" id="{E7BB082F-6ECB-4DB8-A36B-0128DAAAE97D}"/>
              </a:ext>
            </a:extLst>
          </p:cNvPr>
          <p:cNvGraphicFramePr>
            <a:graphicFrameLocks noChangeAspect="1"/>
          </p:cNvGraphicFramePr>
          <p:nvPr>
            <p:extLst>
              <p:ext uri="{D42A27DB-BD31-4B8C-83A1-F6EECF244321}">
                <p14:modId xmlns:p14="http://schemas.microsoft.com/office/powerpoint/2010/main" val="2767367712"/>
              </p:ext>
            </p:extLst>
          </p:nvPr>
        </p:nvGraphicFramePr>
        <p:xfrm>
          <a:off x="3648003" y="3350355"/>
          <a:ext cx="2112963" cy="592137"/>
        </p:xfrm>
        <a:graphic>
          <a:graphicData uri="http://schemas.openxmlformats.org/presentationml/2006/ole">
            <mc:AlternateContent xmlns:mc="http://schemas.openxmlformats.org/markup-compatibility/2006">
              <mc:Choice xmlns:v="urn:schemas-microsoft-com:vml" Requires="v">
                <p:oleObj spid="_x0000_s346437" name="Equation" r:id="rId8" imgW="901440" imgH="253800" progId="Equation.DSMT4">
                  <p:embed/>
                </p:oleObj>
              </mc:Choice>
              <mc:Fallback>
                <p:oleObj name="Equation" r:id="rId8" imgW="901440" imgH="253800" progId="Equation.DSMT4">
                  <p:embed/>
                  <p:pic>
                    <p:nvPicPr>
                      <p:cNvPr id="7" name="Object 58">
                        <a:extLst>
                          <a:ext uri="{FF2B5EF4-FFF2-40B4-BE49-F238E27FC236}">
                            <a16:creationId xmlns:a16="http://schemas.microsoft.com/office/drawing/2014/main" id="{D7205D5D-F4A5-4D24-9E63-494E0914328B}"/>
                          </a:ext>
                        </a:extLst>
                      </p:cNvPr>
                      <p:cNvPicPr>
                        <a:picLocks noChangeAspect="1" noChangeArrowheads="1"/>
                      </p:cNvPicPr>
                      <p:nvPr/>
                    </p:nvPicPr>
                    <p:blipFill>
                      <a:blip r:embed="rId9"/>
                      <a:srcRect/>
                      <a:stretch>
                        <a:fillRect/>
                      </a:stretch>
                    </p:blipFill>
                    <p:spPr bwMode="auto">
                      <a:xfrm>
                        <a:off x="3648003" y="3350355"/>
                        <a:ext cx="2112963" cy="592137"/>
                      </a:xfrm>
                      <a:prstGeom prst="rect">
                        <a:avLst/>
                      </a:prstGeom>
                      <a:noFill/>
                    </p:spPr>
                  </p:pic>
                </p:oleObj>
              </mc:Fallback>
            </mc:AlternateContent>
          </a:graphicData>
        </a:graphic>
      </p:graphicFrame>
      <p:grpSp>
        <p:nvGrpSpPr>
          <p:cNvPr id="4" name="グループ化 3">
            <a:extLst>
              <a:ext uri="{FF2B5EF4-FFF2-40B4-BE49-F238E27FC236}">
                <a16:creationId xmlns:a16="http://schemas.microsoft.com/office/drawing/2014/main" id="{48E9DC93-9CA6-4445-9EDC-538202A18B6A}"/>
              </a:ext>
            </a:extLst>
          </p:cNvPr>
          <p:cNvGrpSpPr/>
          <p:nvPr/>
        </p:nvGrpSpPr>
        <p:grpSpPr>
          <a:xfrm>
            <a:off x="810586" y="4788510"/>
            <a:ext cx="3563502" cy="1835615"/>
            <a:chOff x="5570338" y="150782"/>
            <a:chExt cx="3563502" cy="1835615"/>
          </a:xfrm>
        </p:grpSpPr>
        <p:sp>
          <p:nvSpPr>
            <p:cNvPr id="13" name="直角三角形 12">
              <a:extLst>
                <a:ext uri="{FF2B5EF4-FFF2-40B4-BE49-F238E27FC236}">
                  <a16:creationId xmlns:a16="http://schemas.microsoft.com/office/drawing/2014/main" id="{0284E79B-F93D-4614-8EA5-C72148C0530A}"/>
                </a:ext>
              </a:extLst>
            </p:cNvPr>
            <p:cNvSpPr/>
            <p:nvPr/>
          </p:nvSpPr>
          <p:spPr>
            <a:xfrm flipH="1">
              <a:off x="5694714" y="406907"/>
              <a:ext cx="2663077" cy="1579490"/>
            </a:xfrm>
            <a:prstGeom prst="rtTriangle">
              <a:avLst/>
            </a:prstGeom>
            <a:solidFill>
              <a:srgbClr val="FFF0D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 name="正方形/長方形 13">
              <a:extLst>
                <a:ext uri="{FF2B5EF4-FFF2-40B4-BE49-F238E27FC236}">
                  <a16:creationId xmlns:a16="http://schemas.microsoft.com/office/drawing/2014/main" id="{BE7A9237-E9C5-432A-B5FC-78DF24D4CDAD}"/>
                </a:ext>
              </a:extLst>
            </p:cNvPr>
            <p:cNvSpPr/>
            <p:nvPr/>
          </p:nvSpPr>
          <p:spPr>
            <a:xfrm>
              <a:off x="8457862" y="1007666"/>
              <a:ext cx="413622" cy="340097"/>
            </a:xfrm>
            <a:prstGeom prst="rect">
              <a:avLst/>
            </a:prstGeom>
            <a:solidFill>
              <a:srgbClr val="FF9933"/>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 name="正方形/長方形 14">
              <a:extLst>
                <a:ext uri="{FF2B5EF4-FFF2-40B4-BE49-F238E27FC236}">
                  <a16:creationId xmlns:a16="http://schemas.microsoft.com/office/drawing/2014/main" id="{A4ADDB27-DEAF-4BD4-A362-08F6B2FD799D}"/>
                </a:ext>
              </a:extLst>
            </p:cNvPr>
            <p:cNvSpPr/>
            <p:nvPr/>
          </p:nvSpPr>
          <p:spPr>
            <a:xfrm rot="19819944">
              <a:off x="5570338" y="1581430"/>
              <a:ext cx="407785" cy="327160"/>
            </a:xfrm>
            <a:prstGeom prst="rect">
              <a:avLst/>
            </a:prstGeom>
            <a:solidFill>
              <a:srgbClr val="FF9933"/>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16" name="直線コネクタ 15">
              <a:extLst>
                <a:ext uri="{FF2B5EF4-FFF2-40B4-BE49-F238E27FC236}">
                  <a16:creationId xmlns:a16="http://schemas.microsoft.com/office/drawing/2014/main" id="{70DB8D38-5954-4711-B760-BD521BE85FB9}"/>
                </a:ext>
              </a:extLst>
            </p:cNvPr>
            <p:cNvCxnSpPr>
              <a:cxnSpLocks/>
              <a:stCxn id="15" idx="3"/>
              <a:endCxn id="17" idx="1"/>
            </p:cNvCxnSpPr>
            <p:nvPr/>
          </p:nvCxnSpPr>
          <p:spPr>
            <a:xfrm flipV="1">
              <a:off x="5951395" y="190996"/>
              <a:ext cx="2494803" cy="1453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円/楕円 247">
              <a:extLst>
                <a:ext uri="{FF2B5EF4-FFF2-40B4-BE49-F238E27FC236}">
                  <a16:creationId xmlns:a16="http://schemas.microsoft.com/office/drawing/2014/main" id="{EB1E22AA-DC98-459E-B45D-889A4E845794}"/>
                </a:ext>
              </a:extLst>
            </p:cNvPr>
            <p:cNvSpPr/>
            <p:nvPr/>
          </p:nvSpPr>
          <p:spPr>
            <a:xfrm>
              <a:off x="8406804" y="150782"/>
              <a:ext cx="268998" cy="274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18" name="直線コネクタ 17">
              <a:extLst>
                <a:ext uri="{FF2B5EF4-FFF2-40B4-BE49-F238E27FC236}">
                  <a16:creationId xmlns:a16="http://schemas.microsoft.com/office/drawing/2014/main" id="{14A8207D-60BB-4C5E-8535-164AAA3D07A5}"/>
                </a:ext>
              </a:extLst>
            </p:cNvPr>
            <p:cNvCxnSpPr>
              <a:cxnSpLocks/>
            </p:cNvCxnSpPr>
            <p:nvPr/>
          </p:nvCxnSpPr>
          <p:spPr>
            <a:xfrm flipV="1">
              <a:off x="8675802" y="272672"/>
              <a:ext cx="0" cy="734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角丸四角形 249">
              <a:extLst>
                <a:ext uri="{FF2B5EF4-FFF2-40B4-BE49-F238E27FC236}">
                  <a16:creationId xmlns:a16="http://schemas.microsoft.com/office/drawing/2014/main" id="{84B423DE-5F13-4880-8ECC-AFD6244839DA}"/>
                </a:ext>
              </a:extLst>
            </p:cNvPr>
            <p:cNvSpPr/>
            <p:nvPr/>
          </p:nvSpPr>
          <p:spPr>
            <a:xfrm rot="19154131">
              <a:off x="8125011" y="366991"/>
              <a:ext cx="509512" cy="112346"/>
            </a:xfrm>
            <a:prstGeom prst="roundRect">
              <a:avLst>
                <a:gd name="adj" fmla="val 5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 name="テキスト ボックス 2">
              <a:extLst>
                <a:ext uri="{FF2B5EF4-FFF2-40B4-BE49-F238E27FC236}">
                  <a16:creationId xmlns:a16="http://schemas.microsoft.com/office/drawing/2014/main" id="{CFACF7C2-9E4D-483C-8D08-16BA0D1C8208}"/>
                </a:ext>
              </a:extLst>
            </p:cNvPr>
            <p:cNvSpPr txBox="1">
              <a:spLocks noChangeArrowheads="1"/>
            </p:cNvSpPr>
            <p:nvPr/>
          </p:nvSpPr>
          <p:spPr bwMode="auto">
            <a:xfrm>
              <a:off x="5639679" y="1016562"/>
              <a:ext cx="507931" cy="580347"/>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kern="100">
                  <a:effectLst/>
                  <a:latin typeface="Times New Roman" panose="02020603050405020304" pitchFamily="18" charset="0"/>
                  <a:ea typeface="ＭＳ 明朝" panose="02020609040205080304" pitchFamily="17" charset="-128"/>
                  <a:cs typeface="Times New Roman" panose="02020603050405020304" pitchFamily="18" charset="0"/>
                </a:rPr>
                <a:t>2</a:t>
              </a:r>
              <a:endParaRPr lang="ja-JP"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2" name="テキスト ボックス 2">
              <a:extLst>
                <a:ext uri="{FF2B5EF4-FFF2-40B4-BE49-F238E27FC236}">
                  <a16:creationId xmlns:a16="http://schemas.microsoft.com/office/drawing/2014/main" id="{F709DEF2-9868-4D47-B5A6-34DF40E13F85}"/>
                </a:ext>
              </a:extLst>
            </p:cNvPr>
            <p:cNvSpPr txBox="1">
              <a:spLocks noChangeArrowheads="1"/>
            </p:cNvSpPr>
            <p:nvPr/>
          </p:nvSpPr>
          <p:spPr bwMode="auto">
            <a:xfrm>
              <a:off x="8773829" y="965120"/>
              <a:ext cx="360011" cy="480690"/>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altLang="ja-JP" kern="100" dirty="0">
                  <a:effectLst/>
                  <a:latin typeface="Century" panose="02040604050505020304" pitchFamily="18" charset="0"/>
                  <a:ea typeface="ＭＳ 明朝" panose="02020609040205080304" pitchFamily="17" charset="-128"/>
                  <a:cs typeface="Times New Roman" panose="02020603050405020304" pitchFamily="18" charset="0"/>
                </a:rPr>
                <a:t>1</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5" name="グループ化 4">
            <a:extLst>
              <a:ext uri="{FF2B5EF4-FFF2-40B4-BE49-F238E27FC236}">
                <a16:creationId xmlns:a16="http://schemas.microsoft.com/office/drawing/2014/main" id="{49C51997-736B-4C1E-8C0E-EE798E6B7024}"/>
              </a:ext>
            </a:extLst>
          </p:cNvPr>
          <p:cNvGrpSpPr/>
          <p:nvPr/>
        </p:nvGrpSpPr>
        <p:grpSpPr>
          <a:xfrm>
            <a:off x="5254018" y="4788510"/>
            <a:ext cx="3439126" cy="1933662"/>
            <a:chOff x="5271649" y="4615584"/>
            <a:chExt cx="3439126" cy="1933662"/>
          </a:xfrm>
        </p:grpSpPr>
        <p:sp>
          <p:nvSpPr>
            <p:cNvPr id="23" name="直角三角形 22">
              <a:extLst>
                <a:ext uri="{FF2B5EF4-FFF2-40B4-BE49-F238E27FC236}">
                  <a16:creationId xmlns:a16="http://schemas.microsoft.com/office/drawing/2014/main" id="{211D654C-809D-4274-8337-2AF879A5579D}"/>
                </a:ext>
              </a:extLst>
            </p:cNvPr>
            <p:cNvSpPr/>
            <p:nvPr/>
          </p:nvSpPr>
          <p:spPr>
            <a:xfrm flipH="1">
              <a:off x="5271649" y="4871709"/>
              <a:ext cx="2663077" cy="1579490"/>
            </a:xfrm>
            <a:prstGeom prst="rtTriangle">
              <a:avLst/>
            </a:prstGeom>
            <a:solidFill>
              <a:srgbClr val="FFF0D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4" name="正方形/長方形 23">
              <a:extLst>
                <a:ext uri="{FF2B5EF4-FFF2-40B4-BE49-F238E27FC236}">
                  <a16:creationId xmlns:a16="http://schemas.microsoft.com/office/drawing/2014/main" id="{F152232B-E91E-4816-BA95-48536BA177A1}"/>
                </a:ext>
              </a:extLst>
            </p:cNvPr>
            <p:cNvSpPr/>
            <p:nvPr/>
          </p:nvSpPr>
          <p:spPr>
            <a:xfrm>
              <a:off x="8034797" y="6111102"/>
              <a:ext cx="413622" cy="340097"/>
            </a:xfrm>
            <a:prstGeom prst="rect">
              <a:avLst/>
            </a:prstGeom>
            <a:solidFill>
              <a:srgbClr val="FF9933"/>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5" name="正方形/長方形 24">
              <a:extLst>
                <a:ext uri="{FF2B5EF4-FFF2-40B4-BE49-F238E27FC236}">
                  <a16:creationId xmlns:a16="http://schemas.microsoft.com/office/drawing/2014/main" id="{8E801164-719B-4123-BEF8-BBFDB273A616}"/>
                </a:ext>
              </a:extLst>
            </p:cNvPr>
            <p:cNvSpPr/>
            <p:nvPr/>
          </p:nvSpPr>
          <p:spPr>
            <a:xfrm rot="19819944">
              <a:off x="6066414" y="5502661"/>
              <a:ext cx="407785" cy="327160"/>
            </a:xfrm>
            <a:prstGeom prst="rect">
              <a:avLst/>
            </a:prstGeom>
            <a:solidFill>
              <a:srgbClr val="FF9933"/>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26" name="直線コネクタ 25">
              <a:extLst>
                <a:ext uri="{FF2B5EF4-FFF2-40B4-BE49-F238E27FC236}">
                  <a16:creationId xmlns:a16="http://schemas.microsoft.com/office/drawing/2014/main" id="{5B5B2E5B-5B9F-4E85-A21F-20B23090A0E6}"/>
                </a:ext>
              </a:extLst>
            </p:cNvPr>
            <p:cNvCxnSpPr>
              <a:cxnSpLocks/>
              <a:stCxn id="25" idx="3"/>
              <a:endCxn id="27" idx="1"/>
            </p:cNvCxnSpPr>
            <p:nvPr/>
          </p:nvCxnSpPr>
          <p:spPr>
            <a:xfrm flipV="1">
              <a:off x="6447471" y="4655798"/>
              <a:ext cx="1575662" cy="9095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円/楕円 247">
              <a:extLst>
                <a:ext uri="{FF2B5EF4-FFF2-40B4-BE49-F238E27FC236}">
                  <a16:creationId xmlns:a16="http://schemas.microsoft.com/office/drawing/2014/main" id="{DA98A9CB-CDC7-45E3-BB11-67A0ABF4096E}"/>
                </a:ext>
              </a:extLst>
            </p:cNvPr>
            <p:cNvSpPr/>
            <p:nvPr/>
          </p:nvSpPr>
          <p:spPr>
            <a:xfrm>
              <a:off x="7983739" y="4615584"/>
              <a:ext cx="268998" cy="274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28" name="直線コネクタ 27">
              <a:extLst>
                <a:ext uri="{FF2B5EF4-FFF2-40B4-BE49-F238E27FC236}">
                  <a16:creationId xmlns:a16="http://schemas.microsoft.com/office/drawing/2014/main" id="{EC19C470-E5A9-4257-BD0D-6107FFAE415A}"/>
                </a:ext>
              </a:extLst>
            </p:cNvPr>
            <p:cNvCxnSpPr>
              <a:cxnSpLocks/>
            </p:cNvCxnSpPr>
            <p:nvPr/>
          </p:nvCxnSpPr>
          <p:spPr>
            <a:xfrm flipV="1">
              <a:off x="8252737" y="4737474"/>
              <a:ext cx="0" cy="13714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角丸四角形 249">
              <a:extLst>
                <a:ext uri="{FF2B5EF4-FFF2-40B4-BE49-F238E27FC236}">
                  <a16:creationId xmlns:a16="http://schemas.microsoft.com/office/drawing/2014/main" id="{0B7E3267-9AEE-40A5-8E98-0B5CA3FBFFE8}"/>
                </a:ext>
              </a:extLst>
            </p:cNvPr>
            <p:cNvSpPr/>
            <p:nvPr/>
          </p:nvSpPr>
          <p:spPr>
            <a:xfrm rot="19154131">
              <a:off x="7701946" y="4831793"/>
              <a:ext cx="509512" cy="112346"/>
            </a:xfrm>
            <a:prstGeom prst="roundRect">
              <a:avLst>
                <a:gd name="adj" fmla="val 5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1" name="テキスト ボックス 2">
              <a:extLst>
                <a:ext uri="{FF2B5EF4-FFF2-40B4-BE49-F238E27FC236}">
                  <a16:creationId xmlns:a16="http://schemas.microsoft.com/office/drawing/2014/main" id="{1346D39C-86BC-4587-81B1-CC44E66CD6F4}"/>
                </a:ext>
              </a:extLst>
            </p:cNvPr>
            <p:cNvSpPr txBox="1">
              <a:spLocks noChangeArrowheads="1"/>
            </p:cNvSpPr>
            <p:nvPr/>
          </p:nvSpPr>
          <p:spPr bwMode="auto">
            <a:xfrm>
              <a:off x="5840827" y="4899861"/>
              <a:ext cx="507931" cy="580347"/>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kern="100" dirty="0">
                  <a:effectLst/>
                  <a:latin typeface="Times New Roman" panose="02020603050405020304" pitchFamily="18" charset="0"/>
                  <a:ea typeface="ＭＳ 明朝" panose="02020609040205080304" pitchFamily="17" charset="-128"/>
                  <a:cs typeface="Times New Roman" panose="02020603050405020304" pitchFamily="18" charset="0"/>
                </a:rPr>
                <a:t>2</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2" name="テキスト ボックス 2">
              <a:extLst>
                <a:ext uri="{FF2B5EF4-FFF2-40B4-BE49-F238E27FC236}">
                  <a16:creationId xmlns:a16="http://schemas.microsoft.com/office/drawing/2014/main" id="{019E87F6-5424-45B3-9A8C-135601436F08}"/>
                </a:ext>
              </a:extLst>
            </p:cNvPr>
            <p:cNvSpPr txBox="1">
              <a:spLocks noChangeArrowheads="1"/>
            </p:cNvSpPr>
            <p:nvPr/>
          </p:nvSpPr>
          <p:spPr bwMode="auto">
            <a:xfrm>
              <a:off x="8350764" y="6068556"/>
              <a:ext cx="360011" cy="480690"/>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altLang="ja-JP" kern="100" dirty="0">
                  <a:effectLst/>
                  <a:latin typeface="Century" panose="02040604050505020304" pitchFamily="18" charset="0"/>
                  <a:ea typeface="ＭＳ 明朝" panose="02020609040205080304" pitchFamily="17" charset="-128"/>
                  <a:cs typeface="Times New Roman" panose="02020603050405020304" pitchFamily="18" charset="0"/>
                </a:rPr>
                <a:t>1</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44" name="正方形/長方形 43">
            <a:extLst>
              <a:ext uri="{FF2B5EF4-FFF2-40B4-BE49-F238E27FC236}">
                <a16:creationId xmlns:a16="http://schemas.microsoft.com/office/drawing/2014/main" id="{7A67AB32-4EC9-41CC-AE5C-28D87CE61D2F}"/>
              </a:ext>
            </a:extLst>
          </p:cNvPr>
          <p:cNvSpPr/>
          <p:nvPr/>
        </p:nvSpPr>
        <p:spPr>
          <a:xfrm>
            <a:off x="-9890" y="4048816"/>
            <a:ext cx="3823855" cy="523220"/>
          </a:xfrm>
          <a:prstGeom prst="rect">
            <a:avLst/>
          </a:prstGeom>
        </p:spPr>
        <p:txBody>
          <a:bodyPr wrap="square">
            <a:spAutoFit/>
          </a:bodyPr>
          <a:lstStyle/>
          <a:p>
            <a:pPr>
              <a:spcAft>
                <a:spcPts val="0"/>
              </a:spcAft>
            </a:pPr>
            <a:r>
              <a:rPr lang="en-US" altLang="ja-JP" kern="100" dirty="0">
                <a:ea typeface="ＭＳ 明朝" panose="02020609040205080304" pitchFamily="17" charset="-128"/>
                <a:cs typeface="Times New Roman" panose="02020603050405020304" pitchFamily="18" charset="0"/>
              </a:rPr>
              <a:t>(3) energy</a:t>
            </a:r>
            <a:r>
              <a:rPr lang="ja-JP" altLang="en-US" kern="100" dirty="0">
                <a:ea typeface="ＭＳ 明朝" panose="02020609040205080304" pitchFamily="17" charset="-128"/>
                <a:cs typeface="Times New Roman" panose="02020603050405020304" pitchFamily="18" charset="0"/>
              </a:rPr>
              <a:t>保存則から</a:t>
            </a:r>
            <a:endParaRPr lang="en-US" altLang="ja-JP" kern="100" dirty="0">
              <a:ea typeface="ＭＳ 明朝" panose="02020609040205080304" pitchFamily="17" charset="-128"/>
              <a:cs typeface="Times New Roman" panose="02020603050405020304" pitchFamily="18" charset="0"/>
            </a:endParaRPr>
          </a:p>
        </p:txBody>
      </p:sp>
      <p:sp>
        <p:nvSpPr>
          <p:cNvPr id="45" name="AutoShape 3">
            <a:extLst>
              <a:ext uri="{FF2B5EF4-FFF2-40B4-BE49-F238E27FC236}">
                <a16:creationId xmlns:a16="http://schemas.microsoft.com/office/drawing/2014/main" id="{BC6082E8-10B3-4CCC-9AC0-07FF50ED26AB}"/>
              </a:ext>
            </a:extLst>
          </p:cNvPr>
          <p:cNvSpPr>
            <a:spLocks noChangeArrowheads="1"/>
          </p:cNvSpPr>
          <p:nvPr/>
        </p:nvSpPr>
        <p:spPr bwMode="auto">
          <a:xfrm>
            <a:off x="38099" y="2444884"/>
            <a:ext cx="1049340" cy="905471"/>
          </a:xfrm>
          <a:prstGeom prst="roundRect">
            <a:avLst>
              <a:gd name="adj" fmla="val 14491"/>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46" name="Line 5">
            <a:extLst>
              <a:ext uri="{FF2B5EF4-FFF2-40B4-BE49-F238E27FC236}">
                <a16:creationId xmlns:a16="http://schemas.microsoft.com/office/drawing/2014/main" id="{CE32AA00-C40A-423D-8967-ED129B753A31}"/>
              </a:ext>
            </a:extLst>
          </p:cNvPr>
          <p:cNvSpPr>
            <a:spLocks noChangeShapeType="1"/>
          </p:cNvSpPr>
          <p:nvPr/>
        </p:nvSpPr>
        <p:spPr bwMode="auto">
          <a:xfrm>
            <a:off x="1959429" y="3331245"/>
            <a:ext cx="2544082" cy="726777"/>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47" name="AutoShape 10">
            <a:extLst>
              <a:ext uri="{FF2B5EF4-FFF2-40B4-BE49-F238E27FC236}">
                <a16:creationId xmlns:a16="http://schemas.microsoft.com/office/drawing/2014/main" id="{D7E31145-35F8-4FCD-AE7A-B2E2CDE4A105}"/>
              </a:ext>
            </a:extLst>
          </p:cNvPr>
          <p:cNvSpPr>
            <a:spLocks noChangeArrowheads="1"/>
          </p:cNvSpPr>
          <p:nvPr/>
        </p:nvSpPr>
        <p:spPr bwMode="auto">
          <a:xfrm>
            <a:off x="1389412" y="1344279"/>
            <a:ext cx="971193" cy="572466"/>
          </a:xfrm>
          <a:prstGeom prst="roundRect">
            <a:avLst>
              <a:gd name="adj" fmla="val 3678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48" name="Line 11">
            <a:extLst>
              <a:ext uri="{FF2B5EF4-FFF2-40B4-BE49-F238E27FC236}">
                <a16:creationId xmlns:a16="http://schemas.microsoft.com/office/drawing/2014/main" id="{112C85F8-A8BE-4A26-A7E1-31440E64010E}"/>
              </a:ext>
            </a:extLst>
          </p:cNvPr>
          <p:cNvSpPr>
            <a:spLocks noChangeShapeType="1"/>
          </p:cNvSpPr>
          <p:nvPr/>
        </p:nvSpPr>
        <p:spPr bwMode="auto">
          <a:xfrm>
            <a:off x="2174804" y="1984322"/>
            <a:ext cx="1330318" cy="2146856"/>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49" name="AutoShape 45">
            <a:extLst>
              <a:ext uri="{FF2B5EF4-FFF2-40B4-BE49-F238E27FC236}">
                <a16:creationId xmlns:a16="http://schemas.microsoft.com/office/drawing/2014/main" id="{5C5A138C-02D8-495F-876C-104824186708}"/>
              </a:ext>
            </a:extLst>
          </p:cNvPr>
          <p:cNvSpPr>
            <a:spLocks noChangeArrowheads="1"/>
          </p:cNvSpPr>
          <p:nvPr/>
        </p:nvSpPr>
        <p:spPr bwMode="auto">
          <a:xfrm>
            <a:off x="1165225" y="2444884"/>
            <a:ext cx="1030360" cy="886361"/>
          </a:xfrm>
          <a:prstGeom prst="roundRect">
            <a:avLst>
              <a:gd name="adj" fmla="val 17311"/>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50" name="AutoShape 57">
            <a:extLst>
              <a:ext uri="{FF2B5EF4-FFF2-40B4-BE49-F238E27FC236}">
                <a16:creationId xmlns:a16="http://schemas.microsoft.com/office/drawing/2014/main" id="{B6B1EC05-FF1D-4469-BA2F-2C398CCF550B}"/>
              </a:ext>
            </a:extLst>
          </p:cNvPr>
          <p:cNvSpPr>
            <a:spLocks noChangeArrowheads="1"/>
          </p:cNvSpPr>
          <p:nvPr/>
        </p:nvSpPr>
        <p:spPr bwMode="auto">
          <a:xfrm>
            <a:off x="4036219" y="3379302"/>
            <a:ext cx="1724731" cy="475795"/>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51" name="Line 59">
            <a:extLst>
              <a:ext uri="{FF2B5EF4-FFF2-40B4-BE49-F238E27FC236}">
                <a16:creationId xmlns:a16="http://schemas.microsoft.com/office/drawing/2014/main" id="{CE4F1E0D-05C3-4D47-83E4-762E9D5E1F1D}"/>
              </a:ext>
            </a:extLst>
          </p:cNvPr>
          <p:cNvSpPr>
            <a:spLocks noChangeShapeType="1"/>
          </p:cNvSpPr>
          <p:nvPr/>
        </p:nvSpPr>
        <p:spPr bwMode="auto">
          <a:xfrm>
            <a:off x="5760943" y="3785441"/>
            <a:ext cx="1257455" cy="345738"/>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graphicFrame>
        <p:nvGraphicFramePr>
          <p:cNvPr id="52" name="Object 58">
            <a:extLst>
              <a:ext uri="{FF2B5EF4-FFF2-40B4-BE49-F238E27FC236}">
                <a16:creationId xmlns:a16="http://schemas.microsoft.com/office/drawing/2014/main" id="{E2716DEC-4B4D-45F6-8ED8-D029A39A0250}"/>
              </a:ext>
            </a:extLst>
          </p:cNvPr>
          <p:cNvGraphicFramePr>
            <a:graphicFrameLocks noChangeAspect="1"/>
          </p:cNvGraphicFramePr>
          <p:nvPr>
            <p:extLst>
              <p:ext uri="{D42A27DB-BD31-4B8C-83A1-F6EECF244321}">
                <p14:modId xmlns:p14="http://schemas.microsoft.com/office/powerpoint/2010/main" val="3315057265"/>
              </p:ext>
            </p:extLst>
          </p:nvPr>
        </p:nvGraphicFramePr>
        <p:xfrm>
          <a:off x="3390479" y="4105975"/>
          <a:ext cx="1220788" cy="533400"/>
        </p:xfrm>
        <a:graphic>
          <a:graphicData uri="http://schemas.openxmlformats.org/presentationml/2006/ole">
            <mc:AlternateContent xmlns:mc="http://schemas.openxmlformats.org/markup-compatibility/2006">
              <mc:Choice xmlns:v="urn:schemas-microsoft-com:vml" Requires="v">
                <p:oleObj spid="_x0000_s346438" name="Equation" r:id="rId10" imgW="520560" imgH="228600" progId="Equation.DSMT4">
                  <p:embed/>
                </p:oleObj>
              </mc:Choice>
              <mc:Fallback>
                <p:oleObj name="Equation" r:id="rId10" imgW="520560" imgH="228600" progId="Equation.DSMT4">
                  <p:embed/>
                  <p:pic>
                    <p:nvPicPr>
                      <p:cNvPr id="22" name="Object 58">
                        <a:extLst>
                          <a:ext uri="{FF2B5EF4-FFF2-40B4-BE49-F238E27FC236}">
                            <a16:creationId xmlns:a16="http://schemas.microsoft.com/office/drawing/2014/main" id="{A7923228-62CC-49CD-ADA9-564D0D14827A}"/>
                          </a:ext>
                        </a:extLst>
                      </p:cNvPr>
                      <p:cNvPicPr>
                        <a:picLocks noChangeAspect="1" noChangeArrowheads="1"/>
                      </p:cNvPicPr>
                      <p:nvPr/>
                    </p:nvPicPr>
                    <p:blipFill>
                      <a:blip r:embed="rId11"/>
                      <a:srcRect/>
                      <a:stretch>
                        <a:fillRect/>
                      </a:stretch>
                    </p:blipFill>
                    <p:spPr bwMode="auto">
                      <a:xfrm>
                        <a:off x="3390479" y="4105975"/>
                        <a:ext cx="1220788" cy="533400"/>
                      </a:xfrm>
                      <a:prstGeom prst="rect">
                        <a:avLst/>
                      </a:prstGeom>
                      <a:noFill/>
                    </p:spPr>
                  </p:pic>
                </p:oleObj>
              </mc:Fallback>
            </mc:AlternateContent>
          </a:graphicData>
        </a:graphic>
      </p:graphicFrame>
      <p:graphicFrame>
        <p:nvGraphicFramePr>
          <p:cNvPr id="53" name="Object 58">
            <a:extLst>
              <a:ext uri="{FF2B5EF4-FFF2-40B4-BE49-F238E27FC236}">
                <a16:creationId xmlns:a16="http://schemas.microsoft.com/office/drawing/2014/main" id="{C5F890D4-7167-4D14-B1AB-9B11680D0C75}"/>
              </a:ext>
            </a:extLst>
          </p:cNvPr>
          <p:cNvGraphicFramePr>
            <a:graphicFrameLocks noChangeAspect="1"/>
          </p:cNvGraphicFramePr>
          <p:nvPr>
            <p:extLst>
              <p:ext uri="{D42A27DB-BD31-4B8C-83A1-F6EECF244321}">
                <p14:modId xmlns:p14="http://schemas.microsoft.com/office/powerpoint/2010/main" val="758723766"/>
              </p:ext>
            </p:extLst>
          </p:nvPr>
        </p:nvGraphicFramePr>
        <p:xfrm>
          <a:off x="4602408" y="3888584"/>
          <a:ext cx="2441575" cy="919163"/>
        </p:xfrm>
        <a:graphic>
          <a:graphicData uri="http://schemas.openxmlformats.org/presentationml/2006/ole">
            <mc:AlternateContent xmlns:mc="http://schemas.openxmlformats.org/markup-compatibility/2006">
              <mc:Choice xmlns:v="urn:schemas-microsoft-com:vml" Requires="v">
                <p:oleObj spid="_x0000_s346439" name="Equation" r:id="rId12" imgW="1041120" imgH="393480" progId="Equation.DSMT4">
                  <p:embed/>
                </p:oleObj>
              </mc:Choice>
              <mc:Fallback>
                <p:oleObj name="Equation" r:id="rId12" imgW="1041120" imgH="393480" progId="Equation.DSMT4">
                  <p:embed/>
                  <p:pic>
                    <p:nvPicPr>
                      <p:cNvPr id="23" name="Object 58">
                        <a:extLst>
                          <a:ext uri="{FF2B5EF4-FFF2-40B4-BE49-F238E27FC236}">
                            <a16:creationId xmlns:a16="http://schemas.microsoft.com/office/drawing/2014/main" id="{486F2401-6539-4293-9EAE-34AF143C9E4C}"/>
                          </a:ext>
                        </a:extLst>
                      </p:cNvPr>
                      <p:cNvPicPr>
                        <a:picLocks noChangeAspect="1" noChangeArrowheads="1"/>
                      </p:cNvPicPr>
                      <p:nvPr/>
                    </p:nvPicPr>
                    <p:blipFill>
                      <a:blip r:embed="rId13"/>
                      <a:srcRect/>
                      <a:stretch>
                        <a:fillRect/>
                      </a:stretch>
                    </p:blipFill>
                    <p:spPr bwMode="auto">
                      <a:xfrm>
                        <a:off x="4602408" y="3888584"/>
                        <a:ext cx="2441575" cy="919163"/>
                      </a:xfrm>
                      <a:prstGeom prst="rect">
                        <a:avLst/>
                      </a:prstGeom>
                      <a:noFill/>
                    </p:spPr>
                  </p:pic>
                </p:oleObj>
              </mc:Fallback>
            </mc:AlternateContent>
          </a:graphicData>
        </a:graphic>
      </p:graphicFrame>
      <p:graphicFrame>
        <p:nvGraphicFramePr>
          <p:cNvPr id="54" name="Object 58">
            <a:extLst>
              <a:ext uri="{FF2B5EF4-FFF2-40B4-BE49-F238E27FC236}">
                <a16:creationId xmlns:a16="http://schemas.microsoft.com/office/drawing/2014/main" id="{7B313775-F202-470D-AF0E-757AA47DEC9E}"/>
              </a:ext>
            </a:extLst>
          </p:cNvPr>
          <p:cNvGraphicFramePr>
            <a:graphicFrameLocks noChangeAspect="1"/>
          </p:cNvGraphicFramePr>
          <p:nvPr>
            <p:extLst>
              <p:ext uri="{D42A27DB-BD31-4B8C-83A1-F6EECF244321}">
                <p14:modId xmlns:p14="http://schemas.microsoft.com/office/powerpoint/2010/main" val="2581922097"/>
              </p:ext>
            </p:extLst>
          </p:nvPr>
        </p:nvGraphicFramePr>
        <p:xfrm>
          <a:off x="6986216" y="4065921"/>
          <a:ext cx="1697038" cy="533400"/>
        </p:xfrm>
        <a:graphic>
          <a:graphicData uri="http://schemas.openxmlformats.org/presentationml/2006/ole">
            <mc:AlternateContent xmlns:mc="http://schemas.openxmlformats.org/markup-compatibility/2006">
              <mc:Choice xmlns:v="urn:schemas-microsoft-com:vml" Requires="v">
                <p:oleObj spid="_x0000_s346440" name="Equation" r:id="rId14" imgW="723600" imgH="228600" progId="Equation.DSMT4">
                  <p:embed/>
                </p:oleObj>
              </mc:Choice>
              <mc:Fallback>
                <p:oleObj name="Equation" r:id="rId14" imgW="723600" imgH="228600" progId="Equation.DSMT4">
                  <p:embed/>
                  <p:pic>
                    <p:nvPicPr>
                      <p:cNvPr id="24" name="Object 58">
                        <a:extLst>
                          <a:ext uri="{FF2B5EF4-FFF2-40B4-BE49-F238E27FC236}">
                            <a16:creationId xmlns:a16="http://schemas.microsoft.com/office/drawing/2014/main" id="{95E57A43-754D-402B-86C3-A6D561724E14}"/>
                          </a:ext>
                        </a:extLst>
                      </p:cNvPr>
                      <p:cNvPicPr>
                        <a:picLocks noChangeAspect="1" noChangeArrowheads="1"/>
                      </p:cNvPicPr>
                      <p:nvPr/>
                    </p:nvPicPr>
                    <p:blipFill>
                      <a:blip r:embed="rId15"/>
                      <a:srcRect/>
                      <a:stretch>
                        <a:fillRect/>
                      </a:stretch>
                    </p:blipFill>
                    <p:spPr bwMode="auto">
                      <a:xfrm>
                        <a:off x="6986216" y="4065921"/>
                        <a:ext cx="1697038" cy="533400"/>
                      </a:xfrm>
                      <a:prstGeom prst="rect">
                        <a:avLst/>
                      </a:prstGeom>
                      <a:noFill/>
                    </p:spPr>
                  </p:pic>
                </p:oleObj>
              </mc:Fallback>
            </mc:AlternateContent>
          </a:graphicData>
        </a:graphic>
      </p:graphicFrame>
      <p:sp>
        <p:nvSpPr>
          <p:cNvPr id="56" name="AutoShape 10">
            <a:extLst>
              <a:ext uri="{FF2B5EF4-FFF2-40B4-BE49-F238E27FC236}">
                <a16:creationId xmlns:a16="http://schemas.microsoft.com/office/drawing/2014/main" id="{93F37EBA-9087-4B6A-AD22-EE09C33C0138}"/>
              </a:ext>
            </a:extLst>
          </p:cNvPr>
          <p:cNvSpPr>
            <a:spLocks noChangeArrowheads="1"/>
          </p:cNvSpPr>
          <p:nvPr/>
        </p:nvSpPr>
        <p:spPr bwMode="auto">
          <a:xfrm>
            <a:off x="3491567" y="5451671"/>
            <a:ext cx="882505" cy="782966"/>
          </a:xfrm>
          <a:prstGeom prst="roundRect">
            <a:avLst>
              <a:gd name="adj" fmla="val 3678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79" name="AutoShape 3">
            <a:extLst>
              <a:ext uri="{FF2B5EF4-FFF2-40B4-BE49-F238E27FC236}">
                <a16:creationId xmlns:a16="http://schemas.microsoft.com/office/drawing/2014/main" id="{E951F883-41EA-4B09-B444-A1B9D4F32508}"/>
              </a:ext>
            </a:extLst>
          </p:cNvPr>
          <p:cNvSpPr>
            <a:spLocks noChangeArrowheads="1"/>
          </p:cNvSpPr>
          <p:nvPr/>
        </p:nvSpPr>
        <p:spPr bwMode="auto">
          <a:xfrm>
            <a:off x="5846672" y="5566677"/>
            <a:ext cx="731040" cy="647123"/>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80" name="AutoShape 45">
            <a:extLst>
              <a:ext uri="{FF2B5EF4-FFF2-40B4-BE49-F238E27FC236}">
                <a16:creationId xmlns:a16="http://schemas.microsoft.com/office/drawing/2014/main" id="{14C3727E-021E-496A-8582-EC112EEDA275}"/>
              </a:ext>
            </a:extLst>
          </p:cNvPr>
          <p:cNvSpPr>
            <a:spLocks noChangeArrowheads="1"/>
          </p:cNvSpPr>
          <p:nvPr/>
        </p:nvSpPr>
        <p:spPr bwMode="auto">
          <a:xfrm>
            <a:off x="7890851" y="6124886"/>
            <a:ext cx="666252" cy="661918"/>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41" name="AutoShape 10">
            <a:extLst>
              <a:ext uri="{FF2B5EF4-FFF2-40B4-BE49-F238E27FC236}">
                <a16:creationId xmlns:a16="http://schemas.microsoft.com/office/drawing/2014/main" id="{287933FC-E924-4A55-86FE-6B2A595D668E}"/>
              </a:ext>
            </a:extLst>
          </p:cNvPr>
          <p:cNvSpPr>
            <a:spLocks noChangeArrowheads="1"/>
          </p:cNvSpPr>
          <p:nvPr/>
        </p:nvSpPr>
        <p:spPr bwMode="auto">
          <a:xfrm>
            <a:off x="1425755" y="1342609"/>
            <a:ext cx="971193" cy="572466"/>
          </a:xfrm>
          <a:prstGeom prst="roundRect">
            <a:avLst>
              <a:gd name="adj" fmla="val 3678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42" name="Line 11">
            <a:extLst>
              <a:ext uri="{FF2B5EF4-FFF2-40B4-BE49-F238E27FC236}">
                <a16:creationId xmlns:a16="http://schemas.microsoft.com/office/drawing/2014/main" id="{600D7CED-D775-4E73-9A76-ED8CDB9A66CD}"/>
              </a:ext>
            </a:extLst>
          </p:cNvPr>
          <p:cNvSpPr>
            <a:spLocks noChangeShapeType="1"/>
          </p:cNvSpPr>
          <p:nvPr/>
        </p:nvSpPr>
        <p:spPr bwMode="auto">
          <a:xfrm>
            <a:off x="2211147" y="1982652"/>
            <a:ext cx="1424194" cy="3467350"/>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cxnSp>
        <p:nvCxnSpPr>
          <p:cNvPr id="3" name="直線矢印コネクタ 2">
            <a:extLst>
              <a:ext uri="{FF2B5EF4-FFF2-40B4-BE49-F238E27FC236}">
                <a16:creationId xmlns:a16="http://schemas.microsoft.com/office/drawing/2014/main" id="{7AD3C8C1-7889-4238-B1D7-C6C2DEE4EB2A}"/>
              </a:ext>
            </a:extLst>
          </p:cNvPr>
          <p:cNvCxnSpPr>
            <a:cxnSpLocks/>
          </p:cNvCxnSpPr>
          <p:nvPr/>
        </p:nvCxnSpPr>
        <p:spPr bwMode="auto">
          <a:xfrm>
            <a:off x="3932819" y="6002971"/>
            <a:ext cx="0" cy="669700"/>
          </a:xfrm>
          <a:prstGeom prst="straightConnector1">
            <a:avLst/>
          </a:prstGeom>
          <a:noFill/>
          <a:ln w="57150" cap="flat" cmpd="sng" algn="ctr">
            <a:solidFill>
              <a:srgbClr val="0033CC"/>
            </a:solidFill>
            <a:prstDash val="solid"/>
            <a:round/>
            <a:headEnd type="triangle"/>
            <a:tailEnd type="triangle"/>
          </a:ln>
          <a:effectLst/>
        </p:spPr>
      </p:cxnSp>
      <p:sp>
        <p:nvSpPr>
          <p:cNvPr id="12" name="正方形/長方形 11">
            <a:extLst>
              <a:ext uri="{FF2B5EF4-FFF2-40B4-BE49-F238E27FC236}">
                <a16:creationId xmlns:a16="http://schemas.microsoft.com/office/drawing/2014/main" id="{4245C3D4-B3A7-4318-98CA-38D5C32C6937}"/>
              </a:ext>
            </a:extLst>
          </p:cNvPr>
          <p:cNvSpPr/>
          <p:nvPr/>
        </p:nvSpPr>
        <p:spPr>
          <a:xfrm>
            <a:off x="3966871" y="6096540"/>
            <a:ext cx="912429" cy="523220"/>
          </a:xfrm>
          <a:prstGeom prst="rect">
            <a:avLst/>
          </a:prstGeom>
        </p:spPr>
        <p:txBody>
          <a:bodyPr wrap="none">
            <a:spAutoFit/>
          </a:bodyPr>
          <a:lstStyle/>
          <a:p>
            <a:r>
              <a:rPr lang="en-US" altLang="ja-JP" kern="100" dirty="0">
                <a:ea typeface="ＭＳ 明朝" panose="02020609040205080304" pitchFamily="17" charset="-128"/>
                <a:cs typeface="Times New Roman" panose="02020603050405020304" pitchFamily="18" charset="0"/>
              </a:rPr>
              <a:t>5.0m</a:t>
            </a:r>
            <a:endParaRPr lang="ja-JP" altLang="en-US" dirty="0"/>
          </a:p>
        </p:txBody>
      </p:sp>
      <p:sp>
        <p:nvSpPr>
          <p:cNvPr id="55" name="Line 7">
            <a:extLst>
              <a:ext uri="{FF2B5EF4-FFF2-40B4-BE49-F238E27FC236}">
                <a16:creationId xmlns:a16="http://schemas.microsoft.com/office/drawing/2014/main" id="{093AA24B-7AAF-4B05-9AF8-275C184EA73C}"/>
              </a:ext>
            </a:extLst>
          </p:cNvPr>
          <p:cNvSpPr>
            <a:spLocks noChangeShapeType="1"/>
          </p:cNvSpPr>
          <p:nvPr/>
        </p:nvSpPr>
        <p:spPr bwMode="auto">
          <a:xfrm flipV="1">
            <a:off x="4321025" y="1726288"/>
            <a:ext cx="1023877" cy="4413477"/>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Tree>
    <p:extLst>
      <p:ext uri="{BB962C8B-B14F-4D97-AF65-F5344CB8AC3E}">
        <p14:creationId xmlns:p14="http://schemas.microsoft.com/office/powerpoint/2010/main" val="143801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35" presetClass="emph" presetSubtype="0" repeatCount="10000" fill="hold" grpId="1" nodeType="withEffect">
                                  <p:stCondLst>
                                    <p:cond delay="0"/>
                                  </p:stCondLst>
                                  <p:childTnLst>
                                    <p:anim calcmode="discrete" valueType="str">
                                      <p:cBhvr>
                                        <p:cTn id="18" dur="500" fill="hold"/>
                                        <p:tgtEl>
                                          <p:spTgt spid="41"/>
                                        </p:tgtEl>
                                        <p:attrNameLst>
                                          <p:attrName>style.visibility</p:attrName>
                                        </p:attrNameLst>
                                      </p:cBhvr>
                                      <p:tavLst>
                                        <p:tav tm="0">
                                          <p:val>
                                            <p:strVal val="hidden"/>
                                          </p:val>
                                        </p:tav>
                                        <p:tav tm="50000">
                                          <p:val>
                                            <p:strVal val="visible"/>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up)">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ipe(down)">
                                      <p:cBhvr>
                                        <p:cTn id="34" dur="500"/>
                                        <p:tgtEl>
                                          <p:spTgt spid="5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2" nodeType="clickEffect">
                                  <p:stCondLst>
                                    <p:cond delay="0"/>
                                  </p:stCondLst>
                                  <p:childTnLst>
                                    <p:set>
                                      <p:cBhvr>
                                        <p:cTn id="38" dur="1" fill="hold">
                                          <p:stCondLst>
                                            <p:cond delay="0"/>
                                          </p:stCondLst>
                                        </p:cTn>
                                        <p:tgtEl>
                                          <p:spTgt spid="4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5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par>
                                <p:cTn id="63" presetID="35" presetClass="emph" presetSubtype="0" repeatCount="10000" fill="hold" grpId="1" nodeType="withEffect">
                                  <p:stCondLst>
                                    <p:cond delay="0"/>
                                  </p:stCondLst>
                                  <p:childTnLst>
                                    <p:anim calcmode="discrete" valueType="str">
                                      <p:cBhvr>
                                        <p:cTn id="64" dur="500" fill="hold"/>
                                        <p:tgtEl>
                                          <p:spTgt spid="47"/>
                                        </p:tgtEl>
                                        <p:attrNameLst>
                                          <p:attrName>style.visibility</p:attrName>
                                        </p:attrNameLst>
                                      </p:cBhvr>
                                      <p:tavLst>
                                        <p:tav tm="0">
                                          <p:val>
                                            <p:strVal val="hidden"/>
                                          </p:val>
                                        </p:tav>
                                        <p:tav tm="50000">
                                          <p:val>
                                            <p:strVal val="visible"/>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up)">
                                      <p:cBhvr>
                                        <p:cTn id="69" dur="500"/>
                                        <p:tgtEl>
                                          <p:spTgt spid="48"/>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5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56"/>
                                        </p:tgtEl>
                                        <p:attrNameLst>
                                          <p:attrName>style.visibility</p:attrName>
                                        </p:attrNameLst>
                                      </p:cBhvr>
                                      <p:to>
                                        <p:strVal val="visible"/>
                                      </p:to>
                                    </p:set>
                                  </p:childTnLst>
                                </p:cTn>
                              </p:par>
                              <p:par>
                                <p:cTn id="78" presetID="35" presetClass="emph" presetSubtype="0" repeatCount="10000" fill="hold" grpId="1" nodeType="withEffect">
                                  <p:stCondLst>
                                    <p:cond delay="0"/>
                                  </p:stCondLst>
                                  <p:childTnLst>
                                    <p:anim calcmode="discrete" valueType="str">
                                      <p:cBhvr>
                                        <p:cTn id="79" dur="500" fill="hold"/>
                                        <p:tgtEl>
                                          <p:spTgt spid="56"/>
                                        </p:tgtEl>
                                        <p:attrNameLst>
                                          <p:attrName>style.visibility</p:attrName>
                                        </p:attrNameLst>
                                      </p:cBhvr>
                                      <p:tavLst>
                                        <p:tav tm="0">
                                          <p:val>
                                            <p:strVal val="hidden"/>
                                          </p:val>
                                        </p:tav>
                                        <p:tav tm="50000">
                                          <p:val>
                                            <p:strVal val="visible"/>
                                          </p:val>
                                        </p:tav>
                                      </p:tavLst>
                                    </p:anim>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45"/>
                                        </p:tgtEl>
                                        <p:attrNameLst>
                                          <p:attrName>style.visibility</p:attrName>
                                        </p:attrNameLst>
                                      </p:cBhvr>
                                      <p:to>
                                        <p:strVal val="visible"/>
                                      </p:to>
                                    </p:set>
                                  </p:childTnLst>
                                </p:cTn>
                              </p:par>
                              <p:par>
                                <p:cTn id="84" presetID="35" presetClass="emph" presetSubtype="0" repeatCount="10000" fill="hold" grpId="1" nodeType="withEffect">
                                  <p:stCondLst>
                                    <p:cond delay="0"/>
                                  </p:stCondLst>
                                  <p:childTnLst>
                                    <p:anim calcmode="discrete" valueType="str">
                                      <p:cBhvr>
                                        <p:cTn id="85" dur="500" fill="hold"/>
                                        <p:tgtEl>
                                          <p:spTgt spid="45"/>
                                        </p:tgtEl>
                                        <p:attrNameLst>
                                          <p:attrName>style.visibility</p:attrName>
                                        </p:attrNameLst>
                                      </p:cBhvr>
                                      <p:tavLst>
                                        <p:tav tm="0">
                                          <p:val>
                                            <p:strVal val="hidden"/>
                                          </p:val>
                                        </p:tav>
                                        <p:tav tm="50000">
                                          <p:val>
                                            <p:strVal val="visible"/>
                                          </p:val>
                                        </p:tav>
                                      </p:tavLst>
                                    </p:anim>
                                  </p:childTnLst>
                                </p:cTn>
                              </p:par>
                              <p:par>
                                <p:cTn id="86" presetID="1" presetClass="entr" presetSubtype="0" fill="hold" grpId="0" nodeType="withEffect">
                                  <p:stCondLst>
                                    <p:cond delay="0"/>
                                  </p:stCondLst>
                                  <p:childTnLst>
                                    <p:set>
                                      <p:cBhvr>
                                        <p:cTn id="87" dur="1" fill="hold">
                                          <p:stCondLst>
                                            <p:cond delay="0"/>
                                          </p:stCondLst>
                                        </p:cTn>
                                        <p:tgtEl>
                                          <p:spTgt spid="49"/>
                                        </p:tgtEl>
                                        <p:attrNameLst>
                                          <p:attrName>style.visibility</p:attrName>
                                        </p:attrNameLst>
                                      </p:cBhvr>
                                      <p:to>
                                        <p:strVal val="visible"/>
                                      </p:to>
                                    </p:set>
                                  </p:childTnLst>
                                </p:cTn>
                              </p:par>
                              <p:par>
                                <p:cTn id="88" presetID="35" presetClass="emph" presetSubtype="0" repeatCount="10000" fill="hold" grpId="1" nodeType="withEffect">
                                  <p:stCondLst>
                                    <p:cond delay="0"/>
                                  </p:stCondLst>
                                  <p:childTnLst>
                                    <p:anim calcmode="discrete" valueType="str">
                                      <p:cBhvr>
                                        <p:cTn id="89" dur="500" fill="hold"/>
                                        <p:tgtEl>
                                          <p:spTgt spid="49"/>
                                        </p:tgtEl>
                                        <p:attrNameLst>
                                          <p:attrName>style.visibility</p:attrName>
                                        </p:attrNameLst>
                                      </p:cBhvr>
                                      <p:tavLst>
                                        <p:tav tm="0">
                                          <p:val>
                                            <p:strVal val="hidden"/>
                                          </p:val>
                                        </p:tav>
                                        <p:tav tm="50000">
                                          <p:val>
                                            <p:strVal val="visible"/>
                                          </p:val>
                                        </p:tav>
                                      </p:tavLst>
                                    </p:anim>
                                  </p:childTnLst>
                                </p:cTn>
                              </p:par>
                              <p:par>
                                <p:cTn id="90" presetID="1" presetClass="entr" presetSubtype="0"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childTnLst>
                                </p:cTn>
                              </p:par>
                              <p:par>
                                <p:cTn id="92" presetID="35" presetClass="emph" presetSubtype="0" repeatCount="10000" fill="hold" grpId="1" nodeType="withEffect">
                                  <p:stCondLst>
                                    <p:cond delay="0"/>
                                  </p:stCondLst>
                                  <p:childTnLst>
                                    <p:anim calcmode="discrete" valueType="str">
                                      <p:cBhvr>
                                        <p:cTn id="93" dur="500" fill="hold"/>
                                        <p:tgtEl>
                                          <p:spTgt spid="50"/>
                                        </p:tgtEl>
                                        <p:attrNameLst>
                                          <p:attrName>style.visibility</p:attrName>
                                        </p:attrNameLst>
                                      </p:cBhvr>
                                      <p:tavLst>
                                        <p:tav tm="0">
                                          <p:val>
                                            <p:strVal val="hidden"/>
                                          </p:val>
                                        </p:tav>
                                        <p:tav tm="50000">
                                          <p:val>
                                            <p:strVal val="visible"/>
                                          </p:val>
                                        </p:tav>
                                      </p:tavLst>
                                    </p:anim>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grpId="0" nodeType="click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up)">
                                      <p:cBhvr>
                                        <p:cTn id="98" dur="500"/>
                                        <p:tgtEl>
                                          <p:spTgt spid="46"/>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5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wipe(up)">
                                      <p:cBhvr>
                                        <p:cTn id="107" dur="500"/>
                                        <p:tgtEl>
                                          <p:spTgt spid="51"/>
                                        </p:tgtEl>
                                      </p:cBhvr>
                                    </p:animEffec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54"/>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79"/>
                                        </p:tgtEl>
                                        <p:attrNameLst>
                                          <p:attrName>style.visibility</p:attrName>
                                        </p:attrNameLst>
                                      </p:cBhvr>
                                      <p:to>
                                        <p:strVal val="visible"/>
                                      </p:to>
                                    </p:set>
                                  </p:childTnLst>
                                </p:cTn>
                              </p:par>
                              <p:par>
                                <p:cTn id="116" presetID="35" presetClass="emph" presetSubtype="0" repeatCount="10000" fill="hold" grpId="1" nodeType="withEffect">
                                  <p:stCondLst>
                                    <p:cond delay="0"/>
                                  </p:stCondLst>
                                  <p:childTnLst>
                                    <p:anim calcmode="discrete" valueType="str">
                                      <p:cBhvr>
                                        <p:cTn id="117" dur="500" fill="hold"/>
                                        <p:tgtEl>
                                          <p:spTgt spid="79"/>
                                        </p:tgtEl>
                                        <p:attrNameLst>
                                          <p:attrName>style.visibility</p:attrName>
                                        </p:attrNameLst>
                                      </p:cBhvr>
                                      <p:tavLst>
                                        <p:tav tm="0">
                                          <p:val>
                                            <p:strVal val="hidden"/>
                                          </p:val>
                                        </p:tav>
                                        <p:tav tm="50000">
                                          <p:val>
                                            <p:strVal val="visible"/>
                                          </p:val>
                                        </p:tav>
                                      </p:tavLst>
                                    </p:anim>
                                  </p:childTnLst>
                                </p:cTn>
                              </p:par>
                              <p:par>
                                <p:cTn id="118" presetID="1" presetClass="entr" presetSubtype="0" fill="hold" grpId="0" nodeType="withEffect">
                                  <p:stCondLst>
                                    <p:cond delay="0"/>
                                  </p:stCondLst>
                                  <p:childTnLst>
                                    <p:set>
                                      <p:cBhvr>
                                        <p:cTn id="119" dur="1" fill="hold">
                                          <p:stCondLst>
                                            <p:cond delay="0"/>
                                          </p:stCondLst>
                                        </p:cTn>
                                        <p:tgtEl>
                                          <p:spTgt spid="80"/>
                                        </p:tgtEl>
                                        <p:attrNameLst>
                                          <p:attrName>style.visibility</p:attrName>
                                        </p:attrNameLst>
                                      </p:cBhvr>
                                      <p:to>
                                        <p:strVal val="visible"/>
                                      </p:to>
                                    </p:set>
                                  </p:childTnLst>
                                </p:cTn>
                              </p:par>
                              <p:par>
                                <p:cTn id="120" presetID="35" presetClass="emph" presetSubtype="0" repeatCount="10000" fill="hold" grpId="1" nodeType="withEffect">
                                  <p:stCondLst>
                                    <p:cond delay="0"/>
                                  </p:stCondLst>
                                  <p:childTnLst>
                                    <p:anim calcmode="discrete" valueType="str">
                                      <p:cBhvr>
                                        <p:cTn id="121" dur="500" fill="hold"/>
                                        <p:tgtEl>
                                          <p:spTgt spid="80"/>
                                        </p:tgtEl>
                                        <p:attrNameLst>
                                          <p:attrName>style.visibility</p:attrName>
                                        </p:attrNameLst>
                                      </p:cBhvr>
                                      <p:tavLst>
                                        <p:tav tm="0">
                                          <p:val>
                                            <p:strVal val="hidden"/>
                                          </p:val>
                                        </p:tav>
                                        <p:tav tm="50000">
                                          <p:val>
                                            <p:strVal val="visible"/>
                                          </p:val>
                                        </p:tav>
                                      </p:tavLst>
                                    </p:anim>
                                  </p:childTnLst>
                                </p:cTn>
                              </p:par>
                            </p:childTnLst>
                          </p:cTn>
                        </p:par>
                      </p:childTnLst>
                    </p:cTn>
                  </p:par>
                  <p:par>
                    <p:cTn id="122" fill="hold">
                      <p:stCondLst>
                        <p:cond delay="indefinite"/>
                      </p:stCondLst>
                      <p:childTnLst>
                        <p:par>
                          <p:cTn id="123" fill="hold">
                            <p:stCondLst>
                              <p:cond delay="0"/>
                            </p:stCondLst>
                            <p:childTnLst>
                              <p:par>
                                <p:cTn id="124" presetID="1" presetClass="exit" presetSubtype="0" fill="hold" grpId="2" nodeType="clickEffect">
                                  <p:stCondLst>
                                    <p:cond delay="0"/>
                                  </p:stCondLst>
                                  <p:childTnLst>
                                    <p:set>
                                      <p:cBhvr>
                                        <p:cTn id="125" dur="1" fill="hold">
                                          <p:stCondLst>
                                            <p:cond delay="0"/>
                                          </p:stCondLst>
                                        </p:cTn>
                                        <p:tgtEl>
                                          <p:spTgt spid="47"/>
                                        </p:tgtEl>
                                        <p:attrNameLst>
                                          <p:attrName>style.visibility</p:attrName>
                                        </p:attrNameLst>
                                      </p:cBhvr>
                                      <p:to>
                                        <p:strVal val="hidden"/>
                                      </p:to>
                                    </p:set>
                                  </p:childTnLst>
                                </p:cTn>
                              </p:par>
                              <p:par>
                                <p:cTn id="126" presetID="1" presetClass="exit" presetSubtype="0" fill="hold" grpId="1" nodeType="withEffect">
                                  <p:stCondLst>
                                    <p:cond delay="0"/>
                                  </p:stCondLst>
                                  <p:childTnLst>
                                    <p:set>
                                      <p:cBhvr>
                                        <p:cTn id="127" dur="1" fill="hold">
                                          <p:stCondLst>
                                            <p:cond delay="0"/>
                                          </p:stCondLst>
                                        </p:cTn>
                                        <p:tgtEl>
                                          <p:spTgt spid="48"/>
                                        </p:tgtEl>
                                        <p:attrNameLst>
                                          <p:attrName>style.visibility</p:attrName>
                                        </p:attrNameLst>
                                      </p:cBhvr>
                                      <p:to>
                                        <p:strVal val="hidden"/>
                                      </p:to>
                                    </p:set>
                                  </p:childTnLst>
                                </p:cTn>
                              </p:par>
                              <p:par>
                                <p:cTn id="128" presetID="1" presetClass="exit" presetSubtype="0" fill="hold" grpId="2" nodeType="withEffect">
                                  <p:stCondLst>
                                    <p:cond delay="0"/>
                                  </p:stCondLst>
                                  <p:childTnLst>
                                    <p:set>
                                      <p:cBhvr>
                                        <p:cTn id="129" dur="1" fill="hold">
                                          <p:stCondLst>
                                            <p:cond delay="0"/>
                                          </p:stCondLst>
                                        </p:cTn>
                                        <p:tgtEl>
                                          <p:spTgt spid="45"/>
                                        </p:tgtEl>
                                        <p:attrNameLst>
                                          <p:attrName>style.visibility</p:attrName>
                                        </p:attrNameLst>
                                      </p:cBhvr>
                                      <p:to>
                                        <p:strVal val="hidden"/>
                                      </p:to>
                                    </p:set>
                                  </p:childTnLst>
                                </p:cTn>
                              </p:par>
                              <p:par>
                                <p:cTn id="130" presetID="1" presetClass="exit" presetSubtype="0" fill="hold" grpId="1" nodeType="withEffect">
                                  <p:stCondLst>
                                    <p:cond delay="0"/>
                                  </p:stCondLst>
                                  <p:childTnLst>
                                    <p:set>
                                      <p:cBhvr>
                                        <p:cTn id="131" dur="1" fill="hold">
                                          <p:stCondLst>
                                            <p:cond delay="0"/>
                                          </p:stCondLst>
                                        </p:cTn>
                                        <p:tgtEl>
                                          <p:spTgt spid="46"/>
                                        </p:tgtEl>
                                        <p:attrNameLst>
                                          <p:attrName>style.visibility</p:attrName>
                                        </p:attrNameLst>
                                      </p:cBhvr>
                                      <p:to>
                                        <p:strVal val="hidden"/>
                                      </p:to>
                                    </p:set>
                                  </p:childTnLst>
                                </p:cTn>
                              </p:par>
                              <p:par>
                                <p:cTn id="132" presetID="1" presetClass="exit" presetSubtype="0" fill="hold" grpId="2" nodeType="withEffect">
                                  <p:stCondLst>
                                    <p:cond delay="0"/>
                                  </p:stCondLst>
                                  <p:childTnLst>
                                    <p:set>
                                      <p:cBhvr>
                                        <p:cTn id="133" dur="1" fill="hold">
                                          <p:stCondLst>
                                            <p:cond delay="0"/>
                                          </p:stCondLst>
                                        </p:cTn>
                                        <p:tgtEl>
                                          <p:spTgt spid="49"/>
                                        </p:tgtEl>
                                        <p:attrNameLst>
                                          <p:attrName>style.visibility</p:attrName>
                                        </p:attrNameLst>
                                      </p:cBhvr>
                                      <p:to>
                                        <p:strVal val="hidden"/>
                                      </p:to>
                                    </p:set>
                                  </p:childTnLst>
                                </p:cTn>
                              </p:par>
                              <p:par>
                                <p:cTn id="134" presetID="1" presetClass="exit" presetSubtype="0" fill="hold" grpId="2" nodeType="withEffect">
                                  <p:stCondLst>
                                    <p:cond delay="0"/>
                                  </p:stCondLst>
                                  <p:childTnLst>
                                    <p:set>
                                      <p:cBhvr>
                                        <p:cTn id="135" dur="1" fill="hold">
                                          <p:stCondLst>
                                            <p:cond delay="0"/>
                                          </p:stCondLst>
                                        </p:cTn>
                                        <p:tgtEl>
                                          <p:spTgt spid="50"/>
                                        </p:tgtEl>
                                        <p:attrNameLst>
                                          <p:attrName>style.visibility</p:attrName>
                                        </p:attrNameLst>
                                      </p:cBhvr>
                                      <p:to>
                                        <p:strVal val="hidden"/>
                                      </p:to>
                                    </p:set>
                                  </p:childTnLst>
                                </p:cTn>
                              </p:par>
                              <p:par>
                                <p:cTn id="136" presetID="1" presetClass="exit" presetSubtype="0" fill="hold" grpId="1" nodeType="withEffect">
                                  <p:stCondLst>
                                    <p:cond delay="0"/>
                                  </p:stCondLst>
                                  <p:childTnLst>
                                    <p:set>
                                      <p:cBhvr>
                                        <p:cTn id="137" dur="1" fill="hold">
                                          <p:stCondLst>
                                            <p:cond delay="0"/>
                                          </p:stCondLst>
                                        </p:cTn>
                                        <p:tgtEl>
                                          <p:spTgt spid="51"/>
                                        </p:tgtEl>
                                        <p:attrNameLst>
                                          <p:attrName>style.visibility</p:attrName>
                                        </p:attrNameLst>
                                      </p:cBhvr>
                                      <p:to>
                                        <p:strVal val="hidden"/>
                                      </p:to>
                                    </p:set>
                                  </p:childTnLst>
                                </p:cTn>
                              </p:par>
                              <p:par>
                                <p:cTn id="138" presetID="1" presetClass="exit" presetSubtype="0" fill="hold" grpId="2" nodeType="withEffect">
                                  <p:stCondLst>
                                    <p:cond delay="0"/>
                                  </p:stCondLst>
                                  <p:childTnLst>
                                    <p:set>
                                      <p:cBhvr>
                                        <p:cTn id="139" dur="1" fill="hold">
                                          <p:stCondLst>
                                            <p:cond delay="0"/>
                                          </p:stCondLst>
                                        </p:cTn>
                                        <p:tgtEl>
                                          <p:spTgt spid="56"/>
                                        </p:tgtEl>
                                        <p:attrNameLst>
                                          <p:attrName>style.visibility</p:attrName>
                                        </p:attrNameLst>
                                      </p:cBhvr>
                                      <p:to>
                                        <p:strVal val="hidden"/>
                                      </p:to>
                                    </p:set>
                                  </p:childTnLst>
                                </p:cTn>
                              </p:par>
                              <p:par>
                                <p:cTn id="140" presetID="1" presetClass="exit" presetSubtype="0" fill="hold" grpId="2" nodeType="withEffect">
                                  <p:stCondLst>
                                    <p:cond delay="0"/>
                                  </p:stCondLst>
                                  <p:childTnLst>
                                    <p:set>
                                      <p:cBhvr>
                                        <p:cTn id="141" dur="1" fill="hold">
                                          <p:stCondLst>
                                            <p:cond delay="0"/>
                                          </p:stCondLst>
                                        </p:cTn>
                                        <p:tgtEl>
                                          <p:spTgt spid="79"/>
                                        </p:tgtEl>
                                        <p:attrNameLst>
                                          <p:attrName>style.visibility</p:attrName>
                                        </p:attrNameLst>
                                      </p:cBhvr>
                                      <p:to>
                                        <p:strVal val="hidden"/>
                                      </p:to>
                                    </p:set>
                                  </p:childTnLst>
                                </p:cTn>
                              </p:par>
                              <p:par>
                                <p:cTn id="142" presetID="1" presetClass="exit" presetSubtype="0" fill="hold" grpId="2" nodeType="withEffect">
                                  <p:stCondLst>
                                    <p:cond delay="0"/>
                                  </p:stCondLst>
                                  <p:childTnLst>
                                    <p:set>
                                      <p:cBhvr>
                                        <p:cTn id="143" dur="1" fill="hold">
                                          <p:stCondLst>
                                            <p:cond delay="0"/>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p:bldP spid="44" grpId="0"/>
      <p:bldP spid="45" grpId="0" animBg="1"/>
      <p:bldP spid="45" grpId="1" animBg="1"/>
      <p:bldP spid="45" grpId="2" animBg="1"/>
      <p:bldP spid="46" grpId="0" animBg="1"/>
      <p:bldP spid="46" grpId="1" animBg="1"/>
      <p:bldP spid="47" grpId="0" animBg="1"/>
      <p:bldP spid="47" grpId="1" animBg="1"/>
      <p:bldP spid="47" grpId="2" animBg="1"/>
      <p:bldP spid="48" grpId="0" animBg="1"/>
      <p:bldP spid="48" grpId="1" animBg="1"/>
      <p:bldP spid="49" grpId="0" animBg="1"/>
      <p:bldP spid="49" grpId="1" animBg="1"/>
      <p:bldP spid="49" grpId="2" animBg="1"/>
      <p:bldP spid="50" grpId="0" animBg="1"/>
      <p:bldP spid="50" grpId="1" animBg="1"/>
      <p:bldP spid="50" grpId="2" animBg="1"/>
      <p:bldP spid="51" grpId="0" animBg="1"/>
      <p:bldP spid="51" grpId="1" animBg="1"/>
      <p:bldP spid="56" grpId="0" animBg="1"/>
      <p:bldP spid="56" grpId="1" animBg="1"/>
      <p:bldP spid="56" grpId="2" animBg="1"/>
      <p:bldP spid="79" grpId="0" animBg="1"/>
      <p:bldP spid="79" grpId="1" animBg="1"/>
      <p:bldP spid="79" grpId="2" animBg="1"/>
      <p:bldP spid="80" grpId="0" animBg="1"/>
      <p:bldP spid="80" grpId="1" animBg="1"/>
      <p:bldP spid="80" grpId="2" animBg="1"/>
      <p:bldP spid="41" grpId="0" animBg="1"/>
      <p:bldP spid="41" grpId="1" animBg="1"/>
      <p:bldP spid="41" grpId="2" animBg="1"/>
      <p:bldP spid="42" grpId="0" animBg="1"/>
      <p:bldP spid="42" grpId="1" animBg="1"/>
      <p:bldP spid="12" grpId="0"/>
      <p:bldP spid="55" grpId="0" animBg="1"/>
      <p:bldP spid="5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0" y="0"/>
            <a:ext cx="9001125" cy="1728788"/>
            <a:chOff x="0" y="0"/>
            <a:chExt cx="9001125" cy="1728788"/>
          </a:xfrm>
        </p:grpSpPr>
        <p:sp>
          <p:nvSpPr>
            <p:cNvPr id="12292" name="Rectangle 62"/>
            <p:cNvSpPr>
              <a:spLocks noChangeArrowheads="1"/>
            </p:cNvSpPr>
            <p:nvPr/>
          </p:nvSpPr>
          <p:spPr bwMode="auto">
            <a:xfrm>
              <a:off x="0" y="633413"/>
              <a:ext cx="1073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台車</a:t>
              </a:r>
              <a:r>
                <a:rPr kumimoji="0" lang="en-US" altLang="ja-JP">
                  <a:solidFill>
                    <a:srgbClr val="000000"/>
                  </a:solidFill>
                </a:rPr>
                <a:t>1</a:t>
              </a:r>
            </a:p>
          </p:txBody>
        </p:sp>
        <p:sp>
          <p:nvSpPr>
            <p:cNvPr id="12293" name="Rectangle 63"/>
            <p:cNvSpPr>
              <a:spLocks noChangeArrowheads="1"/>
            </p:cNvSpPr>
            <p:nvPr/>
          </p:nvSpPr>
          <p:spPr bwMode="auto">
            <a:xfrm>
              <a:off x="0" y="1209675"/>
              <a:ext cx="1073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台車</a:t>
              </a:r>
              <a:r>
                <a:rPr kumimoji="0" lang="en-US" altLang="ja-JP">
                  <a:solidFill>
                    <a:srgbClr val="000000"/>
                  </a:solidFill>
                </a:rPr>
                <a:t>2</a:t>
              </a:r>
            </a:p>
          </p:txBody>
        </p:sp>
        <p:sp>
          <p:nvSpPr>
            <p:cNvPr id="12294" name="Rectangle 64"/>
            <p:cNvSpPr>
              <a:spLocks noChangeArrowheads="1"/>
            </p:cNvSpPr>
            <p:nvPr/>
          </p:nvSpPr>
          <p:spPr bwMode="auto">
            <a:xfrm>
              <a:off x="1692275" y="566738"/>
              <a:ext cx="152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m</a:t>
              </a:r>
              <a:r>
                <a:rPr kumimoji="0" lang="en-US" altLang="ja-JP" baseline="-25000">
                  <a:solidFill>
                    <a:srgbClr val="000000"/>
                  </a:solidFill>
                </a:rPr>
                <a:t>1</a:t>
              </a:r>
              <a:r>
                <a:rPr kumimoji="0" lang="en-US" altLang="ja-JP">
                  <a:solidFill>
                    <a:srgbClr val="000000"/>
                  </a:solidFill>
                  <a:latin typeface="Symbol" pitchFamily="18" charset="2"/>
                </a:rPr>
                <a:t>=</a:t>
              </a:r>
              <a:r>
                <a:rPr kumimoji="0" lang="en-US" altLang="ja-JP">
                  <a:solidFill>
                    <a:srgbClr val="000000"/>
                  </a:solidFill>
                </a:rPr>
                <a:t>10kg</a:t>
              </a:r>
            </a:p>
          </p:txBody>
        </p:sp>
        <p:sp>
          <p:nvSpPr>
            <p:cNvPr id="12295" name="Rectangle 65"/>
            <p:cNvSpPr>
              <a:spLocks noChangeArrowheads="1"/>
            </p:cNvSpPr>
            <p:nvPr/>
          </p:nvSpPr>
          <p:spPr bwMode="auto">
            <a:xfrm>
              <a:off x="1979613" y="0"/>
              <a:ext cx="895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質量</a:t>
              </a:r>
            </a:p>
          </p:txBody>
        </p:sp>
        <p:sp>
          <p:nvSpPr>
            <p:cNvPr id="12296" name="Rectangle 66"/>
            <p:cNvSpPr>
              <a:spLocks noChangeArrowheads="1"/>
            </p:cNvSpPr>
            <p:nvPr/>
          </p:nvSpPr>
          <p:spPr bwMode="auto">
            <a:xfrm>
              <a:off x="1692275" y="1143000"/>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m</a:t>
              </a:r>
              <a:r>
                <a:rPr kumimoji="0" lang="en-US" altLang="ja-JP" baseline="-25000">
                  <a:solidFill>
                    <a:srgbClr val="000000"/>
                  </a:solidFill>
                </a:rPr>
                <a:t>2</a:t>
              </a:r>
              <a:r>
                <a:rPr kumimoji="0" lang="en-US" altLang="ja-JP">
                  <a:solidFill>
                    <a:srgbClr val="000000"/>
                  </a:solidFill>
                  <a:latin typeface="Symbol" pitchFamily="18" charset="2"/>
                </a:rPr>
                <a:t>=</a:t>
              </a:r>
              <a:r>
                <a:rPr kumimoji="0" lang="en-US" altLang="ja-JP">
                  <a:solidFill>
                    <a:srgbClr val="000000"/>
                  </a:solidFill>
                </a:rPr>
                <a:t>20kg</a:t>
              </a:r>
            </a:p>
          </p:txBody>
        </p:sp>
        <p:sp>
          <p:nvSpPr>
            <p:cNvPr id="12297" name="Rectangle 67"/>
            <p:cNvSpPr>
              <a:spLocks noChangeArrowheads="1"/>
            </p:cNvSpPr>
            <p:nvPr/>
          </p:nvSpPr>
          <p:spPr bwMode="auto">
            <a:xfrm>
              <a:off x="4283075" y="0"/>
              <a:ext cx="1250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dirty="0">
                  <a:solidFill>
                    <a:srgbClr val="000000"/>
                  </a:solidFill>
                  <a:latin typeface="Bookman Old Style" pitchFamily="18" charset="0"/>
                </a:rPr>
                <a:t>衝突前</a:t>
              </a:r>
            </a:p>
          </p:txBody>
        </p:sp>
        <p:sp>
          <p:nvSpPr>
            <p:cNvPr id="12298" name="Rectangle 68"/>
            <p:cNvSpPr>
              <a:spLocks noChangeArrowheads="1"/>
            </p:cNvSpPr>
            <p:nvPr/>
          </p:nvSpPr>
          <p:spPr bwMode="auto">
            <a:xfrm>
              <a:off x="6804025" y="0"/>
              <a:ext cx="1250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dirty="0">
                  <a:solidFill>
                    <a:srgbClr val="000000"/>
                  </a:solidFill>
                  <a:latin typeface="Bookman Old Style" pitchFamily="18" charset="0"/>
                </a:rPr>
                <a:t>衝突後</a:t>
              </a:r>
            </a:p>
          </p:txBody>
        </p:sp>
        <p:sp>
          <p:nvSpPr>
            <p:cNvPr id="12299" name="Rectangle 69"/>
            <p:cNvSpPr>
              <a:spLocks noChangeArrowheads="1"/>
            </p:cNvSpPr>
            <p:nvPr/>
          </p:nvSpPr>
          <p:spPr bwMode="auto">
            <a:xfrm>
              <a:off x="4211638" y="566738"/>
              <a:ext cx="17383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v</a:t>
              </a:r>
              <a:r>
                <a:rPr kumimoji="0" lang="en-US" altLang="ja-JP" baseline="-25000">
                  <a:solidFill>
                    <a:srgbClr val="000000"/>
                  </a:solidFill>
                </a:rPr>
                <a:t>1</a:t>
              </a:r>
              <a:r>
                <a:rPr kumimoji="0" lang="en-US" altLang="ja-JP">
                  <a:solidFill>
                    <a:srgbClr val="000000"/>
                  </a:solidFill>
                  <a:latin typeface="Symbol" pitchFamily="18" charset="2"/>
                </a:rPr>
                <a:t>= </a:t>
              </a:r>
              <a:r>
                <a:rPr kumimoji="0" lang="en-US" altLang="ja-JP">
                  <a:solidFill>
                    <a:srgbClr val="000000"/>
                  </a:solidFill>
                </a:rPr>
                <a:t>6.0m/s</a:t>
              </a:r>
            </a:p>
          </p:txBody>
        </p:sp>
        <p:sp>
          <p:nvSpPr>
            <p:cNvPr id="12300" name="Rectangle 70"/>
            <p:cNvSpPr>
              <a:spLocks noChangeArrowheads="1"/>
            </p:cNvSpPr>
            <p:nvPr/>
          </p:nvSpPr>
          <p:spPr bwMode="auto">
            <a:xfrm>
              <a:off x="4211638" y="1143000"/>
              <a:ext cx="2047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v</a:t>
              </a:r>
              <a:r>
                <a:rPr kumimoji="0" lang="en-US" altLang="ja-JP" baseline="-25000">
                  <a:solidFill>
                    <a:srgbClr val="000000"/>
                  </a:solidFill>
                </a:rPr>
                <a:t>2</a:t>
              </a:r>
              <a:r>
                <a:rPr kumimoji="0" lang="en-US" altLang="ja-JP">
                  <a:solidFill>
                    <a:srgbClr val="000000"/>
                  </a:solidFill>
                  <a:latin typeface="Symbol" pitchFamily="18" charset="2"/>
                </a:rPr>
                <a:t>=</a:t>
              </a:r>
              <a:r>
                <a:rPr kumimoji="0" lang="en-US" altLang="ja-JP">
                  <a:solidFill>
                    <a:srgbClr val="000000"/>
                  </a:solidFill>
                </a:rPr>
                <a:t> </a:t>
              </a:r>
              <a:r>
                <a:rPr lang="en-US" altLang="ja-JP">
                  <a:solidFill>
                    <a:srgbClr val="000000"/>
                  </a:solidFill>
                  <a:latin typeface="Symbol" pitchFamily="18" charset="2"/>
                </a:rPr>
                <a:t>-</a:t>
              </a:r>
              <a:r>
                <a:rPr lang="en-US" altLang="ja-JP">
                  <a:solidFill>
                    <a:srgbClr val="000000"/>
                  </a:solidFill>
                  <a:latin typeface="Bookman Old Style" pitchFamily="18" charset="0"/>
                </a:rPr>
                <a:t> </a:t>
              </a:r>
              <a:r>
                <a:rPr kumimoji="0" lang="en-US" altLang="ja-JP">
                  <a:solidFill>
                    <a:srgbClr val="000000"/>
                  </a:solidFill>
                </a:rPr>
                <a:t>6.0m/s</a:t>
              </a:r>
            </a:p>
          </p:txBody>
        </p:sp>
        <p:sp>
          <p:nvSpPr>
            <p:cNvPr id="12301" name="Rectangle 71"/>
            <p:cNvSpPr>
              <a:spLocks noChangeArrowheads="1"/>
            </p:cNvSpPr>
            <p:nvPr/>
          </p:nvSpPr>
          <p:spPr bwMode="auto">
            <a:xfrm>
              <a:off x="6877050" y="576263"/>
              <a:ext cx="447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v</a:t>
              </a:r>
              <a:r>
                <a:rPr lang="en-US" altLang="ja-JP" i="1">
                  <a:solidFill>
                    <a:srgbClr val="000000"/>
                  </a:solidFill>
                  <a:latin typeface="Bookman Old Style" pitchFamily="18" charset="0"/>
                </a:rPr>
                <a:t>'</a:t>
              </a:r>
              <a:endParaRPr kumimoji="0" lang="en-US" altLang="ja-JP">
                <a:solidFill>
                  <a:srgbClr val="000000"/>
                </a:solidFill>
                <a:latin typeface="Bookman Old Style" pitchFamily="18" charset="0"/>
              </a:endParaRPr>
            </a:p>
          </p:txBody>
        </p:sp>
        <p:sp>
          <p:nvSpPr>
            <p:cNvPr id="12302" name="Rectangle 72"/>
            <p:cNvSpPr>
              <a:spLocks noChangeArrowheads="1"/>
            </p:cNvSpPr>
            <p:nvPr/>
          </p:nvSpPr>
          <p:spPr bwMode="auto">
            <a:xfrm>
              <a:off x="6877050" y="1079500"/>
              <a:ext cx="447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v</a:t>
              </a:r>
              <a:r>
                <a:rPr lang="en-US" altLang="ja-JP" i="1">
                  <a:solidFill>
                    <a:srgbClr val="000000"/>
                  </a:solidFill>
                  <a:latin typeface="Bookman Old Style" pitchFamily="18" charset="0"/>
                </a:rPr>
                <a:t>'</a:t>
              </a:r>
            </a:p>
          </p:txBody>
        </p:sp>
        <p:sp>
          <p:nvSpPr>
            <p:cNvPr id="12303" name="Rectangle 74"/>
            <p:cNvSpPr>
              <a:spLocks noChangeArrowheads="1"/>
            </p:cNvSpPr>
            <p:nvPr/>
          </p:nvSpPr>
          <p:spPr bwMode="auto">
            <a:xfrm>
              <a:off x="7380288" y="576263"/>
              <a:ext cx="16208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Symbol" pitchFamily="18" charset="2"/>
                </a:rPr>
                <a:t>= -</a:t>
              </a:r>
              <a:r>
                <a:rPr kumimoji="0" lang="en-US" altLang="ja-JP">
                  <a:solidFill>
                    <a:srgbClr val="000000"/>
                  </a:solidFill>
                </a:rPr>
                <a:t>2.0m/s</a:t>
              </a:r>
            </a:p>
          </p:txBody>
        </p:sp>
        <p:sp>
          <p:nvSpPr>
            <p:cNvPr id="12304" name="Rectangle 75"/>
            <p:cNvSpPr>
              <a:spLocks noChangeArrowheads="1"/>
            </p:cNvSpPr>
            <p:nvPr/>
          </p:nvSpPr>
          <p:spPr bwMode="auto">
            <a:xfrm>
              <a:off x="7380288" y="1079500"/>
              <a:ext cx="1620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Symbol" pitchFamily="18" charset="2"/>
                </a:rPr>
                <a:t>= -</a:t>
              </a:r>
              <a:r>
                <a:rPr kumimoji="0" lang="en-US" altLang="ja-JP">
                  <a:solidFill>
                    <a:srgbClr val="000000"/>
                  </a:solidFill>
                </a:rPr>
                <a:t>2.0m/s</a:t>
              </a:r>
            </a:p>
          </p:txBody>
        </p:sp>
      </p:grpSp>
      <p:grpSp>
        <p:nvGrpSpPr>
          <p:cNvPr id="2" name="グループ化 1"/>
          <p:cNvGrpSpPr/>
          <p:nvPr/>
        </p:nvGrpSpPr>
        <p:grpSpPr>
          <a:xfrm>
            <a:off x="0" y="2565400"/>
            <a:ext cx="8964613" cy="1670050"/>
            <a:chOff x="0" y="2565400"/>
            <a:chExt cx="8964613" cy="1670050"/>
          </a:xfrm>
        </p:grpSpPr>
        <p:sp>
          <p:nvSpPr>
            <p:cNvPr id="58" name="Rectangle 40"/>
            <p:cNvSpPr>
              <a:spLocks noChangeArrowheads="1"/>
            </p:cNvSpPr>
            <p:nvPr/>
          </p:nvSpPr>
          <p:spPr bwMode="auto">
            <a:xfrm>
              <a:off x="0" y="3141663"/>
              <a:ext cx="1073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台車</a:t>
              </a:r>
              <a:r>
                <a:rPr kumimoji="0" lang="en-US" altLang="ja-JP">
                  <a:solidFill>
                    <a:srgbClr val="000000"/>
                  </a:solidFill>
                </a:rPr>
                <a:t>1</a:t>
              </a:r>
            </a:p>
          </p:txBody>
        </p:sp>
        <p:sp>
          <p:nvSpPr>
            <p:cNvPr id="59" name="Rectangle 41"/>
            <p:cNvSpPr>
              <a:spLocks noChangeArrowheads="1"/>
            </p:cNvSpPr>
            <p:nvPr/>
          </p:nvSpPr>
          <p:spPr bwMode="auto">
            <a:xfrm>
              <a:off x="0" y="3716338"/>
              <a:ext cx="1073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台車</a:t>
              </a:r>
              <a:r>
                <a:rPr kumimoji="0" lang="en-US" altLang="ja-JP">
                  <a:solidFill>
                    <a:srgbClr val="000000"/>
                  </a:solidFill>
                </a:rPr>
                <a:t>2</a:t>
              </a:r>
            </a:p>
          </p:txBody>
        </p:sp>
        <p:sp>
          <p:nvSpPr>
            <p:cNvPr id="60" name="Rectangle 43"/>
            <p:cNvSpPr>
              <a:spLocks noChangeArrowheads="1"/>
            </p:cNvSpPr>
            <p:nvPr/>
          </p:nvSpPr>
          <p:spPr bwMode="auto">
            <a:xfrm>
              <a:off x="1979613" y="2565400"/>
              <a:ext cx="895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dirty="0">
                  <a:solidFill>
                    <a:srgbClr val="000000"/>
                  </a:solidFill>
                  <a:latin typeface="Bookman Old Style" pitchFamily="18" charset="0"/>
                </a:rPr>
                <a:t>質量</a:t>
              </a:r>
            </a:p>
          </p:txBody>
        </p:sp>
        <p:sp>
          <p:nvSpPr>
            <p:cNvPr id="61" name="Rectangle 45"/>
            <p:cNvSpPr>
              <a:spLocks noChangeArrowheads="1"/>
            </p:cNvSpPr>
            <p:nvPr/>
          </p:nvSpPr>
          <p:spPr bwMode="auto">
            <a:xfrm>
              <a:off x="4283075" y="2565400"/>
              <a:ext cx="1250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衝突前</a:t>
              </a:r>
            </a:p>
          </p:txBody>
        </p:sp>
        <p:sp>
          <p:nvSpPr>
            <p:cNvPr id="62" name="Rectangle 46"/>
            <p:cNvSpPr>
              <a:spLocks noChangeArrowheads="1"/>
            </p:cNvSpPr>
            <p:nvPr/>
          </p:nvSpPr>
          <p:spPr bwMode="auto">
            <a:xfrm>
              <a:off x="6804025" y="2565400"/>
              <a:ext cx="1250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衝突後</a:t>
              </a:r>
            </a:p>
          </p:txBody>
        </p:sp>
        <p:sp>
          <p:nvSpPr>
            <p:cNvPr id="63" name="Rectangle 51"/>
            <p:cNvSpPr>
              <a:spLocks noChangeArrowheads="1"/>
            </p:cNvSpPr>
            <p:nvPr/>
          </p:nvSpPr>
          <p:spPr bwMode="auto">
            <a:xfrm>
              <a:off x="0" y="2565400"/>
              <a:ext cx="895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FF"/>
                  </a:solidFill>
                  <a:latin typeface="Bookman Old Style" pitchFamily="18" charset="0"/>
                </a:rPr>
                <a:t>解答</a:t>
              </a:r>
            </a:p>
          </p:txBody>
        </p:sp>
        <p:sp>
          <p:nvSpPr>
            <p:cNvPr id="64" name="Rectangle 76"/>
            <p:cNvSpPr>
              <a:spLocks noChangeArrowheads="1"/>
            </p:cNvSpPr>
            <p:nvPr/>
          </p:nvSpPr>
          <p:spPr bwMode="auto">
            <a:xfrm>
              <a:off x="7308850" y="3141663"/>
              <a:ext cx="16208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CC99"/>
                  </a:solidFill>
                  <a:latin typeface="Symbol" pitchFamily="18" charset="2"/>
                </a:rPr>
                <a:t>= -</a:t>
              </a:r>
              <a:r>
                <a:rPr kumimoji="0" lang="en-US" altLang="ja-JP">
                  <a:solidFill>
                    <a:srgbClr val="00CC99"/>
                  </a:solidFill>
                </a:rPr>
                <a:t>2.0m/s</a:t>
              </a:r>
            </a:p>
          </p:txBody>
        </p:sp>
        <p:sp>
          <p:nvSpPr>
            <p:cNvPr id="65" name="Rectangle 77"/>
            <p:cNvSpPr>
              <a:spLocks noChangeArrowheads="1"/>
            </p:cNvSpPr>
            <p:nvPr/>
          </p:nvSpPr>
          <p:spPr bwMode="auto">
            <a:xfrm>
              <a:off x="7308850" y="3702050"/>
              <a:ext cx="16208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dirty="0">
                  <a:solidFill>
                    <a:srgbClr val="00CC99"/>
                  </a:solidFill>
                  <a:latin typeface="Symbol" pitchFamily="18" charset="2"/>
                </a:rPr>
                <a:t>= -</a:t>
              </a:r>
              <a:r>
                <a:rPr kumimoji="0" lang="en-US" altLang="ja-JP" dirty="0">
                  <a:solidFill>
                    <a:srgbClr val="00CC99"/>
                  </a:solidFill>
                </a:rPr>
                <a:t>2.0m/s</a:t>
              </a:r>
            </a:p>
          </p:txBody>
        </p:sp>
        <p:sp>
          <p:nvSpPr>
            <p:cNvPr id="66" name="Rectangle 78"/>
            <p:cNvSpPr>
              <a:spLocks noChangeArrowheads="1"/>
            </p:cNvSpPr>
            <p:nvPr/>
          </p:nvSpPr>
          <p:spPr bwMode="auto">
            <a:xfrm>
              <a:off x="1619250" y="3141663"/>
              <a:ext cx="2160588" cy="503237"/>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67" name="Rectangle 79"/>
            <p:cNvSpPr>
              <a:spLocks noChangeArrowheads="1"/>
            </p:cNvSpPr>
            <p:nvPr/>
          </p:nvSpPr>
          <p:spPr bwMode="auto">
            <a:xfrm>
              <a:off x="1619250" y="3716338"/>
              <a:ext cx="2160588"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68" name="Rectangle 80"/>
            <p:cNvSpPr>
              <a:spLocks noChangeArrowheads="1"/>
            </p:cNvSpPr>
            <p:nvPr/>
          </p:nvSpPr>
          <p:spPr bwMode="auto">
            <a:xfrm>
              <a:off x="4211638" y="3141663"/>
              <a:ext cx="2160587" cy="503237"/>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69" name="Rectangle 81"/>
            <p:cNvSpPr>
              <a:spLocks noChangeArrowheads="1"/>
            </p:cNvSpPr>
            <p:nvPr/>
          </p:nvSpPr>
          <p:spPr bwMode="auto">
            <a:xfrm>
              <a:off x="4211638" y="3716338"/>
              <a:ext cx="2160587"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70" name="Rectangle 82"/>
            <p:cNvSpPr>
              <a:spLocks noChangeArrowheads="1"/>
            </p:cNvSpPr>
            <p:nvPr/>
          </p:nvSpPr>
          <p:spPr bwMode="auto">
            <a:xfrm>
              <a:off x="6804025" y="3141663"/>
              <a:ext cx="2160588" cy="503237"/>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71" name="Rectangle 83"/>
            <p:cNvSpPr>
              <a:spLocks noChangeArrowheads="1"/>
            </p:cNvSpPr>
            <p:nvPr/>
          </p:nvSpPr>
          <p:spPr bwMode="auto">
            <a:xfrm>
              <a:off x="6804025" y="3716338"/>
              <a:ext cx="2160588"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72" name="Rectangle 112"/>
            <p:cNvSpPr>
              <a:spLocks noChangeArrowheads="1"/>
            </p:cNvSpPr>
            <p:nvPr/>
          </p:nvSpPr>
          <p:spPr bwMode="auto">
            <a:xfrm>
              <a:off x="1704975" y="3108325"/>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m</a:t>
              </a:r>
              <a:r>
                <a:rPr kumimoji="0" lang="en-US" altLang="ja-JP" baseline="-25000">
                  <a:solidFill>
                    <a:srgbClr val="000000"/>
                  </a:solidFill>
                </a:rPr>
                <a:t>1</a:t>
              </a:r>
              <a:r>
                <a:rPr kumimoji="0" lang="en-US" altLang="ja-JP">
                  <a:solidFill>
                    <a:srgbClr val="000000"/>
                  </a:solidFill>
                  <a:latin typeface="Symbol" pitchFamily="18" charset="2"/>
                </a:rPr>
                <a:t>=</a:t>
              </a:r>
              <a:r>
                <a:rPr kumimoji="0" lang="en-US" altLang="ja-JP">
                  <a:solidFill>
                    <a:srgbClr val="000000"/>
                  </a:solidFill>
                </a:rPr>
                <a:t>10kg</a:t>
              </a:r>
            </a:p>
          </p:txBody>
        </p:sp>
        <p:sp>
          <p:nvSpPr>
            <p:cNvPr id="73" name="Rectangle 113"/>
            <p:cNvSpPr>
              <a:spLocks noChangeArrowheads="1"/>
            </p:cNvSpPr>
            <p:nvPr/>
          </p:nvSpPr>
          <p:spPr bwMode="auto">
            <a:xfrm>
              <a:off x="1704975" y="3684588"/>
              <a:ext cx="152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m</a:t>
              </a:r>
              <a:r>
                <a:rPr kumimoji="0" lang="en-US" altLang="ja-JP" baseline="-25000">
                  <a:solidFill>
                    <a:srgbClr val="000000"/>
                  </a:solidFill>
                </a:rPr>
                <a:t>2</a:t>
              </a:r>
              <a:r>
                <a:rPr kumimoji="0" lang="en-US" altLang="ja-JP">
                  <a:solidFill>
                    <a:srgbClr val="000000"/>
                  </a:solidFill>
                  <a:latin typeface="Symbol" pitchFamily="18" charset="2"/>
                </a:rPr>
                <a:t>=</a:t>
              </a:r>
              <a:r>
                <a:rPr kumimoji="0" lang="en-US" altLang="ja-JP">
                  <a:solidFill>
                    <a:srgbClr val="000000"/>
                  </a:solidFill>
                </a:rPr>
                <a:t>20kg</a:t>
              </a:r>
            </a:p>
          </p:txBody>
        </p:sp>
        <p:sp>
          <p:nvSpPr>
            <p:cNvPr id="74" name="Rectangle 114"/>
            <p:cNvSpPr>
              <a:spLocks noChangeArrowheads="1"/>
            </p:cNvSpPr>
            <p:nvPr/>
          </p:nvSpPr>
          <p:spPr bwMode="auto">
            <a:xfrm>
              <a:off x="4297363" y="3108325"/>
              <a:ext cx="16494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v</a:t>
              </a:r>
              <a:r>
                <a:rPr kumimoji="0" lang="en-US" altLang="ja-JP" baseline="-25000">
                  <a:solidFill>
                    <a:srgbClr val="000000"/>
                  </a:solidFill>
                </a:rPr>
                <a:t>1</a:t>
              </a:r>
              <a:r>
                <a:rPr kumimoji="0" lang="en-US" altLang="ja-JP">
                  <a:solidFill>
                    <a:srgbClr val="000000"/>
                  </a:solidFill>
                  <a:latin typeface="Symbol" pitchFamily="18" charset="2"/>
                </a:rPr>
                <a:t>=</a:t>
              </a:r>
              <a:r>
                <a:rPr kumimoji="0" lang="en-US" altLang="ja-JP">
                  <a:solidFill>
                    <a:srgbClr val="000000"/>
                  </a:solidFill>
                </a:rPr>
                <a:t>6.0m/s</a:t>
              </a:r>
            </a:p>
          </p:txBody>
        </p:sp>
        <p:sp>
          <p:nvSpPr>
            <p:cNvPr id="75" name="Rectangle 115"/>
            <p:cNvSpPr>
              <a:spLocks noChangeArrowheads="1"/>
            </p:cNvSpPr>
            <p:nvPr/>
          </p:nvSpPr>
          <p:spPr bwMode="auto">
            <a:xfrm>
              <a:off x="4297363" y="3684588"/>
              <a:ext cx="2030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v</a:t>
              </a:r>
              <a:r>
                <a:rPr kumimoji="0" lang="en-US" altLang="ja-JP" baseline="-25000">
                  <a:solidFill>
                    <a:srgbClr val="000000"/>
                  </a:solidFill>
                </a:rPr>
                <a:t>2</a:t>
              </a:r>
              <a:r>
                <a:rPr kumimoji="0" lang="en-US" altLang="ja-JP">
                  <a:solidFill>
                    <a:srgbClr val="000000"/>
                  </a:solidFill>
                  <a:latin typeface="Symbol" pitchFamily="18" charset="2"/>
                </a:rPr>
                <a:t>=</a:t>
              </a:r>
              <a:r>
                <a:rPr kumimoji="0" lang="en-US" altLang="ja-JP">
                  <a:solidFill>
                    <a:srgbClr val="000000"/>
                  </a:solidFill>
                </a:rPr>
                <a:t> </a:t>
              </a:r>
              <a:r>
                <a:rPr lang="en-US" altLang="ja-JP">
                  <a:solidFill>
                    <a:srgbClr val="000000"/>
                  </a:solidFill>
                  <a:latin typeface="Bookman Old Style" pitchFamily="18" charset="0"/>
                </a:rPr>
                <a:t>–</a:t>
              </a:r>
              <a:r>
                <a:rPr kumimoji="0" lang="en-US" altLang="ja-JP">
                  <a:solidFill>
                    <a:srgbClr val="000000"/>
                  </a:solidFill>
                  <a:latin typeface="Bookman Old Style" pitchFamily="18" charset="0"/>
                </a:rPr>
                <a:t> </a:t>
              </a:r>
              <a:r>
                <a:rPr kumimoji="0" lang="en-US" altLang="ja-JP">
                  <a:solidFill>
                    <a:srgbClr val="000000"/>
                  </a:solidFill>
                </a:rPr>
                <a:t>6.0m/s</a:t>
              </a:r>
            </a:p>
          </p:txBody>
        </p:sp>
        <p:sp>
          <p:nvSpPr>
            <p:cNvPr id="76" name="Rectangle 116"/>
            <p:cNvSpPr>
              <a:spLocks noChangeArrowheads="1"/>
            </p:cNvSpPr>
            <p:nvPr/>
          </p:nvSpPr>
          <p:spPr bwMode="auto">
            <a:xfrm>
              <a:off x="6889750" y="3117850"/>
              <a:ext cx="447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v</a:t>
              </a:r>
              <a:r>
                <a:rPr lang="en-US" altLang="ja-JP" i="1">
                  <a:solidFill>
                    <a:srgbClr val="000000"/>
                  </a:solidFill>
                  <a:latin typeface="Bookman Old Style" pitchFamily="18" charset="0"/>
                </a:rPr>
                <a:t>'</a:t>
              </a:r>
              <a:endParaRPr kumimoji="0" lang="en-US" altLang="ja-JP">
                <a:solidFill>
                  <a:srgbClr val="000000"/>
                </a:solidFill>
                <a:latin typeface="Bookman Old Style" pitchFamily="18" charset="0"/>
              </a:endParaRPr>
            </a:p>
          </p:txBody>
        </p:sp>
        <p:sp>
          <p:nvSpPr>
            <p:cNvPr id="77" name="Rectangle 117"/>
            <p:cNvSpPr>
              <a:spLocks noChangeArrowheads="1"/>
            </p:cNvSpPr>
            <p:nvPr/>
          </p:nvSpPr>
          <p:spPr bwMode="auto">
            <a:xfrm>
              <a:off x="6889750" y="3694113"/>
              <a:ext cx="447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v</a:t>
              </a:r>
              <a:r>
                <a:rPr lang="en-US" altLang="ja-JP" i="1">
                  <a:solidFill>
                    <a:srgbClr val="000000"/>
                  </a:solidFill>
                  <a:latin typeface="Bookman Old Style" pitchFamily="18" charset="0"/>
                </a:rPr>
                <a:t>'</a:t>
              </a:r>
            </a:p>
          </p:txBody>
        </p:sp>
      </p:grpSp>
      <p:sp>
        <p:nvSpPr>
          <p:cNvPr id="126" name="Rectangle 79"/>
          <p:cNvSpPr>
            <a:spLocks noChangeArrowheads="1"/>
          </p:cNvSpPr>
          <p:nvPr/>
        </p:nvSpPr>
        <p:spPr bwMode="auto">
          <a:xfrm>
            <a:off x="-1" y="1844675"/>
            <a:ext cx="9166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0" lang="ja-JP" altLang="en-US" dirty="0">
                <a:solidFill>
                  <a:srgbClr val="000000"/>
                </a:solidFill>
                <a:latin typeface="Bookman Old Style" pitchFamily="18" charset="0"/>
              </a:rPr>
              <a:t>衝突で発生する熱エネルギー</a:t>
            </a:r>
            <a:r>
              <a:rPr kumimoji="0" lang="en-US" altLang="ja-JP" i="1" dirty="0">
                <a:solidFill>
                  <a:srgbClr val="000000"/>
                </a:solidFill>
                <a:latin typeface="Bookman Old Style" pitchFamily="18" charset="0"/>
              </a:rPr>
              <a:t>Q</a:t>
            </a:r>
            <a:endParaRPr kumimoji="0" lang="ja-JP" altLang="en-US" dirty="0">
              <a:solidFill>
                <a:srgbClr val="000000"/>
              </a:solidFill>
              <a:latin typeface="Bookman Old Style" pitchFamily="18" charset="0"/>
            </a:endParaRPr>
          </a:p>
        </p:txBody>
      </p:sp>
      <p:sp>
        <p:nvSpPr>
          <p:cNvPr id="128" name="Line 61"/>
          <p:cNvSpPr>
            <a:spLocks noChangeShapeType="1"/>
          </p:cNvSpPr>
          <p:nvPr/>
        </p:nvSpPr>
        <p:spPr bwMode="auto">
          <a:xfrm>
            <a:off x="0" y="177323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ja-JP" altLang="en-US">
              <a:solidFill>
                <a:srgbClr val="000000"/>
              </a:solidFill>
              <a:latin typeface="Bookman Old Style" pitchFamily="18" charset="0"/>
            </a:endParaRPr>
          </a:p>
        </p:txBody>
      </p:sp>
      <p:sp>
        <p:nvSpPr>
          <p:cNvPr id="129" name="Rectangle 3"/>
          <p:cNvSpPr>
            <a:spLocks noChangeArrowheads="1"/>
          </p:cNvSpPr>
          <p:nvPr/>
        </p:nvSpPr>
        <p:spPr bwMode="auto">
          <a:xfrm>
            <a:off x="0" y="845665"/>
            <a:ext cx="9144000"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kumimoji="0" lang="ja-JP" altLang="en-US" dirty="0">
              <a:solidFill>
                <a:srgbClr val="000000"/>
              </a:solidFill>
              <a:latin typeface="Bookman Old Style" pitchFamily="18" charset="0"/>
            </a:endParaRPr>
          </a:p>
          <a:p>
            <a:r>
              <a:rPr kumimoji="0" lang="ja-JP" altLang="en-US" dirty="0">
                <a:solidFill>
                  <a:srgbClr val="000000"/>
                </a:solidFill>
                <a:latin typeface="Bookman Old Style" pitchFamily="18" charset="0"/>
              </a:rPr>
              <a:t>また衝突で発生する熱エネルギー</a:t>
            </a:r>
            <a:r>
              <a:rPr kumimoji="0" lang="en-US" altLang="ja-JP" i="1" dirty="0">
                <a:solidFill>
                  <a:srgbClr val="000000"/>
                </a:solidFill>
                <a:latin typeface="Bookman Old Style" pitchFamily="18" charset="0"/>
              </a:rPr>
              <a:t>Q</a:t>
            </a:r>
            <a:r>
              <a:rPr kumimoji="0" lang="ja-JP" altLang="en-US" dirty="0">
                <a:solidFill>
                  <a:srgbClr val="000000"/>
                </a:solidFill>
                <a:latin typeface="Bookman Old Style" pitchFamily="18" charset="0"/>
              </a:rPr>
              <a:t>を求めよ。</a:t>
            </a:r>
          </a:p>
        </p:txBody>
      </p:sp>
      <p:sp>
        <p:nvSpPr>
          <p:cNvPr id="130" name="Line 6"/>
          <p:cNvSpPr>
            <a:spLocks noChangeShapeType="1"/>
          </p:cNvSpPr>
          <p:nvPr/>
        </p:nvSpPr>
        <p:spPr bwMode="auto">
          <a:xfrm>
            <a:off x="22225" y="2587625"/>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ja-JP" altLang="en-US">
              <a:solidFill>
                <a:srgbClr val="000000"/>
              </a:solidFill>
              <a:latin typeface="Bookman Old Style" pitchFamily="18" charset="0"/>
            </a:endParaRPr>
          </a:p>
        </p:txBody>
      </p:sp>
      <p:sp>
        <p:nvSpPr>
          <p:cNvPr id="41" name="Rectangle 79">
            <a:extLst>
              <a:ext uri="{FF2B5EF4-FFF2-40B4-BE49-F238E27FC236}">
                <a16:creationId xmlns:a16="http://schemas.microsoft.com/office/drawing/2014/main" id="{9705768B-35B2-448B-B064-5677C499C3A2}"/>
              </a:ext>
            </a:extLst>
          </p:cNvPr>
          <p:cNvSpPr>
            <a:spLocks noChangeArrowheads="1"/>
          </p:cNvSpPr>
          <p:nvPr/>
        </p:nvSpPr>
        <p:spPr bwMode="auto">
          <a:xfrm>
            <a:off x="4795341" y="1838515"/>
            <a:ext cx="43819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0" lang="en-US" altLang="ja-JP" i="1" dirty="0">
                <a:solidFill>
                  <a:srgbClr val="000000"/>
                </a:solidFill>
                <a:latin typeface="Bookman Old Style" pitchFamily="18" charset="0"/>
              </a:rPr>
              <a:t>= </a:t>
            </a:r>
            <a:r>
              <a:rPr kumimoji="0" lang="ja-JP" altLang="en-US" dirty="0">
                <a:solidFill>
                  <a:srgbClr val="000000"/>
                </a:solidFill>
                <a:latin typeface="Bookman Old Style" pitchFamily="18" charset="0"/>
              </a:rPr>
              <a:t>力学的エネルギーの損失</a:t>
            </a:r>
          </a:p>
        </p:txBody>
      </p:sp>
    </p:spTree>
    <p:extLst>
      <p:ext uri="{BB962C8B-B14F-4D97-AF65-F5344CB8AC3E}">
        <p14:creationId xmlns:p14="http://schemas.microsoft.com/office/powerpoint/2010/main" val="331581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26"/>
                                        </p:tgtEl>
                                        <p:attrNameLst>
                                          <p:attrName>style.visibility</p:attrName>
                                        </p:attrNameLst>
                                      </p:cBhvr>
                                      <p:to>
                                        <p:strVal val="visible"/>
                                      </p:to>
                                    </p:set>
                                  </p:childTnLst>
                                </p:cTn>
                              </p:par>
                              <p:par>
                                <p:cTn id="9" presetID="64" presetClass="path" presetSubtype="0" fill="remove" grpId="1" nodeType="withEffect">
                                  <p:stCondLst>
                                    <p:cond delay="0"/>
                                  </p:stCondLst>
                                  <p:childTnLst>
                                    <p:animMotion origin="layout" path="M 4.72222E-6 -2.96296E-6 L 0.06875 -0.06551 " pathEditMode="relative" rAng="0" ptsTypes="AA">
                                      <p:cBhvr>
                                        <p:cTn id="10" dur="500" spd="-100000" fill="hold"/>
                                        <p:tgtEl>
                                          <p:spTgt spid="126"/>
                                        </p:tgtEl>
                                        <p:attrNameLst>
                                          <p:attrName>ppt_x</p:attrName>
                                          <p:attrName>ppt_y</p:attrName>
                                        </p:attrNameLst>
                                      </p:cBhvr>
                                      <p:rCtr x="3438" y="-3287"/>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64" presetClass="path" presetSubtype="0" fill="remove" nodeType="withEffect">
                                  <p:stCondLst>
                                    <p:cond delay="0"/>
                                  </p:stCondLst>
                                  <p:childTnLst>
                                    <p:animMotion origin="layout" path="M -1.94444E-6 1.48148E-6 L 0.0033 0.37361 " pathEditMode="relative" rAng="0" ptsTypes="AA">
                                      <p:cBhvr>
                                        <p:cTn id="22" dur="500" spd="-100000" fill="hold"/>
                                        <p:tgtEl>
                                          <p:spTgt spid="4"/>
                                        </p:tgtEl>
                                        <p:attrNameLst>
                                          <p:attrName>ppt_x</p:attrName>
                                          <p:attrName>ppt_y</p:attrName>
                                        </p:attrNameLst>
                                      </p:cBhvr>
                                      <p:rCtr x="156" y="18681"/>
                                    </p:animMotion>
                                  </p:childTnLst>
                                </p:cTn>
                              </p:par>
                              <p:par>
                                <p:cTn id="23" presetID="1" presetClass="exit" presetSubtype="0" fill="hold" grpId="0" nodeType="withEffect">
                                  <p:stCondLst>
                                    <p:cond delay="0"/>
                                  </p:stCondLst>
                                  <p:childTnLst>
                                    <p:set>
                                      <p:cBhvr>
                                        <p:cTn id="24" dur="1" fill="hold">
                                          <p:stCondLst>
                                            <p:cond delay="0"/>
                                          </p:stCondLst>
                                        </p:cTn>
                                        <p:tgtEl>
                                          <p:spTgt spid="130"/>
                                        </p:tgtEl>
                                        <p:attrNameLst>
                                          <p:attrName>style.visibility</p:attrName>
                                        </p:attrNameLst>
                                      </p:cBhvr>
                                      <p:to>
                                        <p:strVal val="hidden"/>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26" grpId="1"/>
      <p:bldP spid="128" grpId="0" animBg="1"/>
      <p:bldP spid="129" grpId="0"/>
      <p:bldP spid="130" grpId="0" animBg="1"/>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97" name="Rectangle 85"/>
          <p:cNvSpPr>
            <a:spLocks noChangeArrowheads="1"/>
          </p:cNvSpPr>
          <p:nvPr/>
        </p:nvSpPr>
        <p:spPr bwMode="auto">
          <a:xfrm>
            <a:off x="900113" y="5229225"/>
            <a:ext cx="8556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180J</a:t>
            </a:r>
          </a:p>
        </p:txBody>
      </p:sp>
      <p:sp>
        <p:nvSpPr>
          <p:cNvPr id="12291" name="Line 61"/>
          <p:cNvSpPr>
            <a:spLocks noChangeShapeType="1"/>
          </p:cNvSpPr>
          <p:nvPr/>
        </p:nvSpPr>
        <p:spPr bwMode="auto">
          <a:xfrm>
            <a:off x="0" y="177323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ja-JP" altLang="en-US">
              <a:solidFill>
                <a:srgbClr val="000000"/>
              </a:solidFill>
              <a:latin typeface="Bookman Old Style" pitchFamily="18" charset="0"/>
            </a:endParaRPr>
          </a:p>
        </p:txBody>
      </p:sp>
      <p:sp>
        <p:nvSpPr>
          <p:cNvPr id="12292" name="Rectangle 62"/>
          <p:cNvSpPr>
            <a:spLocks noChangeArrowheads="1"/>
          </p:cNvSpPr>
          <p:nvPr/>
        </p:nvSpPr>
        <p:spPr bwMode="auto">
          <a:xfrm>
            <a:off x="0" y="633413"/>
            <a:ext cx="1073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台車</a:t>
            </a:r>
            <a:r>
              <a:rPr kumimoji="0" lang="en-US" altLang="ja-JP">
                <a:solidFill>
                  <a:srgbClr val="000000"/>
                </a:solidFill>
              </a:rPr>
              <a:t>1</a:t>
            </a:r>
          </a:p>
        </p:txBody>
      </p:sp>
      <p:sp>
        <p:nvSpPr>
          <p:cNvPr id="12293" name="Rectangle 63"/>
          <p:cNvSpPr>
            <a:spLocks noChangeArrowheads="1"/>
          </p:cNvSpPr>
          <p:nvPr/>
        </p:nvSpPr>
        <p:spPr bwMode="auto">
          <a:xfrm>
            <a:off x="0" y="1209675"/>
            <a:ext cx="1073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台車</a:t>
            </a:r>
            <a:r>
              <a:rPr kumimoji="0" lang="en-US" altLang="ja-JP">
                <a:solidFill>
                  <a:srgbClr val="000000"/>
                </a:solidFill>
              </a:rPr>
              <a:t>2</a:t>
            </a:r>
          </a:p>
        </p:txBody>
      </p:sp>
      <p:sp>
        <p:nvSpPr>
          <p:cNvPr id="12294" name="Rectangle 64"/>
          <p:cNvSpPr>
            <a:spLocks noChangeArrowheads="1"/>
          </p:cNvSpPr>
          <p:nvPr/>
        </p:nvSpPr>
        <p:spPr bwMode="auto">
          <a:xfrm>
            <a:off x="1692275" y="566738"/>
            <a:ext cx="152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m</a:t>
            </a:r>
            <a:r>
              <a:rPr kumimoji="0" lang="en-US" altLang="ja-JP" baseline="-25000">
                <a:solidFill>
                  <a:srgbClr val="000000"/>
                </a:solidFill>
              </a:rPr>
              <a:t>1</a:t>
            </a:r>
            <a:r>
              <a:rPr kumimoji="0" lang="en-US" altLang="ja-JP">
                <a:solidFill>
                  <a:srgbClr val="000000"/>
                </a:solidFill>
                <a:latin typeface="Symbol" pitchFamily="18" charset="2"/>
              </a:rPr>
              <a:t>=</a:t>
            </a:r>
            <a:r>
              <a:rPr kumimoji="0" lang="en-US" altLang="ja-JP">
                <a:solidFill>
                  <a:srgbClr val="000000"/>
                </a:solidFill>
              </a:rPr>
              <a:t>10kg</a:t>
            </a:r>
          </a:p>
        </p:txBody>
      </p:sp>
      <p:sp>
        <p:nvSpPr>
          <p:cNvPr id="12295" name="Rectangle 65"/>
          <p:cNvSpPr>
            <a:spLocks noChangeArrowheads="1"/>
          </p:cNvSpPr>
          <p:nvPr/>
        </p:nvSpPr>
        <p:spPr bwMode="auto">
          <a:xfrm>
            <a:off x="1979613" y="0"/>
            <a:ext cx="895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質量</a:t>
            </a:r>
          </a:p>
        </p:txBody>
      </p:sp>
      <p:sp>
        <p:nvSpPr>
          <p:cNvPr id="12296" name="Rectangle 66"/>
          <p:cNvSpPr>
            <a:spLocks noChangeArrowheads="1"/>
          </p:cNvSpPr>
          <p:nvPr/>
        </p:nvSpPr>
        <p:spPr bwMode="auto">
          <a:xfrm>
            <a:off x="1692275" y="1143000"/>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m</a:t>
            </a:r>
            <a:r>
              <a:rPr kumimoji="0" lang="en-US" altLang="ja-JP" baseline="-25000">
                <a:solidFill>
                  <a:srgbClr val="000000"/>
                </a:solidFill>
              </a:rPr>
              <a:t>2</a:t>
            </a:r>
            <a:r>
              <a:rPr kumimoji="0" lang="en-US" altLang="ja-JP">
                <a:solidFill>
                  <a:srgbClr val="000000"/>
                </a:solidFill>
                <a:latin typeface="Symbol" pitchFamily="18" charset="2"/>
              </a:rPr>
              <a:t>=</a:t>
            </a:r>
            <a:r>
              <a:rPr kumimoji="0" lang="en-US" altLang="ja-JP">
                <a:solidFill>
                  <a:srgbClr val="000000"/>
                </a:solidFill>
              </a:rPr>
              <a:t>20kg</a:t>
            </a:r>
          </a:p>
        </p:txBody>
      </p:sp>
      <p:sp>
        <p:nvSpPr>
          <p:cNvPr id="12297" name="Rectangle 67"/>
          <p:cNvSpPr>
            <a:spLocks noChangeArrowheads="1"/>
          </p:cNvSpPr>
          <p:nvPr/>
        </p:nvSpPr>
        <p:spPr bwMode="auto">
          <a:xfrm>
            <a:off x="4283075" y="0"/>
            <a:ext cx="1250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衝突前</a:t>
            </a:r>
          </a:p>
        </p:txBody>
      </p:sp>
      <p:sp>
        <p:nvSpPr>
          <p:cNvPr id="12298" name="Rectangle 68"/>
          <p:cNvSpPr>
            <a:spLocks noChangeArrowheads="1"/>
          </p:cNvSpPr>
          <p:nvPr/>
        </p:nvSpPr>
        <p:spPr bwMode="auto">
          <a:xfrm>
            <a:off x="6804025" y="0"/>
            <a:ext cx="1250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衝突後</a:t>
            </a:r>
          </a:p>
        </p:txBody>
      </p:sp>
      <p:sp>
        <p:nvSpPr>
          <p:cNvPr id="12299" name="Rectangle 69"/>
          <p:cNvSpPr>
            <a:spLocks noChangeArrowheads="1"/>
          </p:cNvSpPr>
          <p:nvPr/>
        </p:nvSpPr>
        <p:spPr bwMode="auto">
          <a:xfrm>
            <a:off x="4211638" y="566738"/>
            <a:ext cx="17383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v</a:t>
            </a:r>
            <a:r>
              <a:rPr kumimoji="0" lang="en-US" altLang="ja-JP" baseline="-25000">
                <a:solidFill>
                  <a:srgbClr val="000000"/>
                </a:solidFill>
              </a:rPr>
              <a:t>1</a:t>
            </a:r>
            <a:r>
              <a:rPr kumimoji="0" lang="en-US" altLang="ja-JP">
                <a:solidFill>
                  <a:srgbClr val="000000"/>
                </a:solidFill>
                <a:latin typeface="Symbol" pitchFamily="18" charset="2"/>
              </a:rPr>
              <a:t>= </a:t>
            </a:r>
            <a:r>
              <a:rPr kumimoji="0" lang="en-US" altLang="ja-JP">
                <a:solidFill>
                  <a:srgbClr val="000000"/>
                </a:solidFill>
              </a:rPr>
              <a:t>6.0m/s</a:t>
            </a:r>
          </a:p>
        </p:txBody>
      </p:sp>
      <p:sp>
        <p:nvSpPr>
          <p:cNvPr id="12300" name="Rectangle 70"/>
          <p:cNvSpPr>
            <a:spLocks noChangeArrowheads="1"/>
          </p:cNvSpPr>
          <p:nvPr/>
        </p:nvSpPr>
        <p:spPr bwMode="auto">
          <a:xfrm>
            <a:off x="4211638" y="1143000"/>
            <a:ext cx="2047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v</a:t>
            </a:r>
            <a:r>
              <a:rPr kumimoji="0" lang="en-US" altLang="ja-JP" baseline="-25000">
                <a:solidFill>
                  <a:srgbClr val="000000"/>
                </a:solidFill>
              </a:rPr>
              <a:t>2</a:t>
            </a:r>
            <a:r>
              <a:rPr kumimoji="0" lang="en-US" altLang="ja-JP">
                <a:solidFill>
                  <a:srgbClr val="000000"/>
                </a:solidFill>
                <a:latin typeface="Symbol" pitchFamily="18" charset="2"/>
              </a:rPr>
              <a:t>=</a:t>
            </a:r>
            <a:r>
              <a:rPr kumimoji="0" lang="en-US" altLang="ja-JP">
                <a:solidFill>
                  <a:srgbClr val="000000"/>
                </a:solidFill>
              </a:rPr>
              <a:t> </a:t>
            </a:r>
            <a:r>
              <a:rPr lang="en-US" altLang="ja-JP">
                <a:solidFill>
                  <a:srgbClr val="000000"/>
                </a:solidFill>
                <a:latin typeface="Symbol" pitchFamily="18" charset="2"/>
              </a:rPr>
              <a:t>-</a:t>
            </a:r>
            <a:r>
              <a:rPr lang="en-US" altLang="ja-JP">
                <a:solidFill>
                  <a:srgbClr val="000000"/>
                </a:solidFill>
                <a:latin typeface="Bookman Old Style" pitchFamily="18" charset="0"/>
              </a:rPr>
              <a:t> </a:t>
            </a:r>
            <a:r>
              <a:rPr kumimoji="0" lang="en-US" altLang="ja-JP">
                <a:solidFill>
                  <a:srgbClr val="000000"/>
                </a:solidFill>
              </a:rPr>
              <a:t>6.0m/s</a:t>
            </a:r>
          </a:p>
        </p:txBody>
      </p:sp>
      <p:sp>
        <p:nvSpPr>
          <p:cNvPr id="12301" name="Rectangle 71"/>
          <p:cNvSpPr>
            <a:spLocks noChangeArrowheads="1"/>
          </p:cNvSpPr>
          <p:nvPr/>
        </p:nvSpPr>
        <p:spPr bwMode="auto">
          <a:xfrm>
            <a:off x="6877050" y="576263"/>
            <a:ext cx="447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v</a:t>
            </a:r>
            <a:r>
              <a:rPr lang="en-US" altLang="ja-JP" i="1">
                <a:solidFill>
                  <a:srgbClr val="000000"/>
                </a:solidFill>
                <a:latin typeface="Bookman Old Style" pitchFamily="18" charset="0"/>
              </a:rPr>
              <a:t>'</a:t>
            </a:r>
            <a:endParaRPr kumimoji="0" lang="en-US" altLang="ja-JP">
              <a:solidFill>
                <a:srgbClr val="000000"/>
              </a:solidFill>
              <a:latin typeface="Bookman Old Style" pitchFamily="18" charset="0"/>
            </a:endParaRPr>
          </a:p>
        </p:txBody>
      </p:sp>
      <p:sp>
        <p:nvSpPr>
          <p:cNvPr id="12302" name="Rectangle 72"/>
          <p:cNvSpPr>
            <a:spLocks noChangeArrowheads="1"/>
          </p:cNvSpPr>
          <p:nvPr/>
        </p:nvSpPr>
        <p:spPr bwMode="auto">
          <a:xfrm>
            <a:off x="6877050" y="1079500"/>
            <a:ext cx="447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v</a:t>
            </a:r>
            <a:r>
              <a:rPr lang="en-US" altLang="ja-JP" i="1">
                <a:solidFill>
                  <a:srgbClr val="000000"/>
                </a:solidFill>
                <a:latin typeface="Bookman Old Style" pitchFamily="18" charset="0"/>
              </a:rPr>
              <a:t>'</a:t>
            </a:r>
          </a:p>
        </p:txBody>
      </p:sp>
      <p:sp>
        <p:nvSpPr>
          <p:cNvPr id="12303" name="Rectangle 74"/>
          <p:cNvSpPr>
            <a:spLocks noChangeArrowheads="1"/>
          </p:cNvSpPr>
          <p:nvPr/>
        </p:nvSpPr>
        <p:spPr bwMode="auto">
          <a:xfrm>
            <a:off x="7380288" y="576263"/>
            <a:ext cx="16208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Symbol" pitchFamily="18" charset="2"/>
              </a:rPr>
              <a:t>= -</a:t>
            </a:r>
            <a:r>
              <a:rPr kumimoji="0" lang="en-US" altLang="ja-JP">
                <a:solidFill>
                  <a:srgbClr val="000000"/>
                </a:solidFill>
              </a:rPr>
              <a:t>2.0m/s</a:t>
            </a:r>
          </a:p>
        </p:txBody>
      </p:sp>
      <p:sp>
        <p:nvSpPr>
          <p:cNvPr id="12304" name="Rectangle 75"/>
          <p:cNvSpPr>
            <a:spLocks noChangeArrowheads="1"/>
          </p:cNvSpPr>
          <p:nvPr/>
        </p:nvSpPr>
        <p:spPr bwMode="auto">
          <a:xfrm>
            <a:off x="7380288" y="1079500"/>
            <a:ext cx="1620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Symbol" pitchFamily="18" charset="2"/>
              </a:rPr>
              <a:t>= -</a:t>
            </a:r>
            <a:r>
              <a:rPr kumimoji="0" lang="en-US" altLang="ja-JP">
                <a:solidFill>
                  <a:srgbClr val="000000"/>
                </a:solidFill>
              </a:rPr>
              <a:t>2.0m/s</a:t>
            </a:r>
          </a:p>
        </p:txBody>
      </p:sp>
      <p:graphicFrame>
        <p:nvGraphicFramePr>
          <p:cNvPr id="294988" name="Object 76"/>
          <p:cNvGraphicFramePr>
            <a:graphicFrameLocks noChangeAspect="1"/>
          </p:cNvGraphicFramePr>
          <p:nvPr>
            <p:extLst>
              <p:ext uri="{D42A27DB-BD31-4B8C-83A1-F6EECF244321}">
                <p14:modId xmlns:p14="http://schemas.microsoft.com/office/powerpoint/2010/main" val="937554000"/>
              </p:ext>
            </p:extLst>
          </p:nvPr>
        </p:nvGraphicFramePr>
        <p:xfrm>
          <a:off x="1198563" y="2420938"/>
          <a:ext cx="4957762" cy="901700"/>
        </p:xfrm>
        <a:graphic>
          <a:graphicData uri="http://schemas.openxmlformats.org/presentationml/2006/ole">
            <mc:AlternateContent xmlns:mc="http://schemas.openxmlformats.org/markup-compatibility/2006">
              <mc:Choice xmlns:v="urn:schemas-microsoft-com:vml" Requires="v">
                <p:oleObj spid="_x0000_s345318" name="数式" r:id="rId3" imgW="2171700" imgH="393700" progId="Equation.3">
                  <p:embed/>
                </p:oleObj>
              </mc:Choice>
              <mc:Fallback>
                <p:oleObj name="数式" r:id="rId3" imgW="2171700" imgH="393700" progId="Equation.3">
                  <p:embed/>
                  <p:pic>
                    <p:nvPicPr>
                      <p:cNvPr id="294988" name="Object 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8563" y="2420938"/>
                        <a:ext cx="4957762"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4989" name="Rectangle 77"/>
          <p:cNvSpPr>
            <a:spLocks noChangeArrowheads="1"/>
          </p:cNvSpPr>
          <p:nvPr/>
        </p:nvSpPr>
        <p:spPr bwMode="auto">
          <a:xfrm>
            <a:off x="0" y="2565400"/>
            <a:ext cx="763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Q </a:t>
            </a:r>
            <a:r>
              <a:rPr kumimoji="0" lang="en-US" altLang="ja-JP">
                <a:solidFill>
                  <a:srgbClr val="000000"/>
                </a:solidFill>
                <a:latin typeface="Symbol" pitchFamily="18" charset="2"/>
              </a:rPr>
              <a:t>=</a:t>
            </a:r>
          </a:p>
        </p:txBody>
      </p:sp>
      <p:sp>
        <p:nvSpPr>
          <p:cNvPr id="294990" name="Rectangle 78"/>
          <p:cNvSpPr>
            <a:spLocks noChangeArrowheads="1"/>
          </p:cNvSpPr>
          <p:nvPr/>
        </p:nvSpPr>
        <p:spPr bwMode="auto">
          <a:xfrm>
            <a:off x="5148263" y="5229225"/>
            <a:ext cx="8556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480J</a:t>
            </a:r>
          </a:p>
        </p:txBody>
      </p:sp>
      <p:sp>
        <p:nvSpPr>
          <p:cNvPr id="294992" name="Rectangle 80"/>
          <p:cNvSpPr>
            <a:spLocks noChangeArrowheads="1"/>
          </p:cNvSpPr>
          <p:nvPr/>
        </p:nvSpPr>
        <p:spPr bwMode="auto">
          <a:xfrm>
            <a:off x="827088" y="2420938"/>
            <a:ext cx="5689600" cy="9366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94994" name="Rectangle 82"/>
          <p:cNvSpPr>
            <a:spLocks noChangeArrowheads="1"/>
          </p:cNvSpPr>
          <p:nvPr/>
        </p:nvSpPr>
        <p:spPr bwMode="auto">
          <a:xfrm>
            <a:off x="4716463" y="5229225"/>
            <a:ext cx="396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a:solidFill>
                  <a:srgbClr val="000000"/>
                </a:solidFill>
                <a:latin typeface="Symbol" pitchFamily="18" charset="2"/>
              </a:rPr>
              <a:t>=</a:t>
            </a:r>
          </a:p>
        </p:txBody>
      </p:sp>
      <p:sp>
        <p:nvSpPr>
          <p:cNvPr id="294995" name="Rectangle 83"/>
          <p:cNvSpPr>
            <a:spLocks noChangeArrowheads="1"/>
          </p:cNvSpPr>
          <p:nvPr/>
        </p:nvSpPr>
        <p:spPr bwMode="auto">
          <a:xfrm>
            <a:off x="827088" y="5229225"/>
            <a:ext cx="1079500"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94996" name="Rectangle 84"/>
          <p:cNvSpPr>
            <a:spLocks noChangeArrowheads="1"/>
          </p:cNvSpPr>
          <p:nvPr/>
        </p:nvSpPr>
        <p:spPr bwMode="auto">
          <a:xfrm>
            <a:off x="395288" y="5229225"/>
            <a:ext cx="466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a:solidFill>
                  <a:srgbClr val="000000"/>
                </a:solidFill>
                <a:latin typeface="Symbol" pitchFamily="18" charset="2"/>
              </a:rPr>
              <a:t>=</a:t>
            </a:r>
          </a:p>
        </p:txBody>
      </p:sp>
      <p:sp>
        <p:nvSpPr>
          <p:cNvPr id="294998" name="Rectangle 86"/>
          <p:cNvSpPr>
            <a:spLocks noChangeArrowheads="1"/>
          </p:cNvSpPr>
          <p:nvPr/>
        </p:nvSpPr>
        <p:spPr bwMode="auto">
          <a:xfrm>
            <a:off x="2339975" y="5229225"/>
            <a:ext cx="8556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360J</a:t>
            </a:r>
          </a:p>
        </p:txBody>
      </p:sp>
      <p:sp>
        <p:nvSpPr>
          <p:cNvPr id="294999" name="Rectangle 87"/>
          <p:cNvSpPr>
            <a:spLocks noChangeArrowheads="1"/>
          </p:cNvSpPr>
          <p:nvPr/>
        </p:nvSpPr>
        <p:spPr bwMode="auto">
          <a:xfrm>
            <a:off x="3851275" y="5229225"/>
            <a:ext cx="6778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60J</a:t>
            </a:r>
          </a:p>
        </p:txBody>
      </p:sp>
      <p:sp>
        <p:nvSpPr>
          <p:cNvPr id="295002" name="Rectangle 90"/>
          <p:cNvSpPr>
            <a:spLocks noChangeArrowheads="1"/>
          </p:cNvSpPr>
          <p:nvPr/>
        </p:nvSpPr>
        <p:spPr bwMode="auto">
          <a:xfrm>
            <a:off x="1185863" y="3573463"/>
            <a:ext cx="10445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       )</a:t>
            </a:r>
          </a:p>
        </p:txBody>
      </p:sp>
      <p:sp>
        <p:nvSpPr>
          <p:cNvPr id="295000" name="Rectangle 88"/>
          <p:cNvSpPr>
            <a:spLocks noChangeArrowheads="1"/>
          </p:cNvSpPr>
          <p:nvPr/>
        </p:nvSpPr>
        <p:spPr bwMode="auto">
          <a:xfrm>
            <a:off x="1258888" y="3573463"/>
            <a:ext cx="895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10kg</a:t>
            </a:r>
          </a:p>
        </p:txBody>
      </p:sp>
      <p:sp>
        <p:nvSpPr>
          <p:cNvPr id="295003" name="Rectangle 91"/>
          <p:cNvSpPr>
            <a:spLocks noChangeArrowheads="1"/>
          </p:cNvSpPr>
          <p:nvPr/>
        </p:nvSpPr>
        <p:spPr bwMode="auto">
          <a:xfrm>
            <a:off x="2051050" y="3573463"/>
            <a:ext cx="1431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          )</a:t>
            </a:r>
            <a:r>
              <a:rPr kumimoji="0" lang="en-US" altLang="ja-JP" baseline="30000">
                <a:solidFill>
                  <a:srgbClr val="000000"/>
                </a:solidFill>
              </a:rPr>
              <a:t>2</a:t>
            </a:r>
          </a:p>
        </p:txBody>
      </p:sp>
      <p:sp>
        <p:nvSpPr>
          <p:cNvPr id="295004" name="Rectangle 92"/>
          <p:cNvSpPr>
            <a:spLocks noChangeArrowheads="1"/>
          </p:cNvSpPr>
          <p:nvPr/>
        </p:nvSpPr>
        <p:spPr bwMode="auto">
          <a:xfrm>
            <a:off x="2122488" y="3573463"/>
            <a:ext cx="1141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6.0m/s</a:t>
            </a:r>
          </a:p>
        </p:txBody>
      </p:sp>
      <p:graphicFrame>
        <p:nvGraphicFramePr>
          <p:cNvPr id="295005" name="Object 93"/>
          <p:cNvGraphicFramePr>
            <a:graphicFrameLocks noChangeAspect="1"/>
          </p:cNvGraphicFramePr>
          <p:nvPr/>
        </p:nvGraphicFramePr>
        <p:xfrm>
          <a:off x="969963" y="3390900"/>
          <a:ext cx="347662" cy="901700"/>
        </p:xfrm>
        <a:graphic>
          <a:graphicData uri="http://schemas.openxmlformats.org/presentationml/2006/ole">
            <mc:AlternateContent xmlns:mc="http://schemas.openxmlformats.org/markup-compatibility/2006">
              <mc:Choice xmlns:v="urn:schemas-microsoft-com:vml" Requires="v">
                <p:oleObj spid="_x0000_s345319" name="数式" r:id="rId5" imgW="152334" imgH="393529" progId="Equation.3">
                  <p:embed/>
                </p:oleObj>
              </mc:Choice>
              <mc:Fallback>
                <p:oleObj name="数式" r:id="rId5" imgW="152334" imgH="393529" progId="Equation.3">
                  <p:embed/>
                  <p:pic>
                    <p:nvPicPr>
                      <p:cNvPr id="295005" name="Object 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963" y="3390900"/>
                        <a:ext cx="347662"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5006" name="Rectangle 94"/>
          <p:cNvSpPr>
            <a:spLocks noChangeArrowheads="1"/>
          </p:cNvSpPr>
          <p:nvPr/>
        </p:nvSpPr>
        <p:spPr bwMode="auto">
          <a:xfrm>
            <a:off x="395288" y="3573463"/>
            <a:ext cx="379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Symbol" pitchFamily="18" charset="2"/>
              </a:rPr>
              <a:t>=</a:t>
            </a:r>
          </a:p>
        </p:txBody>
      </p:sp>
      <p:sp>
        <p:nvSpPr>
          <p:cNvPr id="295007" name="Rectangle 95"/>
          <p:cNvSpPr>
            <a:spLocks noChangeArrowheads="1"/>
          </p:cNvSpPr>
          <p:nvPr/>
        </p:nvSpPr>
        <p:spPr bwMode="auto">
          <a:xfrm>
            <a:off x="3922713" y="3573463"/>
            <a:ext cx="10445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       )</a:t>
            </a:r>
          </a:p>
        </p:txBody>
      </p:sp>
      <p:sp>
        <p:nvSpPr>
          <p:cNvPr id="295008" name="Rectangle 96"/>
          <p:cNvSpPr>
            <a:spLocks noChangeArrowheads="1"/>
          </p:cNvSpPr>
          <p:nvPr/>
        </p:nvSpPr>
        <p:spPr bwMode="auto">
          <a:xfrm>
            <a:off x="3995738" y="3573463"/>
            <a:ext cx="895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20kg</a:t>
            </a:r>
          </a:p>
        </p:txBody>
      </p:sp>
      <p:sp>
        <p:nvSpPr>
          <p:cNvPr id="295009" name="Rectangle 97"/>
          <p:cNvSpPr>
            <a:spLocks noChangeArrowheads="1"/>
          </p:cNvSpPr>
          <p:nvPr/>
        </p:nvSpPr>
        <p:spPr bwMode="auto">
          <a:xfrm>
            <a:off x="4786313" y="3573463"/>
            <a:ext cx="16986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             )</a:t>
            </a:r>
            <a:r>
              <a:rPr kumimoji="0" lang="en-US" altLang="ja-JP" baseline="30000">
                <a:solidFill>
                  <a:srgbClr val="000000"/>
                </a:solidFill>
              </a:rPr>
              <a:t>2</a:t>
            </a:r>
          </a:p>
        </p:txBody>
      </p:sp>
      <p:sp>
        <p:nvSpPr>
          <p:cNvPr id="295010" name="Rectangle 98"/>
          <p:cNvSpPr>
            <a:spLocks noChangeArrowheads="1"/>
          </p:cNvSpPr>
          <p:nvPr/>
        </p:nvSpPr>
        <p:spPr bwMode="auto">
          <a:xfrm>
            <a:off x="4859338" y="3567113"/>
            <a:ext cx="1336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r>
              <a:rPr kumimoji="0" lang="en-US" altLang="ja-JP">
                <a:solidFill>
                  <a:srgbClr val="000000"/>
                </a:solidFill>
              </a:rPr>
              <a:t>6.0m/s</a:t>
            </a:r>
          </a:p>
        </p:txBody>
      </p:sp>
      <p:graphicFrame>
        <p:nvGraphicFramePr>
          <p:cNvPr id="295011" name="Object 99"/>
          <p:cNvGraphicFramePr>
            <a:graphicFrameLocks noChangeAspect="1"/>
          </p:cNvGraphicFramePr>
          <p:nvPr/>
        </p:nvGraphicFramePr>
        <p:xfrm>
          <a:off x="3386138" y="3390900"/>
          <a:ext cx="608012" cy="901700"/>
        </p:xfrm>
        <a:graphic>
          <a:graphicData uri="http://schemas.openxmlformats.org/presentationml/2006/ole">
            <mc:AlternateContent xmlns:mc="http://schemas.openxmlformats.org/markup-compatibility/2006">
              <mc:Choice xmlns:v="urn:schemas-microsoft-com:vml" Requires="v">
                <p:oleObj spid="_x0000_s345320" name="数式" r:id="rId7" imgW="266469" imgH="393359" progId="Equation.3">
                  <p:embed/>
                </p:oleObj>
              </mc:Choice>
              <mc:Fallback>
                <p:oleObj name="数式" r:id="rId7" imgW="266469" imgH="393359" progId="Equation.3">
                  <p:embed/>
                  <p:pic>
                    <p:nvPicPr>
                      <p:cNvPr id="295011" name="Object 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6138" y="3390900"/>
                        <a:ext cx="608012"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5012" name="Object 100"/>
          <p:cNvGraphicFramePr>
            <a:graphicFrameLocks noChangeAspect="1"/>
          </p:cNvGraphicFramePr>
          <p:nvPr/>
        </p:nvGraphicFramePr>
        <p:xfrm>
          <a:off x="3203575" y="4292600"/>
          <a:ext cx="577850" cy="901700"/>
        </p:xfrm>
        <a:graphic>
          <a:graphicData uri="http://schemas.openxmlformats.org/presentationml/2006/ole">
            <mc:AlternateContent xmlns:mc="http://schemas.openxmlformats.org/markup-compatibility/2006">
              <mc:Choice xmlns:v="urn:schemas-microsoft-com:vml" Requires="v">
                <p:oleObj spid="_x0000_s345321" name="数式" r:id="rId9" imgW="253890" imgH="393529" progId="Equation.3">
                  <p:embed/>
                </p:oleObj>
              </mc:Choice>
              <mc:Fallback>
                <p:oleObj name="数式" r:id="rId9" imgW="253890" imgH="393529" progId="Equation.3">
                  <p:embed/>
                  <p:pic>
                    <p:nvPicPr>
                      <p:cNvPr id="295012" name="Object 1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3575" y="4292600"/>
                        <a:ext cx="577850"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5013" name="Rectangle 101"/>
          <p:cNvSpPr>
            <a:spLocks noChangeArrowheads="1"/>
          </p:cNvSpPr>
          <p:nvPr/>
        </p:nvSpPr>
        <p:spPr bwMode="auto">
          <a:xfrm>
            <a:off x="3778250" y="4437063"/>
            <a:ext cx="2022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                  )</a:t>
            </a:r>
          </a:p>
        </p:txBody>
      </p:sp>
      <p:sp>
        <p:nvSpPr>
          <p:cNvPr id="295014" name="Rectangle 102"/>
          <p:cNvSpPr>
            <a:spLocks noChangeArrowheads="1"/>
          </p:cNvSpPr>
          <p:nvPr/>
        </p:nvSpPr>
        <p:spPr bwMode="auto">
          <a:xfrm>
            <a:off x="3851275" y="4437063"/>
            <a:ext cx="895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10kg</a:t>
            </a:r>
          </a:p>
        </p:txBody>
      </p:sp>
      <p:sp>
        <p:nvSpPr>
          <p:cNvPr id="295015" name="Rectangle 103"/>
          <p:cNvSpPr>
            <a:spLocks noChangeArrowheads="1"/>
          </p:cNvSpPr>
          <p:nvPr/>
        </p:nvSpPr>
        <p:spPr bwMode="auto">
          <a:xfrm>
            <a:off x="5651500" y="4443413"/>
            <a:ext cx="16986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             )</a:t>
            </a:r>
            <a:r>
              <a:rPr kumimoji="0" lang="en-US" altLang="ja-JP" baseline="30000">
                <a:solidFill>
                  <a:srgbClr val="000000"/>
                </a:solidFill>
              </a:rPr>
              <a:t>2</a:t>
            </a:r>
          </a:p>
        </p:txBody>
      </p:sp>
      <p:sp>
        <p:nvSpPr>
          <p:cNvPr id="295016" name="Rectangle 104"/>
          <p:cNvSpPr>
            <a:spLocks noChangeArrowheads="1"/>
          </p:cNvSpPr>
          <p:nvPr/>
        </p:nvSpPr>
        <p:spPr bwMode="auto">
          <a:xfrm>
            <a:off x="5724525" y="4437063"/>
            <a:ext cx="1336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-2</a:t>
            </a:r>
            <a:r>
              <a:rPr kumimoji="0" lang="en-US" altLang="ja-JP">
                <a:solidFill>
                  <a:srgbClr val="000000"/>
                </a:solidFill>
              </a:rPr>
              <a:t>.0m/s</a:t>
            </a:r>
          </a:p>
        </p:txBody>
      </p:sp>
      <p:sp>
        <p:nvSpPr>
          <p:cNvPr id="295017" name="Rectangle 105"/>
          <p:cNvSpPr>
            <a:spLocks noChangeArrowheads="1"/>
          </p:cNvSpPr>
          <p:nvPr/>
        </p:nvSpPr>
        <p:spPr bwMode="auto">
          <a:xfrm>
            <a:off x="4787900" y="4437063"/>
            <a:ext cx="895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20kg</a:t>
            </a:r>
          </a:p>
        </p:txBody>
      </p:sp>
      <p:sp>
        <p:nvSpPr>
          <p:cNvPr id="295018" name="Rectangle 106"/>
          <p:cNvSpPr>
            <a:spLocks noChangeArrowheads="1"/>
          </p:cNvSpPr>
          <p:nvPr/>
        </p:nvSpPr>
        <p:spPr bwMode="auto">
          <a:xfrm>
            <a:off x="4572000" y="4437063"/>
            <a:ext cx="3794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295020" name="Rectangle 108"/>
          <p:cNvSpPr>
            <a:spLocks noChangeArrowheads="1"/>
          </p:cNvSpPr>
          <p:nvPr/>
        </p:nvSpPr>
        <p:spPr bwMode="auto">
          <a:xfrm>
            <a:off x="1835150" y="5229225"/>
            <a:ext cx="384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a:t>
            </a:r>
          </a:p>
        </p:txBody>
      </p:sp>
      <p:sp>
        <p:nvSpPr>
          <p:cNvPr id="295022" name="Rectangle 110"/>
          <p:cNvSpPr>
            <a:spLocks noChangeArrowheads="1"/>
          </p:cNvSpPr>
          <p:nvPr/>
        </p:nvSpPr>
        <p:spPr bwMode="auto">
          <a:xfrm>
            <a:off x="3276600" y="5229225"/>
            <a:ext cx="379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Symbol" pitchFamily="18" charset="2"/>
              </a:rPr>
              <a:t>-</a:t>
            </a:r>
          </a:p>
        </p:txBody>
      </p:sp>
      <p:sp>
        <p:nvSpPr>
          <p:cNvPr id="295023" name="Rectangle 111"/>
          <p:cNvSpPr>
            <a:spLocks noChangeArrowheads="1"/>
          </p:cNvSpPr>
          <p:nvPr/>
        </p:nvSpPr>
        <p:spPr bwMode="auto">
          <a:xfrm>
            <a:off x="2197100" y="5229225"/>
            <a:ext cx="1079500"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95024" name="Rectangle 112"/>
          <p:cNvSpPr>
            <a:spLocks noChangeArrowheads="1"/>
          </p:cNvSpPr>
          <p:nvPr/>
        </p:nvSpPr>
        <p:spPr bwMode="auto">
          <a:xfrm>
            <a:off x="3635375" y="5229225"/>
            <a:ext cx="1079500"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95025" name="Rectangle 113"/>
          <p:cNvSpPr>
            <a:spLocks noChangeArrowheads="1"/>
          </p:cNvSpPr>
          <p:nvPr/>
        </p:nvSpPr>
        <p:spPr bwMode="auto">
          <a:xfrm>
            <a:off x="5076825" y="5229225"/>
            <a:ext cx="1079500"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95026" name="Rectangle 114"/>
          <p:cNvSpPr>
            <a:spLocks noChangeArrowheads="1"/>
          </p:cNvSpPr>
          <p:nvPr/>
        </p:nvSpPr>
        <p:spPr bwMode="auto">
          <a:xfrm>
            <a:off x="827088" y="3429000"/>
            <a:ext cx="7058025" cy="172878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95027" name="Rectangle 115"/>
          <p:cNvSpPr>
            <a:spLocks noChangeArrowheads="1"/>
          </p:cNvSpPr>
          <p:nvPr/>
        </p:nvSpPr>
        <p:spPr bwMode="auto">
          <a:xfrm>
            <a:off x="6443663" y="5214938"/>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rPr>
              <a:t>答</a:t>
            </a:r>
          </a:p>
        </p:txBody>
      </p:sp>
      <p:grpSp>
        <p:nvGrpSpPr>
          <p:cNvPr id="133" name="Group 16"/>
          <p:cNvGrpSpPr>
            <a:grpSpLocks/>
          </p:cNvGrpSpPr>
          <p:nvPr/>
        </p:nvGrpSpPr>
        <p:grpSpPr bwMode="auto">
          <a:xfrm>
            <a:off x="2276475" y="6066424"/>
            <a:ext cx="1397000" cy="446087"/>
            <a:chOff x="1646" y="1108"/>
            <a:chExt cx="880" cy="281"/>
          </a:xfrm>
        </p:grpSpPr>
        <p:sp>
          <p:nvSpPr>
            <p:cNvPr id="134" name="AutoShape 17"/>
            <p:cNvSpPr>
              <a:spLocks noChangeArrowheads="1"/>
            </p:cNvSpPr>
            <p:nvPr/>
          </p:nvSpPr>
          <p:spPr bwMode="auto">
            <a:xfrm>
              <a:off x="1646" y="1108"/>
              <a:ext cx="880" cy="245"/>
            </a:xfrm>
            <a:prstGeom prst="roundRect">
              <a:avLst>
                <a:gd name="adj" fmla="val 16667"/>
              </a:avLst>
            </a:prstGeom>
            <a:solidFill>
              <a:srgbClr val="FF99FF"/>
            </a:solidFill>
            <a:ln w="9525">
              <a:solidFill>
                <a:srgbClr val="FF00FF"/>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35" name="Oval 18"/>
            <p:cNvSpPr>
              <a:spLocks noChangeArrowheads="1"/>
            </p:cNvSpPr>
            <p:nvPr/>
          </p:nvSpPr>
          <p:spPr bwMode="auto">
            <a:xfrm>
              <a:off x="1791" y="1253"/>
              <a:ext cx="136" cy="136"/>
            </a:xfrm>
            <a:prstGeom prst="ellipse">
              <a:avLst/>
            </a:prstGeom>
            <a:solidFill>
              <a:schemeClr val="hlink"/>
            </a:solidFill>
            <a:ln w="9525">
              <a:solidFill>
                <a:schemeClr val="tx2"/>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36" name="Oval 19"/>
            <p:cNvSpPr>
              <a:spLocks noChangeArrowheads="1"/>
            </p:cNvSpPr>
            <p:nvPr/>
          </p:nvSpPr>
          <p:spPr bwMode="auto">
            <a:xfrm>
              <a:off x="2245" y="1253"/>
              <a:ext cx="136" cy="136"/>
            </a:xfrm>
            <a:prstGeom prst="ellipse">
              <a:avLst/>
            </a:prstGeom>
            <a:solidFill>
              <a:schemeClr val="hlink"/>
            </a:solidFill>
            <a:ln w="9525">
              <a:solidFill>
                <a:schemeClr val="tx2"/>
              </a:solidFill>
              <a:round/>
              <a:headEnd/>
              <a:tailEnd/>
            </a:ln>
          </p:spPr>
          <p:txBody>
            <a:bodyPr anchor="ctr">
              <a:spAutoFit/>
            </a:bodyPr>
            <a:lstStyle/>
            <a:p>
              <a:endParaRPr lang="ja-JP" altLang="en-US">
                <a:solidFill>
                  <a:srgbClr val="000000"/>
                </a:solidFill>
                <a:latin typeface="Bookman Old Style" pitchFamily="18" charset="0"/>
              </a:endParaRPr>
            </a:p>
          </p:txBody>
        </p:sp>
      </p:grpSp>
      <p:grpSp>
        <p:nvGrpSpPr>
          <p:cNvPr id="137" name="Group 20"/>
          <p:cNvGrpSpPr>
            <a:grpSpLocks/>
          </p:cNvGrpSpPr>
          <p:nvPr/>
        </p:nvGrpSpPr>
        <p:grpSpPr bwMode="auto">
          <a:xfrm>
            <a:off x="7308850" y="5914024"/>
            <a:ext cx="1627188" cy="598487"/>
            <a:chOff x="4590" y="1012"/>
            <a:chExt cx="1025" cy="377"/>
          </a:xfrm>
        </p:grpSpPr>
        <p:sp>
          <p:nvSpPr>
            <p:cNvPr id="138" name="AutoShape 21"/>
            <p:cNvSpPr>
              <a:spLocks noChangeArrowheads="1"/>
            </p:cNvSpPr>
            <p:nvPr/>
          </p:nvSpPr>
          <p:spPr bwMode="auto">
            <a:xfrm>
              <a:off x="4590" y="1012"/>
              <a:ext cx="1025" cy="345"/>
            </a:xfrm>
            <a:prstGeom prst="roundRect">
              <a:avLst>
                <a:gd name="adj" fmla="val 16667"/>
              </a:avLst>
            </a:prstGeom>
            <a:solidFill>
              <a:srgbClr val="CCECFF"/>
            </a:solidFill>
            <a:ln w="9525">
              <a:solidFill>
                <a:srgbClr val="00FFFF"/>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39" name="Oval 22"/>
            <p:cNvSpPr>
              <a:spLocks noChangeArrowheads="1"/>
            </p:cNvSpPr>
            <p:nvPr/>
          </p:nvSpPr>
          <p:spPr bwMode="auto">
            <a:xfrm>
              <a:off x="4785" y="1253"/>
              <a:ext cx="136" cy="136"/>
            </a:xfrm>
            <a:prstGeom prst="ellipse">
              <a:avLst/>
            </a:prstGeom>
            <a:solidFill>
              <a:schemeClr val="hlink"/>
            </a:solidFill>
            <a:ln w="9525">
              <a:solidFill>
                <a:schemeClr val="tx1"/>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40" name="Oval 23"/>
            <p:cNvSpPr>
              <a:spLocks noChangeArrowheads="1"/>
            </p:cNvSpPr>
            <p:nvPr/>
          </p:nvSpPr>
          <p:spPr bwMode="auto">
            <a:xfrm>
              <a:off x="5284" y="1253"/>
              <a:ext cx="136" cy="136"/>
            </a:xfrm>
            <a:prstGeom prst="ellipse">
              <a:avLst/>
            </a:prstGeom>
            <a:solidFill>
              <a:schemeClr val="hlink"/>
            </a:solidFill>
            <a:ln w="9525">
              <a:solidFill>
                <a:schemeClr val="tx1"/>
              </a:solidFill>
              <a:round/>
              <a:headEnd/>
              <a:tailEnd/>
            </a:ln>
          </p:spPr>
          <p:txBody>
            <a:bodyPr anchor="ctr">
              <a:spAutoFit/>
            </a:bodyPr>
            <a:lstStyle/>
            <a:p>
              <a:endParaRPr lang="ja-JP" altLang="en-US">
                <a:solidFill>
                  <a:srgbClr val="000000"/>
                </a:solidFill>
                <a:latin typeface="Bookman Old Style" pitchFamily="18" charset="0"/>
              </a:endParaRPr>
            </a:p>
          </p:txBody>
        </p:sp>
      </p:grpSp>
      <p:sp>
        <p:nvSpPr>
          <p:cNvPr id="141" name="Line 61"/>
          <p:cNvSpPr>
            <a:spLocks noChangeShapeType="1"/>
          </p:cNvSpPr>
          <p:nvPr/>
        </p:nvSpPr>
        <p:spPr bwMode="auto">
          <a:xfrm>
            <a:off x="0" y="652577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ja-JP" altLang="en-US">
              <a:solidFill>
                <a:srgbClr val="000000"/>
              </a:solidFill>
              <a:latin typeface="Bookman Old Style" pitchFamily="18" charset="0"/>
            </a:endParaRPr>
          </a:p>
        </p:txBody>
      </p:sp>
      <p:sp>
        <p:nvSpPr>
          <p:cNvPr id="62" name="Rectangle 79">
            <a:extLst>
              <a:ext uri="{FF2B5EF4-FFF2-40B4-BE49-F238E27FC236}">
                <a16:creationId xmlns:a16="http://schemas.microsoft.com/office/drawing/2014/main" id="{B340E509-857C-4778-9152-967CD356242A}"/>
              </a:ext>
            </a:extLst>
          </p:cNvPr>
          <p:cNvSpPr>
            <a:spLocks noChangeArrowheads="1"/>
          </p:cNvSpPr>
          <p:nvPr/>
        </p:nvSpPr>
        <p:spPr bwMode="auto">
          <a:xfrm>
            <a:off x="-1" y="1844675"/>
            <a:ext cx="9166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0" lang="ja-JP" altLang="en-US" dirty="0">
                <a:solidFill>
                  <a:srgbClr val="000000"/>
                </a:solidFill>
                <a:latin typeface="Bookman Old Style" pitchFamily="18" charset="0"/>
              </a:rPr>
              <a:t>衝突で発生する熱エネルギー</a:t>
            </a:r>
            <a:r>
              <a:rPr kumimoji="0" lang="en-US" altLang="ja-JP" i="1" dirty="0">
                <a:solidFill>
                  <a:srgbClr val="000000"/>
                </a:solidFill>
                <a:latin typeface="Bookman Old Style" pitchFamily="18" charset="0"/>
              </a:rPr>
              <a:t>Q</a:t>
            </a:r>
            <a:endParaRPr kumimoji="0" lang="ja-JP" altLang="en-US" dirty="0">
              <a:solidFill>
                <a:srgbClr val="000000"/>
              </a:solidFill>
              <a:latin typeface="Bookman Old Style" pitchFamily="18" charset="0"/>
            </a:endParaRPr>
          </a:p>
        </p:txBody>
      </p:sp>
      <p:sp>
        <p:nvSpPr>
          <p:cNvPr id="63" name="Rectangle 79">
            <a:extLst>
              <a:ext uri="{FF2B5EF4-FFF2-40B4-BE49-F238E27FC236}">
                <a16:creationId xmlns:a16="http://schemas.microsoft.com/office/drawing/2014/main" id="{8F0ADFFA-4312-4475-B875-EA5EC744BAB6}"/>
              </a:ext>
            </a:extLst>
          </p:cNvPr>
          <p:cNvSpPr>
            <a:spLocks noChangeArrowheads="1"/>
          </p:cNvSpPr>
          <p:nvPr/>
        </p:nvSpPr>
        <p:spPr bwMode="auto">
          <a:xfrm>
            <a:off x="4795341" y="1838515"/>
            <a:ext cx="43819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0" lang="en-US" altLang="ja-JP" i="1" dirty="0">
                <a:solidFill>
                  <a:srgbClr val="000000"/>
                </a:solidFill>
                <a:latin typeface="Bookman Old Style" pitchFamily="18" charset="0"/>
              </a:rPr>
              <a:t>= </a:t>
            </a:r>
            <a:r>
              <a:rPr kumimoji="0" lang="ja-JP" altLang="en-US" dirty="0">
                <a:solidFill>
                  <a:srgbClr val="000000"/>
                </a:solidFill>
                <a:latin typeface="Bookman Old Style" pitchFamily="18" charset="0"/>
              </a:rPr>
              <a:t>力学的エネルギーの損失</a:t>
            </a:r>
          </a:p>
        </p:txBody>
      </p:sp>
    </p:spTree>
    <p:extLst>
      <p:ext uri="{BB962C8B-B14F-4D97-AF65-F5344CB8AC3E}">
        <p14:creationId xmlns:p14="http://schemas.microsoft.com/office/powerpoint/2010/main" val="179522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5" presetClass="path" presetSubtype="0" fill="hold" nodeType="clickEffect">
                                  <p:stCondLst>
                                    <p:cond delay="0"/>
                                  </p:stCondLst>
                                  <p:childTnLst>
                                    <p:animMotion origin="layout" path="M 2.5E-6 1.85185E-6 L -0.19688 1.85185E-6 " pathEditMode="relative" rAng="0" ptsTypes="AA">
                                      <p:cBhvr>
                                        <p:cTn id="14" dur="1000" fill="hold"/>
                                        <p:tgtEl>
                                          <p:spTgt spid="137"/>
                                        </p:tgtEl>
                                        <p:attrNameLst>
                                          <p:attrName>ppt_x</p:attrName>
                                          <p:attrName>ppt_y</p:attrName>
                                        </p:attrNameLst>
                                      </p:cBhvr>
                                      <p:rCtr x="-9844" y="0"/>
                                    </p:animMotion>
                                  </p:childTnLst>
                                </p:cTn>
                              </p:par>
                              <p:par>
                                <p:cTn id="15" presetID="63" presetClass="path" presetSubtype="0" fill="hold" nodeType="withEffect">
                                  <p:stCondLst>
                                    <p:cond delay="0"/>
                                  </p:stCondLst>
                                  <p:childTnLst>
                                    <p:animMotion origin="layout" path="M -2.77778E-6 3.7037E-6 L 0.20087 3.7037E-6 " pathEditMode="relative" rAng="0" ptsTypes="AA">
                                      <p:cBhvr>
                                        <p:cTn id="16" dur="1000" fill="hold"/>
                                        <p:tgtEl>
                                          <p:spTgt spid="133"/>
                                        </p:tgtEl>
                                        <p:attrNameLst>
                                          <p:attrName>ppt_x</p:attrName>
                                          <p:attrName>ppt_y</p:attrName>
                                        </p:attrNameLst>
                                      </p:cBhvr>
                                      <p:rCtr x="10035" y="0"/>
                                    </p:animMotion>
                                  </p:childTnLst>
                                </p:cTn>
                              </p:par>
                            </p:childTnLst>
                          </p:cTn>
                        </p:par>
                        <p:par>
                          <p:cTn id="17" fill="hold">
                            <p:stCondLst>
                              <p:cond delay="1000"/>
                            </p:stCondLst>
                            <p:childTnLst>
                              <p:par>
                                <p:cTn id="18" presetID="63" presetClass="path" presetSubtype="0" fill="hold" nodeType="afterEffect">
                                  <p:stCondLst>
                                    <p:cond delay="0"/>
                                  </p:stCondLst>
                                  <p:childTnLst>
                                    <p:animMotion origin="layout" path="M -0.2677 2.22222E-6 L -0.19687 2.22222E-6 " pathEditMode="relative" rAng="0" ptsTypes="AA">
                                      <p:cBhvr>
                                        <p:cTn id="19" dur="1000" spd="-100000" fill="hold"/>
                                        <p:tgtEl>
                                          <p:spTgt spid="137"/>
                                        </p:tgtEl>
                                        <p:attrNameLst>
                                          <p:attrName>ppt_x</p:attrName>
                                          <p:attrName>ppt_y</p:attrName>
                                        </p:attrNameLst>
                                      </p:cBhvr>
                                      <p:rCtr x="3542" y="0"/>
                                    </p:animMotion>
                                  </p:childTnLst>
                                </p:cTn>
                              </p:par>
                              <p:par>
                                <p:cTn id="20" presetID="35" presetClass="path" presetSubtype="0" fill="hold" nodeType="withEffect">
                                  <p:stCondLst>
                                    <p:cond delay="0"/>
                                  </p:stCondLst>
                                  <p:childTnLst>
                                    <p:animMotion origin="layout" path="M 0.20087 3.7037E-6 L 0.12986 0.00115 " pathEditMode="relative" rAng="0" ptsTypes="AA">
                                      <p:cBhvr>
                                        <p:cTn id="21" dur="1000" fill="hold"/>
                                        <p:tgtEl>
                                          <p:spTgt spid="133"/>
                                        </p:tgtEl>
                                        <p:attrNameLst>
                                          <p:attrName>ppt_x</p:attrName>
                                          <p:attrName>ppt_y</p:attrName>
                                        </p:attrNameLst>
                                      </p:cBhvr>
                                      <p:rCtr x="-3559" y="46"/>
                                    </p:animMotion>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9498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94992"/>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294988"/>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500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95026"/>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9500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9500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95003"/>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95004"/>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95005"/>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95007"/>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95008"/>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95009"/>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95010"/>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95011"/>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nodeType="clickEffect">
                                  <p:stCondLst>
                                    <p:cond delay="0"/>
                                  </p:stCondLst>
                                  <p:childTnLst>
                                    <p:set>
                                      <p:cBhvr>
                                        <p:cTn id="65" dur="1" fill="hold">
                                          <p:stCondLst>
                                            <p:cond delay="0"/>
                                          </p:stCondLst>
                                        </p:cTn>
                                        <p:tgtEl>
                                          <p:spTgt spid="295012"/>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95013"/>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295014"/>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95015"/>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95016"/>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95017"/>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95018"/>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94996"/>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294995"/>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295020"/>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295023"/>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95022"/>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295024"/>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294997"/>
                                        </p:tgtEl>
                                        <p:attrNameLst>
                                          <p:attrName>style.visibility</p:attrName>
                                        </p:attrNameLst>
                                      </p:cBhvr>
                                      <p:to>
                                        <p:strVal val="visible"/>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294998"/>
                                        </p:tgtEl>
                                        <p:attrNameLst>
                                          <p:attrName>style.visibility</p:attrName>
                                        </p:attrNameLst>
                                      </p:cBhvr>
                                      <p:to>
                                        <p:strVal val="visible"/>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294999"/>
                                        </p:tgtEl>
                                        <p:attrNameLst>
                                          <p:attrName>style.visibility</p:attrName>
                                        </p:attrNameLst>
                                      </p:cBhvr>
                                      <p:to>
                                        <p:strVal val="visible"/>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29499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295025"/>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294990"/>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295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97" grpId="0"/>
      <p:bldP spid="294989" grpId="0"/>
      <p:bldP spid="294990" grpId="0"/>
      <p:bldP spid="294992" grpId="0" animBg="1"/>
      <p:bldP spid="294994" grpId="0"/>
      <p:bldP spid="294995" grpId="0" animBg="1"/>
      <p:bldP spid="294996" grpId="0"/>
      <p:bldP spid="294998" grpId="0"/>
      <p:bldP spid="294999" grpId="0"/>
      <p:bldP spid="295002" grpId="0"/>
      <p:bldP spid="295000" grpId="0"/>
      <p:bldP spid="295003" grpId="0"/>
      <p:bldP spid="295004" grpId="0"/>
      <p:bldP spid="295006" grpId="0"/>
      <p:bldP spid="295007" grpId="0"/>
      <p:bldP spid="295008" grpId="0"/>
      <p:bldP spid="295009" grpId="0"/>
      <p:bldP spid="295010" grpId="0"/>
      <p:bldP spid="295013" grpId="0"/>
      <p:bldP spid="295014" grpId="0"/>
      <p:bldP spid="295015" grpId="0"/>
      <p:bldP spid="295016" grpId="0"/>
      <p:bldP spid="295017" grpId="0"/>
      <p:bldP spid="295018" grpId="0"/>
      <p:bldP spid="295020" grpId="0"/>
      <p:bldP spid="295022" grpId="0"/>
      <p:bldP spid="295023" grpId="0" animBg="1"/>
      <p:bldP spid="295024" grpId="0" animBg="1"/>
      <p:bldP spid="295025" grpId="0" animBg="1"/>
      <p:bldP spid="295026" grpId="0" animBg="1"/>
      <p:bldP spid="295027" grpId="0"/>
      <p:bldP spid="1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0" y="0"/>
            <a:ext cx="551118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dirty="0"/>
              <a:t>            </a:t>
            </a:r>
            <a:r>
              <a:rPr lang="ja-JP" altLang="en-US" dirty="0"/>
              <a:t>　</a:t>
            </a:r>
            <a:r>
              <a:rPr lang="ja-JP" altLang="ja-JP" dirty="0"/>
              <a:t>水平な</a:t>
            </a:r>
            <a:r>
              <a:rPr lang="en-US" altLang="ja-JP" i="1" dirty="0" err="1">
                <a:latin typeface="Bookman Old Style" panose="02050604050505020204" pitchFamily="18" charset="0"/>
                <a:cs typeface="Times New Roman" panose="02020603050405020304" pitchFamily="18" charset="0"/>
              </a:rPr>
              <a:t>xy</a:t>
            </a:r>
            <a:r>
              <a:rPr lang="ja-JP" altLang="ja-JP" dirty="0"/>
              <a:t>平面上に原点を</a:t>
            </a:r>
            <a:endParaRPr lang="en-US" altLang="ja-JP" dirty="0"/>
          </a:p>
          <a:p>
            <a:pPr>
              <a:spcBef>
                <a:spcPct val="0"/>
              </a:spcBef>
            </a:pPr>
            <a:r>
              <a:rPr lang="ja-JP" altLang="ja-JP" dirty="0"/>
              <a:t>中心とし半径</a:t>
            </a:r>
            <a:r>
              <a:rPr lang="en-US" altLang="ja-JP" i="1" dirty="0">
                <a:latin typeface="Bookman Old Style" panose="02050604050505020204" pitchFamily="18" charset="0"/>
                <a:cs typeface="Times New Roman" panose="02020603050405020304" pitchFamily="18" charset="0"/>
              </a:rPr>
              <a:t>b</a:t>
            </a:r>
            <a:r>
              <a:rPr lang="ja-JP" altLang="ja-JP" dirty="0"/>
              <a:t>の円形の</a:t>
            </a:r>
            <a:r>
              <a:rPr lang="ja-JP" altLang="en-US" dirty="0"/>
              <a:t>軌道上を</a:t>
            </a:r>
            <a:endParaRPr lang="en-US" altLang="ja-JP" dirty="0"/>
          </a:p>
        </p:txBody>
      </p:sp>
      <p:sp>
        <p:nvSpPr>
          <p:cNvPr id="60" name="Rectangle 8"/>
          <p:cNvSpPr>
            <a:spLocks noChangeArrowheads="1"/>
          </p:cNvSpPr>
          <p:nvPr/>
        </p:nvSpPr>
        <p:spPr bwMode="auto">
          <a:xfrm>
            <a:off x="11763" y="1007849"/>
            <a:ext cx="551118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ja-JP" dirty="0"/>
              <a:t>質量</a:t>
            </a:r>
            <a:r>
              <a:rPr lang="en-US" altLang="ja-JP" i="1" dirty="0">
                <a:latin typeface="Bookman Old Style" panose="02050604050505020204" pitchFamily="18" charset="0"/>
                <a:cs typeface="Times New Roman" panose="02020603050405020304" pitchFamily="18" charset="0"/>
              </a:rPr>
              <a:t>M</a:t>
            </a:r>
            <a:r>
              <a:rPr lang="ja-JP" altLang="ja-JP" dirty="0"/>
              <a:t>の</a:t>
            </a:r>
            <a:r>
              <a:rPr lang="ja-JP" altLang="en-US" dirty="0"/>
              <a:t>物体</a:t>
            </a:r>
            <a:r>
              <a:rPr lang="en-US" altLang="ja-JP" dirty="0"/>
              <a:t>1</a:t>
            </a:r>
            <a:r>
              <a:rPr lang="ja-JP" altLang="ja-JP" dirty="0"/>
              <a:t>がを点</a:t>
            </a:r>
            <a:r>
              <a:rPr lang="en-US" altLang="ja-JP" dirty="0"/>
              <a:t>(</a:t>
            </a:r>
            <a:r>
              <a:rPr lang="en-US" altLang="ja-JP" i="1" dirty="0">
                <a:latin typeface="Bookman Old Style" panose="02050604050505020204" pitchFamily="18" charset="0"/>
                <a:cs typeface="Times New Roman" panose="02020603050405020304" pitchFamily="18" charset="0"/>
              </a:rPr>
              <a:t>b</a:t>
            </a:r>
            <a:r>
              <a:rPr lang="en-US" altLang="ja-JP" dirty="0"/>
              <a:t>, 0)</a:t>
            </a:r>
            <a:r>
              <a:rPr lang="ja-JP" altLang="ja-JP" dirty="0"/>
              <a:t>から</a:t>
            </a:r>
            <a:endParaRPr lang="en-US" altLang="ja-JP" dirty="0"/>
          </a:p>
          <a:p>
            <a:pPr>
              <a:spcBef>
                <a:spcPct val="0"/>
              </a:spcBef>
            </a:pPr>
            <a:r>
              <a:rPr lang="ja-JP" altLang="ja-JP" dirty="0"/>
              <a:t>速さ</a:t>
            </a:r>
            <a:r>
              <a:rPr lang="en-US" altLang="ja-JP" i="1" dirty="0">
                <a:latin typeface="Bookman Old Style" panose="02050604050505020204" pitchFamily="18" charset="0"/>
              </a:rPr>
              <a:t>c</a:t>
            </a:r>
            <a:r>
              <a:rPr lang="ja-JP" altLang="ja-JP" dirty="0"/>
              <a:t>で</a:t>
            </a:r>
            <a:r>
              <a:rPr lang="ja-JP" altLang="en-US" dirty="0"/>
              <a:t>反</a:t>
            </a:r>
            <a:r>
              <a:rPr lang="ja-JP" altLang="ja-JP" dirty="0"/>
              <a:t>時計</a:t>
            </a:r>
            <a:r>
              <a:rPr lang="ja-JP" altLang="en-US" dirty="0"/>
              <a:t>回り</a:t>
            </a:r>
            <a:r>
              <a:rPr lang="ja-JP" altLang="ja-JP" dirty="0"/>
              <a:t>に等速円運動し、</a:t>
            </a:r>
            <a:endParaRPr lang="en-US" altLang="ja-JP" dirty="0"/>
          </a:p>
        </p:txBody>
      </p:sp>
      <p:grpSp>
        <p:nvGrpSpPr>
          <p:cNvPr id="80" name="グループ化 79"/>
          <p:cNvGrpSpPr/>
          <p:nvPr/>
        </p:nvGrpSpPr>
        <p:grpSpPr>
          <a:xfrm>
            <a:off x="5821899" y="407943"/>
            <a:ext cx="3146613" cy="3388657"/>
            <a:chOff x="5096637" y="2716307"/>
            <a:chExt cx="3146613" cy="3388657"/>
          </a:xfrm>
        </p:grpSpPr>
        <p:cxnSp>
          <p:nvCxnSpPr>
            <p:cNvPr id="81" name="直線コネクタ 80"/>
            <p:cNvCxnSpPr/>
            <p:nvPr/>
          </p:nvCxnSpPr>
          <p:spPr bwMode="auto">
            <a:xfrm>
              <a:off x="5096637" y="4610200"/>
              <a:ext cx="3050574" cy="0"/>
            </a:xfrm>
            <a:prstGeom prst="line">
              <a:avLst/>
            </a:prstGeom>
            <a:noFill/>
            <a:ln w="19050" cap="flat" cmpd="sng" algn="ctr">
              <a:solidFill>
                <a:schemeClr val="tx1"/>
              </a:solidFill>
              <a:prstDash val="solid"/>
              <a:round/>
              <a:headEnd type="none" w="med" len="med"/>
              <a:tailEnd type="arrow" w="med" len="med"/>
            </a:ln>
            <a:effectLst/>
          </p:spPr>
        </p:cxnSp>
        <p:cxnSp>
          <p:nvCxnSpPr>
            <p:cNvPr id="82" name="直線コネクタ 81"/>
            <p:cNvCxnSpPr/>
            <p:nvPr/>
          </p:nvCxnSpPr>
          <p:spPr bwMode="auto">
            <a:xfrm flipV="1">
              <a:off x="6567402" y="2974866"/>
              <a:ext cx="0" cy="3130098"/>
            </a:xfrm>
            <a:prstGeom prst="line">
              <a:avLst/>
            </a:prstGeom>
            <a:noFill/>
            <a:ln w="19050" cap="flat" cmpd="sng" algn="ctr">
              <a:solidFill>
                <a:schemeClr val="tx1"/>
              </a:solidFill>
              <a:prstDash val="solid"/>
              <a:round/>
              <a:headEnd type="none" w="med" len="med"/>
              <a:tailEnd type="arrow" w="med" len="med"/>
            </a:ln>
            <a:effectLst/>
          </p:spPr>
        </p:cxnSp>
        <p:sp>
          <p:nvSpPr>
            <p:cNvPr id="83" name="Rectangle 115"/>
            <p:cNvSpPr>
              <a:spLocks noChangeArrowheads="1"/>
            </p:cNvSpPr>
            <p:nvPr/>
          </p:nvSpPr>
          <p:spPr bwMode="auto">
            <a:xfrm>
              <a:off x="6593726" y="2716307"/>
              <a:ext cx="3994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en-US" altLang="ja-JP" i="1" dirty="0">
                  <a:solidFill>
                    <a:srgbClr val="000000"/>
                  </a:solidFill>
                  <a:latin typeface="Bookman Old Style" pitchFamily="18" charset="0"/>
                </a:rPr>
                <a:t>y</a:t>
              </a:r>
            </a:p>
          </p:txBody>
        </p:sp>
        <p:sp>
          <p:nvSpPr>
            <p:cNvPr id="84" name="正方形/長方形 83"/>
            <p:cNvSpPr/>
            <p:nvPr/>
          </p:nvSpPr>
          <p:spPr>
            <a:xfrm>
              <a:off x="7864620" y="4080474"/>
              <a:ext cx="378630" cy="523220"/>
            </a:xfrm>
            <a:prstGeom prst="rect">
              <a:avLst/>
            </a:prstGeom>
            <a:solidFill>
              <a:schemeClr val="bg1"/>
            </a:solidFill>
          </p:spPr>
          <p:txBody>
            <a:bodyPr wrap="none">
              <a:spAutoFit/>
            </a:bodyPr>
            <a:lstStyle/>
            <a:p>
              <a:pPr>
                <a:spcBef>
                  <a:spcPct val="0"/>
                </a:spcBef>
              </a:pPr>
              <a:r>
                <a:rPr lang="en-US" altLang="ja-JP" i="1" dirty="0">
                  <a:solidFill>
                    <a:srgbClr val="000000"/>
                  </a:solidFill>
                  <a:latin typeface="Bookman Old Style" pitchFamily="18" charset="0"/>
                </a:rPr>
                <a:t>x</a:t>
              </a:r>
              <a:endParaRPr lang="ja-JP" altLang="en-US" dirty="0">
                <a:solidFill>
                  <a:srgbClr val="000000"/>
                </a:solidFill>
                <a:latin typeface="Bookman Old Style" pitchFamily="18" charset="0"/>
              </a:endParaRPr>
            </a:p>
          </p:txBody>
        </p:sp>
        <p:sp>
          <p:nvSpPr>
            <p:cNvPr id="85" name="Rectangle 115"/>
            <p:cNvSpPr>
              <a:spLocks noChangeArrowheads="1"/>
            </p:cNvSpPr>
            <p:nvPr/>
          </p:nvSpPr>
          <p:spPr bwMode="auto">
            <a:xfrm>
              <a:off x="6217208" y="4531660"/>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en-US" altLang="ja-JP" dirty="0">
                  <a:solidFill>
                    <a:srgbClr val="000000"/>
                  </a:solidFill>
                  <a:cs typeface="Times New Roman" panose="02020603050405020304" pitchFamily="18" charset="0"/>
                </a:rPr>
                <a:t>0</a:t>
              </a:r>
            </a:p>
          </p:txBody>
        </p:sp>
      </p:grpSp>
      <p:sp>
        <p:nvSpPr>
          <p:cNvPr id="76" name="正方形/長方形 75"/>
          <p:cNvSpPr/>
          <p:nvPr/>
        </p:nvSpPr>
        <p:spPr>
          <a:xfrm>
            <a:off x="8401622" y="2202417"/>
            <a:ext cx="399468" cy="523220"/>
          </a:xfrm>
          <a:prstGeom prst="rect">
            <a:avLst/>
          </a:prstGeom>
          <a:noFill/>
        </p:spPr>
        <p:txBody>
          <a:bodyPr wrap="none">
            <a:spAutoFit/>
          </a:bodyPr>
          <a:lstStyle/>
          <a:p>
            <a:pPr>
              <a:spcBef>
                <a:spcPct val="0"/>
              </a:spcBef>
            </a:pPr>
            <a:r>
              <a:rPr lang="en-US" altLang="ja-JP" i="1" dirty="0">
                <a:solidFill>
                  <a:srgbClr val="000000"/>
                </a:solidFill>
                <a:latin typeface="Bookman Old Style" pitchFamily="18" charset="0"/>
              </a:rPr>
              <a:t>b</a:t>
            </a:r>
            <a:endParaRPr lang="ja-JP" altLang="en-US" dirty="0">
              <a:solidFill>
                <a:srgbClr val="000000"/>
              </a:solidFill>
              <a:latin typeface="Bookman Old Style" pitchFamily="18" charset="0"/>
            </a:endParaRPr>
          </a:p>
        </p:txBody>
      </p:sp>
      <p:sp>
        <p:nvSpPr>
          <p:cNvPr id="77" name="正方形/長方形 76"/>
          <p:cNvSpPr/>
          <p:nvPr/>
        </p:nvSpPr>
        <p:spPr>
          <a:xfrm>
            <a:off x="6696026" y="3357860"/>
            <a:ext cx="596638" cy="523220"/>
          </a:xfrm>
          <a:prstGeom prst="rect">
            <a:avLst/>
          </a:prstGeom>
          <a:noFill/>
        </p:spPr>
        <p:txBody>
          <a:bodyPr wrap="none">
            <a:spAutoFit/>
          </a:bodyPr>
          <a:lstStyle/>
          <a:p>
            <a:pPr>
              <a:spcBef>
                <a:spcPct val="0"/>
              </a:spcBef>
            </a:pPr>
            <a:r>
              <a:rPr lang="en-US" altLang="ja-JP" dirty="0">
                <a:solidFill>
                  <a:srgbClr val="000000"/>
                </a:solidFill>
                <a:latin typeface="Symbol" panose="05050102010706020507" pitchFamily="18" charset="2"/>
              </a:rPr>
              <a:t>-</a:t>
            </a:r>
            <a:r>
              <a:rPr lang="en-US" altLang="ja-JP" i="1" dirty="0">
                <a:solidFill>
                  <a:srgbClr val="000000"/>
                </a:solidFill>
                <a:latin typeface="Bookman Old Style" pitchFamily="18" charset="0"/>
              </a:rPr>
              <a:t>b</a:t>
            </a:r>
            <a:endParaRPr lang="ja-JP" altLang="en-US" dirty="0">
              <a:solidFill>
                <a:srgbClr val="000000"/>
              </a:solidFill>
              <a:latin typeface="Bookman Old Style" pitchFamily="18" charset="0"/>
            </a:endParaRPr>
          </a:p>
        </p:txBody>
      </p:sp>
      <p:sp>
        <p:nvSpPr>
          <p:cNvPr id="78" name="正方形/長方形 77"/>
          <p:cNvSpPr/>
          <p:nvPr/>
        </p:nvSpPr>
        <p:spPr>
          <a:xfrm>
            <a:off x="6841764" y="602218"/>
            <a:ext cx="399468" cy="523220"/>
          </a:xfrm>
          <a:prstGeom prst="rect">
            <a:avLst/>
          </a:prstGeom>
          <a:noFill/>
        </p:spPr>
        <p:txBody>
          <a:bodyPr wrap="none">
            <a:spAutoFit/>
          </a:bodyPr>
          <a:lstStyle/>
          <a:p>
            <a:pPr>
              <a:spcBef>
                <a:spcPct val="0"/>
              </a:spcBef>
            </a:pPr>
            <a:r>
              <a:rPr lang="en-US" altLang="ja-JP" i="1" dirty="0">
                <a:solidFill>
                  <a:srgbClr val="000000"/>
                </a:solidFill>
                <a:latin typeface="Bookman Old Style" pitchFamily="18" charset="0"/>
              </a:rPr>
              <a:t>b</a:t>
            </a:r>
          </a:p>
        </p:txBody>
      </p:sp>
      <p:sp>
        <p:nvSpPr>
          <p:cNvPr id="79" name="正方形/長方形 78"/>
          <p:cNvSpPr/>
          <p:nvPr/>
        </p:nvSpPr>
        <p:spPr>
          <a:xfrm>
            <a:off x="5550846" y="2242760"/>
            <a:ext cx="596638" cy="523220"/>
          </a:xfrm>
          <a:prstGeom prst="rect">
            <a:avLst/>
          </a:prstGeom>
          <a:noFill/>
        </p:spPr>
        <p:txBody>
          <a:bodyPr wrap="none">
            <a:spAutoFit/>
          </a:bodyPr>
          <a:lstStyle/>
          <a:p>
            <a:pPr>
              <a:spcBef>
                <a:spcPct val="0"/>
              </a:spcBef>
            </a:pPr>
            <a:r>
              <a:rPr lang="en-US" altLang="ja-JP" dirty="0">
                <a:solidFill>
                  <a:srgbClr val="000000"/>
                </a:solidFill>
                <a:latin typeface="Symbol" panose="05050102010706020507" pitchFamily="18" charset="2"/>
              </a:rPr>
              <a:t>-</a:t>
            </a:r>
            <a:r>
              <a:rPr lang="en-US" altLang="ja-JP" i="1" dirty="0">
                <a:solidFill>
                  <a:srgbClr val="000000"/>
                </a:solidFill>
                <a:latin typeface="Bookman Old Style" pitchFamily="18" charset="0"/>
              </a:rPr>
              <a:t>b</a:t>
            </a:r>
            <a:endParaRPr lang="ja-JP" altLang="en-US" dirty="0">
              <a:solidFill>
                <a:srgbClr val="000000"/>
              </a:solidFill>
              <a:latin typeface="Bookman Old Style" pitchFamily="18" charset="0"/>
            </a:endParaRPr>
          </a:p>
        </p:txBody>
      </p:sp>
      <p:sp>
        <p:nvSpPr>
          <p:cNvPr id="2" name="Rectangle 8"/>
          <p:cNvSpPr>
            <a:spLocks noChangeArrowheads="1"/>
          </p:cNvSpPr>
          <p:nvPr/>
        </p:nvSpPr>
        <p:spPr bwMode="auto">
          <a:xfrm>
            <a:off x="0" y="-21455"/>
            <a:ext cx="14800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b="1" dirty="0">
                <a:solidFill>
                  <a:srgbClr val="0000FF"/>
                </a:solidFill>
                <a:latin typeface="ＭＳ ゴシック" pitchFamily="49" charset="-128"/>
                <a:ea typeface="ＭＳ ゴシック" pitchFamily="49" charset="-128"/>
                <a:cs typeface="Times New Roman" pitchFamily="18" charset="0"/>
              </a:rPr>
              <a:t>例</a:t>
            </a:r>
            <a:r>
              <a:rPr lang="en-US" altLang="ja-JP" b="1" dirty="0">
                <a:solidFill>
                  <a:srgbClr val="0000FF"/>
                </a:solidFill>
                <a:latin typeface="ＭＳ ゴシック" pitchFamily="49" charset="-128"/>
                <a:ea typeface="ＭＳ ゴシック" pitchFamily="49" charset="-128"/>
                <a:cs typeface="Times New Roman" pitchFamily="18" charset="0"/>
              </a:rPr>
              <a:t>3</a:t>
            </a:r>
            <a:r>
              <a:rPr lang="ja-JP" altLang="en-US" b="1" dirty="0">
                <a:solidFill>
                  <a:srgbClr val="0000FF"/>
                </a:solidFill>
                <a:latin typeface="ＭＳ ゴシック" pitchFamily="49" charset="-128"/>
                <a:ea typeface="ＭＳ ゴシック" pitchFamily="49" charset="-128"/>
                <a:cs typeface="Times New Roman" pitchFamily="18" charset="0"/>
              </a:rPr>
              <a:t>　</a:t>
            </a:r>
            <a:endParaRPr lang="ja-JP" altLang="en-US" dirty="0">
              <a:solidFill>
                <a:srgbClr val="000000"/>
              </a:solidFill>
              <a:ea typeface="ＭＳ ゴシック" pitchFamily="49" charset="-128"/>
              <a:cs typeface="Times New Roman" pitchFamily="18" charset="0"/>
            </a:endParaRPr>
          </a:p>
        </p:txBody>
      </p:sp>
      <p:sp>
        <p:nvSpPr>
          <p:cNvPr id="86" name="Rectangle 8">
            <a:extLst>
              <a:ext uri="{FF2B5EF4-FFF2-40B4-BE49-F238E27FC236}">
                <a16:creationId xmlns:a16="http://schemas.microsoft.com/office/drawing/2014/main" id="{AC3ED16C-9318-4A64-B6A9-339A8E198A24}"/>
              </a:ext>
            </a:extLst>
          </p:cNvPr>
          <p:cNvSpPr>
            <a:spLocks noChangeArrowheads="1"/>
          </p:cNvSpPr>
          <p:nvPr/>
        </p:nvSpPr>
        <p:spPr bwMode="auto">
          <a:xfrm>
            <a:off x="-8069" y="2010624"/>
            <a:ext cx="555084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点</a:t>
            </a:r>
            <a:r>
              <a:rPr lang="en-US" altLang="ja-JP" dirty="0"/>
              <a:t>(0, </a:t>
            </a:r>
            <a:r>
              <a:rPr lang="en-US" altLang="ja-JP" i="1" dirty="0">
                <a:latin typeface="Bookman Old Style" panose="02050604050505020204" pitchFamily="18" charset="0"/>
                <a:cs typeface="Times New Roman" panose="02020603050405020304" pitchFamily="18" charset="0"/>
              </a:rPr>
              <a:t>b</a:t>
            </a:r>
            <a:r>
              <a:rPr lang="en-US" altLang="ja-JP" dirty="0"/>
              <a:t>) </a:t>
            </a:r>
            <a:r>
              <a:rPr lang="ja-JP" altLang="en-US" dirty="0"/>
              <a:t>に静止していた質量</a:t>
            </a:r>
            <a:r>
              <a:rPr lang="en-US" altLang="ja-JP" dirty="0"/>
              <a:t>3</a:t>
            </a:r>
            <a:r>
              <a:rPr lang="en-US" altLang="ja-JP" i="1" dirty="0">
                <a:latin typeface="Bookman Old Style" panose="02050604050505020204" pitchFamily="18" charset="0"/>
                <a:cs typeface="Times New Roman" panose="02020603050405020304" pitchFamily="18" charset="0"/>
              </a:rPr>
              <a:t>M</a:t>
            </a:r>
            <a:r>
              <a:rPr lang="ja-JP" altLang="en-US" dirty="0"/>
              <a:t>の物体</a:t>
            </a:r>
            <a:r>
              <a:rPr lang="en-US" altLang="ja-JP" dirty="0"/>
              <a:t>2</a:t>
            </a:r>
            <a:r>
              <a:rPr lang="ja-JP" altLang="en-US" dirty="0"/>
              <a:t>に非弾性衝突し、その後、両物体は同じ円軌道上を運動した。</a:t>
            </a:r>
            <a:endParaRPr lang="en-US" altLang="ja-JP" dirty="0"/>
          </a:p>
        </p:txBody>
      </p:sp>
      <p:sp>
        <p:nvSpPr>
          <p:cNvPr id="87" name="Rectangle 8">
            <a:extLst>
              <a:ext uri="{FF2B5EF4-FFF2-40B4-BE49-F238E27FC236}">
                <a16:creationId xmlns:a16="http://schemas.microsoft.com/office/drawing/2014/main" id="{B2672352-8C7F-4831-ADC5-43D83F9FCC0A}"/>
              </a:ext>
            </a:extLst>
          </p:cNvPr>
          <p:cNvSpPr>
            <a:spLocks noChangeArrowheads="1"/>
          </p:cNvSpPr>
          <p:nvPr/>
        </p:nvSpPr>
        <p:spPr bwMode="auto">
          <a:xfrm>
            <a:off x="0" y="3398530"/>
            <a:ext cx="49867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反発係数は</a:t>
            </a:r>
            <a:r>
              <a:rPr lang="en-US" altLang="ja-JP" dirty="0"/>
              <a:t>0.60</a:t>
            </a:r>
            <a:r>
              <a:rPr lang="ja-JP" altLang="en-US" dirty="0"/>
              <a:t>であった。</a:t>
            </a:r>
            <a:endParaRPr lang="en-US" altLang="ja-JP" dirty="0"/>
          </a:p>
        </p:txBody>
      </p:sp>
      <p:sp>
        <p:nvSpPr>
          <p:cNvPr id="88" name="Rectangle 8">
            <a:extLst>
              <a:ext uri="{FF2B5EF4-FFF2-40B4-BE49-F238E27FC236}">
                <a16:creationId xmlns:a16="http://schemas.microsoft.com/office/drawing/2014/main" id="{72E75D42-EA3D-4016-BC9B-0163FEC506B1}"/>
              </a:ext>
            </a:extLst>
          </p:cNvPr>
          <p:cNvSpPr>
            <a:spLocks noChangeArrowheads="1"/>
          </p:cNvSpPr>
          <p:nvPr/>
        </p:nvSpPr>
        <p:spPr bwMode="auto">
          <a:xfrm>
            <a:off x="30999" y="4631399"/>
            <a:ext cx="62100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dirty="0"/>
              <a:t>(1)</a:t>
            </a:r>
            <a:r>
              <a:rPr lang="ja-JP" altLang="en-US" dirty="0"/>
              <a:t>衝突直後の物体</a:t>
            </a:r>
            <a:r>
              <a:rPr lang="en-US" altLang="ja-JP" dirty="0"/>
              <a:t>1, 2</a:t>
            </a:r>
            <a:r>
              <a:rPr lang="ja-JP" altLang="en-US" dirty="0"/>
              <a:t>の速度を求めよ。</a:t>
            </a:r>
            <a:endParaRPr lang="en-US" altLang="ja-JP" dirty="0"/>
          </a:p>
        </p:txBody>
      </p:sp>
      <p:sp>
        <p:nvSpPr>
          <p:cNvPr id="89" name="Rectangle 8">
            <a:extLst>
              <a:ext uri="{FF2B5EF4-FFF2-40B4-BE49-F238E27FC236}">
                <a16:creationId xmlns:a16="http://schemas.microsoft.com/office/drawing/2014/main" id="{8FEBBE0F-7805-4EBF-8EB3-E16E69E74F80}"/>
              </a:ext>
            </a:extLst>
          </p:cNvPr>
          <p:cNvSpPr>
            <a:spLocks noChangeArrowheads="1"/>
          </p:cNvSpPr>
          <p:nvPr/>
        </p:nvSpPr>
        <p:spPr bwMode="auto">
          <a:xfrm>
            <a:off x="30999" y="5221281"/>
            <a:ext cx="89375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dirty="0"/>
              <a:t>(2)</a:t>
            </a:r>
            <a:r>
              <a:rPr lang="ja-JP" altLang="en-US" dirty="0"/>
              <a:t>この衝突での力学的エネルギーの散逸はいくらか。</a:t>
            </a:r>
            <a:endParaRPr lang="en-US" altLang="ja-JP" dirty="0"/>
          </a:p>
        </p:txBody>
      </p:sp>
      <p:sp>
        <p:nvSpPr>
          <p:cNvPr id="91" name="円弧 90">
            <a:extLst>
              <a:ext uri="{FF2B5EF4-FFF2-40B4-BE49-F238E27FC236}">
                <a16:creationId xmlns:a16="http://schemas.microsoft.com/office/drawing/2014/main" id="{6F292D17-3FDD-43C5-8EA0-8D8B3CBE6767}"/>
              </a:ext>
            </a:extLst>
          </p:cNvPr>
          <p:cNvSpPr/>
          <p:nvPr/>
        </p:nvSpPr>
        <p:spPr bwMode="auto">
          <a:xfrm>
            <a:off x="6142945" y="1125042"/>
            <a:ext cx="2326342" cy="2326340"/>
          </a:xfrm>
          <a:prstGeom prst="arc">
            <a:avLst>
              <a:gd name="adj1" fmla="val 99987"/>
              <a:gd name="adj2" fmla="val 36924"/>
            </a:avLst>
          </a:prstGeom>
          <a:noFill/>
          <a:ln w="28575">
            <a:solidFill>
              <a:schemeClr val="tx1"/>
            </a:solidFill>
            <a:round/>
            <a:headEnd type="none" w="med" len="med"/>
            <a:tailEnd type="none" w="med" len="med"/>
          </a:ln>
        </p:spPr>
        <p:txBody>
          <a:bodyPr wrap="square" anchor="ctr">
            <a:noAutofit/>
          </a:bodyPr>
          <a:lstStyle/>
          <a:p>
            <a:pPr>
              <a:spcBef>
                <a:spcPct val="0"/>
              </a:spcBef>
            </a:pPr>
            <a:endParaRPr lang="ja-JP" altLang="en-US">
              <a:solidFill>
                <a:srgbClr val="000000"/>
              </a:solidFill>
              <a:latin typeface="Bookman Old Style" pitchFamily="18" charset="0"/>
            </a:endParaRPr>
          </a:p>
        </p:txBody>
      </p:sp>
      <p:sp>
        <p:nvSpPr>
          <p:cNvPr id="3" name="円弧 2"/>
          <p:cNvSpPr/>
          <p:nvPr/>
        </p:nvSpPr>
        <p:spPr bwMode="auto">
          <a:xfrm>
            <a:off x="6131182" y="1134084"/>
            <a:ext cx="2326342" cy="2326340"/>
          </a:xfrm>
          <a:prstGeom prst="arc">
            <a:avLst>
              <a:gd name="adj1" fmla="val 16762268"/>
              <a:gd name="adj2" fmla="val 36924"/>
            </a:avLst>
          </a:prstGeom>
          <a:noFill/>
          <a:ln w="57150">
            <a:solidFill>
              <a:srgbClr val="3399FF"/>
            </a:solidFill>
            <a:round/>
            <a:headEnd type="arrow" w="med" len="med"/>
            <a:tailEnd type="none" w="med" len="med"/>
          </a:ln>
        </p:spPr>
        <p:txBody>
          <a:bodyPr wrap="square" anchor="ctr">
            <a:noAutofit/>
          </a:bodyPr>
          <a:lstStyle/>
          <a:p>
            <a:pPr>
              <a:spcBef>
                <a:spcPct val="0"/>
              </a:spcBef>
            </a:pPr>
            <a:endParaRPr lang="ja-JP" altLang="en-US">
              <a:solidFill>
                <a:srgbClr val="000000"/>
              </a:solidFill>
              <a:latin typeface="Bookman Old Style" pitchFamily="18" charset="0"/>
            </a:endParaRPr>
          </a:p>
        </p:txBody>
      </p:sp>
      <p:sp>
        <p:nvSpPr>
          <p:cNvPr id="93" name="Rectangle 8">
            <a:extLst>
              <a:ext uri="{FF2B5EF4-FFF2-40B4-BE49-F238E27FC236}">
                <a16:creationId xmlns:a16="http://schemas.microsoft.com/office/drawing/2014/main" id="{96548945-17E3-4998-BAD3-4A22A9C6857B}"/>
              </a:ext>
            </a:extLst>
          </p:cNvPr>
          <p:cNvSpPr>
            <a:spLocks noChangeArrowheads="1"/>
          </p:cNvSpPr>
          <p:nvPr/>
        </p:nvSpPr>
        <p:spPr bwMode="auto">
          <a:xfrm>
            <a:off x="-8070" y="3960244"/>
            <a:ext cx="775283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物体の大きさ、摩擦、空気抵抗は無視する。</a:t>
            </a:r>
            <a:endParaRPr lang="en-US" altLang="ja-JP" dirty="0"/>
          </a:p>
        </p:txBody>
      </p:sp>
      <p:sp>
        <p:nvSpPr>
          <p:cNvPr id="95" name="楕円 94">
            <a:extLst>
              <a:ext uri="{FF2B5EF4-FFF2-40B4-BE49-F238E27FC236}">
                <a16:creationId xmlns:a16="http://schemas.microsoft.com/office/drawing/2014/main" id="{D2064897-2EC4-489F-AB18-B803090F7016}"/>
              </a:ext>
            </a:extLst>
          </p:cNvPr>
          <p:cNvSpPr/>
          <p:nvPr/>
        </p:nvSpPr>
        <p:spPr bwMode="auto">
          <a:xfrm>
            <a:off x="7094692" y="943901"/>
            <a:ext cx="395944" cy="374702"/>
          </a:xfrm>
          <a:prstGeom prst="ellipse">
            <a:avLst/>
          </a:prstGeom>
          <a:solidFill>
            <a:srgbClr val="FF66C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Bookman Old Style" pitchFamily="18" charset="0"/>
              <a:ea typeface="ＭＳ Ｐゴシック" pitchFamily="50" charset="-128"/>
            </a:endParaRPr>
          </a:p>
        </p:txBody>
      </p:sp>
      <p:sp>
        <p:nvSpPr>
          <p:cNvPr id="101" name="正方形/長方形 100">
            <a:extLst>
              <a:ext uri="{FF2B5EF4-FFF2-40B4-BE49-F238E27FC236}">
                <a16:creationId xmlns:a16="http://schemas.microsoft.com/office/drawing/2014/main" id="{7B74FC7A-7F09-416E-B456-19796A1D9936}"/>
              </a:ext>
            </a:extLst>
          </p:cNvPr>
          <p:cNvSpPr/>
          <p:nvPr/>
        </p:nvSpPr>
        <p:spPr>
          <a:xfrm>
            <a:off x="7882357" y="1819676"/>
            <a:ext cx="494046" cy="523220"/>
          </a:xfrm>
          <a:prstGeom prst="rect">
            <a:avLst/>
          </a:prstGeom>
          <a:noFill/>
        </p:spPr>
        <p:txBody>
          <a:bodyPr wrap="none">
            <a:spAutoFit/>
          </a:bodyPr>
          <a:lstStyle/>
          <a:p>
            <a:pPr>
              <a:spcBef>
                <a:spcPct val="0"/>
              </a:spcBef>
            </a:pPr>
            <a:r>
              <a:rPr lang="en-US" altLang="ja-JP" i="1" dirty="0">
                <a:solidFill>
                  <a:srgbClr val="000000"/>
                </a:solidFill>
                <a:latin typeface="Bookman Old Style" pitchFamily="18" charset="0"/>
              </a:rPr>
              <a:t>M</a:t>
            </a:r>
            <a:endParaRPr lang="ja-JP" altLang="en-US" dirty="0">
              <a:solidFill>
                <a:srgbClr val="000000"/>
              </a:solidFill>
              <a:latin typeface="Bookman Old Style" pitchFamily="18" charset="0"/>
            </a:endParaRPr>
          </a:p>
        </p:txBody>
      </p:sp>
      <p:sp>
        <p:nvSpPr>
          <p:cNvPr id="103" name="正方形/長方形 102">
            <a:extLst>
              <a:ext uri="{FF2B5EF4-FFF2-40B4-BE49-F238E27FC236}">
                <a16:creationId xmlns:a16="http://schemas.microsoft.com/office/drawing/2014/main" id="{81E6ACDC-5DC3-4739-B182-268417E31B75}"/>
              </a:ext>
            </a:extLst>
          </p:cNvPr>
          <p:cNvSpPr/>
          <p:nvPr/>
        </p:nvSpPr>
        <p:spPr>
          <a:xfrm>
            <a:off x="6577138" y="1272231"/>
            <a:ext cx="673582" cy="523220"/>
          </a:xfrm>
          <a:prstGeom prst="rect">
            <a:avLst/>
          </a:prstGeom>
          <a:noFill/>
        </p:spPr>
        <p:txBody>
          <a:bodyPr wrap="none">
            <a:spAutoFit/>
          </a:bodyPr>
          <a:lstStyle/>
          <a:p>
            <a:pPr>
              <a:spcBef>
                <a:spcPct val="0"/>
              </a:spcBef>
            </a:pPr>
            <a:r>
              <a:rPr lang="en-US" altLang="ja-JP" dirty="0"/>
              <a:t>3</a:t>
            </a:r>
            <a:r>
              <a:rPr lang="en-US" altLang="ja-JP" i="1" dirty="0">
                <a:solidFill>
                  <a:srgbClr val="000000"/>
                </a:solidFill>
                <a:latin typeface="Bookman Old Style" pitchFamily="18" charset="0"/>
              </a:rPr>
              <a:t>M</a:t>
            </a:r>
            <a:endParaRPr lang="ja-JP" altLang="en-US" dirty="0">
              <a:solidFill>
                <a:srgbClr val="000000"/>
              </a:solidFill>
              <a:latin typeface="Bookman Old Style" pitchFamily="18" charset="0"/>
            </a:endParaRPr>
          </a:p>
        </p:txBody>
      </p:sp>
      <p:sp>
        <p:nvSpPr>
          <p:cNvPr id="104" name="正方形/長方形 103">
            <a:extLst>
              <a:ext uri="{FF2B5EF4-FFF2-40B4-BE49-F238E27FC236}">
                <a16:creationId xmlns:a16="http://schemas.microsoft.com/office/drawing/2014/main" id="{855E0411-E638-487B-B562-B0E12F2008E0}"/>
              </a:ext>
            </a:extLst>
          </p:cNvPr>
          <p:cNvSpPr/>
          <p:nvPr/>
        </p:nvSpPr>
        <p:spPr>
          <a:xfrm>
            <a:off x="8202467" y="1182984"/>
            <a:ext cx="357790" cy="523220"/>
          </a:xfrm>
          <a:prstGeom prst="rect">
            <a:avLst/>
          </a:prstGeom>
          <a:noFill/>
        </p:spPr>
        <p:txBody>
          <a:bodyPr wrap="none">
            <a:spAutoFit/>
          </a:bodyPr>
          <a:lstStyle/>
          <a:p>
            <a:pPr>
              <a:spcBef>
                <a:spcPct val="0"/>
              </a:spcBef>
            </a:pPr>
            <a:r>
              <a:rPr lang="en-US" altLang="ja-JP" i="1" dirty="0">
                <a:solidFill>
                  <a:srgbClr val="000000"/>
                </a:solidFill>
                <a:latin typeface="Bookman Old Style" pitchFamily="18" charset="0"/>
              </a:rPr>
              <a:t>c</a:t>
            </a:r>
            <a:endParaRPr lang="ja-JP" altLang="en-US" dirty="0">
              <a:solidFill>
                <a:srgbClr val="000000"/>
              </a:solidFill>
              <a:latin typeface="Bookman Old Style" pitchFamily="18" charset="0"/>
            </a:endParaRPr>
          </a:p>
        </p:txBody>
      </p:sp>
      <p:sp>
        <p:nvSpPr>
          <p:cNvPr id="32" name="楕円 31">
            <a:extLst>
              <a:ext uri="{FF2B5EF4-FFF2-40B4-BE49-F238E27FC236}">
                <a16:creationId xmlns:a16="http://schemas.microsoft.com/office/drawing/2014/main" id="{85A8A40A-6484-4F80-A2E9-CFD84876C8BB}"/>
              </a:ext>
            </a:extLst>
          </p:cNvPr>
          <p:cNvSpPr/>
          <p:nvPr/>
        </p:nvSpPr>
        <p:spPr bwMode="auto">
          <a:xfrm>
            <a:off x="8336432" y="2175631"/>
            <a:ext cx="261892" cy="261610"/>
          </a:xfrm>
          <a:prstGeom prst="ellipse">
            <a:avLst/>
          </a:prstGeom>
          <a:solidFill>
            <a:srgbClr val="3399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Bookman Old Style" pitchFamily="18" charset="0"/>
              <a:ea typeface="ＭＳ Ｐゴシック" pitchFamily="50" charset="-128"/>
            </a:endParaRPr>
          </a:p>
        </p:txBody>
      </p:sp>
    </p:spTree>
    <p:extLst>
      <p:ext uri="{BB962C8B-B14F-4D97-AF65-F5344CB8AC3E}">
        <p14:creationId xmlns:p14="http://schemas.microsoft.com/office/powerpoint/2010/main" val="415611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0" grpId="0"/>
      <p:bldP spid="76" grpId="0"/>
      <p:bldP spid="77" grpId="0"/>
      <p:bldP spid="78" grpId="0"/>
      <p:bldP spid="79" grpId="0"/>
      <p:bldP spid="2" grpId="0"/>
      <p:bldP spid="86" grpId="0"/>
      <p:bldP spid="87" grpId="0"/>
      <p:bldP spid="88" grpId="0"/>
      <p:bldP spid="89" grpId="0"/>
      <p:bldP spid="91" grpId="0" animBg="1"/>
      <p:bldP spid="3" grpId="0" animBg="1"/>
      <p:bldP spid="93" grpId="0"/>
      <p:bldP spid="95" grpId="0" animBg="1"/>
      <p:bldP spid="101" grpId="0"/>
      <p:bldP spid="103" grpId="0"/>
      <p:bldP spid="104" grpId="0"/>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グループ化 79"/>
          <p:cNvGrpSpPr/>
          <p:nvPr/>
        </p:nvGrpSpPr>
        <p:grpSpPr>
          <a:xfrm>
            <a:off x="5821899" y="407943"/>
            <a:ext cx="3146613" cy="3388657"/>
            <a:chOff x="5096637" y="2716307"/>
            <a:chExt cx="3146613" cy="3388657"/>
          </a:xfrm>
        </p:grpSpPr>
        <p:cxnSp>
          <p:nvCxnSpPr>
            <p:cNvPr id="81" name="直線コネクタ 80"/>
            <p:cNvCxnSpPr/>
            <p:nvPr/>
          </p:nvCxnSpPr>
          <p:spPr bwMode="auto">
            <a:xfrm>
              <a:off x="5096637" y="4610200"/>
              <a:ext cx="3050574" cy="0"/>
            </a:xfrm>
            <a:prstGeom prst="line">
              <a:avLst/>
            </a:prstGeom>
            <a:noFill/>
            <a:ln w="19050" cap="flat" cmpd="sng" algn="ctr">
              <a:solidFill>
                <a:schemeClr val="tx1"/>
              </a:solidFill>
              <a:prstDash val="solid"/>
              <a:round/>
              <a:headEnd type="none" w="med" len="med"/>
              <a:tailEnd type="arrow" w="med" len="med"/>
            </a:ln>
            <a:effectLst/>
          </p:spPr>
        </p:cxnSp>
        <p:cxnSp>
          <p:nvCxnSpPr>
            <p:cNvPr id="82" name="直線コネクタ 81"/>
            <p:cNvCxnSpPr/>
            <p:nvPr/>
          </p:nvCxnSpPr>
          <p:spPr bwMode="auto">
            <a:xfrm flipV="1">
              <a:off x="6567402" y="2974866"/>
              <a:ext cx="0" cy="3130098"/>
            </a:xfrm>
            <a:prstGeom prst="line">
              <a:avLst/>
            </a:prstGeom>
            <a:noFill/>
            <a:ln w="19050" cap="flat" cmpd="sng" algn="ctr">
              <a:solidFill>
                <a:schemeClr val="tx1"/>
              </a:solidFill>
              <a:prstDash val="solid"/>
              <a:round/>
              <a:headEnd type="none" w="med" len="med"/>
              <a:tailEnd type="arrow" w="med" len="med"/>
            </a:ln>
            <a:effectLst/>
          </p:spPr>
        </p:cxnSp>
        <p:sp>
          <p:nvSpPr>
            <p:cNvPr id="83" name="Rectangle 115"/>
            <p:cNvSpPr>
              <a:spLocks noChangeArrowheads="1"/>
            </p:cNvSpPr>
            <p:nvPr/>
          </p:nvSpPr>
          <p:spPr bwMode="auto">
            <a:xfrm>
              <a:off x="6593726" y="2716307"/>
              <a:ext cx="3994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en-US" altLang="ja-JP" i="1" dirty="0">
                  <a:solidFill>
                    <a:srgbClr val="000000"/>
                  </a:solidFill>
                  <a:latin typeface="Bookman Old Style" pitchFamily="18" charset="0"/>
                </a:rPr>
                <a:t>y</a:t>
              </a:r>
            </a:p>
          </p:txBody>
        </p:sp>
        <p:sp>
          <p:nvSpPr>
            <p:cNvPr id="84" name="正方形/長方形 83"/>
            <p:cNvSpPr/>
            <p:nvPr/>
          </p:nvSpPr>
          <p:spPr>
            <a:xfrm>
              <a:off x="7864620" y="4080474"/>
              <a:ext cx="378630" cy="523220"/>
            </a:xfrm>
            <a:prstGeom prst="rect">
              <a:avLst/>
            </a:prstGeom>
            <a:solidFill>
              <a:schemeClr val="bg1"/>
            </a:solidFill>
          </p:spPr>
          <p:txBody>
            <a:bodyPr wrap="none">
              <a:spAutoFit/>
            </a:bodyPr>
            <a:lstStyle/>
            <a:p>
              <a:pPr>
                <a:spcBef>
                  <a:spcPct val="0"/>
                </a:spcBef>
              </a:pPr>
              <a:r>
                <a:rPr lang="en-US" altLang="ja-JP" i="1" dirty="0">
                  <a:solidFill>
                    <a:srgbClr val="000000"/>
                  </a:solidFill>
                  <a:latin typeface="Bookman Old Style" pitchFamily="18" charset="0"/>
                </a:rPr>
                <a:t>x</a:t>
              </a:r>
              <a:endParaRPr lang="ja-JP" altLang="en-US" dirty="0">
                <a:solidFill>
                  <a:srgbClr val="000000"/>
                </a:solidFill>
                <a:latin typeface="Bookman Old Style" pitchFamily="18" charset="0"/>
              </a:endParaRPr>
            </a:p>
          </p:txBody>
        </p:sp>
        <p:sp>
          <p:nvSpPr>
            <p:cNvPr id="85" name="Rectangle 115"/>
            <p:cNvSpPr>
              <a:spLocks noChangeArrowheads="1"/>
            </p:cNvSpPr>
            <p:nvPr/>
          </p:nvSpPr>
          <p:spPr bwMode="auto">
            <a:xfrm>
              <a:off x="6217208" y="4531660"/>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en-US" altLang="ja-JP" dirty="0">
                  <a:solidFill>
                    <a:srgbClr val="000000"/>
                  </a:solidFill>
                  <a:cs typeface="Times New Roman" panose="02020603050405020304" pitchFamily="18" charset="0"/>
                </a:rPr>
                <a:t>0</a:t>
              </a:r>
            </a:p>
          </p:txBody>
        </p:sp>
      </p:grpSp>
      <p:sp>
        <p:nvSpPr>
          <p:cNvPr id="76" name="正方形/長方形 75"/>
          <p:cNvSpPr/>
          <p:nvPr/>
        </p:nvSpPr>
        <p:spPr>
          <a:xfrm>
            <a:off x="8401622" y="2202417"/>
            <a:ext cx="399468" cy="523220"/>
          </a:xfrm>
          <a:prstGeom prst="rect">
            <a:avLst/>
          </a:prstGeom>
          <a:noFill/>
        </p:spPr>
        <p:txBody>
          <a:bodyPr wrap="none">
            <a:spAutoFit/>
          </a:bodyPr>
          <a:lstStyle/>
          <a:p>
            <a:pPr>
              <a:spcBef>
                <a:spcPct val="0"/>
              </a:spcBef>
            </a:pPr>
            <a:r>
              <a:rPr lang="en-US" altLang="ja-JP" i="1" dirty="0">
                <a:solidFill>
                  <a:srgbClr val="000000"/>
                </a:solidFill>
                <a:latin typeface="Bookman Old Style" pitchFamily="18" charset="0"/>
              </a:rPr>
              <a:t>b</a:t>
            </a:r>
            <a:endParaRPr lang="ja-JP" altLang="en-US" dirty="0">
              <a:solidFill>
                <a:srgbClr val="000000"/>
              </a:solidFill>
              <a:latin typeface="Bookman Old Style" pitchFamily="18" charset="0"/>
            </a:endParaRPr>
          </a:p>
        </p:txBody>
      </p:sp>
      <p:sp>
        <p:nvSpPr>
          <p:cNvPr id="77" name="正方形/長方形 76"/>
          <p:cNvSpPr/>
          <p:nvPr/>
        </p:nvSpPr>
        <p:spPr>
          <a:xfrm>
            <a:off x="6696026" y="3357860"/>
            <a:ext cx="596638" cy="523220"/>
          </a:xfrm>
          <a:prstGeom prst="rect">
            <a:avLst/>
          </a:prstGeom>
          <a:noFill/>
        </p:spPr>
        <p:txBody>
          <a:bodyPr wrap="none">
            <a:spAutoFit/>
          </a:bodyPr>
          <a:lstStyle/>
          <a:p>
            <a:pPr>
              <a:spcBef>
                <a:spcPct val="0"/>
              </a:spcBef>
            </a:pPr>
            <a:r>
              <a:rPr lang="en-US" altLang="ja-JP" dirty="0">
                <a:solidFill>
                  <a:srgbClr val="000000"/>
                </a:solidFill>
                <a:latin typeface="Symbol" panose="05050102010706020507" pitchFamily="18" charset="2"/>
              </a:rPr>
              <a:t>-</a:t>
            </a:r>
            <a:r>
              <a:rPr lang="en-US" altLang="ja-JP" i="1" dirty="0">
                <a:solidFill>
                  <a:srgbClr val="000000"/>
                </a:solidFill>
                <a:latin typeface="Bookman Old Style" pitchFamily="18" charset="0"/>
              </a:rPr>
              <a:t>b</a:t>
            </a:r>
            <a:endParaRPr lang="ja-JP" altLang="en-US" dirty="0">
              <a:solidFill>
                <a:srgbClr val="000000"/>
              </a:solidFill>
              <a:latin typeface="Bookman Old Style" pitchFamily="18" charset="0"/>
            </a:endParaRPr>
          </a:p>
        </p:txBody>
      </p:sp>
      <p:sp>
        <p:nvSpPr>
          <p:cNvPr id="78" name="正方形/長方形 77"/>
          <p:cNvSpPr/>
          <p:nvPr/>
        </p:nvSpPr>
        <p:spPr>
          <a:xfrm>
            <a:off x="6841764" y="602218"/>
            <a:ext cx="399468" cy="523220"/>
          </a:xfrm>
          <a:prstGeom prst="rect">
            <a:avLst/>
          </a:prstGeom>
          <a:noFill/>
        </p:spPr>
        <p:txBody>
          <a:bodyPr wrap="none">
            <a:spAutoFit/>
          </a:bodyPr>
          <a:lstStyle/>
          <a:p>
            <a:pPr>
              <a:spcBef>
                <a:spcPct val="0"/>
              </a:spcBef>
            </a:pPr>
            <a:r>
              <a:rPr lang="en-US" altLang="ja-JP" i="1" dirty="0">
                <a:solidFill>
                  <a:srgbClr val="000000"/>
                </a:solidFill>
                <a:latin typeface="Bookman Old Style" pitchFamily="18" charset="0"/>
              </a:rPr>
              <a:t>b</a:t>
            </a:r>
          </a:p>
        </p:txBody>
      </p:sp>
      <p:sp>
        <p:nvSpPr>
          <p:cNvPr id="79" name="正方形/長方形 78"/>
          <p:cNvSpPr/>
          <p:nvPr/>
        </p:nvSpPr>
        <p:spPr>
          <a:xfrm>
            <a:off x="5550846" y="2242760"/>
            <a:ext cx="596638" cy="523220"/>
          </a:xfrm>
          <a:prstGeom prst="rect">
            <a:avLst/>
          </a:prstGeom>
          <a:noFill/>
        </p:spPr>
        <p:txBody>
          <a:bodyPr wrap="none">
            <a:spAutoFit/>
          </a:bodyPr>
          <a:lstStyle/>
          <a:p>
            <a:pPr>
              <a:spcBef>
                <a:spcPct val="0"/>
              </a:spcBef>
            </a:pPr>
            <a:r>
              <a:rPr lang="en-US" altLang="ja-JP" dirty="0">
                <a:solidFill>
                  <a:srgbClr val="000000"/>
                </a:solidFill>
                <a:latin typeface="Symbol" panose="05050102010706020507" pitchFamily="18" charset="2"/>
              </a:rPr>
              <a:t>-</a:t>
            </a:r>
            <a:r>
              <a:rPr lang="en-US" altLang="ja-JP" i="1" dirty="0">
                <a:solidFill>
                  <a:srgbClr val="000000"/>
                </a:solidFill>
                <a:latin typeface="Bookman Old Style" pitchFamily="18" charset="0"/>
              </a:rPr>
              <a:t>b</a:t>
            </a:r>
            <a:endParaRPr lang="ja-JP" altLang="en-US" dirty="0">
              <a:solidFill>
                <a:srgbClr val="000000"/>
              </a:solidFill>
              <a:latin typeface="Bookman Old Style" pitchFamily="18" charset="0"/>
            </a:endParaRPr>
          </a:p>
        </p:txBody>
      </p:sp>
      <p:sp>
        <p:nvSpPr>
          <p:cNvPr id="87" name="Rectangle 8">
            <a:extLst>
              <a:ext uri="{FF2B5EF4-FFF2-40B4-BE49-F238E27FC236}">
                <a16:creationId xmlns:a16="http://schemas.microsoft.com/office/drawing/2014/main" id="{B2672352-8C7F-4831-ADC5-43D83F9FCC0A}"/>
              </a:ext>
            </a:extLst>
          </p:cNvPr>
          <p:cNvSpPr>
            <a:spLocks noChangeArrowheads="1"/>
          </p:cNvSpPr>
          <p:nvPr/>
        </p:nvSpPr>
        <p:spPr bwMode="auto">
          <a:xfrm>
            <a:off x="0" y="3398530"/>
            <a:ext cx="49867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反発係数は</a:t>
            </a:r>
            <a:r>
              <a:rPr lang="en-US" altLang="ja-JP" dirty="0"/>
              <a:t>0.60</a:t>
            </a:r>
            <a:r>
              <a:rPr lang="ja-JP" altLang="en-US" dirty="0"/>
              <a:t>であった。</a:t>
            </a:r>
            <a:endParaRPr lang="en-US" altLang="ja-JP" dirty="0"/>
          </a:p>
        </p:txBody>
      </p:sp>
      <p:sp>
        <p:nvSpPr>
          <p:cNvPr id="88" name="Rectangle 8">
            <a:extLst>
              <a:ext uri="{FF2B5EF4-FFF2-40B4-BE49-F238E27FC236}">
                <a16:creationId xmlns:a16="http://schemas.microsoft.com/office/drawing/2014/main" id="{72E75D42-EA3D-4016-BC9B-0163FEC506B1}"/>
              </a:ext>
            </a:extLst>
          </p:cNvPr>
          <p:cNvSpPr>
            <a:spLocks noChangeArrowheads="1"/>
          </p:cNvSpPr>
          <p:nvPr/>
        </p:nvSpPr>
        <p:spPr bwMode="auto">
          <a:xfrm>
            <a:off x="30999" y="4631399"/>
            <a:ext cx="62100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dirty="0"/>
              <a:t>(1)</a:t>
            </a:r>
            <a:r>
              <a:rPr lang="ja-JP" altLang="en-US" dirty="0"/>
              <a:t>衝突直後の物体</a:t>
            </a:r>
            <a:r>
              <a:rPr lang="en-US" altLang="ja-JP" dirty="0"/>
              <a:t>1, 2</a:t>
            </a:r>
            <a:r>
              <a:rPr lang="ja-JP" altLang="en-US" dirty="0"/>
              <a:t>の速度を求めよ。</a:t>
            </a:r>
            <a:endParaRPr lang="en-US" altLang="ja-JP" dirty="0"/>
          </a:p>
        </p:txBody>
      </p:sp>
      <p:sp>
        <p:nvSpPr>
          <p:cNvPr id="89" name="Rectangle 8">
            <a:extLst>
              <a:ext uri="{FF2B5EF4-FFF2-40B4-BE49-F238E27FC236}">
                <a16:creationId xmlns:a16="http://schemas.microsoft.com/office/drawing/2014/main" id="{8FEBBE0F-7805-4EBF-8EB3-E16E69E74F80}"/>
              </a:ext>
            </a:extLst>
          </p:cNvPr>
          <p:cNvSpPr>
            <a:spLocks noChangeArrowheads="1"/>
          </p:cNvSpPr>
          <p:nvPr/>
        </p:nvSpPr>
        <p:spPr bwMode="auto">
          <a:xfrm>
            <a:off x="30999" y="5221281"/>
            <a:ext cx="89375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dirty="0"/>
              <a:t>(2)</a:t>
            </a:r>
            <a:r>
              <a:rPr lang="ja-JP" altLang="en-US" dirty="0"/>
              <a:t>この衝突での力学的エネルギーの散逸はいくらか。</a:t>
            </a:r>
            <a:endParaRPr lang="en-US" altLang="ja-JP" dirty="0"/>
          </a:p>
        </p:txBody>
      </p:sp>
      <p:sp>
        <p:nvSpPr>
          <p:cNvPr id="91" name="円弧 90">
            <a:extLst>
              <a:ext uri="{FF2B5EF4-FFF2-40B4-BE49-F238E27FC236}">
                <a16:creationId xmlns:a16="http://schemas.microsoft.com/office/drawing/2014/main" id="{6F292D17-3FDD-43C5-8EA0-8D8B3CBE6767}"/>
              </a:ext>
            </a:extLst>
          </p:cNvPr>
          <p:cNvSpPr/>
          <p:nvPr/>
        </p:nvSpPr>
        <p:spPr bwMode="auto">
          <a:xfrm>
            <a:off x="6142945" y="1125042"/>
            <a:ext cx="2326342" cy="2326340"/>
          </a:xfrm>
          <a:prstGeom prst="arc">
            <a:avLst>
              <a:gd name="adj1" fmla="val 99987"/>
              <a:gd name="adj2" fmla="val 36924"/>
            </a:avLst>
          </a:prstGeom>
          <a:noFill/>
          <a:ln w="28575">
            <a:solidFill>
              <a:schemeClr val="tx1"/>
            </a:solidFill>
            <a:round/>
            <a:headEnd type="none" w="med" len="med"/>
            <a:tailEnd type="none" w="med" len="med"/>
          </a:ln>
        </p:spPr>
        <p:txBody>
          <a:bodyPr wrap="square" anchor="ctr">
            <a:noAutofit/>
          </a:bodyPr>
          <a:lstStyle/>
          <a:p>
            <a:pPr>
              <a:spcBef>
                <a:spcPct val="0"/>
              </a:spcBef>
            </a:pPr>
            <a:endParaRPr lang="ja-JP" altLang="en-US">
              <a:solidFill>
                <a:srgbClr val="000000"/>
              </a:solidFill>
              <a:latin typeface="Bookman Old Style" pitchFamily="18" charset="0"/>
            </a:endParaRPr>
          </a:p>
        </p:txBody>
      </p:sp>
      <p:sp>
        <p:nvSpPr>
          <p:cNvPr id="3" name="円弧 2"/>
          <p:cNvSpPr/>
          <p:nvPr/>
        </p:nvSpPr>
        <p:spPr bwMode="auto">
          <a:xfrm>
            <a:off x="6131182" y="1134084"/>
            <a:ext cx="2326342" cy="2326340"/>
          </a:xfrm>
          <a:prstGeom prst="arc">
            <a:avLst>
              <a:gd name="adj1" fmla="val 16762268"/>
              <a:gd name="adj2" fmla="val 36924"/>
            </a:avLst>
          </a:prstGeom>
          <a:noFill/>
          <a:ln w="57150">
            <a:solidFill>
              <a:srgbClr val="3399FF"/>
            </a:solidFill>
            <a:round/>
            <a:headEnd type="arrow" w="med" len="med"/>
            <a:tailEnd type="none" w="med" len="med"/>
          </a:ln>
        </p:spPr>
        <p:txBody>
          <a:bodyPr wrap="square" anchor="ctr">
            <a:noAutofit/>
          </a:bodyPr>
          <a:lstStyle/>
          <a:p>
            <a:pPr>
              <a:spcBef>
                <a:spcPct val="0"/>
              </a:spcBef>
            </a:pPr>
            <a:endParaRPr lang="ja-JP" altLang="en-US">
              <a:solidFill>
                <a:srgbClr val="000000"/>
              </a:solidFill>
              <a:latin typeface="Bookman Old Style" pitchFamily="18" charset="0"/>
            </a:endParaRPr>
          </a:p>
        </p:txBody>
      </p:sp>
      <p:sp>
        <p:nvSpPr>
          <p:cNvPr id="93" name="Rectangle 8">
            <a:extLst>
              <a:ext uri="{FF2B5EF4-FFF2-40B4-BE49-F238E27FC236}">
                <a16:creationId xmlns:a16="http://schemas.microsoft.com/office/drawing/2014/main" id="{96548945-17E3-4998-BAD3-4A22A9C6857B}"/>
              </a:ext>
            </a:extLst>
          </p:cNvPr>
          <p:cNvSpPr>
            <a:spLocks noChangeArrowheads="1"/>
          </p:cNvSpPr>
          <p:nvPr/>
        </p:nvSpPr>
        <p:spPr bwMode="auto">
          <a:xfrm>
            <a:off x="-8070" y="3960244"/>
            <a:ext cx="775283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物体の大きさ、摩擦、空気抵抗は無視する。</a:t>
            </a:r>
            <a:endParaRPr lang="en-US" altLang="ja-JP" dirty="0"/>
          </a:p>
        </p:txBody>
      </p:sp>
      <p:sp>
        <p:nvSpPr>
          <p:cNvPr id="95" name="楕円 94">
            <a:extLst>
              <a:ext uri="{FF2B5EF4-FFF2-40B4-BE49-F238E27FC236}">
                <a16:creationId xmlns:a16="http://schemas.microsoft.com/office/drawing/2014/main" id="{D2064897-2EC4-489F-AB18-B803090F7016}"/>
              </a:ext>
            </a:extLst>
          </p:cNvPr>
          <p:cNvSpPr/>
          <p:nvPr/>
        </p:nvSpPr>
        <p:spPr bwMode="auto">
          <a:xfrm>
            <a:off x="7094692" y="943901"/>
            <a:ext cx="395944" cy="374702"/>
          </a:xfrm>
          <a:prstGeom prst="ellipse">
            <a:avLst/>
          </a:prstGeom>
          <a:solidFill>
            <a:srgbClr val="FF66C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Bookman Old Style" pitchFamily="18" charset="0"/>
              <a:ea typeface="ＭＳ Ｐゴシック" pitchFamily="50" charset="-128"/>
            </a:endParaRPr>
          </a:p>
        </p:txBody>
      </p:sp>
      <p:sp>
        <p:nvSpPr>
          <p:cNvPr id="101" name="正方形/長方形 100">
            <a:extLst>
              <a:ext uri="{FF2B5EF4-FFF2-40B4-BE49-F238E27FC236}">
                <a16:creationId xmlns:a16="http://schemas.microsoft.com/office/drawing/2014/main" id="{7B74FC7A-7F09-416E-B456-19796A1D9936}"/>
              </a:ext>
            </a:extLst>
          </p:cNvPr>
          <p:cNvSpPr/>
          <p:nvPr/>
        </p:nvSpPr>
        <p:spPr>
          <a:xfrm>
            <a:off x="7882357" y="1819676"/>
            <a:ext cx="494046" cy="523220"/>
          </a:xfrm>
          <a:prstGeom prst="rect">
            <a:avLst/>
          </a:prstGeom>
          <a:noFill/>
        </p:spPr>
        <p:txBody>
          <a:bodyPr wrap="none">
            <a:spAutoFit/>
          </a:bodyPr>
          <a:lstStyle/>
          <a:p>
            <a:pPr>
              <a:spcBef>
                <a:spcPct val="0"/>
              </a:spcBef>
            </a:pPr>
            <a:r>
              <a:rPr lang="en-US" altLang="ja-JP" i="1" dirty="0">
                <a:solidFill>
                  <a:srgbClr val="000000"/>
                </a:solidFill>
                <a:latin typeface="Bookman Old Style" pitchFamily="18" charset="0"/>
              </a:rPr>
              <a:t>M</a:t>
            </a:r>
            <a:endParaRPr lang="ja-JP" altLang="en-US" dirty="0">
              <a:solidFill>
                <a:srgbClr val="000000"/>
              </a:solidFill>
              <a:latin typeface="Bookman Old Style" pitchFamily="18" charset="0"/>
            </a:endParaRPr>
          </a:p>
        </p:txBody>
      </p:sp>
      <p:sp>
        <p:nvSpPr>
          <p:cNvPr id="103" name="正方形/長方形 102">
            <a:extLst>
              <a:ext uri="{FF2B5EF4-FFF2-40B4-BE49-F238E27FC236}">
                <a16:creationId xmlns:a16="http://schemas.microsoft.com/office/drawing/2014/main" id="{81E6ACDC-5DC3-4739-B182-268417E31B75}"/>
              </a:ext>
            </a:extLst>
          </p:cNvPr>
          <p:cNvSpPr/>
          <p:nvPr/>
        </p:nvSpPr>
        <p:spPr>
          <a:xfrm>
            <a:off x="6577138" y="1272231"/>
            <a:ext cx="673582" cy="523220"/>
          </a:xfrm>
          <a:prstGeom prst="rect">
            <a:avLst/>
          </a:prstGeom>
          <a:noFill/>
        </p:spPr>
        <p:txBody>
          <a:bodyPr wrap="none">
            <a:spAutoFit/>
          </a:bodyPr>
          <a:lstStyle/>
          <a:p>
            <a:pPr>
              <a:spcBef>
                <a:spcPct val="0"/>
              </a:spcBef>
            </a:pPr>
            <a:r>
              <a:rPr lang="en-US" altLang="ja-JP" dirty="0"/>
              <a:t>3</a:t>
            </a:r>
            <a:r>
              <a:rPr lang="en-US" altLang="ja-JP" i="1" dirty="0">
                <a:solidFill>
                  <a:srgbClr val="000000"/>
                </a:solidFill>
                <a:latin typeface="Bookman Old Style" pitchFamily="18" charset="0"/>
              </a:rPr>
              <a:t>M</a:t>
            </a:r>
            <a:endParaRPr lang="ja-JP" altLang="en-US" dirty="0">
              <a:solidFill>
                <a:srgbClr val="000000"/>
              </a:solidFill>
              <a:latin typeface="Bookman Old Style" pitchFamily="18" charset="0"/>
            </a:endParaRPr>
          </a:p>
        </p:txBody>
      </p:sp>
      <p:sp>
        <p:nvSpPr>
          <p:cNvPr id="104" name="正方形/長方形 103">
            <a:extLst>
              <a:ext uri="{FF2B5EF4-FFF2-40B4-BE49-F238E27FC236}">
                <a16:creationId xmlns:a16="http://schemas.microsoft.com/office/drawing/2014/main" id="{855E0411-E638-487B-B562-B0E12F2008E0}"/>
              </a:ext>
            </a:extLst>
          </p:cNvPr>
          <p:cNvSpPr/>
          <p:nvPr/>
        </p:nvSpPr>
        <p:spPr>
          <a:xfrm>
            <a:off x="8202467" y="1182984"/>
            <a:ext cx="357790" cy="523220"/>
          </a:xfrm>
          <a:prstGeom prst="rect">
            <a:avLst/>
          </a:prstGeom>
          <a:noFill/>
        </p:spPr>
        <p:txBody>
          <a:bodyPr wrap="none">
            <a:spAutoFit/>
          </a:bodyPr>
          <a:lstStyle/>
          <a:p>
            <a:pPr>
              <a:spcBef>
                <a:spcPct val="0"/>
              </a:spcBef>
            </a:pPr>
            <a:r>
              <a:rPr lang="en-US" altLang="ja-JP" i="1" dirty="0">
                <a:solidFill>
                  <a:srgbClr val="000000"/>
                </a:solidFill>
                <a:latin typeface="Bookman Old Style" pitchFamily="18" charset="0"/>
              </a:rPr>
              <a:t>c</a:t>
            </a:r>
            <a:endParaRPr lang="ja-JP" altLang="en-US" dirty="0">
              <a:solidFill>
                <a:srgbClr val="000000"/>
              </a:solidFill>
              <a:latin typeface="Bookman Old Style" pitchFamily="18" charset="0"/>
            </a:endParaRPr>
          </a:p>
        </p:txBody>
      </p:sp>
      <p:sp>
        <p:nvSpPr>
          <p:cNvPr id="32" name="楕円 31">
            <a:extLst>
              <a:ext uri="{FF2B5EF4-FFF2-40B4-BE49-F238E27FC236}">
                <a16:creationId xmlns:a16="http://schemas.microsoft.com/office/drawing/2014/main" id="{85A8A40A-6484-4F80-A2E9-CFD84876C8BB}"/>
              </a:ext>
            </a:extLst>
          </p:cNvPr>
          <p:cNvSpPr/>
          <p:nvPr/>
        </p:nvSpPr>
        <p:spPr bwMode="auto">
          <a:xfrm>
            <a:off x="8336432" y="2175631"/>
            <a:ext cx="261892" cy="261610"/>
          </a:xfrm>
          <a:prstGeom prst="ellipse">
            <a:avLst/>
          </a:prstGeom>
          <a:solidFill>
            <a:srgbClr val="3399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Bookman Old Style" pitchFamily="18" charset="0"/>
              <a:ea typeface="ＭＳ Ｐゴシック" pitchFamily="50" charset="-128"/>
            </a:endParaRPr>
          </a:p>
        </p:txBody>
      </p:sp>
      <p:sp>
        <p:nvSpPr>
          <p:cNvPr id="35" name="Rectangle 8">
            <a:extLst>
              <a:ext uri="{FF2B5EF4-FFF2-40B4-BE49-F238E27FC236}">
                <a16:creationId xmlns:a16="http://schemas.microsoft.com/office/drawing/2014/main" id="{BB8CC70F-127E-4B96-868F-D9EA8D9E2E25}"/>
              </a:ext>
            </a:extLst>
          </p:cNvPr>
          <p:cNvSpPr>
            <a:spLocks noChangeArrowheads="1"/>
          </p:cNvSpPr>
          <p:nvPr/>
        </p:nvSpPr>
        <p:spPr bwMode="auto">
          <a:xfrm>
            <a:off x="0" y="21848"/>
            <a:ext cx="62100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dirty="0"/>
              <a:t>(1)</a:t>
            </a:r>
            <a:r>
              <a:rPr lang="ja-JP" altLang="en-US" dirty="0"/>
              <a:t>衝突直後の物体</a:t>
            </a:r>
            <a:r>
              <a:rPr lang="en-US" altLang="ja-JP" dirty="0"/>
              <a:t>1, 2</a:t>
            </a:r>
            <a:r>
              <a:rPr lang="ja-JP" altLang="en-US" dirty="0"/>
              <a:t>の速度を求めよ。</a:t>
            </a:r>
            <a:endParaRPr lang="en-US" altLang="ja-JP" dirty="0"/>
          </a:p>
        </p:txBody>
      </p:sp>
      <p:sp>
        <p:nvSpPr>
          <p:cNvPr id="36" name="Rectangle 46">
            <a:extLst>
              <a:ext uri="{FF2B5EF4-FFF2-40B4-BE49-F238E27FC236}">
                <a16:creationId xmlns:a16="http://schemas.microsoft.com/office/drawing/2014/main" id="{ADF0DB82-B589-4153-AA71-89DDF2467612}"/>
              </a:ext>
            </a:extLst>
          </p:cNvPr>
          <p:cNvSpPr>
            <a:spLocks noChangeArrowheads="1"/>
          </p:cNvSpPr>
          <p:nvPr/>
        </p:nvSpPr>
        <p:spPr bwMode="auto">
          <a:xfrm>
            <a:off x="6575428" y="0"/>
            <a:ext cx="2558035" cy="475122"/>
          </a:xfrm>
          <a:prstGeom prst="rect">
            <a:avLst/>
          </a:prstGeom>
          <a:solidFill>
            <a:srgbClr val="FFF0DC"/>
          </a:solidFill>
          <a:ln w="9525">
            <a:solidFill>
              <a:srgbClr val="FFC000"/>
            </a:solidFill>
            <a:miter lim="800000"/>
            <a:headEnd/>
            <a:tailEnd/>
          </a:ln>
          <a:effectLst>
            <a:outerShdw blurRad="50800" dist="38100" dir="8100000" algn="tr" rotWithShape="0">
              <a:prstClr val="black">
                <a:alpha val="40000"/>
              </a:prstClr>
            </a:outerShdw>
          </a:effectLst>
        </p:spPr>
        <p:txBody>
          <a:bodyPr wrap="none" anchor="ctr"/>
          <a:lstStyle/>
          <a:p>
            <a:pPr algn="ctr"/>
            <a:endParaRPr lang="ja-JP" altLang="en-US" sz="3200" b="1">
              <a:solidFill>
                <a:srgbClr val="C00000"/>
              </a:solidFill>
            </a:endParaRPr>
          </a:p>
        </p:txBody>
      </p:sp>
      <p:sp>
        <p:nvSpPr>
          <p:cNvPr id="37" name="Rectangle 8">
            <a:extLst>
              <a:ext uri="{FF2B5EF4-FFF2-40B4-BE49-F238E27FC236}">
                <a16:creationId xmlns:a16="http://schemas.microsoft.com/office/drawing/2014/main" id="{2E9A81B6-C549-48EF-A565-0597D62889A0}"/>
              </a:ext>
            </a:extLst>
          </p:cNvPr>
          <p:cNvSpPr>
            <a:spLocks noChangeArrowheads="1"/>
          </p:cNvSpPr>
          <p:nvPr/>
        </p:nvSpPr>
        <p:spPr bwMode="auto">
          <a:xfrm>
            <a:off x="6575429" y="-24509"/>
            <a:ext cx="16270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solidFill>
                  <a:srgbClr val="C00000"/>
                </a:solidFill>
              </a:rPr>
              <a:t>反発係数</a:t>
            </a:r>
            <a:endParaRPr lang="en-US" altLang="ja-JP" dirty="0">
              <a:solidFill>
                <a:srgbClr val="C00000"/>
              </a:solidFill>
            </a:endParaRPr>
          </a:p>
        </p:txBody>
      </p:sp>
      <p:sp>
        <p:nvSpPr>
          <p:cNvPr id="38" name="Rectangle 8">
            <a:extLst>
              <a:ext uri="{FF2B5EF4-FFF2-40B4-BE49-F238E27FC236}">
                <a16:creationId xmlns:a16="http://schemas.microsoft.com/office/drawing/2014/main" id="{98E4DAE4-C0EF-4DEA-922D-8D7F0E841F90}"/>
              </a:ext>
            </a:extLst>
          </p:cNvPr>
          <p:cNvSpPr>
            <a:spLocks noChangeArrowheads="1"/>
          </p:cNvSpPr>
          <p:nvPr/>
        </p:nvSpPr>
        <p:spPr bwMode="auto">
          <a:xfrm>
            <a:off x="8302978" y="17946"/>
            <a:ext cx="8410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dirty="0"/>
              <a:t>0.60</a:t>
            </a:r>
          </a:p>
        </p:txBody>
      </p:sp>
      <p:sp>
        <p:nvSpPr>
          <p:cNvPr id="39" name="AutoShape 3">
            <a:extLst>
              <a:ext uri="{FF2B5EF4-FFF2-40B4-BE49-F238E27FC236}">
                <a16:creationId xmlns:a16="http://schemas.microsoft.com/office/drawing/2014/main" id="{C2005F21-25CB-4B0D-9B32-FB9DD8E0703A}"/>
              </a:ext>
            </a:extLst>
          </p:cNvPr>
          <p:cNvSpPr>
            <a:spLocks noChangeArrowheads="1"/>
          </p:cNvSpPr>
          <p:nvPr/>
        </p:nvSpPr>
        <p:spPr bwMode="auto">
          <a:xfrm>
            <a:off x="38882" y="3430886"/>
            <a:ext cx="2491484"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40" name="Line 7">
            <a:extLst>
              <a:ext uri="{FF2B5EF4-FFF2-40B4-BE49-F238E27FC236}">
                <a16:creationId xmlns:a16="http://schemas.microsoft.com/office/drawing/2014/main" id="{01A244DE-07CD-42C4-975A-C1C8F3EDC733}"/>
              </a:ext>
            </a:extLst>
          </p:cNvPr>
          <p:cNvSpPr>
            <a:spLocks noChangeShapeType="1"/>
          </p:cNvSpPr>
          <p:nvPr/>
        </p:nvSpPr>
        <p:spPr bwMode="auto">
          <a:xfrm flipV="1">
            <a:off x="2414642" y="498711"/>
            <a:ext cx="4078618" cy="2930289"/>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41" name="AutoShape 3">
            <a:extLst>
              <a:ext uri="{FF2B5EF4-FFF2-40B4-BE49-F238E27FC236}">
                <a16:creationId xmlns:a16="http://schemas.microsoft.com/office/drawing/2014/main" id="{16A56962-C2EF-4CD8-8644-25CC871E0EC5}"/>
              </a:ext>
            </a:extLst>
          </p:cNvPr>
          <p:cNvSpPr>
            <a:spLocks noChangeArrowheads="1"/>
          </p:cNvSpPr>
          <p:nvPr/>
        </p:nvSpPr>
        <p:spPr bwMode="auto">
          <a:xfrm>
            <a:off x="38882" y="4703784"/>
            <a:ext cx="6171148"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42" name="Line 7">
            <a:extLst>
              <a:ext uri="{FF2B5EF4-FFF2-40B4-BE49-F238E27FC236}">
                <a16:creationId xmlns:a16="http://schemas.microsoft.com/office/drawing/2014/main" id="{AE05DB59-A8C7-42CD-9397-D6DC10B77D5C}"/>
              </a:ext>
            </a:extLst>
          </p:cNvPr>
          <p:cNvSpPr>
            <a:spLocks noChangeShapeType="1"/>
          </p:cNvSpPr>
          <p:nvPr/>
        </p:nvSpPr>
        <p:spPr bwMode="auto">
          <a:xfrm flipV="1">
            <a:off x="916327" y="547083"/>
            <a:ext cx="10759" cy="4133696"/>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Tree>
    <p:extLst>
      <p:ext uri="{BB962C8B-B14F-4D97-AF65-F5344CB8AC3E}">
        <p14:creationId xmlns:p14="http://schemas.microsoft.com/office/powerpoint/2010/main" val="249453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35" presetClass="emph" presetSubtype="0" repeatCount="10000" fill="hold" grpId="1" nodeType="withEffect">
                                  <p:stCondLst>
                                    <p:cond delay="0"/>
                                  </p:stCondLst>
                                  <p:childTnLst>
                                    <p:anim calcmode="discrete" valueType="str">
                                      <p:cBhvr>
                                        <p:cTn id="8" dur="500" fill="hold"/>
                                        <p:tgtEl>
                                          <p:spTgt spid="39"/>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down)">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2" nodeType="clickEffect">
                                  <p:stCondLst>
                                    <p:cond delay="0"/>
                                  </p:stCondLst>
                                  <p:childTnLst>
                                    <p:set>
                                      <p:cBhvr>
                                        <p:cTn id="29" dur="1" fill="hold">
                                          <p:stCondLst>
                                            <p:cond delay="0"/>
                                          </p:stCondLst>
                                        </p:cTn>
                                        <p:tgtEl>
                                          <p:spTgt spid="39"/>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4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1"/>
                                        </p:tgtEl>
                                        <p:attrNameLst>
                                          <p:attrName>style.visibility</p:attrName>
                                        </p:attrNameLst>
                                      </p:cBhvr>
                                      <p:to>
                                        <p:strVal val="visible"/>
                                      </p:to>
                                    </p:set>
                                  </p:childTnLst>
                                </p:cTn>
                              </p:par>
                              <p:par>
                                <p:cTn id="36" presetID="35" presetClass="emph" presetSubtype="0" repeatCount="10000" fill="hold" grpId="1" nodeType="withEffect">
                                  <p:stCondLst>
                                    <p:cond delay="0"/>
                                  </p:stCondLst>
                                  <p:childTnLst>
                                    <p:anim calcmode="discrete" valueType="str">
                                      <p:cBhvr>
                                        <p:cTn id="37" dur="500" fill="hold"/>
                                        <p:tgtEl>
                                          <p:spTgt spid="41"/>
                                        </p:tgtEl>
                                        <p:attrNameLst>
                                          <p:attrName>style.visibility</p:attrName>
                                        </p:attrNameLst>
                                      </p:cBhvr>
                                      <p:tavLst>
                                        <p:tav tm="0">
                                          <p:val>
                                            <p:strVal val="hidden"/>
                                          </p:val>
                                        </p:tav>
                                        <p:tav tm="50000">
                                          <p:val>
                                            <p:strVal val="visible"/>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down)">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2" nodeType="clickEffect">
                                  <p:stCondLst>
                                    <p:cond delay="0"/>
                                  </p:stCondLst>
                                  <p:childTnLst>
                                    <p:set>
                                      <p:cBhvr>
                                        <p:cTn id="50" dur="1" fill="hold">
                                          <p:stCondLst>
                                            <p:cond delay="0"/>
                                          </p:stCondLst>
                                        </p:cTn>
                                        <p:tgtEl>
                                          <p:spTgt spid="41"/>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37" grpId="0"/>
      <p:bldP spid="38" grpId="0"/>
      <p:bldP spid="39" grpId="0" animBg="1"/>
      <p:bldP spid="39" grpId="1" animBg="1"/>
      <p:bldP spid="39" grpId="2" animBg="1"/>
      <p:bldP spid="40" grpId="0" animBg="1"/>
      <p:bldP spid="40" grpId="1" animBg="1"/>
      <p:bldP spid="41" grpId="0" animBg="1"/>
      <p:bldP spid="41" grpId="1" animBg="1"/>
      <p:bldP spid="41" grpId="2" animBg="1"/>
      <p:bldP spid="42" grpId="0" animBg="1"/>
      <p:bldP spid="4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26325" y="546618"/>
            <a:ext cx="45983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衝突点付近では</a:t>
            </a:r>
            <a:r>
              <a:rPr lang="en-US" altLang="ja-JP" i="1" dirty="0">
                <a:solidFill>
                  <a:srgbClr val="000000"/>
                </a:solidFill>
                <a:latin typeface="Bookman Old Style" pitchFamily="18" charset="0"/>
              </a:rPr>
              <a:t>x</a:t>
            </a:r>
            <a:r>
              <a:rPr lang="ja-JP" altLang="en-US" dirty="0"/>
              <a:t>成分のみ</a:t>
            </a:r>
            <a:endParaRPr lang="en-US" altLang="ja-JP" dirty="0"/>
          </a:p>
        </p:txBody>
      </p:sp>
      <p:sp>
        <p:nvSpPr>
          <p:cNvPr id="88" name="Rectangle 8">
            <a:extLst>
              <a:ext uri="{FF2B5EF4-FFF2-40B4-BE49-F238E27FC236}">
                <a16:creationId xmlns:a16="http://schemas.microsoft.com/office/drawing/2014/main" id="{72E75D42-EA3D-4016-BC9B-0163FEC506B1}"/>
              </a:ext>
            </a:extLst>
          </p:cNvPr>
          <p:cNvSpPr>
            <a:spLocks noChangeArrowheads="1"/>
          </p:cNvSpPr>
          <p:nvPr/>
        </p:nvSpPr>
        <p:spPr bwMode="auto">
          <a:xfrm>
            <a:off x="0" y="21848"/>
            <a:ext cx="62100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dirty="0"/>
              <a:t>(1)</a:t>
            </a:r>
            <a:r>
              <a:rPr lang="ja-JP" altLang="en-US" dirty="0"/>
              <a:t>衝突直後の物体</a:t>
            </a:r>
            <a:r>
              <a:rPr lang="en-US" altLang="ja-JP" dirty="0"/>
              <a:t>1, 2</a:t>
            </a:r>
            <a:r>
              <a:rPr lang="ja-JP" altLang="en-US" dirty="0"/>
              <a:t>の速度を求めよ。</a:t>
            </a:r>
            <a:endParaRPr lang="en-US" altLang="ja-JP" dirty="0"/>
          </a:p>
        </p:txBody>
      </p:sp>
      <p:grpSp>
        <p:nvGrpSpPr>
          <p:cNvPr id="5" name="グループ化 4">
            <a:extLst>
              <a:ext uri="{FF2B5EF4-FFF2-40B4-BE49-F238E27FC236}">
                <a16:creationId xmlns:a16="http://schemas.microsoft.com/office/drawing/2014/main" id="{76A3F498-168C-4087-8C34-3A800D0A5DE8}"/>
              </a:ext>
            </a:extLst>
          </p:cNvPr>
          <p:cNvGrpSpPr/>
          <p:nvPr/>
        </p:nvGrpSpPr>
        <p:grpSpPr>
          <a:xfrm>
            <a:off x="5550846" y="413235"/>
            <a:ext cx="3417666" cy="3473137"/>
            <a:chOff x="5550846" y="407943"/>
            <a:chExt cx="3417666" cy="3473137"/>
          </a:xfrm>
        </p:grpSpPr>
        <p:grpSp>
          <p:nvGrpSpPr>
            <p:cNvPr id="25" name="グループ化 24">
              <a:extLst>
                <a:ext uri="{FF2B5EF4-FFF2-40B4-BE49-F238E27FC236}">
                  <a16:creationId xmlns:a16="http://schemas.microsoft.com/office/drawing/2014/main" id="{EEB2045B-2926-4101-AD5F-6B4AEAE79DC7}"/>
                </a:ext>
              </a:extLst>
            </p:cNvPr>
            <p:cNvGrpSpPr/>
            <p:nvPr/>
          </p:nvGrpSpPr>
          <p:grpSpPr>
            <a:xfrm>
              <a:off x="5821899" y="407943"/>
              <a:ext cx="3146613" cy="3388657"/>
              <a:chOff x="5096637" y="2716307"/>
              <a:chExt cx="3146613" cy="3388657"/>
            </a:xfrm>
          </p:grpSpPr>
          <p:cxnSp>
            <p:nvCxnSpPr>
              <p:cNvPr id="26" name="直線コネクタ 25">
                <a:extLst>
                  <a:ext uri="{FF2B5EF4-FFF2-40B4-BE49-F238E27FC236}">
                    <a16:creationId xmlns:a16="http://schemas.microsoft.com/office/drawing/2014/main" id="{334A4EF4-37CE-47D0-A6F9-11EEA4EBAAD2}"/>
                  </a:ext>
                </a:extLst>
              </p:cNvPr>
              <p:cNvCxnSpPr/>
              <p:nvPr/>
            </p:nvCxnSpPr>
            <p:spPr bwMode="auto">
              <a:xfrm>
                <a:off x="5096637" y="4610200"/>
                <a:ext cx="3050574" cy="0"/>
              </a:xfrm>
              <a:prstGeom prst="line">
                <a:avLst/>
              </a:prstGeom>
              <a:noFill/>
              <a:ln w="19050" cap="flat" cmpd="sng" algn="ctr">
                <a:solidFill>
                  <a:schemeClr val="tx1"/>
                </a:solidFill>
                <a:prstDash val="solid"/>
                <a:round/>
                <a:headEnd type="none" w="med" len="med"/>
                <a:tailEnd type="arrow" w="med" len="med"/>
              </a:ln>
              <a:effectLst/>
            </p:spPr>
          </p:cxnSp>
          <p:cxnSp>
            <p:nvCxnSpPr>
              <p:cNvPr id="27" name="直線コネクタ 26">
                <a:extLst>
                  <a:ext uri="{FF2B5EF4-FFF2-40B4-BE49-F238E27FC236}">
                    <a16:creationId xmlns:a16="http://schemas.microsoft.com/office/drawing/2014/main" id="{4F42CD82-3B5E-47F3-9FB1-D49B06904E36}"/>
                  </a:ext>
                </a:extLst>
              </p:cNvPr>
              <p:cNvCxnSpPr/>
              <p:nvPr/>
            </p:nvCxnSpPr>
            <p:spPr bwMode="auto">
              <a:xfrm flipV="1">
                <a:off x="6567402" y="2974866"/>
                <a:ext cx="0" cy="3130098"/>
              </a:xfrm>
              <a:prstGeom prst="line">
                <a:avLst/>
              </a:prstGeom>
              <a:noFill/>
              <a:ln w="19050" cap="flat" cmpd="sng" algn="ctr">
                <a:solidFill>
                  <a:schemeClr val="tx1"/>
                </a:solidFill>
                <a:prstDash val="solid"/>
                <a:round/>
                <a:headEnd type="none" w="med" len="med"/>
                <a:tailEnd type="arrow" w="med" len="med"/>
              </a:ln>
              <a:effectLst/>
            </p:spPr>
          </p:cxnSp>
          <p:sp>
            <p:nvSpPr>
              <p:cNvPr id="28" name="Rectangle 115">
                <a:extLst>
                  <a:ext uri="{FF2B5EF4-FFF2-40B4-BE49-F238E27FC236}">
                    <a16:creationId xmlns:a16="http://schemas.microsoft.com/office/drawing/2014/main" id="{E006EA81-ED66-4478-A6BB-331F923369F6}"/>
                  </a:ext>
                </a:extLst>
              </p:cNvPr>
              <p:cNvSpPr>
                <a:spLocks noChangeArrowheads="1"/>
              </p:cNvSpPr>
              <p:nvPr/>
            </p:nvSpPr>
            <p:spPr bwMode="auto">
              <a:xfrm>
                <a:off x="6593726" y="2716307"/>
                <a:ext cx="3994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en-US" altLang="ja-JP" i="1" dirty="0">
                    <a:solidFill>
                      <a:srgbClr val="000000"/>
                    </a:solidFill>
                    <a:latin typeface="Bookman Old Style" pitchFamily="18" charset="0"/>
                  </a:rPr>
                  <a:t>y</a:t>
                </a:r>
              </a:p>
            </p:txBody>
          </p:sp>
          <p:sp>
            <p:nvSpPr>
              <p:cNvPr id="29" name="正方形/長方形 28">
                <a:extLst>
                  <a:ext uri="{FF2B5EF4-FFF2-40B4-BE49-F238E27FC236}">
                    <a16:creationId xmlns:a16="http://schemas.microsoft.com/office/drawing/2014/main" id="{17586450-F412-43E3-9203-986A2E0BB374}"/>
                  </a:ext>
                </a:extLst>
              </p:cNvPr>
              <p:cNvSpPr/>
              <p:nvPr/>
            </p:nvSpPr>
            <p:spPr>
              <a:xfrm>
                <a:off x="7864620" y="4080474"/>
                <a:ext cx="378630" cy="523220"/>
              </a:xfrm>
              <a:prstGeom prst="rect">
                <a:avLst/>
              </a:prstGeom>
              <a:solidFill>
                <a:schemeClr val="bg1"/>
              </a:solidFill>
            </p:spPr>
            <p:txBody>
              <a:bodyPr wrap="none">
                <a:spAutoFit/>
              </a:bodyPr>
              <a:lstStyle/>
              <a:p>
                <a:pPr>
                  <a:spcBef>
                    <a:spcPct val="0"/>
                  </a:spcBef>
                </a:pPr>
                <a:r>
                  <a:rPr lang="en-US" altLang="ja-JP" i="1" dirty="0">
                    <a:solidFill>
                      <a:srgbClr val="000000"/>
                    </a:solidFill>
                    <a:latin typeface="Bookman Old Style" pitchFamily="18" charset="0"/>
                  </a:rPr>
                  <a:t>x</a:t>
                </a:r>
                <a:endParaRPr lang="ja-JP" altLang="en-US" dirty="0">
                  <a:solidFill>
                    <a:srgbClr val="000000"/>
                  </a:solidFill>
                  <a:latin typeface="Bookman Old Style" pitchFamily="18" charset="0"/>
                </a:endParaRPr>
              </a:p>
            </p:txBody>
          </p:sp>
          <p:sp>
            <p:nvSpPr>
              <p:cNvPr id="30" name="Rectangle 115">
                <a:extLst>
                  <a:ext uri="{FF2B5EF4-FFF2-40B4-BE49-F238E27FC236}">
                    <a16:creationId xmlns:a16="http://schemas.microsoft.com/office/drawing/2014/main" id="{CF5DD801-6BE0-4ECA-8373-A5916AC4351E}"/>
                  </a:ext>
                </a:extLst>
              </p:cNvPr>
              <p:cNvSpPr>
                <a:spLocks noChangeArrowheads="1"/>
              </p:cNvSpPr>
              <p:nvPr/>
            </p:nvSpPr>
            <p:spPr bwMode="auto">
              <a:xfrm>
                <a:off x="6217208" y="4531660"/>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en-US" altLang="ja-JP" dirty="0">
                    <a:solidFill>
                      <a:srgbClr val="000000"/>
                    </a:solidFill>
                    <a:cs typeface="Times New Roman" panose="02020603050405020304" pitchFamily="18" charset="0"/>
                  </a:rPr>
                  <a:t>0</a:t>
                </a:r>
              </a:p>
            </p:txBody>
          </p:sp>
        </p:grpSp>
        <p:sp>
          <p:nvSpPr>
            <p:cNvPr id="31" name="正方形/長方形 30">
              <a:extLst>
                <a:ext uri="{FF2B5EF4-FFF2-40B4-BE49-F238E27FC236}">
                  <a16:creationId xmlns:a16="http://schemas.microsoft.com/office/drawing/2014/main" id="{D4ADDB63-F717-4ED8-A79F-90BA63513926}"/>
                </a:ext>
              </a:extLst>
            </p:cNvPr>
            <p:cNvSpPr/>
            <p:nvPr/>
          </p:nvSpPr>
          <p:spPr>
            <a:xfrm>
              <a:off x="8401622" y="2202417"/>
              <a:ext cx="399468" cy="523220"/>
            </a:xfrm>
            <a:prstGeom prst="rect">
              <a:avLst/>
            </a:prstGeom>
            <a:noFill/>
          </p:spPr>
          <p:txBody>
            <a:bodyPr wrap="none">
              <a:spAutoFit/>
            </a:bodyPr>
            <a:lstStyle/>
            <a:p>
              <a:pPr>
                <a:spcBef>
                  <a:spcPct val="0"/>
                </a:spcBef>
              </a:pPr>
              <a:r>
                <a:rPr lang="en-US" altLang="ja-JP" i="1" dirty="0">
                  <a:solidFill>
                    <a:srgbClr val="000000"/>
                  </a:solidFill>
                  <a:latin typeface="Bookman Old Style" pitchFamily="18" charset="0"/>
                </a:rPr>
                <a:t>b</a:t>
              </a:r>
              <a:endParaRPr lang="ja-JP" altLang="en-US" dirty="0">
                <a:solidFill>
                  <a:srgbClr val="000000"/>
                </a:solidFill>
                <a:latin typeface="Bookman Old Style" pitchFamily="18" charset="0"/>
              </a:endParaRPr>
            </a:p>
          </p:txBody>
        </p:sp>
        <p:sp>
          <p:nvSpPr>
            <p:cNvPr id="32" name="正方形/長方形 31">
              <a:extLst>
                <a:ext uri="{FF2B5EF4-FFF2-40B4-BE49-F238E27FC236}">
                  <a16:creationId xmlns:a16="http://schemas.microsoft.com/office/drawing/2014/main" id="{EFF15489-F2DB-48A9-833C-53F4B71B9BC0}"/>
                </a:ext>
              </a:extLst>
            </p:cNvPr>
            <p:cNvSpPr/>
            <p:nvPr/>
          </p:nvSpPr>
          <p:spPr>
            <a:xfrm>
              <a:off x="6696026" y="3357860"/>
              <a:ext cx="596638" cy="523220"/>
            </a:xfrm>
            <a:prstGeom prst="rect">
              <a:avLst/>
            </a:prstGeom>
            <a:noFill/>
          </p:spPr>
          <p:txBody>
            <a:bodyPr wrap="none">
              <a:spAutoFit/>
            </a:bodyPr>
            <a:lstStyle/>
            <a:p>
              <a:pPr>
                <a:spcBef>
                  <a:spcPct val="0"/>
                </a:spcBef>
              </a:pPr>
              <a:r>
                <a:rPr lang="en-US" altLang="ja-JP" dirty="0">
                  <a:solidFill>
                    <a:srgbClr val="000000"/>
                  </a:solidFill>
                  <a:latin typeface="Symbol" panose="05050102010706020507" pitchFamily="18" charset="2"/>
                </a:rPr>
                <a:t>-</a:t>
              </a:r>
              <a:r>
                <a:rPr lang="en-US" altLang="ja-JP" i="1" dirty="0">
                  <a:solidFill>
                    <a:srgbClr val="000000"/>
                  </a:solidFill>
                  <a:latin typeface="Bookman Old Style" pitchFamily="18" charset="0"/>
                </a:rPr>
                <a:t>b</a:t>
              </a:r>
              <a:endParaRPr lang="ja-JP" altLang="en-US" dirty="0">
                <a:solidFill>
                  <a:srgbClr val="000000"/>
                </a:solidFill>
                <a:latin typeface="Bookman Old Style" pitchFamily="18" charset="0"/>
              </a:endParaRPr>
            </a:p>
          </p:txBody>
        </p:sp>
        <p:sp>
          <p:nvSpPr>
            <p:cNvPr id="33" name="正方形/長方形 32">
              <a:extLst>
                <a:ext uri="{FF2B5EF4-FFF2-40B4-BE49-F238E27FC236}">
                  <a16:creationId xmlns:a16="http://schemas.microsoft.com/office/drawing/2014/main" id="{779CE89E-D37D-469F-A8C1-294B8F1269B0}"/>
                </a:ext>
              </a:extLst>
            </p:cNvPr>
            <p:cNvSpPr/>
            <p:nvPr/>
          </p:nvSpPr>
          <p:spPr>
            <a:xfrm>
              <a:off x="6841764" y="602218"/>
              <a:ext cx="399468" cy="523220"/>
            </a:xfrm>
            <a:prstGeom prst="rect">
              <a:avLst/>
            </a:prstGeom>
            <a:noFill/>
          </p:spPr>
          <p:txBody>
            <a:bodyPr wrap="none">
              <a:spAutoFit/>
            </a:bodyPr>
            <a:lstStyle/>
            <a:p>
              <a:pPr>
                <a:spcBef>
                  <a:spcPct val="0"/>
                </a:spcBef>
              </a:pPr>
              <a:r>
                <a:rPr lang="en-US" altLang="ja-JP" i="1" dirty="0">
                  <a:solidFill>
                    <a:srgbClr val="000000"/>
                  </a:solidFill>
                  <a:latin typeface="Bookman Old Style" pitchFamily="18" charset="0"/>
                </a:rPr>
                <a:t>b</a:t>
              </a:r>
            </a:p>
          </p:txBody>
        </p:sp>
        <p:sp>
          <p:nvSpPr>
            <p:cNvPr id="34" name="正方形/長方形 33">
              <a:extLst>
                <a:ext uri="{FF2B5EF4-FFF2-40B4-BE49-F238E27FC236}">
                  <a16:creationId xmlns:a16="http://schemas.microsoft.com/office/drawing/2014/main" id="{E1FE420B-6CD6-41BA-ACDD-BD3167543CB8}"/>
                </a:ext>
              </a:extLst>
            </p:cNvPr>
            <p:cNvSpPr/>
            <p:nvPr/>
          </p:nvSpPr>
          <p:spPr>
            <a:xfrm>
              <a:off x="5550846" y="2242760"/>
              <a:ext cx="596638" cy="523220"/>
            </a:xfrm>
            <a:prstGeom prst="rect">
              <a:avLst/>
            </a:prstGeom>
            <a:noFill/>
          </p:spPr>
          <p:txBody>
            <a:bodyPr wrap="none">
              <a:spAutoFit/>
            </a:bodyPr>
            <a:lstStyle/>
            <a:p>
              <a:pPr>
                <a:spcBef>
                  <a:spcPct val="0"/>
                </a:spcBef>
              </a:pPr>
              <a:r>
                <a:rPr lang="en-US" altLang="ja-JP" dirty="0">
                  <a:solidFill>
                    <a:srgbClr val="000000"/>
                  </a:solidFill>
                  <a:latin typeface="Symbol" panose="05050102010706020507" pitchFamily="18" charset="2"/>
                </a:rPr>
                <a:t>-</a:t>
              </a:r>
              <a:r>
                <a:rPr lang="en-US" altLang="ja-JP" i="1" dirty="0">
                  <a:solidFill>
                    <a:srgbClr val="000000"/>
                  </a:solidFill>
                  <a:latin typeface="Bookman Old Style" pitchFamily="18" charset="0"/>
                </a:rPr>
                <a:t>b</a:t>
              </a:r>
              <a:endParaRPr lang="ja-JP" altLang="en-US" dirty="0">
                <a:solidFill>
                  <a:srgbClr val="000000"/>
                </a:solidFill>
                <a:latin typeface="Bookman Old Style" pitchFamily="18" charset="0"/>
              </a:endParaRPr>
            </a:p>
          </p:txBody>
        </p:sp>
        <p:sp>
          <p:nvSpPr>
            <p:cNvPr id="35" name="円弧 34">
              <a:extLst>
                <a:ext uri="{FF2B5EF4-FFF2-40B4-BE49-F238E27FC236}">
                  <a16:creationId xmlns:a16="http://schemas.microsoft.com/office/drawing/2014/main" id="{8FCF309E-D5BB-442B-A7BE-DEC3AFA81EFD}"/>
                </a:ext>
              </a:extLst>
            </p:cNvPr>
            <p:cNvSpPr/>
            <p:nvPr/>
          </p:nvSpPr>
          <p:spPr bwMode="auto">
            <a:xfrm>
              <a:off x="6142945" y="1125042"/>
              <a:ext cx="2326342" cy="2326340"/>
            </a:xfrm>
            <a:prstGeom prst="arc">
              <a:avLst>
                <a:gd name="adj1" fmla="val 99987"/>
                <a:gd name="adj2" fmla="val 36924"/>
              </a:avLst>
            </a:prstGeom>
            <a:noFill/>
            <a:ln w="28575">
              <a:solidFill>
                <a:schemeClr val="tx1"/>
              </a:solidFill>
              <a:round/>
              <a:headEnd type="none" w="med" len="med"/>
              <a:tailEnd type="none" w="med" len="med"/>
            </a:ln>
          </p:spPr>
          <p:txBody>
            <a:bodyPr wrap="square" anchor="ctr">
              <a:noAutofit/>
            </a:bodyPr>
            <a:lstStyle/>
            <a:p>
              <a:pPr>
                <a:spcBef>
                  <a:spcPct val="0"/>
                </a:spcBef>
              </a:pPr>
              <a:endParaRPr lang="ja-JP" altLang="en-US">
                <a:solidFill>
                  <a:srgbClr val="000000"/>
                </a:solidFill>
                <a:latin typeface="Bookman Old Style" pitchFamily="18" charset="0"/>
              </a:endParaRPr>
            </a:p>
          </p:txBody>
        </p:sp>
        <p:sp>
          <p:nvSpPr>
            <p:cNvPr id="36" name="円弧 35">
              <a:extLst>
                <a:ext uri="{FF2B5EF4-FFF2-40B4-BE49-F238E27FC236}">
                  <a16:creationId xmlns:a16="http://schemas.microsoft.com/office/drawing/2014/main" id="{26DBBF0F-BBCD-49F2-9990-BE45B585A10A}"/>
                </a:ext>
              </a:extLst>
            </p:cNvPr>
            <p:cNvSpPr/>
            <p:nvPr/>
          </p:nvSpPr>
          <p:spPr bwMode="auto">
            <a:xfrm>
              <a:off x="6131182" y="1134084"/>
              <a:ext cx="2326342" cy="2326340"/>
            </a:xfrm>
            <a:prstGeom prst="arc">
              <a:avLst>
                <a:gd name="adj1" fmla="val 16762268"/>
                <a:gd name="adj2" fmla="val 36924"/>
              </a:avLst>
            </a:prstGeom>
            <a:noFill/>
            <a:ln w="57150">
              <a:solidFill>
                <a:srgbClr val="3399FF"/>
              </a:solidFill>
              <a:round/>
              <a:headEnd type="arrow" w="med" len="med"/>
              <a:tailEnd type="none" w="med" len="med"/>
            </a:ln>
          </p:spPr>
          <p:txBody>
            <a:bodyPr wrap="square" anchor="ctr">
              <a:noAutofit/>
            </a:bodyPr>
            <a:lstStyle/>
            <a:p>
              <a:pPr>
                <a:spcBef>
                  <a:spcPct val="0"/>
                </a:spcBef>
              </a:pPr>
              <a:endParaRPr lang="ja-JP" altLang="en-US">
                <a:solidFill>
                  <a:srgbClr val="000000"/>
                </a:solidFill>
                <a:latin typeface="Bookman Old Style" pitchFamily="18" charset="0"/>
              </a:endParaRPr>
            </a:p>
          </p:txBody>
        </p:sp>
        <p:sp>
          <p:nvSpPr>
            <p:cNvPr id="37" name="楕円 36">
              <a:extLst>
                <a:ext uri="{FF2B5EF4-FFF2-40B4-BE49-F238E27FC236}">
                  <a16:creationId xmlns:a16="http://schemas.microsoft.com/office/drawing/2014/main" id="{4BA1D50C-68CE-43ED-BAD2-6AB07F04C5AB}"/>
                </a:ext>
              </a:extLst>
            </p:cNvPr>
            <p:cNvSpPr/>
            <p:nvPr/>
          </p:nvSpPr>
          <p:spPr bwMode="auto">
            <a:xfrm>
              <a:off x="8336432" y="2170339"/>
              <a:ext cx="261892" cy="261610"/>
            </a:xfrm>
            <a:prstGeom prst="ellipse">
              <a:avLst/>
            </a:prstGeom>
            <a:solidFill>
              <a:srgbClr val="3399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Bookman Old Style" pitchFamily="18" charset="0"/>
                <a:ea typeface="ＭＳ Ｐゴシック" pitchFamily="50" charset="-128"/>
              </a:endParaRPr>
            </a:p>
          </p:txBody>
        </p:sp>
        <p:sp>
          <p:nvSpPr>
            <p:cNvPr id="38" name="楕円 37">
              <a:extLst>
                <a:ext uri="{FF2B5EF4-FFF2-40B4-BE49-F238E27FC236}">
                  <a16:creationId xmlns:a16="http://schemas.microsoft.com/office/drawing/2014/main" id="{FC1CE92A-9253-4D7D-87A4-8F0DE0AB4FEE}"/>
                </a:ext>
              </a:extLst>
            </p:cNvPr>
            <p:cNvSpPr/>
            <p:nvPr/>
          </p:nvSpPr>
          <p:spPr bwMode="auto">
            <a:xfrm>
              <a:off x="7094692" y="943901"/>
              <a:ext cx="395944" cy="374702"/>
            </a:xfrm>
            <a:prstGeom prst="ellipse">
              <a:avLst/>
            </a:prstGeom>
            <a:solidFill>
              <a:srgbClr val="FF66C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Bookman Old Style" pitchFamily="18" charset="0"/>
                <a:ea typeface="ＭＳ Ｐゴシック" pitchFamily="50" charset="-128"/>
              </a:endParaRPr>
            </a:p>
          </p:txBody>
        </p:sp>
        <p:sp>
          <p:nvSpPr>
            <p:cNvPr id="39" name="正方形/長方形 38">
              <a:extLst>
                <a:ext uri="{FF2B5EF4-FFF2-40B4-BE49-F238E27FC236}">
                  <a16:creationId xmlns:a16="http://schemas.microsoft.com/office/drawing/2014/main" id="{6220B02F-7157-4003-8987-2B12F32CB812}"/>
                </a:ext>
              </a:extLst>
            </p:cNvPr>
            <p:cNvSpPr/>
            <p:nvPr/>
          </p:nvSpPr>
          <p:spPr>
            <a:xfrm>
              <a:off x="7882357" y="1819676"/>
              <a:ext cx="494046" cy="523220"/>
            </a:xfrm>
            <a:prstGeom prst="rect">
              <a:avLst/>
            </a:prstGeom>
            <a:noFill/>
          </p:spPr>
          <p:txBody>
            <a:bodyPr wrap="none">
              <a:spAutoFit/>
            </a:bodyPr>
            <a:lstStyle/>
            <a:p>
              <a:pPr>
                <a:spcBef>
                  <a:spcPct val="0"/>
                </a:spcBef>
              </a:pPr>
              <a:r>
                <a:rPr lang="en-US" altLang="ja-JP" i="1" dirty="0">
                  <a:solidFill>
                    <a:srgbClr val="000000"/>
                  </a:solidFill>
                  <a:latin typeface="Bookman Old Style" pitchFamily="18" charset="0"/>
                </a:rPr>
                <a:t>M</a:t>
              </a:r>
              <a:endParaRPr lang="ja-JP" altLang="en-US" dirty="0">
                <a:solidFill>
                  <a:srgbClr val="000000"/>
                </a:solidFill>
                <a:latin typeface="Bookman Old Style" pitchFamily="18" charset="0"/>
              </a:endParaRPr>
            </a:p>
          </p:txBody>
        </p:sp>
        <p:sp>
          <p:nvSpPr>
            <p:cNvPr id="40" name="正方形/長方形 39">
              <a:extLst>
                <a:ext uri="{FF2B5EF4-FFF2-40B4-BE49-F238E27FC236}">
                  <a16:creationId xmlns:a16="http://schemas.microsoft.com/office/drawing/2014/main" id="{66E983F1-85BF-4C2C-860E-F73C6E872632}"/>
                </a:ext>
              </a:extLst>
            </p:cNvPr>
            <p:cNvSpPr/>
            <p:nvPr/>
          </p:nvSpPr>
          <p:spPr>
            <a:xfrm>
              <a:off x="6577138" y="1272231"/>
              <a:ext cx="673582" cy="523220"/>
            </a:xfrm>
            <a:prstGeom prst="rect">
              <a:avLst/>
            </a:prstGeom>
            <a:noFill/>
          </p:spPr>
          <p:txBody>
            <a:bodyPr wrap="none">
              <a:spAutoFit/>
            </a:bodyPr>
            <a:lstStyle/>
            <a:p>
              <a:pPr>
                <a:spcBef>
                  <a:spcPct val="0"/>
                </a:spcBef>
              </a:pPr>
              <a:r>
                <a:rPr lang="en-US" altLang="ja-JP" dirty="0"/>
                <a:t>3</a:t>
              </a:r>
              <a:r>
                <a:rPr lang="en-US" altLang="ja-JP" i="1" dirty="0">
                  <a:solidFill>
                    <a:srgbClr val="000000"/>
                  </a:solidFill>
                  <a:latin typeface="Bookman Old Style" pitchFamily="18" charset="0"/>
                </a:rPr>
                <a:t>M</a:t>
              </a:r>
              <a:endParaRPr lang="ja-JP" altLang="en-US" dirty="0">
                <a:solidFill>
                  <a:srgbClr val="000000"/>
                </a:solidFill>
                <a:latin typeface="Bookman Old Style" pitchFamily="18" charset="0"/>
              </a:endParaRPr>
            </a:p>
          </p:txBody>
        </p:sp>
        <p:sp>
          <p:nvSpPr>
            <p:cNvPr id="41" name="正方形/長方形 40">
              <a:extLst>
                <a:ext uri="{FF2B5EF4-FFF2-40B4-BE49-F238E27FC236}">
                  <a16:creationId xmlns:a16="http://schemas.microsoft.com/office/drawing/2014/main" id="{C8967FD8-2AD2-47F2-B003-99987D4B9E7A}"/>
                </a:ext>
              </a:extLst>
            </p:cNvPr>
            <p:cNvSpPr/>
            <p:nvPr/>
          </p:nvSpPr>
          <p:spPr>
            <a:xfrm>
              <a:off x="8202467" y="1182984"/>
              <a:ext cx="357790" cy="523220"/>
            </a:xfrm>
            <a:prstGeom prst="rect">
              <a:avLst/>
            </a:prstGeom>
            <a:noFill/>
          </p:spPr>
          <p:txBody>
            <a:bodyPr wrap="none">
              <a:spAutoFit/>
            </a:bodyPr>
            <a:lstStyle/>
            <a:p>
              <a:pPr>
                <a:spcBef>
                  <a:spcPct val="0"/>
                </a:spcBef>
              </a:pPr>
              <a:r>
                <a:rPr lang="en-US" altLang="ja-JP" i="1" dirty="0">
                  <a:solidFill>
                    <a:srgbClr val="000000"/>
                  </a:solidFill>
                  <a:latin typeface="Bookman Old Style" pitchFamily="18" charset="0"/>
                </a:rPr>
                <a:t>c</a:t>
              </a:r>
              <a:endParaRPr lang="ja-JP" altLang="en-US" dirty="0">
                <a:solidFill>
                  <a:srgbClr val="000000"/>
                </a:solidFill>
                <a:latin typeface="Bookman Old Style" pitchFamily="18" charset="0"/>
              </a:endParaRPr>
            </a:p>
          </p:txBody>
        </p:sp>
      </p:grpSp>
      <p:sp>
        <p:nvSpPr>
          <p:cNvPr id="47" name="Rectangle 8">
            <a:extLst>
              <a:ext uri="{FF2B5EF4-FFF2-40B4-BE49-F238E27FC236}">
                <a16:creationId xmlns:a16="http://schemas.microsoft.com/office/drawing/2014/main" id="{9F42041A-A5DD-498D-A92A-515A3F660171}"/>
              </a:ext>
            </a:extLst>
          </p:cNvPr>
          <p:cNvSpPr>
            <a:spLocks noChangeArrowheads="1"/>
          </p:cNvSpPr>
          <p:nvPr/>
        </p:nvSpPr>
        <p:spPr bwMode="auto">
          <a:xfrm>
            <a:off x="0" y="2943254"/>
            <a:ext cx="34944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運動量保存の法則</a:t>
            </a:r>
            <a:endParaRPr lang="en-US" altLang="ja-JP" dirty="0"/>
          </a:p>
        </p:txBody>
      </p:sp>
      <p:sp>
        <p:nvSpPr>
          <p:cNvPr id="48" name="Rectangle 8">
            <a:extLst>
              <a:ext uri="{FF2B5EF4-FFF2-40B4-BE49-F238E27FC236}">
                <a16:creationId xmlns:a16="http://schemas.microsoft.com/office/drawing/2014/main" id="{C4371554-6709-4CC5-83AA-00D4859A317D}"/>
              </a:ext>
            </a:extLst>
          </p:cNvPr>
          <p:cNvSpPr>
            <a:spLocks noChangeArrowheads="1"/>
          </p:cNvSpPr>
          <p:nvPr/>
        </p:nvSpPr>
        <p:spPr bwMode="auto">
          <a:xfrm>
            <a:off x="3074" y="1004269"/>
            <a:ext cx="49395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衝突前の速度の</a:t>
            </a:r>
            <a:r>
              <a:rPr lang="en-US" altLang="ja-JP" i="1" dirty="0">
                <a:solidFill>
                  <a:srgbClr val="000000"/>
                </a:solidFill>
                <a:latin typeface="Bookman Old Style" pitchFamily="18" charset="0"/>
              </a:rPr>
              <a:t>x</a:t>
            </a:r>
            <a:r>
              <a:rPr lang="ja-JP" altLang="en-US" dirty="0"/>
              <a:t>成分は</a:t>
            </a:r>
            <a:endParaRPr lang="en-US" altLang="ja-JP" dirty="0"/>
          </a:p>
        </p:txBody>
      </p:sp>
      <p:sp>
        <p:nvSpPr>
          <p:cNvPr id="49" name="Rectangle 145">
            <a:extLst>
              <a:ext uri="{FF2B5EF4-FFF2-40B4-BE49-F238E27FC236}">
                <a16:creationId xmlns:a16="http://schemas.microsoft.com/office/drawing/2014/main" id="{4A3C0965-AD2E-4FEC-9C33-6EEBBAFB9E75}"/>
              </a:ext>
            </a:extLst>
          </p:cNvPr>
          <p:cNvSpPr>
            <a:spLocks noChangeArrowheads="1"/>
          </p:cNvSpPr>
          <p:nvPr/>
        </p:nvSpPr>
        <p:spPr bwMode="auto">
          <a:xfrm>
            <a:off x="1457173" y="1482161"/>
            <a:ext cx="1048547"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a:solidFill>
                <a:srgbClr val="000000"/>
              </a:solidFill>
              <a:latin typeface="Bookman Old Style" pitchFamily="18" charset="0"/>
            </a:endParaRPr>
          </a:p>
        </p:txBody>
      </p:sp>
      <p:sp>
        <p:nvSpPr>
          <p:cNvPr id="50" name="正方形/長方形 49">
            <a:extLst>
              <a:ext uri="{FF2B5EF4-FFF2-40B4-BE49-F238E27FC236}">
                <a16:creationId xmlns:a16="http://schemas.microsoft.com/office/drawing/2014/main" id="{99834BCA-3554-4CEB-8119-F950B1932102}"/>
              </a:ext>
            </a:extLst>
          </p:cNvPr>
          <p:cNvSpPr/>
          <p:nvPr/>
        </p:nvSpPr>
        <p:spPr>
          <a:xfrm>
            <a:off x="1852682" y="1454568"/>
            <a:ext cx="404222" cy="523220"/>
          </a:xfrm>
          <a:prstGeom prst="rect">
            <a:avLst/>
          </a:prstGeom>
          <a:noFill/>
        </p:spPr>
        <p:txBody>
          <a:bodyPr wrap="square">
            <a:spAutoFit/>
          </a:bodyPr>
          <a:lstStyle/>
          <a:p>
            <a:pPr>
              <a:spcBef>
                <a:spcPct val="0"/>
              </a:spcBef>
            </a:pPr>
            <a:r>
              <a:rPr lang="en-US" altLang="ja-JP" i="1" dirty="0">
                <a:solidFill>
                  <a:srgbClr val="000000"/>
                </a:solidFill>
                <a:latin typeface="Bookman Old Style" pitchFamily="18" charset="0"/>
              </a:rPr>
              <a:t>c</a:t>
            </a:r>
            <a:endParaRPr lang="ja-JP" altLang="en-US" dirty="0">
              <a:solidFill>
                <a:srgbClr val="000000"/>
              </a:solidFill>
              <a:latin typeface="Bookman Old Style" pitchFamily="18" charset="0"/>
            </a:endParaRPr>
          </a:p>
        </p:txBody>
      </p:sp>
      <p:sp>
        <p:nvSpPr>
          <p:cNvPr id="51" name="正方形/長方形 50">
            <a:extLst>
              <a:ext uri="{FF2B5EF4-FFF2-40B4-BE49-F238E27FC236}">
                <a16:creationId xmlns:a16="http://schemas.microsoft.com/office/drawing/2014/main" id="{AA671CAF-BE7F-407C-8F62-C71FFC4199CC}"/>
              </a:ext>
            </a:extLst>
          </p:cNvPr>
          <p:cNvSpPr/>
          <p:nvPr/>
        </p:nvSpPr>
        <p:spPr>
          <a:xfrm>
            <a:off x="1570015" y="1435741"/>
            <a:ext cx="381836" cy="523220"/>
          </a:xfrm>
          <a:prstGeom prst="rect">
            <a:avLst/>
          </a:prstGeom>
          <a:noFill/>
        </p:spPr>
        <p:txBody>
          <a:bodyPr wrap="none">
            <a:spAutoFit/>
          </a:bodyPr>
          <a:lstStyle/>
          <a:p>
            <a:pPr>
              <a:spcBef>
                <a:spcPct val="0"/>
              </a:spcBef>
            </a:pPr>
            <a:r>
              <a:rPr lang="en-US" altLang="ja-JP" dirty="0">
                <a:solidFill>
                  <a:srgbClr val="FF66CC"/>
                </a:solidFill>
                <a:latin typeface="Symbol" panose="05050102010706020507" pitchFamily="18" charset="2"/>
              </a:rPr>
              <a:t>-</a:t>
            </a:r>
            <a:endParaRPr lang="ja-JP" altLang="en-US" dirty="0">
              <a:solidFill>
                <a:srgbClr val="FF66CC"/>
              </a:solidFill>
              <a:latin typeface="Symbol" panose="05050102010706020507" pitchFamily="18" charset="2"/>
            </a:endParaRPr>
          </a:p>
        </p:txBody>
      </p:sp>
      <p:sp>
        <p:nvSpPr>
          <p:cNvPr id="53" name="Rectangle 8">
            <a:extLst>
              <a:ext uri="{FF2B5EF4-FFF2-40B4-BE49-F238E27FC236}">
                <a16:creationId xmlns:a16="http://schemas.microsoft.com/office/drawing/2014/main" id="{CC0B65EB-E4AD-4BCE-B988-79EF972B23F5}"/>
              </a:ext>
            </a:extLst>
          </p:cNvPr>
          <p:cNvSpPr>
            <a:spLocks noChangeArrowheads="1"/>
          </p:cNvSpPr>
          <p:nvPr/>
        </p:nvSpPr>
        <p:spPr bwMode="auto">
          <a:xfrm>
            <a:off x="363754" y="1442545"/>
            <a:ext cx="25535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物体</a:t>
            </a:r>
            <a:r>
              <a:rPr lang="en-US" altLang="ja-JP" dirty="0"/>
              <a:t>1</a:t>
            </a:r>
          </a:p>
        </p:txBody>
      </p:sp>
      <p:sp>
        <p:nvSpPr>
          <p:cNvPr id="58" name="Rectangle 145">
            <a:extLst>
              <a:ext uri="{FF2B5EF4-FFF2-40B4-BE49-F238E27FC236}">
                <a16:creationId xmlns:a16="http://schemas.microsoft.com/office/drawing/2014/main" id="{170A73DA-0202-4C3D-A583-16ABA9E6CEB2}"/>
              </a:ext>
            </a:extLst>
          </p:cNvPr>
          <p:cNvSpPr>
            <a:spLocks noChangeArrowheads="1"/>
          </p:cNvSpPr>
          <p:nvPr/>
        </p:nvSpPr>
        <p:spPr bwMode="auto">
          <a:xfrm>
            <a:off x="3934229" y="1491687"/>
            <a:ext cx="1048547"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a:solidFill>
                <a:srgbClr val="000000"/>
              </a:solidFill>
              <a:latin typeface="Bookman Old Style" pitchFamily="18" charset="0"/>
            </a:endParaRPr>
          </a:p>
        </p:txBody>
      </p:sp>
      <p:sp>
        <p:nvSpPr>
          <p:cNvPr id="59" name="正方形/長方形 58">
            <a:extLst>
              <a:ext uri="{FF2B5EF4-FFF2-40B4-BE49-F238E27FC236}">
                <a16:creationId xmlns:a16="http://schemas.microsoft.com/office/drawing/2014/main" id="{4E0AE083-7370-40B2-9A79-D59F9B616B36}"/>
              </a:ext>
            </a:extLst>
          </p:cNvPr>
          <p:cNvSpPr/>
          <p:nvPr/>
        </p:nvSpPr>
        <p:spPr>
          <a:xfrm>
            <a:off x="4274207" y="1491774"/>
            <a:ext cx="404222" cy="523220"/>
          </a:xfrm>
          <a:prstGeom prst="rect">
            <a:avLst/>
          </a:prstGeom>
          <a:noFill/>
        </p:spPr>
        <p:txBody>
          <a:bodyPr wrap="square">
            <a:spAutoFit/>
          </a:bodyPr>
          <a:lstStyle/>
          <a:p>
            <a:pPr>
              <a:spcBef>
                <a:spcPct val="0"/>
              </a:spcBef>
            </a:pPr>
            <a:r>
              <a:rPr lang="en-US" altLang="ja-JP" dirty="0">
                <a:solidFill>
                  <a:srgbClr val="000000"/>
                </a:solidFill>
                <a:cs typeface="Times New Roman" panose="02020603050405020304" pitchFamily="18" charset="0"/>
              </a:rPr>
              <a:t>0</a:t>
            </a:r>
            <a:endParaRPr lang="ja-JP" altLang="en-US" dirty="0">
              <a:solidFill>
                <a:srgbClr val="000000"/>
              </a:solidFill>
              <a:latin typeface="Bookman Old Style" pitchFamily="18" charset="0"/>
            </a:endParaRPr>
          </a:p>
        </p:txBody>
      </p:sp>
      <p:sp>
        <p:nvSpPr>
          <p:cNvPr id="62" name="Rectangle 8">
            <a:extLst>
              <a:ext uri="{FF2B5EF4-FFF2-40B4-BE49-F238E27FC236}">
                <a16:creationId xmlns:a16="http://schemas.microsoft.com/office/drawing/2014/main" id="{A4491784-B17B-483C-A9CA-219BDA6FCDA9}"/>
              </a:ext>
            </a:extLst>
          </p:cNvPr>
          <p:cNvSpPr>
            <a:spLocks noChangeArrowheads="1"/>
          </p:cNvSpPr>
          <p:nvPr/>
        </p:nvSpPr>
        <p:spPr bwMode="auto">
          <a:xfrm>
            <a:off x="2840810" y="1452071"/>
            <a:ext cx="25535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物体</a:t>
            </a:r>
            <a:r>
              <a:rPr lang="en-US" altLang="ja-JP" dirty="0"/>
              <a:t>2</a:t>
            </a:r>
          </a:p>
        </p:txBody>
      </p:sp>
      <p:sp>
        <p:nvSpPr>
          <p:cNvPr id="63" name="Rectangle 8">
            <a:extLst>
              <a:ext uri="{FF2B5EF4-FFF2-40B4-BE49-F238E27FC236}">
                <a16:creationId xmlns:a16="http://schemas.microsoft.com/office/drawing/2014/main" id="{ABCBE4BF-53A1-4053-BA1B-FA495A83E7D0}"/>
              </a:ext>
            </a:extLst>
          </p:cNvPr>
          <p:cNvSpPr>
            <a:spLocks noChangeArrowheads="1"/>
          </p:cNvSpPr>
          <p:nvPr/>
        </p:nvSpPr>
        <p:spPr bwMode="auto">
          <a:xfrm>
            <a:off x="-18984" y="1994364"/>
            <a:ext cx="558624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衝突後の物体</a:t>
            </a:r>
            <a:r>
              <a:rPr lang="en-US" altLang="ja-JP" dirty="0"/>
              <a:t>1, 2</a:t>
            </a:r>
            <a:r>
              <a:rPr lang="ja-JP" altLang="en-US" dirty="0"/>
              <a:t>の速度の</a:t>
            </a:r>
            <a:r>
              <a:rPr lang="en-US" altLang="ja-JP" i="1" dirty="0">
                <a:solidFill>
                  <a:srgbClr val="000000"/>
                </a:solidFill>
                <a:latin typeface="Bookman Old Style" pitchFamily="18" charset="0"/>
              </a:rPr>
              <a:t>x</a:t>
            </a:r>
            <a:r>
              <a:rPr lang="ja-JP" altLang="en-US" dirty="0"/>
              <a:t>成分を　　</a:t>
            </a:r>
            <a:endParaRPr lang="en-US" altLang="ja-JP" dirty="0"/>
          </a:p>
          <a:p>
            <a:pPr>
              <a:spcBef>
                <a:spcPct val="0"/>
              </a:spcBef>
            </a:pPr>
            <a:r>
              <a:rPr lang="ja-JP" altLang="en-US" dirty="0"/>
              <a:t>　　　それぞれ</a:t>
            </a:r>
            <a:r>
              <a:rPr lang="en-US" altLang="ja-JP" i="1" dirty="0">
                <a:solidFill>
                  <a:srgbClr val="000000"/>
                </a:solidFill>
                <a:latin typeface="Bookman Old Style" pitchFamily="18" charset="0"/>
              </a:rPr>
              <a:t>v</a:t>
            </a:r>
            <a:r>
              <a:rPr lang="en-US" altLang="ja-JP" baseline="-25000" dirty="0"/>
              <a:t>1</a:t>
            </a:r>
            <a:r>
              <a:rPr lang="en-US" altLang="ja-JP" dirty="0"/>
              <a:t>,</a:t>
            </a:r>
            <a:r>
              <a:rPr lang="en-US" altLang="ja-JP" i="1" dirty="0">
                <a:solidFill>
                  <a:srgbClr val="000000"/>
                </a:solidFill>
                <a:latin typeface="Bookman Old Style" pitchFamily="18" charset="0"/>
              </a:rPr>
              <a:t> v</a:t>
            </a:r>
            <a:r>
              <a:rPr lang="en-US" altLang="ja-JP" baseline="-25000" dirty="0"/>
              <a:t>2</a:t>
            </a:r>
            <a:r>
              <a:rPr lang="ja-JP" altLang="en-US" dirty="0"/>
              <a:t>とする。</a:t>
            </a:r>
            <a:endParaRPr lang="en-US" altLang="ja-JP" baseline="-25000" dirty="0"/>
          </a:p>
        </p:txBody>
      </p:sp>
      <p:grpSp>
        <p:nvGrpSpPr>
          <p:cNvPr id="2" name="グループ化 1">
            <a:extLst>
              <a:ext uri="{FF2B5EF4-FFF2-40B4-BE49-F238E27FC236}">
                <a16:creationId xmlns:a16="http://schemas.microsoft.com/office/drawing/2014/main" id="{CB8F5BD7-C883-4A32-B58A-D3594574F082}"/>
              </a:ext>
            </a:extLst>
          </p:cNvPr>
          <p:cNvGrpSpPr/>
          <p:nvPr/>
        </p:nvGrpSpPr>
        <p:grpSpPr>
          <a:xfrm>
            <a:off x="6575428" y="-24509"/>
            <a:ext cx="2568572" cy="565675"/>
            <a:chOff x="6575428" y="-24509"/>
            <a:chExt cx="2568572" cy="565675"/>
          </a:xfrm>
        </p:grpSpPr>
        <p:sp>
          <p:nvSpPr>
            <p:cNvPr id="76" name="Rectangle 46">
              <a:extLst>
                <a:ext uri="{FF2B5EF4-FFF2-40B4-BE49-F238E27FC236}">
                  <a16:creationId xmlns:a16="http://schemas.microsoft.com/office/drawing/2014/main" id="{46577962-BE65-42DC-B8FE-720B85A7F3FC}"/>
                </a:ext>
              </a:extLst>
            </p:cNvPr>
            <p:cNvSpPr>
              <a:spLocks noChangeArrowheads="1"/>
            </p:cNvSpPr>
            <p:nvPr/>
          </p:nvSpPr>
          <p:spPr bwMode="auto">
            <a:xfrm>
              <a:off x="6575428" y="0"/>
              <a:ext cx="2558035" cy="475122"/>
            </a:xfrm>
            <a:prstGeom prst="rect">
              <a:avLst/>
            </a:prstGeom>
            <a:solidFill>
              <a:srgbClr val="FFF0DC"/>
            </a:solidFill>
            <a:ln w="9525">
              <a:solidFill>
                <a:srgbClr val="FFC000"/>
              </a:solidFill>
              <a:miter lim="800000"/>
              <a:headEnd/>
              <a:tailEnd/>
            </a:ln>
            <a:effectLst>
              <a:outerShdw blurRad="50800" dist="38100" dir="8100000" algn="tr" rotWithShape="0">
                <a:prstClr val="black">
                  <a:alpha val="40000"/>
                </a:prstClr>
              </a:outerShdw>
            </a:effectLst>
          </p:spPr>
          <p:txBody>
            <a:bodyPr wrap="none" anchor="ctr"/>
            <a:lstStyle/>
            <a:p>
              <a:pPr algn="ctr"/>
              <a:endParaRPr lang="ja-JP" altLang="en-US" sz="3200" b="1">
                <a:solidFill>
                  <a:srgbClr val="C00000"/>
                </a:solidFill>
              </a:endParaRPr>
            </a:p>
          </p:txBody>
        </p:sp>
        <p:sp>
          <p:nvSpPr>
            <p:cNvPr id="77" name="Rectangle 8">
              <a:extLst>
                <a:ext uri="{FF2B5EF4-FFF2-40B4-BE49-F238E27FC236}">
                  <a16:creationId xmlns:a16="http://schemas.microsoft.com/office/drawing/2014/main" id="{3560F36A-DFE5-49F2-B849-C04A9FD63BC0}"/>
                </a:ext>
              </a:extLst>
            </p:cNvPr>
            <p:cNvSpPr>
              <a:spLocks noChangeArrowheads="1"/>
            </p:cNvSpPr>
            <p:nvPr/>
          </p:nvSpPr>
          <p:spPr bwMode="auto">
            <a:xfrm>
              <a:off x="6575429" y="-24509"/>
              <a:ext cx="16270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solidFill>
                    <a:srgbClr val="C00000"/>
                  </a:solidFill>
                </a:rPr>
                <a:t>反発係数</a:t>
              </a:r>
              <a:endParaRPr lang="en-US" altLang="ja-JP" dirty="0">
                <a:solidFill>
                  <a:srgbClr val="C00000"/>
                </a:solidFill>
              </a:endParaRPr>
            </a:p>
          </p:txBody>
        </p:sp>
        <p:sp>
          <p:nvSpPr>
            <p:cNvPr id="78" name="Rectangle 8">
              <a:extLst>
                <a:ext uri="{FF2B5EF4-FFF2-40B4-BE49-F238E27FC236}">
                  <a16:creationId xmlns:a16="http://schemas.microsoft.com/office/drawing/2014/main" id="{E7AE81DC-D5F4-44F4-8691-EAC9619FFFAF}"/>
                </a:ext>
              </a:extLst>
            </p:cNvPr>
            <p:cNvSpPr>
              <a:spLocks noChangeArrowheads="1"/>
            </p:cNvSpPr>
            <p:nvPr/>
          </p:nvSpPr>
          <p:spPr bwMode="auto">
            <a:xfrm>
              <a:off x="8302978" y="17946"/>
              <a:ext cx="8410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dirty="0"/>
                <a:t>0.60</a:t>
              </a:r>
            </a:p>
          </p:txBody>
        </p:sp>
      </p:grpSp>
    </p:spTree>
    <p:extLst>
      <p:ext uri="{BB962C8B-B14F-4D97-AF65-F5344CB8AC3E}">
        <p14:creationId xmlns:p14="http://schemas.microsoft.com/office/powerpoint/2010/main" val="335130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mph" presetSubtype="2" fill="hold" grpId="1" nodeType="clickEffect">
                                  <p:stCondLst>
                                    <p:cond delay="0"/>
                                  </p:stCondLst>
                                  <p:childTnLst>
                                    <p:animClr clrSpc="rgb" dir="cw">
                                      <p:cBhvr override="childStyle">
                                        <p:cTn id="36" dur="100" fill="hold"/>
                                        <p:tgtEl>
                                          <p:spTgt spid="51"/>
                                        </p:tgtEl>
                                        <p:attrNameLst>
                                          <p:attrName>style.color</p:attrName>
                                        </p:attrNameLst>
                                      </p:cBhvr>
                                      <p:to>
                                        <a:schemeClr val="tx1"/>
                                      </p:to>
                                    </p:animClr>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7" grpId="0"/>
      <p:bldP spid="48" grpId="0"/>
      <p:bldP spid="49" grpId="0" animBg="1"/>
      <p:bldP spid="50" grpId="0"/>
      <p:bldP spid="51" grpId="0"/>
      <p:bldP spid="51" grpId="1"/>
      <p:bldP spid="53" grpId="0"/>
      <p:bldP spid="58" grpId="0" animBg="1"/>
      <p:bldP spid="59" grpId="0"/>
      <p:bldP spid="62" grpId="0"/>
      <p:bldP spid="6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26325" y="546618"/>
            <a:ext cx="45983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衝突点付近では</a:t>
            </a:r>
            <a:r>
              <a:rPr lang="en-US" altLang="ja-JP" i="1" dirty="0">
                <a:solidFill>
                  <a:srgbClr val="000000"/>
                </a:solidFill>
                <a:latin typeface="Bookman Old Style" pitchFamily="18" charset="0"/>
              </a:rPr>
              <a:t>x</a:t>
            </a:r>
            <a:r>
              <a:rPr lang="ja-JP" altLang="en-US" dirty="0"/>
              <a:t>成分のみ</a:t>
            </a:r>
            <a:endParaRPr lang="en-US" altLang="ja-JP" dirty="0"/>
          </a:p>
        </p:txBody>
      </p:sp>
      <p:sp>
        <p:nvSpPr>
          <p:cNvPr id="88" name="Rectangle 8">
            <a:extLst>
              <a:ext uri="{FF2B5EF4-FFF2-40B4-BE49-F238E27FC236}">
                <a16:creationId xmlns:a16="http://schemas.microsoft.com/office/drawing/2014/main" id="{72E75D42-EA3D-4016-BC9B-0163FEC506B1}"/>
              </a:ext>
            </a:extLst>
          </p:cNvPr>
          <p:cNvSpPr>
            <a:spLocks noChangeArrowheads="1"/>
          </p:cNvSpPr>
          <p:nvPr/>
        </p:nvSpPr>
        <p:spPr bwMode="auto">
          <a:xfrm>
            <a:off x="0" y="21848"/>
            <a:ext cx="62100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dirty="0"/>
              <a:t>(1)</a:t>
            </a:r>
            <a:r>
              <a:rPr lang="ja-JP" altLang="en-US" dirty="0"/>
              <a:t>衝突直後の物体</a:t>
            </a:r>
            <a:r>
              <a:rPr lang="en-US" altLang="ja-JP" dirty="0"/>
              <a:t>1, 2</a:t>
            </a:r>
            <a:r>
              <a:rPr lang="ja-JP" altLang="en-US" dirty="0"/>
              <a:t>の速度を求めよ。</a:t>
            </a:r>
            <a:endParaRPr lang="en-US" altLang="ja-JP" dirty="0"/>
          </a:p>
        </p:txBody>
      </p:sp>
      <p:grpSp>
        <p:nvGrpSpPr>
          <p:cNvPr id="5" name="グループ化 4">
            <a:extLst>
              <a:ext uri="{FF2B5EF4-FFF2-40B4-BE49-F238E27FC236}">
                <a16:creationId xmlns:a16="http://schemas.microsoft.com/office/drawing/2014/main" id="{76A3F498-168C-4087-8C34-3A800D0A5DE8}"/>
              </a:ext>
            </a:extLst>
          </p:cNvPr>
          <p:cNvGrpSpPr/>
          <p:nvPr/>
        </p:nvGrpSpPr>
        <p:grpSpPr>
          <a:xfrm>
            <a:off x="5550846" y="413235"/>
            <a:ext cx="3417666" cy="3473137"/>
            <a:chOff x="5550846" y="407943"/>
            <a:chExt cx="3417666" cy="3473137"/>
          </a:xfrm>
        </p:grpSpPr>
        <p:grpSp>
          <p:nvGrpSpPr>
            <p:cNvPr id="25" name="グループ化 24">
              <a:extLst>
                <a:ext uri="{FF2B5EF4-FFF2-40B4-BE49-F238E27FC236}">
                  <a16:creationId xmlns:a16="http://schemas.microsoft.com/office/drawing/2014/main" id="{EEB2045B-2926-4101-AD5F-6B4AEAE79DC7}"/>
                </a:ext>
              </a:extLst>
            </p:cNvPr>
            <p:cNvGrpSpPr/>
            <p:nvPr/>
          </p:nvGrpSpPr>
          <p:grpSpPr>
            <a:xfrm>
              <a:off x="5821899" y="407943"/>
              <a:ext cx="3146613" cy="3388657"/>
              <a:chOff x="5096637" y="2716307"/>
              <a:chExt cx="3146613" cy="3388657"/>
            </a:xfrm>
          </p:grpSpPr>
          <p:cxnSp>
            <p:nvCxnSpPr>
              <p:cNvPr id="26" name="直線コネクタ 25">
                <a:extLst>
                  <a:ext uri="{FF2B5EF4-FFF2-40B4-BE49-F238E27FC236}">
                    <a16:creationId xmlns:a16="http://schemas.microsoft.com/office/drawing/2014/main" id="{334A4EF4-37CE-47D0-A6F9-11EEA4EBAAD2}"/>
                  </a:ext>
                </a:extLst>
              </p:cNvPr>
              <p:cNvCxnSpPr/>
              <p:nvPr/>
            </p:nvCxnSpPr>
            <p:spPr bwMode="auto">
              <a:xfrm>
                <a:off x="5096637" y="4610200"/>
                <a:ext cx="3050574" cy="0"/>
              </a:xfrm>
              <a:prstGeom prst="line">
                <a:avLst/>
              </a:prstGeom>
              <a:noFill/>
              <a:ln w="19050" cap="flat" cmpd="sng" algn="ctr">
                <a:solidFill>
                  <a:schemeClr val="tx1"/>
                </a:solidFill>
                <a:prstDash val="solid"/>
                <a:round/>
                <a:headEnd type="none" w="med" len="med"/>
                <a:tailEnd type="arrow" w="med" len="med"/>
              </a:ln>
              <a:effectLst/>
            </p:spPr>
          </p:cxnSp>
          <p:cxnSp>
            <p:nvCxnSpPr>
              <p:cNvPr id="27" name="直線コネクタ 26">
                <a:extLst>
                  <a:ext uri="{FF2B5EF4-FFF2-40B4-BE49-F238E27FC236}">
                    <a16:creationId xmlns:a16="http://schemas.microsoft.com/office/drawing/2014/main" id="{4F42CD82-3B5E-47F3-9FB1-D49B06904E36}"/>
                  </a:ext>
                </a:extLst>
              </p:cNvPr>
              <p:cNvCxnSpPr/>
              <p:nvPr/>
            </p:nvCxnSpPr>
            <p:spPr bwMode="auto">
              <a:xfrm flipV="1">
                <a:off x="6567402" y="2974866"/>
                <a:ext cx="0" cy="3130098"/>
              </a:xfrm>
              <a:prstGeom prst="line">
                <a:avLst/>
              </a:prstGeom>
              <a:noFill/>
              <a:ln w="19050" cap="flat" cmpd="sng" algn="ctr">
                <a:solidFill>
                  <a:schemeClr val="tx1"/>
                </a:solidFill>
                <a:prstDash val="solid"/>
                <a:round/>
                <a:headEnd type="none" w="med" len="med"/>
                <a:tailEnd type="arrow" w="med" len="med"/>
              </a:ln>
              <a:effectLst/>
            </p:spPr>
          </p:cxnSp>
          <p:sp>
            <p:nvSpPr>
              <p:cNvPr id="28" name="Rectangle 115">
                <a:extLst>
                  <a:ext uri="{FF2B5EF4-FFF2-40B4-BE49-F238E27FC236}">
                    <a16:creationId xmlns:a16="http://schemas.microsoft.com/office/drawing/2014/main" id="{E006EA81-ED66-4478-A6BB-331F923369F6}"/>
                  </a:ext>
                </a:extLst>
              </p:cNvPr>
              <p:cNvSpPr>
                <a:spLocks noChangeArrowheads="1"/>
              </p:cNvSpPr>
              <p:nvPr/>
            </p:nvSpPr>
            <p:spPr bwMode="auto">
              <a:xfrm>
                <a:off x="6593726" y="2716307"/>
                <a:ext cx="3994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en-US" altLang="ja-JP" i="1" dirty="0">
                    <a:solidFill>
                      <a:srgbClr val="000000"/>
                    </a:solidFill>
                    <a:latin typeface="Bookman Old Style" pitchFamily="18" charset="0"/>
                  </a:rPr>
                  <a:t>y</a:t>
                </a:r>
              </a:p>
            </p:txBody>
          </p:sp>
          <p:sp>
            <p:nvSpPr>
              <p:cNvPr id="29" name="正方形/長方形 28">
                <a:extLst>
                  <a:ext uri="{FF2B5EF4-FFF2-40B4-BE49-F238E27FC236}">
                    <a16:creationId xmlns:a16="http://schemas.microsoft.com/office/drawing/2014/main" id="{17586450-F412-43E3-9203-986A2E0BB374}"/>
                  </a:ext>
                </a:extLst>
              </p:cNvPr>
              <p:cNvSpPr/>
              <p:nvPr/>
            </p:nvSpPr>
            <p:spPr>
              <a:xfrm>
                <a:off x="7864620" y="4080474"/>
                <a:ext cx="378630" cy="523220"/>
              </a:xfrm>
              <a:prstGeom prst="rect">
                <a:avLst/>
              </a:prstGeom>
              <a:solidFill>
                <a:schemeClr val="bg1"/>
              </a:solidFill>
            </p:spPr>
            <p:txBody>
              <a:bodyPr wrap="none">
                <a:spAutoFit/>
              </a:bodyPr>
              <a:lstStyle/>
              <a:p>
                <a:pPr>
                  <a:spcBef>
                    <a:spcPct val="0"/>
                  </a:spcBef>
                </a:pPr>
                <a:r>
                  <a:rPr lang="en-US" altLang="ja-JP" i="1" dirty="0">
                    <a:solidFill>
                      <a:srgbClr val="000000"/>
                    </a:solidFill>
                    <a:latin typeface="Bookman Old Style" pitchFamily="18" charset="0"/>
                  </a:rPr>
                  <a:t>x</a:t>
                </a:r>
                <a:endParaRPr lang="ja-JP" altLang="en-US" dirty="0">
                  <a:solidFill>
                    <a:srgbClr val="000000"/>
                  </a:solidFill>
                  <a:latin typeface="Bookman Old Style" pitchFamily="18" charset="0"/>
                </a:endParaRPr>
              </a:p>
            </p:txBody>
          </p:sp>
          <p:sp>
            <p:nvSpPr>
              <p:cNvPr id="30" name="Rectangle 115">
                <a:extLst>
                  <a:ext uri="{FF2B5EF4-FFF2-40B4-BE49-F238E27FC236}">
                    <a16:creationId xmlns:a16="http://schemas.microsoft.com/office/drawing/2014/main" id="{CF5DD801-6BE0-4ECA-8373-A5916AC4351E}"/>
                  </a:ext>
                </a:extLst>
              </p:cNvPr>
              <p:cNvSpPr>
                <a:spLocks noChangeArrowheads="1"/>
              </p:cNvSpPr>
              <p:nvPr/>
            </p:nvSpPr>
            <p:spPr bwMode="auto">
              <a:xfrm>
                <a:off x="6217208" y="4531660"/>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en-US" altLang="ja-JP" dirty="0">
                    <a:solidFill>
                      <a:srgbClr val="000000"/>
                    </a:solidFill>
                    <a:cs typeface="Times New Roman" panose="02020603050405020304" pitchFamily="18" charset="0"/>
                  </a:rPr>
                  <a:t>0</a:t>
                </a:r>
              </a:p>
            </p:txBody>
          </p:sp>
        </p:grpSp>
        <p:sp>
          <p:nvSpPr>
            <p:cNvPr id="31" name="正方形/長方形 30">
              <a:extLst>
                <a:ext uri="{FF2B5EF4-FFF2-40B4-BE49-F238E27FC236}">
                  <a16:creationId xmlns:a16="http://schemas.microsoft.com/office/drawing/2014/main" id="{D4ADDB63-F717-4ED8-A79F-90BA63513926}"/>
                </a:ext>
              </a:extLst>
            </p:cNvPr>
            <p:cNvSpPr/>
            <p:nvPr/>
          </p:nvSpPr>
          <p:spPr>
            <a:xfrm>
              <a:off x="8401622" y="2202417"/>
              <a:ext cx="399468" cy="523220"/>
            </a:xfrm>
            <a:prstGeom prst="rect">
              <a:avLst/>
            </a:prstGeom>
            <a:noFill/>
          </p:spPr>
          <p:txBody>
            <a:bodyPr wrap="none">
              <a:spAutoFit/>
            </a:bodyPr>
            <a:lstStyle/>
            <a:p>
              <a:pPr>
                <a:spcBef>
                  <a:spcPct val="0"/>
                </a:spcBef>
              </a:pPr>
              <a:r>
                <a:rPr lang="en-US" altLang="ja-JP" i="1" dirty="0">
                  <a:solidFill>
                    <a:srgbClr val="000000"/>
                  </a:solidFill>
                  <a:latin typeface="Bookman Old Style" pitchFamily="18" charset="0"/>
                </a:rPr>
                <a:t>b</a:t>
              </a:r>
              <a:endParaRPr lang="ja-JP" altLang="en-US" dirty="0">
                <a:solidFill>
                  <a:srgbClr val="000000"/>
                </a:solidFill>
                <a:latin typeface="Bookman Old Style" pitchFamily="18" charset="0"/>
              </a:endParaRPr>
            </a:p>
          </p:txBody>
        </p:sp>
        <p:sp>
          <p:nvSpPr>
            <p:cNvPr id="32" name="正方形/長方形 31">
              <a:extLst>
                <a:ext uri="{FF2B5EF4-FFF2-40B4-BE49-F238E27FC236}">
                  <a16:creationId xmlns:a16="http://schemas.microsoft.com/office/drawing/2014/main" id="{EFF15489-F2DB-48A9-833C-53F4B71B9BC0}"/>
                </a:ext>
              </a:extLst>
            </p:cNvPr>
            <p:cNvSpPr/>
            <p:nvPr/>
          </p:nvSpPr>
          <p:spPr>
            <a:xfrm>
              <a:off x="6696026" y="3357860"/>
              <a:ext cx="596638" cy="523220"/>
            </a:xfrm>
            <a:prstGeom prst="rect">
              <a:avLst/>
            </a:prstGeom>
            <a:noFill/>
          </p:spPr>
          <p:txBody>
            <a:bodyPr wrap="none">
              <a:spAutoFit/>
            </a:bodyPr>
            <a:lstStyle/>
            <a:p>
              <a:pPr>
                <a:spcBef>
                  <a:spcPct val="0"/>
                </a:spcBef>
              </a:pPr>
              <a:r>
                <a:rPr lang="en-US" altLang="ja-JP" dirty="0">
                  <a:solidFill>
                    <a:srgbClr val="000000"/>
                  </a:solidFill>
                  <a:latin typeface="Symbol" panose="05050102010706020507" pitchFamily="18" charset="2"/>
                </a:rPr>
                <a:t>-</a:t>
              </a:r>
              <a:r>
                <a:rPr lang="en-US" altLang="ja-JP" i="1" dirty="0">
                  <a:solidFill>
                    <a:srgbClr val="000000"/>
                  </a:solidFill>
                  <a:latin typeface="Bookman Old Style" pitchFamily="18" charset="0"/>
                </a:rPr>
                <a:t>b</a:t>
              </a:r>
              <a:endParaRPr lang="ja-JP" altLang="en-US" dirty="0">
                <a:solidFill>
                  <a:srgbClr val="000000"/>
                </a:solidFill>
                <a:latin typeface="Bookman Old Style" pitchFamily="18" charset="0"/>
              </a:endParaRPr>
            </a:p>
          </p:txBody>
        </p:sp>
        <p:sp>
          <p:nvSpPr>
            <p:cNvPr id="33" name="正方形/長方形 32">
              <a:extLst>
                <a:ext uri="{FF2B5EF4-FFF2-40B4-BE49-F238E27FC236}">
                  <a16:creationId xmlns:a16="http://schemas.microsoft.com/office/drawing/2014/main" id="{779CE89E-D37D-469F-A8C1-294B8F1269B0}"/>
                </a:ext>
              </a:extLst>
            </p:cNvPr>
            <p:cNvSpPr/>
            <p:nvPr/>
          </p:nvSpPr>
          <p:spPr>
            <a:xfrm>
              <a:off x="6841764" y="602218"/>
              <a:ext cx="399468" cy="523220"/>
            </a:xfrm>
            <a:prstGeom prst="rect">
              <a:avLst/>
            </a:prstGeom>
            <a:noFill/>
          </p:spPr>
          <p:txBody>
            <a:bodyPr wrap="none">
              <a:spAutoFit/>
            </a:bodyPr>
            <a:lstStyle/>
            <a:p>
              <a:pPr>
                <a:spcBef>
                  <a:spcPct val="0"/>
                </a:spcBef>
              </a:pPr>
              <a:r>
                <a:rPr lang="en-US" altLang="ja-JP" i="1" dirty="0">
                  <a:solidFill>
                    <a:srgbClr val="000000"/>
                  </a:solidFill>
                  <a:latin typeface="Bookman Old Style" pitchFamily="18" charset="0"/>
                </a:rPr>
                <a:t>b</a:t>
              </a:r>
            </a:p>
          </p:txBody>
        </p:sp>
        <p:sp>
          <p:nvSpPr>
            <p:cNvPr id="34" name="正方形/長方形 33">
              <a:extLst>
                <a:ext uri="{FF2B5EF4-FFF2-40B4-BE49-F238E27FC236}">
                  <a16:creationId xmlns:a16="http://schemas.microsoft.com/office/drawing/2014/main" id="{E1FE420B-6CD6-41BA-ACDD-BD3167543CB8}"/>
                </a:ext>
              </a:extLst>
            </p:cNvPr>
            <p:cNvSpPr/>
            <p:nvPr/>
          </p:nvSpPr>
          <p:spPr>
            <a:xfrm>
              <a:off x="5550846" y="2242760"/>
              <a:ext cx="596638" cy="523220"/>
            </a:xfrm>
            <a:prstGeom prst="rect">
              <a:avLst/>
            </a:prstGeom>
            <a:noFill/>
          </p:spPr>
          <p:txBody>
            <a:bodyPr wrap="none">
              <a:spAutoFit/>
            </a:bodyPr>
            <a:lstStyle/>
            <a:p>
              <a:pPr>
                <a:spcBef>
                  <a:spcPct val="0"/>
                </a:spcBef>
              </a:pPr>
              <a:r>
                <a:rPr lang="en-US" altLang="ja-JP" dirty="0">
                  <a:solidFill>
                    <a:srgbClr val="000000"/>
                  </a:solidFill>
                  <a:latin typeface="Symbol" panose="05050102010706020507" pitchFamily="18" charset="2"/>
                </a:rPr>
                <a:t>-</a:t>
              </a:r>
              <a:r>
                <a:rPr lang="en-US" altLang="ja-JP" i="1" dirty="0">
                  <a:solidFill>
                    <a:srgbClr val="000000"/>
                  </a:solidFill>
                  <a:latin typeface="Bookman Old Style" pitchFamily="18" charset="0"/>
                </a:rPr>
                <a:t>b</a:t>
              </a:r>
              <a:endParaRPr lang="ja-JP" altLang="en-US" dirty="0">
                <a:solidFill>
                  <a:srgbClr val="000000"/>
                </a:solidFill>
                <a:latin typeface="Bookman Old Style" pitchFamily="18" charset="0"/>
              </a:endParaRPr>
            </a:p>
          </p:txBody>
        </p:sp>
        <p:sp>
          <p:nvSpPr>
            <p:cNvPr id="35" name="円弧 34">
              <a:extLst>
                <a:ext uri="{FF2B5EF4-FFF2-40B4-BE49-F238E27FC236}">
                  <a16:creationId xmlns:a16="http://schemas.microsoft.com/office/drawing/2014/main" id="{8FCF309E-D5BB-442B-A7BE-DEC3AFA81EFD}"/>
                </a:ext>
              </a:extLst>
            </p:cNvPr>
            <p:cNvSpPr/>
            <p:nvPr/>
          </p:nvSpPr>
          <p:spPr bwMode="auto">
            <a:xfrm>
              <a:off x="6142945" y="1125042"/>
              <a:ext cx="2326342" cy="2326340"/>
            </a:xfrm>
            <a:prstGeom prst="arc">
              <a:avLst>
                <a:gd name="adj1" fmla="val 99987"/>
                <a:gd name="adj2" fmla="val 36924"/>
              </a:avLst>
            </a:prstGeom>
            <a:noFill/>
            <a:ln w="28575">
              <a:solidFill>
                <a:schemeClr val="tx1"/>
              </a:solidFill>
              <a:round/>
              <a:headEnd type="none" w="med" len="med"/>
              <a:tailEnd type="none" w="med" len="med"/>
            </a:ln>
          </p:spPr>
          <p:txBody>
            <a:bodyPr wrap="square" anchor="ctr">
              <a:noAutofit/>
            </a:bodyPr>
            <a:lstStyle/>
            <a:p>
              <a:pPr>
                <a:spcBef>
                  <a:spcPct val="0"/>
                </a:spcBef>
              </a:pPr>
              <a:endParaRPr lang="ja-JP" altLang="en-US">
                <a:solidFill>
                  <a:srgbClr val="000000"/>
                </a:solidFill>
                <a:latin typeface="Bookman Old Style" pitchFamily="18" charset="0"/>
              </a:endParaRPr>
            </a:p>
          </p:txBody>
        </p:sp>
        <p:sp>
          <p:nvSpPr>
            <p:cNvPr id="39" name="正方形/長方形 38">
              <a:extLst>
                <a:ext uri="{FF2B5EF4-FFF2-40B4-BE49-F238E27FC236}">
                  <a16:creationId xmlns:a16="http://schemas.microsoft.com/office/drawing/2014/main" id="{6220B02F-7157-4003-8987-2B12F32CB812}"/>
                </a:ext>
              </a:extLst>
            </p:cNvPr>
            <p:cNvSpPr/>
            <p:nvPr/>
          </p:nvSpPr>
          <p:spPr>
            <a:xfrm>
              <a:off x="7882357" y="1819676"/>
              <a:ext cx="494046" cy="523220"/>
            </a:xfrm>
            <a:prstGeom prst="rect">
              <a:avLst/>
            </a:prstGeom>
            <a:noFill/>
          </p:spPr>
          <p:txBody>
            <a:bodyPr wrap="none">
              <a:spAutoFit/>
            </a:bodyPr>
            <a:lstStyle/>
            <a:p>
              <a:pPr>
                <a:spcBef>
                  <a:spcPct val="0"/>
                </a:spcBef>
              </a:pPr>
              <a:r>
                <a:rPr lang="en-US" altLang="ja-JP" i="1" dirty="0">
                  <a:solidFill>
                    <a:srgbClr val="000000"/>
                  </a:solidFill>
                  <a:latin typeface="Bookman Old Style" pitchFamily="18" charset="0"/>
                </a:rPr>
                <a:t>M</a:t>
              </a:r>
              <a:endParaRPr lang="ja-JP" altLang="en-US" dirty="0">
                <a:solidFill>
                  <a:srgbClr val="000000"/>
                </a:solidFill>
                <a:latin typeface="Bookman Old Style" pitchFamily="18" charset="0"/>
              </a:endParaRPr>
            </a:p>
          </p:txBody>
        </p:sp>
        <p:sp>
          <p:nvSpPr>
            <p:cNvPr id="40" name="正方形/長方形 39">
              <a:extLst>
                <a:ext uri="{FF2B5EF4-FFF2-40B4-BE49-F238E27FC236}">
                  <a16:creationId xmlns:a16="http://schemas.microsoft.com/office/drawing/2014/main" id="{66E983F1-85BF-4C2C-860E-F73C6E872632}"/>
                </a:ext>
              </a:extLst>
            </p:cNvPr>
            <p:cNvSpPr/>
            <p:nvPr/>
          </p:nvSpPr>
          <p:spPr>
            <a:xfrm>
              <a:off x="6577138" y="1272231"/>
              <a:ext cx="673582" cy="523220"/>
            </a:xfrm>
            <a:prstGeom prst="rect">
              <a:avLst/>
            </a:prstGeom>
            <a:noFill/>
          </p:spPr>
          <p:txBody>
            <a:bodyPr wrap="none">
              <a:spAutoFit/>
            </a:bodyPr>
            <a:lstStyle/>
            <a:p>
              <a:pPr>
                <a:spcBef>
                  <a:spcPct val="0"/>
                </a:spcBef>
              </a:pPr>
              <a:r>
                <a:rPr lang="en-US" altLang="ja-JP" dirty="0"/>
                <a:t>3</a:t>
              </a:r>
              <a:r>
                <a:rPr lang="en-US" altLang="ja-JP" i="1" dirty="0">
                  <a:solidFill>
                    <a:srgbClr val="000000"/>
                  </a:solidFill>
                  <a:latin typeface="Bookman Old Style" pitchFamily="18" charset="0"/>
                </a:rPr>
                <a:t>M</a:t>
              </a:r>
              <a:endParaRPr lang="ja-JP" altLang="en-US" dirty="0">
                <a:solidFill>
                  <a:srgbClr val="000000"/>
                </a:solidFill>
                <a:latin typeface="Bookman Old Style" pitchFamily="18" charset="0"/>
              </a:endParaRPr>
            </a:p>
          </p:txBody>
        </p:sp>
        <p:sp>
          <p:nvSpPr>
            <p:cNvPr id="41" name="正方形/長方形 40">
              <a:extLst>
                <a:ext uri="{FF2B5EF4-FFF2-40B4-BE49-F238E27FC236}">
                  <a16:creationId xmlns:a16="http://schemas.microsoft.com/office/drawing/2014/main" id="{C8967FD8-2AD2-47F2-B003-99987D4B9E7A}"/>
                </a:ext>
              </a:extLst>
            </p:cNvPr>
            <p:cNvSpPr/>
            <p:nvPr/>
          </p:nvSpPr>
          <p:spPr>
            <a:xfrm>
              <a:off x="8202467" y="1182984"/>
              <a:ext cx="357790" cy="523220"/>
            </a:xfrm>
            <a:prstGeom prst="rect">
              <a:avLst/>
            </a:prstGeom>
            <a:noFill/>
          </p:spPr>
          <p:txBody>
            <a:bodyPr wrap="none">
              <a:spAutoFit/>
            </a:bodyPr>
            <a:lstStyle/>
            <a:p>
              <a:pPr>
                <a:spcBef>
                  <a:spcPct val="0"/>
                </a:spcBef>
              </a:pPr>
              <a:r>
                <a:rPr lang="en-US" altLang="ja-JP" i="1" dirty="0">
                  <a:solidFill>
                    <a:srgbClr val="000000"/>
                  </a:solidFill>
                  <a:latin typeface="Bookman Old Style" pitchFamily="18" charset="0"/>
                </a:rPr>
                <a:t>c</a:t>
              </a:r>
              <a:endParaRPr lang="ja-JP" altLang="en-US" dirty="0">
                <a:solidFill>
                  <a:srgbClr val="000000"/>
                </a:solidFill>
                <a:latin typeface="Bookman Old Style" pitchFamily="18" charset="0"/>
              </a:endParaRPr>
            </a:p>
          </p:txBody>
        </p:sp>
      </p:grpSp>
      <p:sp>
        <p:nvSpPr>
          <p:cNvPr id="47" name="Rectangle 8">
            <a:extLst>
              <a:ext uri="{FF2B5EF4-FFF2-40B4-BE49-F238E27FC236}">
                <a16:creationId xmlns:a16="http://schemas.microsoft.com/office/drawing/2014/main" id="{9F42041A-A5DD-498D-A92A-515A3F660171}"/>
              </a:ext>
            </a:extLst>
          </p:cNvPr>
          <p:cNvSpPr>
            <a:spLocks noChangeArrowheads="1"/>
          </p:cNvSpPr>
          <p:nvPr/>
        </p:nvSpPr>
        <p:spPr bwMode="auto">
          <a:xfrm>
            <a:off x="0" y="2943254"/>
            <a:ext cx="34944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運動量保存の法則</a:t>
            </a:r>
            <a:endParaRPr lang="en-US" altLang="ja-JP" dirty="0"/>
          </a:p>
        </p:txBody>
      </p:sp>
      <p:sp>
        <p:nvSpPr>
          <p:cNvPr id="48" name="Rectangle 8">
            <a:extLst>
              <a:ext uri="{FF2B5EF4-FFF2-40B4-BE49-F238E27FC236}">
                <a16:creationId xmlns:a16="http://schemas.microsoft.com/office/drawing/2014/main" id="{C4371554-6709-4CC5-83AA-00D4859A317D}"/>
              </a:ext>
            </a:extLst>
          </p:cNvPr>
          <p:cNvSpPr>
            <a:spLocks noChangeArrowheads="1"/>
          </p:cNvSpPr>
          <p:nvPr/>
        </p:nvSpPr>
        <p:spPr bwMode="auto">
          <a:xfrm>
            <a:off x="3074" y="1004269"/>
            <a:ext cx="49395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衝突前の速度の</a:t>
            </a:r>
            <a:r>
              <a:rPr lang="en-US" altLang="ja-JP" i="1" dirty="0">
                <a:solidFill>
                  <a:srgbClr val="000000"/>
                </a:solidFill>
                <a:latin typeface="Bookman Old Style" pitchFamily="18" charset="0"/>
              </a:rPr>
              <a:t>x</a:t>
            </a:r>
            <a:r>
              <a:rPr lang="ja-JP" altLang="en-US" dirty="0"/>
              <a:t>成分は</a:t>
            </a:r>
            <a:endParaRPr lang="en-US" altLang="ja-JP" dirty="0"/>
          </a:p>
        </p:txBody>
      </p:sp>
      <p:sp>
        <p:nvSpPr>
          <p:cNvPr id="49" name="Rectangle 145">
            <a:extLst>
              <a:ext uri="{FF2B5EF4-FFF2-40B4-BE49-F238E27FC236}">
                <a16:creationId xmlns:a16="http://schemas.microsoft.com/office/drawing/2014/main" id="{4A3C0965-AD2E-4FEC-9C33-6EEBBAFB9E75}"/>
              </a:ext>
            </a:extLst>
          </p:cNvPr>
          <p:cNvSpPr>
            <a:spLocks noChangeArrowheads="1"/>
          </p:cNvSpPr>
          <p:nvPr/>
        </p:nvSpPr>
        <p:spPr bwMode="auto">
          <a:xfrm>
            <a:off x="1457173" y="1482161"/>
            <a:ext cx="1048547"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a:solidFill>
                <a:srgbClr val="000000"/>
              </a:solidFill>
              <a:latin typeface="Bookman Old Style" pitchFamily="18" charset="0"/>
            </a:endParaRPr>
          </a:p>
        </p:txBody>
      </p:sp>
      <p:sp>
        <p:nvSpPr>
          <p:cNvPr id="50" name="正方形/長方形 49">
            <a:extLst>
              <a:ext uri="{FF2B5EF4-FFF2-40B4-BE49-F238E27FC236}">
                <a16:creationId xmlns:a16="http://schemas.microsoft.com/office/drawing/2014/main" id="{99834BCA-3554-4CEB-8119-F950B1932102}"/>
              </a:ext>
            </a:extLst>
          </p:cNvPr>
          <p:cNvSpPr/>
          <p:nvPr/>
        </p:nvSpPr>
        <p:spPr>
          <a:xfrm>
            <a:off x="1852682" y="1454568"/>
            <a:ext cx="404222" cy="523220"/>
          </a:xfrm>
          <a:prstGeom prst="rect">
            <a:avLst/>
          </a:prstGeom>
          <a:noFill/>
        </p:spPr>
        <p:txBody>
          <a:bodyPr wrap="square">
            <a:spAutoFit/>
          </a:bodyPr>
          <a:lstStyle/>
          <a:p>
            <a:pPr>
              <a:spcBef>
                <a:spcPct val="0"/>
              </a:spcBef>
            </a:pPr>
            <a:r>
              <a:rPr lang="en-US" altLang="ja-JP" i="1" dirty="0">
                <a:solidFill>
                  <a:srgbClr val="000000"/>
                </a:solidFill>
                <a:latin typeface="Bookman Old Style" pitchFamily="18" charset="0"/>
              </a:rPr>
              <a:t>c</a:t>
            </a:r>
            <a:endParaRPr lang="ja-JP" altLang="en-US" dirty="0">
              <a:solidFill>
                <a:srgbClr val="000000"/>
              </a:solidFill>
              <a:latin typeface="Bookman Old Style" pitchFamily="18" charset="0"/>
            </a:endParaRPr>
          </a:p>
        </p:txBody>
      </p:sp>
      <p:sp>
        <p:nvSpPr>
          <p:cNvPr id="51" name="正方形/長方形 50">
            <a:extLst>
              <a:ext uri="{FF2B5EF4-FFF2-40B4-BE49-F238E27FC236}">
                <a16:creationId xmlns:a16="http://schemas.microsoft.com/office/drawing/2014/main" id="{AA671CAF-BE7F-407C-8F62-C71FFC4199CC}"/>
              </a:ext>
            </a:extLst>
          </p:cNvPr>
          <p:cNvSpPr/>
          <p:nvPr/>
        </p:nvSpPr>
        <p:spPr>
          <a:xfrm>
            <a:off x="1570015" y="1435741"/>
            <a:ext cx="381836" cy="523220"/>
          </a:xfrm>
          <a:prstGeom prst="rect">
            <a:avLst/>
          </a:prstGeom>
          <a:noFill/>
        </p:spPr>
        <p:txBody>
          <a:bodyPr wrap="none">
            <a:spAutoFit/>
          </a:bodyPr>
          <a:lstStyle/>
          <a:p>
            <a:pPr>
              <a:spcBef>
                <a:spcPct val="0"/>
              </a:spcBef>
            </a:pPr>
            <a:r>
              <a:rPr lang="en-US" altLang="ja-JP" dirty="0">
                <a:solidFill>
                  <a:srgbClr val="FF66CC"/>
                </a:solidFill>
                <a:latin typeface="Symbol" panose="05050102010706020507" pitchFamily="18" charset="2"/>
              </a:rPr>
              <a:t>-</a:t>
            </a:r>
            <a:endParaRPr lang="ja-JP" altLang="en-US" dirty="0">
              <a:solidFill>
                <a:srgbClr val="FF66CC"/>
              </a:solidFill>
              <a:latin typeface="Symbol" panose="05050102010706020507" pitchFamily="18" charset="2"/>
            </a:endParaRPr>
          </a:p>
        </p:txBody>
      </p:sp>
      <p:sp>
        <p:nvSpPr>
          <p:cNvPr id="53" name="Rectangle 8">
            <a:extLst>
              <a:ext uri="{FF2B5EF4-FFF2-40B4-BE49-F238E27FC236}">
                <a16:creationId xmlns:a16="http://schemas.microsoft.com/office/drawing/2014/main" id="{CC0B65EB-E4AD-4BCE-B988-79EF972B23F5}"/>
              </a:ext>
            </a:extLst>
          </p:cNvPr>
          <p:cNvSpPr>
            <a:spLocks noChangeArrowheads="1"/>
          </p:cNvSpPr>
          <p:nvPr/>
        </p:nvSpPr>
        <p:spPr bwMode="auto">
          <a:xfrm>
            <a:off x="363754" y="1442545"/>
            <a:ext cx="25535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物体</a:t>
            </a:r>
            <a:r>
              <a:rPr lang="en-US" altLang="ja-JP" dirty="0"/>
              <a:t>1</a:t>
            </a:r>
          </a:p>
        </p:txBody>
      </p:sp>
      <p:sp>
        <p:nvSpPr>
          <p:cNvPr id="58" name="Rectangle 145">
            <a:extLst>
              <a:ext uri="{FF2B5EF4-FFF2-40B4-BE49-F238E27FC236}">
                <a16:creationId xmlns:a16="http://schemas.microsoft.com/office/drawing/2014/main" id="{170A73DA-0202-4C3D-A583-16ABA9E6CEB2}"/>
              </a:ext>
            </a:extLst>
          </p:cNvPr>
          <p:cNvSpPr>
            <a:spLocks noChangeArrowheads="1"/>
          </p:cNvSpPr>
          <p:nvPr/>
        </p:nvSpPr>
        <p:spPr bwMode="auto">
          <a:xfrm>
            <a:off x="3934229" y="1491687"/>
            <a:ext cx="1048547"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a:solidFill>
                <a:srgbClr val="000000"/>
              </a:solidFill>
              <a:latin typeface="Bookman Old Style" pitchFamily="18" charset="0"/>
            </a:endParaRPr>
          </a:p>
        </p:txBody>
      </p:sp>
      <p:sp>
        <p:nvSpPr>
          <p:cNvPr id="59" name="正方形/長方形 58">
            <a:extLst>
              <a:ext uri="{FF2B5EF4-FFF2-40B4-BE49-F238E27FC236}">
                <a16:creationId xmlns:a16="http://schemas.microsoft.com/office/drawing/2014/main" id="{4E0AE083-7370-40B2-9A79-D59F9B616B36}"/>
              </a:ext>
            </a:extLst>
          </p:cNvPr>
          <p:cNvSpPr/>
          <p:nvPr/>
        </p:nvSpPr>
        <p:spPr>
          <a:xfrm>
            <a:off x="4274207" y="1491774"/>
            <a:ext cx="404222" cy="523220"/>
          </a:xfrm>
          <a:prstGeom prst="rect">
            <a:avLst/>
          </a:prstGeom>
          <a:noFill/>
        </p:spPr>
        <p:txBody>
          <a:bodyPr wrap="square">
            <a:spAutoFit/>
          </a:bodyPr>
          <a:lstStyle/>
          <a:p>
            <a:pPr>
              <a:spcBef>
                <a:spcPct val="0"/>
              </a:spcBef>
            </a:pPr>
            <a:r>
              <a:rPr lang="en-US" altLang="ja-JP" dirty="0">
                <a:solidFill>
                  <a:srgbClr val="000000"/>
                </a:solidFill>
                <a:cs typeface="Times New Roman" panose="02020603050405020304" pitchFamily="18" charset="0"/>
              </a:rPr>
              <a:t>0</a:t>
            </a:r>
            <a:endParaRPr lang="ja-JP" altLang="en-US" dirty="0">
              <a:solidFill>
                <a:srgbClr val="000000"/>
              </a:solidFill>
              <a:latin typeface="Bookman Old Style" pitchFamily="18" charset="0"/>
            </a:endParaRPr>
          </a:p>
        </p:txBody>
      </p:sp>
      <p:sp>
        <p:nvSpPr>
          <p:cNvPr id="62" name="Rectangle 8">
            <a:extLst>
              <a:ext uri="{FF2B5EF4-FFF2-40B4-BE49-F238E27FC236}">
                <a16:creationId xmlns:a16="http://schemas.microsoft.com/office/drawing/2014/main" id="{A4491784-B17B-483C-A9CA-219BDA6FCDA9}"/>
              </a:ext>
            </a:extLst>
          </p:cNvPr>
          <p:cNvSpPr>
            <a:spLocks noChangeArrowheads="1"/>
          </p:cNvSpPr>
          <p:nvPr/>
        </p:nvSpPr>
        <p:spPr bwMode="auto">
          <a:xfrm>
            <a:off x="2840810" y="1452071"/>
            <a:ext cx="25535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物体</a:t>
            </a:r>
            <a:r>
              <a:rPr lang="en-US" altLang="ja-JP" dirty="0"/>
              <a:t>2</a:t>
            </a:r>
          </a:p>
        </p:txBody>
      </p:sp>
      <p:sp>
        <p:nvSpPr>
          <p:cNvPr id="63" name="Rectangle 8">
            <a:extLst>
              <a:ext uri="{FF2B5EF4-FFF2-40B4-BE49-F238E27FC236}">
                <a16:creationId xmlns:a16="http://schemas.microsoft.com/office/drawing/2014/main" id="{ABCBE4BF-53A1-4053-BA1B-FA495A83E7D0}"/>
              </a:ext>
            </a:extLst>
          </p:cNvPr>
          <p:cNvSpPr>
            <a:spLocks noChangeArrowheads="1"/>
          </p:cNvSpPr>
          <p:nvPr/>
        </p:nvSpPr>
        <p:spPr bwMode="auto">
          <a:xfrm>
            <a:off x="-18984" y="1994364"/>
            <a:ext cx="558624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衝突後の物体</a:t>
            </a:r>
            <a:r>
              <a:rPr lang="en-US" altLang="ja-JP" dirty="0"/>
              <a:t>1, 2</a:t>
            </a:r>
            <a:r>
              <a:rPr lang="ja-JP" altLang="en-US" dirty="0"/>
              <a:t>の速度の</a:t>
            </a:r>
            <a:r>
              <a:rPr lang="en-US" altLang="ja-JP" i="1" dirty="0">
                <a:solidFill>
                  <a:srgbClr val="000000"/>
                </a:solidFill>
                <a:latin typeface="Bookman Old Style" pitchFamily="18" charset="0"/>
              </a:rPr>
              <a:t>x</a:t>
            </a:r>
            <a:r>
              <a:rPr lang="ja-JP" altLang="en-US" dirty="0"/>
              <a:t>成分を　　</a:t>
            </a:r>
            <a:endParaRPr lang="en-US" altLang="ja-JP" dirty="0"/>
          </a:p>
          <a:p>
            <a:pPr>
              <a:spcBef>
                <a:spcPct val="0"/>
              </a:spcBef>
            </a:pPr>
            <a:r>
              <a:rPr lang="ja-JP" altLang="en-US" dirty="0"/>
              <a:t>　　　それぞれ</a:t>
            </a:r>
            <a:r>
              <a:rPr lang="en-US" altLang="ja-JP" i="1" dirty="0">
                <a:solidFill>
                  <a:srgbClr val="000000"/>
                </a:solidFill>
                <a:latin typeface="Bookman Old Style" pitchFamily="18" charset="0"/>
              </a:rPr>
              <a:t>v</a:t>
            </a:r>
            <a:r>
              <a:rPr lang="en-US" altLang="ja-JP" baseline="-25000" dirty="0"/>
              <a:t>1</a:t>
            </a:r>
            <a:r>
              <a:rPr lang="en-US" altLang="ja-JP" dirty="0"/>
              <a:t>,</a:t>
            </a:r>
            <a:r>
              <a:rPr lang="en-US" altLang="ja-JP" i="1" dirty="0">
                <a:solidFill>
                  <a:srgbClr val="000000"/>
                </a:solidFill>
                <a:latin typeface="Bookman Old Style" pitchFamily="18" charset="0"/>
              </a:rPr>
              <a:t> v</a:t>
            </a:r>
            <a:r>
              <a:rPr lang="en-US" altLang="ja-JP" baseline="-25000" dirty="0"/>
              <a:t>2</a:t>
            </a:r>
            <a:r>
              <a:rPr lang="ja-JP" altLang="en-US" dirty="0"/>
              <a:t>とする。</a:t>
            </a:r>
            <a:endParaRPr lang="en-US" altLang="ja-JP" baseline="-25000" dirty="0"/>
          </a:p>
        </p:txBody>
      </p:sp>
      <p:grpSp>
        <p:nvGrpSpPr>
          <p:cNvPr id="2" name="グループ化 1">
            <a:extLst>
              <a:ext uri="{FF2B5EF4-FFF2-40B4-BE49-F238E27FC236}">
                <a16:creationId xmlns:a16="http://schemas.microsoft.com/office/drawing/2014/main" id="{F691F1AD-9BEE-49D9-80FF-97B2716205B9}"/>
              </a:ext>
            </a:extLst>
          </p:cNvPr>
          <p:cNvGrpSpPr/>
          <p:nvPr/>
        </p:nvGrpSpPr>
        <p:grpSpPr>
          <a:xfrm>
            <a:off x="5788123" y="2175631"/>
            <a:ext cx="3050574" cy="261610"/>
            <a:chOff x="5788123" y="2175631"/>
            <a:chExt cx="3050574" cy="261610"/>
          </a:xfrm>
        </p:grpSpPr>
        <p:sp>
          <p:nvSpPr>
            <p:cNvPr id="76" name="楕円 75">
              <a:extLst>
                <a:ext uri="{FF2B5EF4-FFF2-40B4-BE49-F238E27FC236}">
                  <a16:creationId xmlns:a16="http://schemas.microsoft.com/office/drawing/2014/main" id="{2D093523-3B7D-4226-BECB-9061DB417EE3}"/>
                </a:ext>
              </a:extLst>
            </p:cNvPr>
            <p:cNvSpPr/>
            <p:nvPr/>
          </p:nvSpPr>
          <p:spPr bwMode="auto">
            <a:xfrm>
              <a:off x="8336432" y="2175631"/>
              <a:ext cx="261892" cy="261610"/>
            </a:xfrm>
            <a:prstGeom prst="ellipse">
              <a:avLst/>
            </a:prstGeom>
            <a:solidFill>
              <a:srgbClr val="3399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Bookman Old Style" pitchFamily="18" charset="0"/>
                <a:ea typeface="ＭＳ Ｐゴシック" pitchFamily="50" charset="-128"/>
              </a:endParaRPr>
            </a:p>
          </p:txBody>
        </p:sp>
        <p:cxnSp>
          <p:nvCxnSpPr>
            <p:cNvPr id="80" name="直線コネクタ 79">
              <a:extLst>
                <a:ext uri="{FF2B5EF4-FFF2-40B4-BE49-F238E27FC236}">
                  <a16:creationId xmlns:a16="http://schemas.microsoft.com/office/drawing/2014/main" id="{374B5E20-3B6C-44BC-B1E1-CD74E5EE67C4}"/>
                </a:ext>
              </a:extLst>
            </p:cNvPr>
            <p:cNvCxnSpPr/>
            <p:nvPr/>
          </p:nvCxnSpPr>
          <p:spPr bwMode="auto">
            <a:xfrm>
              <a:off x="5788123" y="2293504"/>
              <a:ext cx="3050574" cy="0"/>
            </a:xfrm>
            <a:prstGeom prst="line">
              <a:avLst/>
            </a:prstGeom>
            <a:noFill/>
            <a:ln w="19050" cap="flat" cmpd="sng" algn="ctr">
              <a:solidFill>
                <a:srgbClr val="000000">
                  <a:alpha val="0"/>
                </a:srgbClr>
              </a:solidFill>
              <a:prstDash val="solid"/>
              <a:round/>
              <a:headEnd type="none" w="med" len="med"/>
              <a:tailEnd type="none" w="med" len="med"/>
            </a:ln>
            <a:effectLst/>
          </p:spPr>
        </p:cxnSp>
      </p:grpSp>
      <p:grpSp>
        <p:nvGrpSpPr>
          <p:cNvPr id="3" name="グループ化 2">
            <a:extLst>
              <a:ext uri="{FF2B5EF4-FFF2-40B4-BE49-F238E27FC236}">
                <a16:creationId xmlns:a16="http://schemas.microsoft.com/office/drawing/2014/main" id="{9B765D56-EDCB-4604-A729-131C504DA78C}"/>
              </a:ext>
            </a:extLst>
          </p:cNvPr>
          <p:cNvGrpSpPr/>
          <p:nvPr/>
        </p:nvGrpSpPr>
        <p:grpSpPr>
          <a:xfrm>
            <a:off x="7094224" y="790815"/>
            <a:ext cx="395944" cy="3050574"/>
            <a:chOff x="7094692" y="780358"/>
            <a:chExt cx="395944" cy="3050574"/>
          </a:xfrm>
        </p:grpSpPr>
        <p:sp>
          <p:nvSpPr>
            <p:cNvPr id="77" name="楕円 76">
              <a:extLst>
                <a:ext uri="{FF2B5EF4-FFF2-40B4-BE49-F238E27FC236}">
                  <a16:creationId xmlns:a16="http://schemas.microsoft.com/office/drawing/2014/main" id="{6BCCB25D-5AE3-45EF-AFB0-E947B5E75C67}"/>
                </a:ext>
              </a:extLst>
            </p:cNvPr>
            <p:cNvSpPr/>
            <p:nvPr/>
          </p:nvSpPr>
          <p:spPr bwMode="auto">
            <a:xfrm>
              <a:off x="7094692" y="937318"/>
              <a:ext cx="395944" cy="374702"/>
            </a:xfrm>
            <a:prstGeom prst="ellipse">
              <a:avLst/>
            </a:prstGeom>
            <a:solidFill>
              <a:srgbClr val="FF66C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Bookman Old Style" pitchFamily="18" charset="0"/>
                <a:ea typeface="ＭＳ Ｐゴシック" pitchFamily="50" charset="-128"/>
              </a:endParaRPr>
            </a:p>
          </p:txBody>
        </p:sp>
        <p:cxnSp>
          <p:nvCxnSpPr>
            <p:cNvPr id="82" name="直線コネクタ 81">
              <a:extLst>
                <a:ext uri="{FF2B5EF4-FFF2-40B4-BE49-F238E27FC236}">
                  <a16:creationId xmlns:a16="http://schemas.microsoft.com/office/drawing/2014/main" id="{7A6D74EC-34BD-47DD-9438-0522F4C6B620}"/>
                </a:ext>
              </a:extLst>
            </p:cNvPr>
            <p:cNvCxnSpPr>
              <a:cxnSpLocks/>
            </p:cNvCxnSpPr>
            <p:nvPr/>
          </p:nvCxnSpPr>
          <p:spPr bwMode="auto">
            <a:xfrm rot="16200000">
              <a:off x="5769410" y="2305645"/>
              <a:ext cx="3050574" cy="0"/>
            </a:xfrm>
            <a:prstGeom prst="line">
              <a:avLst/>
            </a:prstGeom>
            <a:noFill/>
            <a:ln w="19050" cap="flat" cmpd="sng" algn="ctr">
              <a:solidFill>
                <a:srgbClr val="000000">
                  <a:alpha val="0"/>
                </a:srgbClr>
              </a:solidFill>
              <a:prstDash val="solid"/>
              <a:round/>
              <a:headEnd type="none" w="med" len="med"/>
              <a:tailEnd type="none" w="med" len="med"/>
            </a:ln>
            <a:effectLst/>
          </p:spPr>
        </p:cxnSp>
      </p:grpSp>
      <p:sp>
        <p:nvSpPr>
          <p:cNvPr id="84" name="Rectangle 8">
            <a:extLst>
              <a:ext uri="{FF2B5EF4-FFF2-40B4-BE49-F238E27FC236}">
                <a16:creationId xmlns:a16="http://schemas.microsoft.com/office/drawing/2014/main" id="{BF4A5870-D6C1-4730-85AF-C74D3B0EC46F}"/>
              </a:ext>
            </a:extLst>
          </p:cNvPr>
          <p:cNvSpPr>
            <a:spLocks noChangeArrowheads="1"/>
          </p:cNvSpPr>
          <p:nvPr/>
        </p:nvSpPr>
        <p:spPr bwMode="auto">
          <a:xfrm>
            <a:off x="1006509" y="3424587"/>
            <a:ext cx="18634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i="1" dirty="0">
                <a:solidFill>
                  <a:srgbClr val="000000"/>
                </a:solidFill>
                <a:latin typeface="Bookman Old Style" pitchFamily="18" charset="0"/>
              </a:rPr>
              <a:t>Mv</a:t>
            </a:r>
            <a:r>
              <a:rPr lang="en-US" altLang="ja-JP" baseline="-25000" dirty="0"/>
              <a:t>1</a:t>
            </a:r>
            <a:r>
              <a:rPr lang="en-US" altLang="ja-JP" dirty="0">
                <a:latin typeface="Symbol" panose="05050102010706020507" pitchFamily="18" charset="2"/>
              </a:rPr>
              <a:t>+</a:t>
            </a:r>
            <a:r>
              <a:rPr lang="en-US" altLang="ja-JP" dirty="0"/>
              <a:t>3</a:t>
            </a:r>
            <a:r>
              <a:rPr lang="en-US" altLang="ja-JP" i="1" dirty="0">
                <a:solidFill>
                  <a:srgbClr val="000000"/>
                </a:solidFill>
                <a:latin typeface="Bookman Old Style" pitchFamily="18" charset="0"/>
              </a:rPr>
              <a:t>Mv</a:t>
            </a:r>
            <a:r>
              <a:rPr lang="en-US" altLang="ja-JP" baseline="-25000" dirty="0"/>
              <a:t>2</a:t>
            </a:r>
            <a:endParaRPr lang="ja-JP" altLang="en-US" dirty="0">
              <a:solidFill>
                <a:srgbClr val="000000"/>
              </a:solidFill>
              <a:latin typeface="Bookman Old Style" pitchFamily="18" charset="0"/>
            </a:endParaRPr>
          </a:p>
        </p:txBody>
      </p:sp>
      <p:sp>
        <p:nvSpPr>
          <p:cNvPr id="85" name="Rectangle 145">
            <a:extLst>
              <a:ext uri="{FF2B5EF4-FFF2-40B4-BE49-F238E27FC236}">
                <a16:creationId xmlns:a16="http://schemas.microsoft.com/office/drawing/2014/main" id="{3780194C-D7C6-4881-BF95-CCA53A88B98E}"/>
              </a:ext>
            </a:extLst>
          </p:cNvPr>
          <p:cNvSpPr>
            <a:spLocks noChangeArrowheads="1"/>
          </p:cNvSpPr>
          <p:nvPr/>
        </p:nvSpPr>
        <p:spPr bwMode="auto">
          <a:xfrm>
            <a:off x="204509" y="3442982"/>
            <a:ext cx="5923296"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a:solidFill>
                <a:srgbClr val="000000"/>
              </a:solidFill>
              <a:latin typeface="Bookman Old Style" pitchFamily="18" charset="0"/>
            </a:endParaRPr>
          </a:p>
        </p:txBody>
      </p:sp>
      <p:sp>
        <p:nvSpPr>
          <p:cNvPr id="86" name="Rectangle 8">
            <a:extLst>
              <a:ext uri="{FF2B5EF4-FFF2-40B4-BE49-F238E27FC236}">
                <a16:creationId xmlns:a16="http://schemas.microsoft.com/office/drawing/2014/main" id="{4B27CC31-B8C2-4FBA-AF91-00BF6D94A7B0}"/>
              </a:ext>
            </a:extLst>
          </p:cNvPr>
          <p:cNvSpPr>
            <a:spLocks noChangeArrowheads="1"/>
          </p:cNvSpPr>
          <p:nvPr/>
        </p:nvSpPr>
        <p:spPr bwMode="auto">
          <a:xfrm>
            <a:off x="182214" y="3435465"/>
            <a:ext cx="8229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sz="2400" dirty="0">
                <a:solidFill>
                  <a:schemeClr val="accent1">
                    <a:lumMod val="75000"/>
                  </a:schemeClr>
                </a:solidFill>
              </a:rPr>
              <a:t>(</a:t>
            </a:r>
            <a:r>
              <a:rPr lang="ja-JP" altLang="en-US" sz="2400" dirty="0">
                <a:solidFill>
                  <a:schemeClr val="accent1">
                    <a:lumMod val="75000"/>
                  </a:schemeClr>
                </a:solidFill>
              </a:rPr>
              <a:t>終</a:t>
            </a:r>
            <a:r>
              <a:rPr lang="en-US" altLang="ja-JP" sz="2400" dirty="0">
                <a:solidFill>
                  <a:schemeClr val="accent1">
                    <a:lumMod val="75000"/>
                  </a:schemeClr>
                </a:solidFill>
              </a:rPr>
              <a:t>)</a:t>
            </a:r>
          </a:p>
        </p:txBody>
      </p:sp>
      <p:sp>
        <p:nvSpPr>
          <p:cNvPr id="87" name="Rectangle 8">
            <a:extLst>
              <a:ext uri="{FF2B5EF4-FFF2-40B4-BE49-F238E27FC236}">
                <a16:creationId xmlns:a16="http://schemas.microsoft.com/office/drawing/2014/main" id="{AA5E97F4-B1FE-44F5-A4A0-C42EC6012166}"/>
              </a:ext>
            </a:extLst>
          </p:cNvPr>
          <p:cNvSpPr>
            <a:spLocks noChangeArrowheads="1"/>
          </p:cNvSpPr>
          <p:nvPr/>
        </p:nvSpPr>
        <p:spPr bwMode="auto">
          <a:xfrm>
            <a:off x="5394336" y="3444871"/>
            <a:ext cx="8229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sz="2400" dirty="0">
                <a:solidFill>
                  <a:schemeClr val="accent1">
                    <a:lumMod val="75000"/>
                  </a:schemeClr>
                </a:solidFill>
              </a:rPr>
              <a:t>(</a:t>
            </a:r>
            <a:r>
              <a:rPr lang="ja-JP" altLang="en-US" sz="2400" dirty="0">
                <a:solidFill>
                  <a:schemeClr val="accent1">
                    <a:lumMod val="75000"/>
                  </a:schemeClr>
                </a:solidFill>
              </a:rPr>
              <a:t>始</a:t>
            </a:r>
            <a:r>
              <a:rPr lang="en-US" altLang="ja-JP" sz="2400" dirty="0">
                <a:solidFill>
                  <a:schemeClr val="accent1">
                    <a:lumMod val="75000"/>
                  </a:schemeClr>
                </a:solidFill>
              </a:rPr>
              <a:t>)</a:t>
            </a:r>
          </a:p>
        </p:txBody>
      </p:sp>
      <p:sp>
        <p:nvSpPr>
          <p:cNvPr id="89" name="Rectangle 8">
            <a:extLst>
              <a:ext uri="{FF2B5EF4-FFF2-40B4-BE49-F238E27FC236}">
                <a16:creationId xmlns:a16="http://schemas.microsoft.com/office/drawing/2014/main" id="{A0AB2C7A-0CEF-41CE-9370-1883F0026E73}"/>
              </a:ext>
            </a:extLst>
          </p:cNvPr>
          <p:cNvSpPr>
            <a:spLocks noChangeArrowheads="1"/>
          </p:cNvSpPr>
          <p:nvPr/>
        </p:nvSpPr>
        <p:spPr bwMode="auto">
          <a:xfrm>
            <a:off x="2741150" y="3405184"/>
            <a:ext cx="4467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dirty="0">
                <a:latin typeface="Symbol" panose="05050102010706020507" pitchFamily="18" charset="2"/>
              </a:rPr>
              <a:t>=</a:t>
            </a:r>
            <a:endParaRPr lang="ja-JP" altLang="en-US" dirty="0">
              <a:solidFill>
                <a:srgbClr val="000000"/>
              </a:solidFill>
              <a:latin typeface="Bookman Old Style" pitchFamily="18" charset="0"/>
            </a:endParaRPr>
          </a:p>
        </p:txBody>
      </p:sp>
      <p:sp>
        <p:nvSpPr>
          <p:cNvPr id="90" name="Rectangle 8">
            <a:extLst>
              <a:ext uri="{FF2B5EF4-FFF2-40B4-BE49-F238E27FC236}">
                <a16:creationId xmlns:a16="http://schemas.microsoft.com/office/drawing/2014/main" id="{1E6C95DE-217A-4DA6-A0CB-1A1F07A6377C}"/>
              </a:ext>
            </a:extLst>
          </p:cNvPr>
          <p:cNvSpPr>
            <a:spLocks noChangeArrowheads="1"/>
          </p:cNvSpPr>
          <p:nvPr/>
        </p:nvSpPr>
        <p:spPr bwMode="auto">
          <a:xfrm>
            <a:off x="3105015" y="3433784"/>
            <a:ext cx="20643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i="1" dirty="0">
                <a:solidFill>
                  <a:srgbClr val="000000"/>
                </a:solidFill>
                <a:latin typeface="Bookman Old Style" pitchFamily="18" charset="0"/>
              </a:rPr>
              <a:t>M</a:t>
            </a:r>
            <a:r>
              <a:rPr lang="en-US" altLang="ja-JP" dirty="0"/>
              <a:t>(</a:t>
            </a:r>
            <a:r>
              <a:rPr lang="en-US" altLang="ja-JP" dirty="0">
                <a:latin typeface="Symbol" panose="05050102010706020507" pitchFamily="18" charset="2"/>
              </a:rPr>
              <a:t>-</a:t>
            </a:r>
            <a:r>
              <a:rPr lang="en-US" altLang="ja-JP" i="1" dirty="0">
                <a:solidFill>
                  <a:srgbClr val="000000"/>
                </a:solidFill>
                <a:latin typeface="Bookman Old Style" pitchFamily="18" charset="0"/>
              </a:rPr>
              <a:t>c</a:t>
            </a:r>
            <a:r>
              <a:rPr lang="en-US" altLang="ja-JP" dirty="0"/>
              <a:t>)</a:t>
            </a:r>
            <a:r>
              <a:rPr lang="en-US" altLang="ja-JP" dirty="0">
                <a:latin typeface="Symbol" panose="05050102010706020507" pitchFamily="18" charset="2"/>
              </a:rPr>
              <a:t>+</a:t>
            </a:r>
            <a:r>
              <a:rPr lang="en-US" altLang="ja-JP" dirty="0"/>
              <a:t>3</a:t>
            </a:r>
            <a:r>
              <a:rPr lang="en-US" altLang="ja-JP" i="1" dirty="0">
                <a:solidFill>
                  <a:srgbClr val="000000"/>
                </a:solidFill>
                <a:latin typeface="Bookman Old Style" pitchFamily="18" charset="0"/>
              </a:rPr>
              <a:t>M </a:t>
            </a:r>
            <a:r>
              <a:rPr lang="en-US" altLang="ja-JP" dirty="0"/>
              <a:t>0</a:t>
            </a:r>
            <a:endParaRPr lang="ja-JP" altLang="en-US" dirty="0">
              <a:solidFill>
                <a:srgbClr val="000000"/>
              </a:solidFill>
              <a:latin typeface="Bookman Old Style" pitchFamily="18" charset="0"/>
            </a:endParaRPr>
          </a:p>
        </p:txBody>
      </p:sp>
      <p:sp>
        <p:nvSpPr>
          <p:cNvPr id="91" name="Rectangle 145">
            <a:extLst>
              <a:ext uri="{FF2B5EF4-FFF2-40B4-BE49-F238E27FC236}">
                <a16:creationId xmlns:a16="http://schemas.microsoft.com/office/drawing/2014/main" id="{65D5DF90-1430-4AD9-B0C6-E0488E2AC2AA}"/>
              </a:ext>
            </a:extLst>
          </p:cNvPr>
          <p:cNvSpPr>
            <a:spLocks noChangeArrowheads="1"/>
          </p:cNvSpPr>
          <p:nvPr/>
        </p:nvSpPr>
        <p:spPr bwMode="auto">
          <a:xfrm>
            <a:off x="801278" y="3981217"/>
            <a:ext cx="3393650"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a:solidFill>
                <a:srgbClr val="000000"/>
              </a:solidFill>
              <a:latin typeface="Bookman Old Style" pitchFamily="18" charset="0"/>
            </a:endParaRPr>
          </a:p>
        </p:txBody>
      </p:sp>
      <p:sp>
        <p:nvSpPr>
          <p:cNvPr id="93" name="Rectangle 8">
            <a:extLst>
              <a:ext uri="{FF2B5EF4-FFF2-40B4-BE49-F238E27FC236}">
                <a16:creationId xmlns:a16="http://schemas.microsoft.com/office/drawing/2014/main" id="{FD54BB53-AEFD-4273-999A-9FC4AE48B58E}"/>
              </a:ext>
            </a:extLst>
          </p:cNvPr>
          <p:cNvSpPr>
            <a:spLocks noChangeArrowheads="1"/>
          </p:cNvSpPr>
          <p:nvPr/>
        </p:nvSpPr>
        <p:spPr bwMode="auto">
          <a:xfrm>
            <a:off x="1319753" y="3962822"/>
            <a:ext cx="16033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i="1" dirty="0">
                <a:solidFill>
                  <a:srgbClr val="000000"/>
                </a:solidFill>
                <a:latin typeface="Bookman Old Style" pitchFamily="18" charset="0"/>
              </a:rPr>
              <a:t>v</a:t>
            </a:r>
            <a:r>
              <a:rPr lang="en-US" altLang="ja-JP" baseline="-25000" dirty="0"/>
              <a:t>1</a:t>
            </a:r>
            <a:r>
              <a:rPr lang="en-US" altLang="ja-JP" dirty="0">
                <a:latin typeface="Symbol" panose="05050102010706020507" pitchFamily="18" charset="2"/>
              </a:rPr>
              <a:t>+</a:t>
            </a:r>
            <a:r>
              <a:rPr lang="en-US" altLang="ja-JP" dirty="0"/>
              <a:t>3</a:t>
            </a:r>
            <a:r>
              <a:rPr lang="en-US" altLang="ja-JP" i="1" dirty="0">
                <a:solidFill>
                  <a:srgbClr val="000000"/>
                </a:solidFill>
                <a:latin typeface="Bookman Old Style" pitchFamily="18" charset="0"/>
              </a:rPr>
              <a:t>v</a:t>
            </a:r>
            <a:r>
              <a:rPr lang="en-US" altLang="ja-JP" baseline="-25000" dirty="0"/>
              <a:t>2</a:t>
            </a:r>
            <a:endParaRPr lang="ja-JP" altLang="en-US" dirty="0">
              <a:solidFill>
                <a:srgbClr val="000000"/>
              </a:solidFill>
              <a:latin typeface="Bookman Old Style" pitchFamily="18" charset="0"/>
            </a:endParaRPr>
          </a:p>
        </p:txBody>
      </p:sp>
      <p:sp>
        <p:nvSpPr>
          <p:cNvPr id="95" name="Rectangle 8">
            <a:extLst>
              <a:ext uri="{FF2B5EF4-FFF2-40B4-BE49-F238E27FC236}">
                <a16:creationId xmlns:a16="http://schemas.microsoft.com/office/drawing/2014/main" id="{31C5F091-D357-47B6-8544-D8B28F2D02C1}"/>
              </a:ext>
            </a:extLst>
          </p:cNvPr>
          <p:cNvSpPr>
            <a:spLocks noChangeArrowheads="1"/>
          </p:cNvSpPr>
          <p:nvPr/>
        </p:nvSpPr>
        <p:spPr bwMode="auto">
          <a:xfrm>
            <a:off x="2741150" y="3967335"/>
            <a:ext cx="4467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dirty="0">
                <a:latin typeface="Symbol" panose="05050102010706020507" pitchFamily="18" charset="2"/>
              </a:rPr>
              <a:t>=</a:t>
            </a:r>
            <a:endParaRPr lang="ja-JP" altLang="en-US" dirty="0">
              <a:solidFill>
                <a:srgbClr val="000000"/>
              </a:solidFill>
              <a:latin typeface="Bookman Old Style" pitchFamily="18" charset="0"/>
            </a:endParaRPr>
          </a:p>
        </p:txBody>
      </p:sp>
      <p:sp>
        <p:nvSpPr>
          <p:cNvPr id="117" name="Rectangle 8">
            <a:extLst>
              <a:ext uri="{FF2B5EF4-FFF2-40B4-BE49-F238E27FC236}">
                <a16:creationId xmlns:a16="http://schemas.microsoft.com/office/drawing/2014/main" id="{2F3D6027-AA64-4B86-92D4-2F7F51C0A37B}"/>
              </a:ext>
            </a:extLst>
          </p:cNvPr>
          <p:cNvSpPr>
            <a:spLocks noChangeArrowheads="1"/>
          </p:cNvSpPr>
          <p:nvPr/>
        </p:nvSpPr>
        <p:spPr bwMode="auto">
          <a:xfrm>
            <a:off x="3205515" y="3947275"/>
            <a:ext cx="7613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dirty="0">
                <a:latin typeface="Symbol" panose="05050102010706020507" pitchFamily="18" charset="2"/>
              </a:rPr>
              <a:t>-</a:t>
            </a:r>
            <a:r>
              <a:rPr lang="en-US" altLang="ja-JP" i="1" dirty="0">
                <a:solidFill>
                  <a:srgbClr val="000000"/>
                </a:solidFill>
                <a:latin typeface="Bookman Old Style" pitchFamily="18" charset="0"/>
              </a:rPr>
              <a:t>c</a:t>
            </a:r>
            <a:endParaRPr lang="ja-JP" altLang="en-US" dirty="0">
              <a:solidFill>
                <a:srgbClr val="000000"/>
              </a:solidFill>
              <a:latin typeface="Bookman Old Style" pitchFamily="18" charset="0"/>
            </a:endParaRPr>
          </a:p>
        </p:txBody>
      </p:sp>
      <p:sp>
        <p:nvSpPr>
          <p:cNvPr id="123" name="Rectangle 8">
            <a:extLst>
              <a:ext uri="{FF2B5EF4-FFF2-40B4-BE49-F238E27FC236}">
                <a16:creationId xmlns:a16="http://schemas.microsoft.com/office/drawing/2014/main" id="{28A4DBAE-79C7-406B-A943-CD3219232D48}"/>
              </a:ext>
            </a:extLst>
          </p:cNvPr>
          <p:cNvSpPr>
            <a:spLocks noChangeArrowheads="1"/>
          </p:cNvSpPr>
          <p:nvPr/>
        </p:nvSpPr>
        <p:spPr bwMode="auto">
          <a:xfrm>
            <a:off x="226871" y="4002669"/>
            <a:ext cx="6157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a:t>
            </a:r>
            <a:endParaRPr lang="en-US" altLang="ja-JP" dirty="0"/>
          </a:p>
        </p:txBody>
      </p:sp>
      <p:sp>
        <p:nvSpPr>
          <p:cNvPr id="124" name="Rectangle 8">
            <a:extLst>
              <a:ext uri="{FF2B5EF4-FFF2-40B4-BE49-F238E27FC236}">
                <a16:creationId xmlns:a16="http://schemas.microsoft.com/office/drawing/2014/main" id="{B8D54A6A-13DD-4288-B272-2168AD97C3C6}"/>
              </a:ext>
            </a:extLst>
          </p:cNvPr>
          <p:cNvSpPr>
            <a:spLocks noChangeArrowheads="1"/>
          </p:cNvSpPr>
          <p:nvPr/>
        </p:nvSpPr>
        <p:spPr bwMode="auto">
          <a:xfrm>
            <a:off x="13702" y="4507528"/>
            <a:ext cx="61141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相対速度の関係式（反発係数の式）</a:t>
            </a:r>
            <a:endParaRPr lang="en-US" altLang="ja-JP" dirty="0"/>
          </a:p>
        </p:txBody>
      </p:sp>
      <p:sp>
        <p:nvSpPr>
          <p:cNvPr id="125" name="Rectangle 8">
            <a:extLst>
              <a:ext uri="{FF2B5EF4-FFF2-40B4-BE49-F238E27FC236}">
                <a16:creationId xmlns:a16="http://schemas.microsoft.com/office/drawing/2014/main" id="{584FD6F9-BED2-49E8-9BA9-CDF6C7C1FEB0}"/>
              </a:ext>
            </a:extLst>
          </p:cNvPr>
          <p:cNvSpPr>
            <a:spLocks noChangeArrowheads="1"/>
          </p:cNvSpPr>
          <p:nvPr/>
        </p:nvSpPr>
        <p:spPr bwMode="auto">
          <a:xfrm>
            <a:off x="838181" y="4999993"/>
            <a:ext cx="10485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i="1" dirty="0">
                <a:solidFill>
                  <a:srgbClr val="000000"/>
                </a:solidFill>
                <a:latin typeface="Bookman Old Style" pitchFamily="18" charset="0"/>
              </a:rPr>
              <a:t>v</a:t>
            </a:r>
            <a:r>
              <a:rPr lang="en-US" altLang="ja-JP" baseline="-25000" dirty="0"/>
              <a:t>1</a:t>
            </a:r>
            <a:r>
              <a:rPr lang="en-US" altLang="ja-JP" dirty="0">
                <a:latin typeface="Symbol" panose="05050102010706020507" pitchFamily="18" charset="2"/>
              </a:rPr>
              <a:t>-</a:t>
            </a:r>
            <a:r>
              <a:rPr lang="en-US" altLang="ja-JP" i="1" dirty="0">
                <a:solidFill>
                  <a:srgbClr val="000000"/>
                </a:solidFill>
                <a:latin typeface="Bookman Old Style" pitchFamily="18" charset="0"/>
              </a:rPr>
              <a:t>v</a:t>
            </a:r>
            <a:r>
              <a:rPr lang="en-US" altLang="ja-JP" baseline="-25000" dirty="0"/>
              <a:t>2</a:t>
            </a:r>
            <a:endParaRPr lang="ja-JP" altLang="en-US" dirty="0">
              <a:solidFill>
                <a:srgbClr val="000000"/>
              </a:solidFill>
              <a:latin typeface="Bookman Old Style" pitchFamily="18" charset="0"/>
            </a:endParaRPr>
          </a:p>
        </p:txBody>
      </p:sp>
      <p:sp>
        <p:nvSpPr>
          <p:cNvPr id="126" name="Rectangle 145">
            <a:extLst>
              <a:ext uri="{FF2B5EF4-FFF2-40B4-BE49-F238E27FC236}">
                <a16:creationId xmlns:a16="http://schemas.microsoft.com/office/drawing/2014/main" id="{754863F9-8EE4-4957-BBF8-91CA0AC1A3B6}"/>
              </a:ext>
            </a:extLst>
          </p:cNvPr>
          <p:cNvSpPr>
            <a:spLocks noChangeArrowheads="1"/>
          </p:cNvSpPr>
          <p:nvPr/>
        </p:nvSpPr>
        <p:spPr bwMode="auto">
          <a:xfrm>
            <a:off x="204509" y="5047197"/>
            <a:ext cx="5346337"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a:solidFill>
                <a:srgbClr val="000000"/>
              </a:solidFill>
              <a:latin typeface="Bookman Old Style" pitchFamily="18" charset="0"/>
            </a:endParaRPr>
          </a:p>
        </p:txBody>
      </p:sp>
      <p:sp>
        <p:nvSpPr>
          <p:cNvPr id="127" name="Rectangle 8">
            <a:extLst>
              <a:ext uri="{FF2B5EF4-FFF2-40B4-BE49-F238E27FC236}">
                <a16:creationId xmlns:a16="http://schemas.microsoft.com/office/drawing/2014/main" id="{729C8D30-6BFB-4FDF-B04E-EEAE72BB13D6}"/>
              </a:ext>
            </a:extLst>
          </p:cNvPr>
          <p:cNvSpPr>
            <a:spLocks noChangeArrowheads="1"/>
          </p:cNvSpPr>
          <p:nvPr/>
        </p:nvSpPr>
        <p:spPr bwMode="auto">
          <a:xfrm>
            <a:off x="182214" y="5039680"/>
            <a:ext cx="8229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sz="2400" dirty="0">
                <a:solidFill>
                  <a:schemeClr val="accent1">
                    <a:lumMod val="75000"/>
                  </a:schemeClr>
                </a:solidFill>
              </a:rPr>
              <a:t>(</a:t>
            </a:r>
            <a:r>
              <a:rPr lang="ja-JP" altLang="en-US" sz="2400" dirty="0">
                <a:solidFill>
                  <a:schemeClr val="accent1">
                    <a:lumMod val="75000"/>
                  </a:schemeClr>
                </a:solidFill>
              </a:rPr>
              <a:t>終</a:t>
            </a:r>
            <a:r>
              <a:rPr lang="en-US" altLang="ja-JP" sz="2400" dirty="0">
                <a:solidFill>
                  <a:schemeClr val="accent1">
                    <a:lumMod val="75000"/>
                  </a:schemeClr>
                </a:solidFill>
              </a:rPr>
              <a:t>)</a:t>
            </a:r>
          </a:p>
        </p:txBody>
      </p:sp>
      <p:sp>
        <p:nvSpPr>
          <p:cNvPr id="128" name="Rectangle 8">
            <a:extLst>
              <a:ext uri="{FF2B5EF4-FFF2-40B4-BE49-F238E27FC236}">
                <a16:creationId xmlns:a16="http://schemas.microsoft.com/office/drawing/2014/main" id="{E9C13091-5D94-4391-BB70-E018976E9BD6}"/>
              </a:ext>
            </a:extLst>
          </p:cNvPr>
          <p:cNvSpPr>
            <a:spLocks noChangeArrowheads="1"/>
          </p:cNvSpPr>
          <p:nvPr/>
        </p:nvSpPr>
        <p:spPr bwMode="auto">
          <a:xfrm>
            <a:off x="4948075" y="5059370"/>
            <a:ext cx="8229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sz="2400" dirty="0">
                <a:solidFill>
                  <a:schemeClr val="accent1">
                    <a:lumMod val="75000"/>
                  </a:schemeClr>
                </a:solidFill>
              </a:rPr>
              <a:t>(</a:t>
            </a:r>
            <a:r>
              <a:rPr lang="ja-JP" altLang="en-US" sz="2400" dirty="0">
                <a:solidFill>
                  <a:schemeClr val="accent1">
                    <a:lumMod val="75000"/>
                  </a:schemeClr>
                </a:solidFill>
              </a:rPr>
              <a:t>始</a:t>
            </a:r>
            <a:r>
              <a:rPr lang="en-US" altLang="ja-JP" sz="2400" dirty="0">
                <a:solidFill>
                  <a:schemeClr val="accent1">
                    <a:lumMod val="75000"/>
                  </a:schemeClr>
                </a:solidFill>
              </a:rPr>
              <a:t>)</a:t>
            </a:r>
          </a:p>
        </p:txBody>
      </p:sp>
      <p:sp>
        <p:nvSpPr>
          <p:cNvPr id="129" name="Rectangle 8">
            <a:extLst>
              <a:ext uri="{FF2B5EF4-FFF2-40B4-BE49-F238E27FC236}">
                <a16:creationId xmlns:a16="http://schemas.microsoft.com/office/drawing/2014/main" id="{1E462FAE-B639-493B-B116-9776580EB881}"/>
              </a:ext>
            </a:extLst>
          </p:cNvPr>
          <p:cNvSpPr>
            <a:spLocks noChangeArrowheads="1"/>
          </p:cNvSpPr>
          <p:nvPr/>
        </p:nvSpPr>
        <p:spPr bwMode="auto">
          <a:xfrm>
            <a:off x="1891113" y="5028593"/>
            <a:ext cx="4467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dirty="0">
                <a:latin typeface="Symbol" panose="05050102010706020507" pitchFamily="18" charset="2"/>
              </a:rPr>
              <a:t>=</a:t>
            </a:r>
            <a:endParaRPr lang="ja-JP" altLang="en-US" dirty="0">
              <a:solidFill>
                <a:srgbClr val="000000"/>
              </a:solidFill>
              <a:latin typeface="Bookman Old Style" pitchFamily="18" charset="0"/>
            </a:endParaRPr>
          </a:p>
        </p:txBody>
      </p:sp>
      <p:sp>
        <p:nvSpPr>
          <p:cNvPr id="130" name="Rectangle 8">
            <a:extLst>
              <a:ext uri="{FF2B5EF4-FFF2-40B4-BE49-F238E27FC236}">
                <a16:creationId xmlns:a16="http://schemas.microsoft.com/office/drawing/2014/main" id="{6056B3DA-9C00-4E8A-B12A-29F8C1DEA47D}"/>
              </a:ext>
            </a:extLst>
          </p:cNvPr>
          <p:cNvSpPr>
            <a:spLocks noChangeArrowheads="1"/>
          </p:cNvSpPr>
          <p:nvPr/>
        </p:nvSpPr>
        <p:spPr bwMode="auto">
          <a:xfrm>
            <a:off x="2229049" y="5028593"/>
            <a:ext cx="31883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dirty="0">
                <a:latin typeface="Symbol" panose="05050102010706020507" pitchFamily="18" charset="2"/>
              </a:rPr>
              <a:t> -</a:t>
            </a:r>
            <a:r>
              <a:rPr lang="en-US" altLang="ja-JP" dirty="0"/>
              <a:t>0.60</a:t>
            </a:r>
            <a:r>
              <a:rPr lang="ja-JP" altLang="en-US" dirty="0"/>
              <a:t> </a:t>
            </a:r>
            <a:r>
              <a:rPr lang="en-US" altLang="ja-JP" dirty="0"/>
              <a:t>((</a:t>
            </a:r>
            <a:r>
              <a:rPr lang="en-US" altLang="ja-JP" dirty="0">
                <a:latin typeface="Symbol" panose="05050102010706020507" pitchFamily="18" charset="2"/>
              </a:rPr>
              <a:t>-</a:t>
            </a:r>
            <a:r>
              <a:rPr lang="en-US" altLang="ja-JP" i="1" dirty="0">
                <a:solidFill>
                  <a:srgbClr val="000000"/>
                </a:solidFill>
                <a:latin typeface="Bookman Old Style" pitchFamily="18" charset="0"/>
              </a:rPr>
              <a:t>c</a:t>
            </a:r>
            <a:r>
              <a:rPr lang="en-US" altLang="ja-JP" dirty="0"/>
              <a:t>)</a:t>
            </a:r>
            <a:r>
              <a:rPr lang="en-US" altLang="ja-JP" dirty="0">
                <a:latin typeface="Symbol" panose="05050102010706020507" pitchFamily="18" charset="2"/>
              </a:rPr>
              <a:t> - </a:t>
            </a:r>
            <a:r>
              <a:rPr lang="en-US" altLang="ja-JP" dirty="0"/>
              <a:t>0)</a:t>
            </a:r>
            <a:endParaRPr lang="ja-JP" altLang="en-US" dirty="0">
              <a:solidFill>
                <a:srgbClr val="000000"/>
              </a:solidFill>
              <a:latin typeface="Bookman Old Style" pitchFamily="18" charset="0"/>
            </a:endParaRPr>
          </a:p>
        </p:txBody>
      </p:sp>
      <p:sp>
        <p:nvSpPr>
          <p:cNvPr id="131" name="Rectangle 8">
            <a:extLst>
              <a:ext uri="{FF2B5EF4-FFF2-40B4-BE49-F238E27FC236}">
                <a16:creationId xmlns:a16="http://schemas.microsoft.com/office/drawing/2014/main" id="{8C6DEF37-320D-4757-A3CD-506A011DBC45}"/>
              </a:ext>
            </a:extLst>
          </p:cNvPr>
          <p:cNvSpPr>
            <a:spLocks noChangeArrowheads="1"/>
          </p:cNvSpPr>
          <p:nvPr/>
        </p:nvSpPr>
        <p:spPr bwMode="auto">
          <a:xfrm>
            <a:off x="67349" y="5592121"/>
            <a:ext cx="31381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sz="2400" dirty="0">
                <a:solidFill>
                  <a:schemeClr val="accent1">
                    <a:lumMod val="75000"/>
                  </a:schemeClr>
                </a:solidFill>
              </a:rPr>
              <a:t>①②</a:t>
            </a:r>
            <a:r>
              <a:rPr lang="ja-JP" altLang="en-US" dirty="0"/>
              <a:t>連立して解くと</a:t>
            </a:r>
            <a:endParaRPr lang="en-US" altLang="ja-JP" dirty="0"/>
          </a:p>
        </p:txBody>
      </p:sp>
      <p:sp>
        <p:nvSpPr>
          <p:cNvPr id="132" name="Rectangle 145">
            <a:extLst>
              <a:ext uri="{FF2B5EF4-FFF2-40B4-BE49-F238E27FC236}">
                <a16:creationId xmlns:a16="http://schemas.microsoft.com/office/drawing/2014/main" id="{DF821623-DCB5-446B-AFE8-28A2D212A81D}"/>
              </a:ext>
            </a:extLst>
          </p:cNvPr>
          <p:cNvSpPr>
            <a:spLocks noChangeArrowheads="1"/>
          </p:cNvSpPr>
          <p:nvPr/>
        </p:nvSpPr>
        <p:spPr bwMode="auto">
          <a:xfrm>
            <a:off x="6142945" y="5053288"/>
            <a:ext cx="2626149"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a:solidFill>
                <a:srgbClr val="000000"/>
              </a:solidFill>
              <a:latin typeface="Bookman Old Style" pitchFamily="18" charset="0"/>
            </a:endParaRPr>
          </a:p>
        </p:txBody>
      </p:sp>
      <p:sp>
        <p:nvSpPr>
          <p:cNvPr id="133" name="Rectangle 8">
            <a:extLst>
              <a:ext uri="{FF2B5EF4-FFF2-40B4-BE49-F238E27FC236}">
                <a16:creationId xmlns:a16="http://schemas.microsoft.com/office/drawing/2014/main" id="{EEC6B410-AEAE-439D-B773-02F26A9EAB60}"/>
              </a:ext>
            </a:extLst>
          </p:cNvPr>
          <p:cNvSpPr>
            <a:spLocks noChangeArrowheads="1"/>
          </p:cNvSpPr>
          <p:nvPr/>
        </p:nvSpPr>
        <p:spPr bwMode="auto">
          <a:xfrm>
            <a:off x="6142945" y="5019346"/>
            <a:ext cx="16033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i="1" dirty="0">
                <a:solidFill>
                  <a:srgbClr val="000000"/>
                </a:solidFill>
                <a:latin typeface="Bookman Old Style" pitchFamily="18" charset="0"/>
              </a:rPr>
              <a:t>v</a:t>
            </a:r>
            <a:r>
              <a:rPr lang="en-US" altLang="ja-JP" baseline="-25000" dirty="0"/>
              <a:t>1</a:t>
            </a:r>
            <a:r>
              <a:rPr lang="en-US" altLang="ja-JP" dirty="0">
                <a:latin typeface="Symbol" panose="05050102010706020507" pitchFamily="18" charset="2"/>
              </a:rPr>
              <a:t>-</a:t>
            </a:r>
            <a:r>
              <a:rPr lang="en-US" altLang="ja-JP" i="1" dirty="0">
                <a:solidFill>
                  <a:srgbClr val="000000"/>
                </a:solidFill>
                <a:latin typeface="Bookman Old Style" pitchFamily="18" charset="0"/>
              </a:rPr>
              <a:t>v</a:t>
            </a:r>
            <a:r>
              <a:rPr lang="en-US" altLang="ja-JP" baseline="-25000" dirty="0"/>
              <a:t>2</a:t>
            </a:r>
            <a:endParaRPr lang="ja-JP" altLang="en-US" dirty="0">
              <a:solidFill>
                <a:srgbClr val="000000"/>
              </a:solidFill>
              <a:latin typeface="Bookman Old Style" pitchFamily="18" charset="0"/>
            </a:endParaRPr>
          </a:p>
        </p:txBody>
      </p:sp>
      <p:sp>
        <p:nvSpPr>
          <p:cNvPr id="134" name="Rectangle 8">
            <a:extLst>
              <a:ext uri="{FF2B5EF4-FFF2-40B4-BE49-F238E27FC236}">
                <a16:creationId xmlns:a16="http://schemas.microsoft.com/office/drawing/2014/main" id="{0A43A45D-3A2D-45D3-9DAC-915FCAD27E15}"/>
              </a:ext>
            </a:extLst>
          </p:cNvPr>
          <p:cNvSpPr>
            <a:spLocks noChangeArrowheads="1"/>
          </p:cNvSpPr>
          <p:nvPr/>
        </p:nvSpPr>
        <p:spPr bwMode="auto">
          <a:xfrm>
            <a:off x="7151245" y="5030012"/>
            <a:ext cx="4467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dirty="0">
                <a:latin typeface="Symbol" panose="05050102010706020507" pitchFamily="18" charset="2"/>
              </a:rPr>
              <a:t>=</a:t>
            </a:r>
            <a:endParaRPr lang="ja-JP" altLang="en-US" dirty="0">
              <a:solidFill>
                <a:srgbClr val="000000"/>
              </a:solidFill>
              <a:latin typeface="Bookman Old Style" pitchFamily="18" charset="0"/>
            </a:endParaRPr>
          </a:p>
        </p:txBody>
      </p:sp>
      <p:sp>
        <p:nvSpPr>
          <p:cNvPr id="135" name="Rectangle 8">
            <a:extLst>
              <a:ext uri="{FF2B5EF4-FFF2-40B4-BE49-F238E27FC236}">
                <a16:creationId xmlns:a16="http://schemas.microsoft.com/office/drawing/2014/main" id="{BF8A35B1-30AE-4616-A61A-A0EB498D7A87}"/>
              </a:ext>
            </a:extLst>
          </p:cNvPr>
          <p:cNvSpPr>
            <a:spLocks noChangeArrowheads="1"/>
          </p:cNvSpPr>
          <p:nvPr/>
        </p:nvSpPr>
        <p:spPr bwMode="auto">
          <a:xfrm>
            <a:off x="7538266" y="5068381"/>
            <a:ext cx="10686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dirty="0"/>
              <a:t>0.60</a:t>
            </a:r>
            <a:r>
              <a:rPr lang="en-US" altLang="ja-JP" i="1" dirty="0">
                <a:solidFill>
                  <a:srgbClr val="000000"/>
                </a:solidFill>
                <a:latin typeface="Bookman Old Style" pitchFamily="18" charset="0"/>
              </a:rPr>
              <a:t>c</a:t>
            </a:r>
            <a:endParaRPr lang="ja-JP" altLang="en-US" dirty="0">
              <a:solidFill>
                <a:srgbClr val="000000"/>
              </a:solidFill>
              <a:latin typeface="Bookman Old Style" pitchFamily="18" charset="0"/>
            </a:endParaRPr>
          </a:p>
        </p:txBody>
      </p:sp>
      <p:sp>
        <p:nvSpPr>
          <p:cNvPr id="136" name="Rectangle 8">
            <a:extLst>
              <a:ext uri="{FF2B5EF4-FFF2-40B4-BE49-F238E27FC236}">
                <a16:creationId xmlns:a16="http://schemas.microsoft.com/office/drawing/2014/main" id="{DD87BADD-6424-4BB3-BB10-605C3D1D32DC}"/>
              </a:ext>
            </a:extLst>
          </p:cNvPr>
          <p:cNvSpPr>
            <a:spLocks noChangeArrowheads="1"/>
          </p:cNvSpPr>
          <p:nvPr/>
        </p:nvSpPr>
        <p:spPr bwMode="auto">
          <a:xfrm>
            <a:off x="5732355" y="5076186"/>
            <a:ext cx="6157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a:t>
            </a:r>
            <a:endParaRPr lang="en-US" altLang="ja-JP" dirty="0"/>
          </a:p>
        </p:txBody>
      </p:sp>
      <p:sp>
        <p:nvSpPr>
          <p:cNvPr id="137" name="Rectangle 8">
            <a:extLst>
              <a:ext uri="{FF2B5EF4-FFF2-40B4-BE49-F238E27FC236}">
                <a16:creationId xmlns:a16="http://schemas.microsoft.com/office/drawing/2014/main" id="{7C1C14B0-67DB-4A05-87DF-6237B24C459F}"/>
              </a:ext>
            </a:extLst>
          </p:cNvPr>
          <p:cNvSpPr>
            <a:spLocks noChangeArrowheads="1"/>
          </p:cNvSpPr>
          <p:nvPr/>
        </p:nvSpPr>
        <p:spPr bwMode="auto">
          <a:xfrm>
            <a:off x="4063965" y="4011501"/>
            <a:ext cx="7053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sz="2400" dirty="0">
                <a:solidFill>
                  <a:schemeClr val="accent1">
                    <a:lumMod val="75000"/>
                  </a:schemeClr>
                </a:solidFill>
              </a:rPr>
              <a:t>①</a:t>
            </a:r>
            <a:endParaRPr lang="en-US" altLang="ja-JP" sz="2400" dirty="0">
              <a:solidFill>
                <a:schemeClr val="accent1">
                  <a:lumMod val="75000"/>
                </a:schemeClr>
              </a:solidFill>
            </a:endParaRPr>
          </a:p>
        </p:txBody>
      </p:sp>
      <p:sp>
        <p:nvSpPr>
          <p:cNvPr id="138" name="Rectangle 8">
            <a:extLst>
              <a:ext uri="{FF2B5EF4-FFF2-40B4-BE49-F238E27FC236}">
                <a16:creationId xmlns:a16="http://schemas.microsoft.com/office/drawing/2014/main" id="{A9634955-DB95-4D3B-A999-3CAAFB8B6081}"/>
              </a:ext>
            </a:extLst>
          </p:cNvPr>
          <p:cNvSpPr>
            <a:spLocks noChangeArrowheads="1"/>
          </p:cNvSpPr>
          <p:nvPr/>
        </p:nvSpPr>
        <p:spPr bwMode="auto">
          <a:xfrm>
            <a:off x="8638131" y="5099158"/>
            <a:ext cx="4319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sz="2400" dirty="0">
                <a:solidFill>
                  <a:schemeClr val="accent1">
                    <a:lumMod val="75000"/>
                  </a:schemeClr>
                </a:solidFill>
              </a:rPr>
              <a:t>②</a:t>
            </a:r>
            <a:endParaRPr lang="en-US" altLang="ja-JP" sz="2400" dirty="0">
              <a:solidFill>
                <a:schemeClr val="accent1">
                  <a:lumMod val="75000"/>
                </a:schemeClr>
              </a:solidFill>
            </a:endParaRPr>
          </a:p>
        </p:txBody>
      </p:sp>
      <p:sp>
        <p:nvSpPr>
          <p:cNvPr id="139" name="Rectangle 145">
            <a:extLst>
              <a:ext uri="{FF2B5EF4-FFF2-40B4-BE49-F238E27FC236}">
                <a16:creationId xmlns:a16="http://schemas.microsoft.com/office/drawing/2014/main" id="{BAE8FA03-7F2A-4875-953D-0CD51D4DF6E1}"/>
              </a:ext>
            </a:extLst>
          </p:cNvPr>
          <p:cNvSpPr>
            <a:spLocks noChangeArrowheads="1"/>
          </p:cNvSpPr>
          <p:nvPr/>
        </p:nvSpPr>
        <p:spPr bwMode="auto">
          <a:xfrm>
            <a:off x="4025784" y="5611915"/>
            <a:ext cx="1391575"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a:solidFill>
                <a:srgbClr val="000000"/>
              </a:solidFill>
              <a:latin typeface="Bookman Old Style" pitchFamily="18" charset="0"/>
            </a:endParaRPr>
          </a:p>
        </p:txBody>
      </p:sp>
      <p:sp>
        <p:nvSpPr>
          <p:cNvPr id="140" name="Rectangle 8">
            <a:extLst>
              <a:ext uri="{FF2B5EF4-FFF2-40B4-BE49-F238E27FC236}">
                <a16:creationId xmlns:a16="http://schemas.microsoft.com/office/drawing/2014/main" id="{64BAB6C9-2A60-45D4-8822-6392378894F7}"/>
              </a:ext>
            </a:extLst>
          </p:cNvPr>
          <p:cNvSpPr>
            <a:spLocks noChangeArrowheads="1"/>
          </p:cNvSpPr>
          <p:nvPr/>
        </p:nvSpPr>
        <p:spPr bwMode="auto">
          <a:xfrm>
            <a:off x="3186628" y="5578181"/>
            <a:ext cx="6157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i="1" dirty="0">
                <a:solidFill>
                  <a:srgbClr val="000000"/>
                </a:solidFill>
                <a:latin typeface="Bookman Old Style" pitchFamily="18" charset="0"/>
              </a:rPr>
              <a:t>v</a:t>
            </a:r>
            <a:r>
              <a:rPr lang="en-US" altLang="ja-JP" baseline="-25000" dirty="0"/>
              <a:t>2</a:t>
            </a:r>
            <a:endParaRPr lang="ja-JP" altLang="en-US" dirty="0">
              <a:solidFill>
                <a:srgbClr val="000000"/>
              </a:solidFill>
              <a:latin typeface="Bookman Old Style" pitchFamily="18" charset="0"/>
            </a:endParaRPr>
          </a:p>
        </p:txBody>
      </p:sp>
      <p:sp>
        <p:nvSpPr>
          <p:cNvPr id="141" name="Rectangle 8">
            <a:extLst>
              <a:ext uri="{FF2B5EF4-FFF2-40B4-BE49-F238E27FC236}">
                <a16:creationId xmlns:a16="http://schemas.microsoft.com/office/drawing/2014/main" id="{5EB00F2C-B2F8-4A1C-A0BF-858BA45D50B7}"/>
              </a:ext>
            </a:extLst>
          </p:cNvPr>
          <p:cNvSpPr>
            <a:spLocks noChangeArrowheads="1"/>
          </p:cNvSpPr>
          <p:nvPr/>
        </p:nvSpPr>
        <p:spPr bwMode="auto">
          <a:xfrm>
            <a:off x="3578996" y="5590469"/>
            <a:ext cx="4467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dirty="0">
                <a:latin typeface="Symbol" panose="05050102010706020507" pitchFamily="18" charset="2"/>
              </a:rPr>
              <a:t>=</a:t>
            </a:r>
            <a:endParaRPr lang="ja-JP" altLang="en-US" dirty="0">
              <a:solidFill>
                <a:srgbClr val="000000"/>
              </a:solidFill>
              <a:latin typeface="Bookman Old Style" pitchFamily="18" charset="0"/>
            </a:endParaRPr>
          </a:p>
        </p:txBody>
      </p:sp>
      <p:sp>
        <p:nvSpPr>
          <p:cNvPr id="142" name="Rectangle 8">
            <a:extLst>
              <a:ext uri="{FF2B5EF4-FFF2-40B4-BE49-F238E27FC236}">
                <a16:creationId xmlns:a16="http://schemas.microsoft.com/office/drawing/2014/main" id="{7FCBFFA8-7C59-4171-8308-A95669EC645D}"/>
              </a:ext>
            </a:extLst>
          </p:cNvPr>
          <p:cNvSpPr>
            <a:spLocks noChangeArrowheads="1"/>
          </p:cNvSpPr>
          <p:nvPr/>
        </p:nvSpPr>
        <p:spPr bwMode="auto">
          <a:xfrm>
            <a:off x="4234988" y="5619406"/>
            <a:ext cx="12472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dirty="0">
                <a:latin typeface="Symbol" panose="05050102010706020507" pitchFamily="18" charset="2"/>
              </a:rPr>
              <a:t>-</a:t>
            </a:r>
            <a:r>
              <a:rPr lang="en-US" altLang="ja-JP" dirty="0"/>
              <a:t>0.40</a:t>
            </a:r>
            <a:r>
              <a:rPr lang="en-US" altLang="ja-JP" i="1" dirty="0">
                <a:solidFill>
                  <a:srgbClr val="000000"/>
                </a:solidFill>
                <a:latin typeface="Bookman Old Style" pitchFamily="18" charset="0"/>
              </a:rPr>
              <a:t>c</a:t>
            </a:r>
            <a:endParaRPr lang="ja-JP" altLang="en-US" dirty="0">
              <a:solidFill>
                <a:srgbClr val="000000"/>
              </a:solidFill>
              <a:latin typeface="Bookman Old Style" pitchFamily="18" charset="0"/>
            </a:endParaRPr>
          </a:p>
        </p:txBody>
      </p:sp>
      <p:sp>
        <p:nvSpPr>
          <p:cNvPr id="143" name="Rectangle 145">
            <a:extLst>
              <a:ext uri="{FF2B5EF4-FFF2-40B4-BE49-F238E27FC236}">
                <a16:creationId xmlns:a16="http://schemas.microsoft.com/office/drawing/2014/main" id="{202129DA-5740-4533-AAC4-FDCE70344ACC}"/>
              </a:ext>
            </a:extLst>
          </p:cNvPr>
          <p:cNvSpPr>
            <a:spLocks noChangeArrowheads="1"/>
          </p:cNvSpPr>
          <p:nvPr/>
        </p:nvSpPr>
        <p:spPr bwMode="auto">
          <a:xfrm>
            <a:off x="6549113" y="5611915"/>
            <a:ext cx="1690373"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a:solidFill>
                <a:srgbClr val="000000"/>
              </a:solidFill>
              <a:latin typeface="Bookman Old Style" pitchFamily="18" charset="0"/>
            </a:endParaRPr>
          </a:p>
        </p:txBody>
      </p:sp>
      <p:sp>
        <p:nvSpPr>
          <p:cNvPr id="144" name="Rectangle 8">
            <a:extLst>
              <a:ext uri="{FF2B5EF4-FFF2-40B4-BE49-F238E27FC236}">
                <a16:creationId xmlns:a16="http://schemas.microsoft.com/office/drawing/2014/main" id="{C1C9C9DF-E51D-4C9E-A21E-32E640C40644}"/>
              </a:ext>
            </a:extLst>
          </p:cNvPr>
          <p:cNvSpPr>
            <a:spLocks noChangeArrowheads="1"/>
          </p:cNvSpPr>
          <p:nvPr/>
        </p:nvSpPr>
        <p:spPr bwMode="auto">
          <a:xfrm>
            <a:off x="5709957" y="5578181"/>
            <a:ext cx="6157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i="1" dirty="0">
                <a:solidFill>
                  <a:srgbClr val="000000"/>
                </a:solidFill>
                <a:latin typeface="Bookman Old Style" pitchFamily="18" charset="0"/>
              </a:rPr>
              <a:t>v</a:t>
            </a:r>
            <a:r>
              <a:rPr lang="en-US" altLang="ja-JP" baseline="-25000" dirty="0"/>
              <a:t>1</a:t>
            </a:r>
            <a:endParaRPr lang="ja-JP" altLang="en-US" dirty="0">
              <a:solidFill>
                <a:srgbClr val="000000"/>
              </a:solidFill>
              <a:latin typeface="Bookman Old Style" pitchFamily="18" charset="0"/>
            </a:endParaRPr>
          </a:p>
        </p:txBody>
      </p:sp>
      <p:sp>
        <p:nvSpPr>
          <p:cNvPr id="145" name="Rectangle 8">
            <a:extLst>
              <a:ext uri="{FF2B5EF4-FFF2-40B4-BE49-F238E27FC236}">
                <a16:creationId xmlns:a16="http://schemas.microsoft.com/office/drawing/2014/main" id="{A0316FF7-27D8-45BA-BBED-CD9EAED9172D}"/>
              </a:ext>
            </a:extLst>
          </p:cNvPr>
          <p:cNvSpPr>
            <a:spLocks noChangeArrowheads="1"/>
          </p:cNvSpPr>
          <p:nvPr/>
        </p:nvSpPr>
        <p:spPr bwMode="auto">
          <a:xfrm>
            <a:off x="6102325" y="5590469"/>
            <a:ext cx="4467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dirty="0">
                <a:latin typeface="Symbol" panose="05050102010706020507" pitchFamily="18" charset="2"/>
              </a:rPr>
              <a:t>=</a:t>
            </a:r>
            <a:endParaRPr lang="ja-JP" altLang="en-US" dirty="0">
              <a:solidFill>
                <a:srgbClr val="000000"/>
              </a:solidFill>
              <a:latin typeface="Bookman Old Style" pitchFamily="18" charset="0"/>
            </a:endParaRPr>
          </a:p>
        </p:txBody>
      </p:sp>
      <p:sp>
        <p:nvSpPr>
          <p:cNvPr id="146" name="Rectangle 8">
            <a:extLst>
              <a:ext uri="{FF2B5EF4-FFF2-40B4-BE49-F238E27FC236}">
                <a16:creationId xmlns:a16="http://schemas.microsoft.com/office/drawing/2014/main" id="{2EBA4466-B5D7-42D9-B922-41D3D9792BEF}"/>
              </a:ext>
            </a:extLst>
          </p:cNvPr>
          <p:cNvSpPr>
            <a:spLocks noChangeArrowheads="1"/>
          </p:cNvSpPr>
          <p:nvPr/>
        </p:nvSpPr>
        <p:spPr bwMode="auto">
          <a:xfrm>
            <a:off x="6758318" y="5619406"/>
            <a:ext cx="14057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dirty="0"/>
              <a:t>0.20</a:t>
            </a:r>
            <a:r>
              <a:rPr lang="en-US" altLang="ja-JP" i="1" dirty="0">
                <a:solidFill>
                  <a:srgbClr val="000000"/>
                </a:solidFill>
                <a:latin typeface="Bookman Old Style" pitchFamily="18" charset="0"/>
              </a:rPr>
              <a:t>c</a:t>
            </a:r>
            <a:endParaRPr lang="ja-JP" altLang="en-US" dirty="0">
              <a:solidFill>
                <a:srgbClr val="000000"/>
              </a:solidFill>
              <a:latin typeface="Bookman Old Style" pitchFamily="18" charset="0"/>
            </a:endParaRPr>
          </a:p>
        </p:txBody>
      </p:sp>
      <p:sp>
        <p:nvSpPr>
          <p:cNvPr id="147" name="Rectangle 145">
            <a:extLst>
              <a:ext uri="{FF2B5EF4-FFF2-40B4-BE49-F238E27FC236}">
                <a16:creationId xmlns:a16="http://schemas.microsoft.com/office/drawing/2014/main" id="{868437A7-D196-4BBA-8C91-E0B31F49D064}"/>
              </a:ext>
            </a:extLst>
          </p:cNvPr>
          <p:cNvSpPr>
            <a:spLocks noChangeArrowheads="1"/>
          </p:cNvSpPr>
          <p:nvPr/>
        </p:nvSpPr>
        <p:spPr bwMode="auto">
          <a:xfrm>
            <a:off x="2832392" y="6253140"/>
            <a:ext cx="1884615"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a:solidFill>
                <a:srgbClr val="000000"/>
              </a:solidFill>
              <a:latin typeface="Bookman Old Style" pitchFamily="18" charset="0"/>
            </a:endParaRPr>
          </a:p>
        </p:txBody>
      </p:sp>
      <p:sp>
        <p:nvSpPr>
          <p:cNvPr id="148" name="正方形/長方形 147">
            <a:extLst>
              <a:ext uri="{FF2B5EF4-FFF2-40B4-BE49-F238E27FC236}">
                <a16:creationId xmlns:a16="http://schemas.microsoft.com/office/drawing/2014/main" id="{EB47291D-8730-450A-9380-25E13FAA5687}"/>
              </a:ext>
            </a:extLst>
          </p:cNvPr>
          <p:cNvSpPr/>
          <p:nvPr/>
        </p:nvSpPr>
        <p:spPr>
          <a:xfrm>
            <a:off x="2970225" y="6225547"/>
            <a:ext cx="1734203" cy="523220"/>
          </a:xfrm>
          <a:prstGeom prst="rect">
            <a:avLst/>
          </a:prstGeom>
          <a:noFill/>
        </p:spPr>
        <p:txBody>
          <a:bodyPr wrap="square">
            <a:spAutoFit/>
          </a:bodyPr>
          <a:lstStyle/>
          <a:p>
            <a:pPr>
              <a:spcBef>
                <a:spcPct val="0"/>
              </a:spcBef>
            </a:pPr>
            <a:r>
              <a:rPr lang="en-US" altLang="ja-JP" dirty="0"/>
              <a:t>(0.20</a:t>
            </a:r>
            <a:r>
              <a:rPr lang="en-US" altLang="ja-JP" i="1" dirty="0">
                <a:solidFill>
                  <a:srgbClr val="000000"/>
                </a:solidFill>
                <a:latin typeface="Bookman Old Style" pitchFamily="18" charset="0"/>
              </a:rPr>
              <a:t>c</a:t>
            </a:r>
            <a:r>
              <a:rPr lang="en-US" altLang="ja-JP" dirty="0"/>
              <a:t>, 0) </a:t>
            </a:r>
            <a:endParaRPr lang="ja-JP" altLang="en-US" dirty="0">
              <a:solidFill>
                <a:srgbClr val="000000"/>
              </a:solidFill>
              <a:latin typeface="Bookman Old Style" pitchFamily="18" charset="0"/>
            </a:endParaRPr>
          </a:p>
        </p:txBody>
      </p:sp>
      <p:sp>
        <p:nvSpPr>
          <p:cNvPr id="149" name="Rectangle 8">
            <a:extLst>
              <a:ext uri="{FF2B5EF4-FFF2-40B4-BE49-F238E27FC236}">
                <a16:creationId xmlns:a16="http://schemas.microsoft.com/office/drawing/2014/main" id="{CC7124CE-BC1D-466F-B71E-2E128F5EA79A}"/>
              </a:ext>
            </a:extLst>
          </p:cNvPr>
          <p:cNvSpPr>
            <a:spLocks noChangeArrowheads="1"/>
          </p:cNvSpPr>
          <p:nvPr/>
        </p:nvSpPr>
        <p:spPr bwMode="auto">
          <a:xfrm>
            <a:off x="615008" y="6200398"/>
            <a:ext cx="25535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物体</a:t>
            </a:r>
            <a:r>
              <a:rPr lang="en-US" altLang="ja-JP" dirty="0"/>
              <a:t>1</a:t>
            </a:r>
            <a:r>
              <a:rPr lang="ja-JP" altLang="en-US" dirty="0"/>
              <a:t>の速度</a:t>
            </a:r>
            <a:endParaRPr lang="en-US" altLang="ja-JP" dirty="0"/>
          </a:p>
        </p:txBody>
      </p:sp>
      <p:sp>
        <p:nvSpPr>
          <p:cNvPr id="150" name="Rectangle 145">
            <a:extLst>
              <a:ext uri="{FF2B5EF4-FFF2-40B4-BE49-F238E27FC236}">
                <a16:creationId xmlns:a16="http://schemas.microsoft.com/office/drawing/2014/main" id="{46C39780-F8F5-4B0D-AFE6-88ECC9E942EF}"/>
              </a:ext>
            </a:extLst>
          </p:cNvPr>
          <p:cNvSpPr>
            <a:spLocks noChangeArrowheads="1"/>
          </p:cNvSpPr>
          <p:nvPr/>
        </p:nvSpPr>
        <p:spPr bwMode="auto">
          <a:xfrm>
            <a:off x="6840502" y="6240014"/>
            <a:ext cx="2128011"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a:solidFill>
                <a:srgbClr val="000000"/>
              </a:solidFill>
              <a:latin typeface="Bookman Old Style" pitchFamily="18" charset="0"/>
            </a:endParaRPr>
          </a:p>
        </p:txBody>
      </p:sp>
      <p:sp>
        <p:nvSpPr>
          <p:cNvPr id="151" name="正方形/長方形 150">
            <a:extLst>
              <a:ext uri="{FF2B5EF4-FFF2-40B4-BE49-F238E27FC236}">
                <a16:creationId xmlns:a16="http://schemas.microsoft.com/office/drawing/2014/main" id="{E13406A2-1FA4-4F16-9056-2AE0F7DAD1A6}"/>
              </a:ext>
            </a:extLst>
          </p:cNvPr>
          <p:cNvSpPr/>
          <p:nvPr/>
        </p:nvSpPr>
        <p:spPr>
          <a:xfrm>
            <a:off x="7180479" y="6211820"/>
            <a:ext cx="1788033" cy="523220"/>
          </a:xfrm>
          <a:prstGeom prst="rect">
            <a:avLst/>
          </a:prstGeom>
          <a:noFill/>
        </p:spPr>
        <p:txBody>
          <a:bodyPr wrap="square">
            <a:spAutoFit/>
          </a:bodyPr>
          <a:lstStyle/>
          <a:p>
            <a:pPr>
              <a:spcBef>
                <a:spcPct val="0"/>
              </a:spcBef>
            </a:pPr>
            <a:r>
              <a:rPr lang="en-US" altLang="ja-JP" dirty="0">
                <a:solidFill>
                  <a:srgbClr val="000000"/>
                </a:solidFill>
                <a:cs typeface="Times New Roman" panose="02020603050405020304" pitchFamily="18" charset="0"/>
              </a:rPr>
              <a:t>(</a:t>
            </a:r>
            <a:r>
              <a:rPr lang="en-US" altLang="ja-JP" dirty="0">
                <a:latin typeface="Symbol" panose="05050102010706020507" pitchFamily="18" charset="2"/>
              </a:rPr>
              <a:t>-</a:t>
            </a:r>
            <a:r>
              <a:rPr lang="en-US" altLang="ja-JP" dirty="0"/>
              <a:t>0.40</a:t>
            </a:r>
            <a:r>
              <a:rPr lang="en-US" altLang="ja-JP" i="1" dirty="0">
                <a:solidFill>
                  <a:srgbClr val="000000"/>
                </a:solidFill>
                <a:latin typeface="Bookman Old Style" pitchFamily="18" charset="0"/>
              </a:rPr>
              <a:t>c</a:t>
            </a:r>
            <a:r>
              <a:rPr lang="en-US" altLang="ja-JP" dirty="0">
                <a:solidFill>
                  <a:srgbClr val="000000"/>
                </a:solidFill>
                <a:cs typeface="Times New Roman" panose="02020603050405020304" pitchFamily="18" charset="0"/>
              </a:rPr>
              <a:t>, 0)</a:t>
            </a:r>
            <a:endParaRPr lang="ja-JP" altLang="en-US" dirty="0">
              <a:solidFill>
                <a:srgbClr val="000000"/>
              </a:solidFill>
              <a:latin typeface="Bookman Old Style" pitchFamily="18" charset="0"/>
            </a:endParaRPr>
          </a:p>
        </p:txBody>
      </p:sp>
      <p:sp>
        <p:nvSpPr>
          <p:cNvPr id="152" name="Rectangle 8">
            <a:extLst>
              <a:ext uri="{FF2B5EF4-FFF2-40B4-BE49-F238E27FC236}">
                <a16:creationId xmlns:a16="http://schemas.microsoft.com/office/drawing/2014/main" id="{BA893DD0-4E6E-4350-A437-1BBAD3591994}"/>
              </a:ext>
            </a:extLst>
          </p:cNvPr>
          <p:cNvSpPr>
            <a:spLocks noChangeArrowheads="1"/>
          </p:cNvSpPr>
          <p:nvPr/>
        </p:nvSpPr>
        <p:spPr bwMode="auto">
          <a:xfrm>
            <a:off x="4769335" y="6221619"/>
            <a:ext cx="25535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物体</a:t>
            </a:r>
            <a:r>
              <a:rPr lang="en-US" altLang="ja-JP" dirty="0"/>
              <a:t>2</a:t>
            </a:r>
            <a:r>
              <a:rPr lang="ja-JP" altLang="en-US" dirty="0"/>
              <a:t>の速度</a:t>
            </a:r>
            <a:endParaRPr lang="en-US" altLang="ja-JP" dirty="0"/>
          </a:p>
        </p:txBody>
      </p:sp>
      <p:sp>
        <p:nvSpPr>
          <p:cNvPr id="153" name="Rectangle 8">
            <a:extLst>
              <a:ext uri="{FF2B5EF4-FFF2-40B4-BE49-F238E27FC236}">
                <a16:creationId xmlns:a16="http://schemas.microsoft.com/office/drawing/2014/main" id="{B98F0C86-AD9C-4463-935F-D4A6D8DCED8B}"/>
              </a:ext>
            </a:extLst>
          </p:cNvPr>
          <p:cNvSpPr>
            <a:spLocks noChangeArrowheads="1"/>
          </p:cNvSpPr>
          <p:nvPr/>
        </p:nvSpPr>
        <p:spPr bwMode="auto">
          <a:xfrm>
            <a:off x="13702" y="6192177"/>
            <a:ext cx="6013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答</a:t>
            </a:r>
            <a:endParaRPr lang="en-US" altLang="ja-JP" dirty="0"/>
          </a:p>
        </p:txBody>
      </p:sp>
      <p:grpSp>
        <p:nvGrpSpPr>
          <p:cNvPr id="4" name="グループ化 3">
            <a:extLst>
              <a:ext uri="{FF2B5EF4-FFF2-40B4-BE49-F238E27FC236}">
                <a16:creationId xmlns:a16="http://schemas.microsoft.com/office/drawing/2014/main" id="{53153840-A5A5-45E0-BF7F-2A8B2C16A2C7}"/>
              </a:ext>
            </a:extLst>
          </p:cNvPr>
          <p:cNvGrpSpPr/>
          <p:nvPr/>
        </p:nvGrpSpPr>
        <p:grpSpPr>
          <a:xfrm>
            <a:off x="6575428" y="-24509"/>
            <a:ext cx="2568572" cy="565675"/>
            <a:chOff x="6575428" y="-24509"/>
            <a:chExt cx="2568572" cy="565675"/>
          </a:xfrm>
        </p:grpSpPr>
        <p:sp>
          <p:nvSpPr>
            <p:cNvPr id="154" name="Rectangle 46">
              <a:extLst>
                <a:ext uri="{FF2B5EF4-FFF2-40B4-BE49-F238E27FC236}">
                  <a16:creationId xmlns:a16="http://schemas.microsoft.com/office/drawing/2014/main" id="{48552140-7A98-4894-8691-7E68B6CC8DCA}"/>
                </a:ext>
              </a:extLst>
            </p:cNvPr>
            <p:cNvSpPr>
              <a:spLocks noChangeArrowheads="1"/>
            </p:cNvSpPr>
            <p:nvPr/>
          </p:nvSpPr>
          <p:spPr bwMode="auto">
            <a:xfrm>
              <a:off x="6575428" y="0"/>
              <a:ext cx="2558035" cy="475122"/>
            </a:xfrm>
            <a:prstGeom prst="rect">
              <a:avLst/>
            </a:prstGeom>
            <a:solidFill>
              <a:srgbClr val="FFF0DC"/>
            </a:solidFill>
            <a:ln w="9525">
              <a:solidFill>
                <a:srgbClr val="FFC000"/>
              </a:solidFill>
              <a:miter lim="800000"/>
              <a:headEnd/>
              <a:tailEnd/>
            </a:ln>
            <a:effectLst>
              <a:outerShdw blurRad="50800" dist="38100" dir="8100000" algn="tr" rotWithShape="0">
                <a:prstClr val="black">
                  <a:alpha val="40000"/>
                </a:prstClr>
              </a:outerShdw>
            </a:effectLst>
          </p:spPr>
          <p:txBody>
            <a:bodyPr wrap="none" anchor="ctr"/>
            <a:lstStyle/>
            <a:p>
              <a:pPr algn="ctr"/>
              <a:endParaRPr lang="ja-JP" altLang="en-US" sz="3200" b="1">
                <a:solidFill>
                  <a:srgbClr val="C00000"/>
                </a:solidFill>
              </a:endParaRPr>
            </a:p>
          </p:txBody>
        </p:sp>
        <p:sp>
          <p:nvSpPr>
            <p:cNvPr id="155" name="Rectangle 8">
              <a:extLst>
                <a:ext uri="{FF2B5EF4-FFF2-40B4-BE49-F238E27FC236}">
                  <a16:creationId xmlns:a16="http://schemas.microsoft.com/office/drawing/2014/main" id="{CFBE83AF-0137-438F-9485-30D6EF81B1CD}"/>
                </a:ext>
              </a:extLst>
            </p:cNvPr>
            <p:cNvSpPr>
              <a:spLocks noChangeArrowheads="1"/>
            </p:cNvSpPr>
            <p:nvPr/>
          </p:nvSpPr>
          <p:spPr bwMode="auto">
            <a:xfrm>
              <a:off x="6575429" y="-24509"/>
              <a:ext cx="16270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solidFill>
                    <a:srgbClr val="C00000"/>
                  </a:solidFill>
                </a:rPr>
                <a:t>反発係数</a:t>
              </a:r>
              <a:endParaRPr lang="en-US" altLang="ja-JP" dirty="0">
                <a:solidFill>
                  <a:srgbClr val="C00000"/>
                </a:solidFill>
              </a:endParaRPr>
            </a:p>
          </p:txBody>
        </p:sp>
        <p:sp>
          <p:nvSpPr>
            <p:cNvPr id="156" name="Rectangle 8">
              <a:extLst>
                <a:ext uri="{FF2B5EF4-FFF2-40B4-BE49-F238E27FC236}">
                  <a16:creationId xmlns:a16="http://schemas.microsoft.com/office/drawing/2014/main" id="{77C6202D-90D1-4338-92E8-3581FDDF7B20}"/>
                </a:ext>
              </a:extLst>
            </p:cNvPr>
            <p:cNvSpPr>
              <a:spLocks noChangeArrowheads="1"/>
            </p:cNvSpPr>
            <p:nvPr/>
          </p:nvSpPr>
          <p:spPr bwMode="auto">
            <a:xfrm>
              <a:off x="8302978" y="17946"/>
              <a:ext cx="8410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dirty="0"/>
                <a:t>0.60</a:t>
              </a:r>
            </a:p>
          </p:txBody>
        </p:sp>
      </p:grpSp>
    </p:spTree>
    <p:extLst>
      <p:ext uri="{BB962C8B-B14F-4D97-AF65-F5344CB8AC3E}">
        <p14:creationId xmlns:p14="http://schemas.microsoft.com/office/powerpoint/2010/main" val="141821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500" fill="hold"/>
                                        <p:tgtEl>
                                          <p:spTgt spid="2"/>
                                        </p:tgtEl>
                                        <p:attrNameLst>
                                          <p:attrName>r</p:attrName>
                                        </p:attrNameLst>
                                      </p:cBhvr>
                                    </p:animRot>
                                  </p:childTnLst>
                                </p:cTn>
                              </p:par>
                            </p:childTnLst>
                          </p:cTn>
                        </p:par>
                        <p:par>
                          <p:cTn id="7" fill="hold">
                            <p:stCondLst>
                              <p:cond delay="500"/>
                            </p:stCondLst>
                            <p:childTnLst>
                              <p:par>
                                <p:cTn id="8" presetID="8" presetClass="emph" presetSubtype="0" fill="hold" nodeType="afterEffect">
                                  <p:stCondLst>
                                    <p:cond delay="0"/>
                                  </p:stCondLst>
                                  <p:childTnLst>
                                    <p:animRot by="-1920000">
                                      <p:cBhvr>
                                        <p:cTn id="9" dur="500" fill="hold"/>
                                        <p:tgtEl>
                                          <p:spTgt spid="3"/>
                                        </p:tgtEl>
                                        <p:attrNameLst>
                                          <p:attrName>r</p:attrName>
                                        </p:attrNameLst>
                                      </p:cBhvr>
                                    </p:animRot>
                                  </p:childTnLst>
                                </p:cTn>
                              </p:par>
                              <p:par>
                                <p:cTn id="10" presetID="8" presetClass="emph" presetSubtype="0" fill="hold" nodeType="withEffect">
                                  <p:stCondLst>
                                    <p:cond delay="0"/>
                                  </p:stCondLst>
                                  <p:childTnLst>
                                    <p:animRot by="1080000">
                                      <p:cBhvr>
                                        <p:cTn id="11" dur="500" fill="hold"/>
                                        <p:tgtEl>
                                          <p:spTgt spid="2"/>
                                        </p:tgtEl>
                                        <p:attrNameLst>
                                          <p:attrName>r</p:attrName>
                                        </p:attrNameLst>
                                      </p:cBhvr>
                                    </p:animRot>
                                  </p:childTnLst>
                                </p:cTn>
                              </p:par>
                              <p:par>
                                <p:cTn id="12" presetID="1" presetClass="entr" presetSubtype="0" fill="hold" grpId="0" nodeType="withEffect">
                                  <p:stCondLst>
                                    <p:cond delay="0"/>
                                  </p:stCondLst>
                                  <p:childTnLst>
                                    <p:set>
                                      <p:cBhvr>
                                        <p:cTn id="13" dur="1" fill="hold">
                                          <p:stCondLst>
                                            <p:cond delay="0"/>
                                          </p:stCondLst>
                                        </p:cTn>
                                        <p:tgtEl>
                                          <p:spTgt spid="8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9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9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24"/>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2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29"/>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27"/>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2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2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3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36"/>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32"/>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3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35"/>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33"/>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37"/>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138"/>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131"/>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140"/>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141"/>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139"/>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142"/>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14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14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143"/>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146"/>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153"/>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14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147"/>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148"/>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152"/>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150"/>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animBg="1"/>
      <p:bldP spid="86" grpId="0"/>
      <p:bldP spid="87" grpId="0"/>
      <p:bldP spid="89" grpId="0"/>
      <p:bldP spid="90" grpId="0"/>
      <p:bldP spid="91" grpId="0" animBg="1"/>
      <p:bldP spid="93" grpId="0"/>
      <p:bldP spid="95" grpId="0"/>
      <p:bldP spid="117" grpId="0"/>
      <p:bldP spid="123" grpId="0"/>
      <p:bldP spid="124" grpId="0"/>
      <p:bldP spid="125" grpId="0"/>
      <p:bldP spid="126" grpId="0" animBg="1"/>
      <p:bldP spid="127" grpId="0"/>
      <p:bldP spid="128" grpId="0"/>
      <p:bldP spid="129" grpId="0"/>
      <p:bldP spid="130" grpId="0"/>
      <p:bldP spid="131" grpId="0"/>
      <p:bldP spid="132" grpId="0" animBg="1"/>
      <p:bldP spid="133" grpId="0"/>
      <p:bldP spid="134" grpId="0"/>
      <p:bldP spid="135" grpId="0"/>
      <p:bldP spid="136" grpId="0"/>
      <p:bldP spid="137" grpId="0"/>
      <p:bldP spid="138" grpId="0"/>
      <p:bldP spid="139" grpId="0" animBg="1"/>
      <p:bldP spid="140" grpId="0"/>
      <p:bldP spid="141" grpId="0"/>
      <p:bldP spid="142" grpId="0"/>
      <p:bldP spid="143" grpId="0" animBg="1"/>
      <p:bldP spid="144" grpId="0"/>
      <p:bldP spid="145" grpId="0"/>
      <p:bldP spid="146" grpId="0"/>
      <p:bldP spid="147" grpId="0" animBg="1"/>
      <p:bldP spid="148" grpId="0"/>
      <p:bldP spid="149" grpId="0"/>
      <p:bldP spid="150" grpId="0" animBg="1"/>
      <p:bldP spid="151" grpId="0"/>
      <p:bldP spid="152" grpId="0"/>
      <p:bldP spid="15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46">
            <a:extLst>
              <a:ext uri="{FF2B5EF4-FFF2-40B4-BE49-F238E27FC236}">
                <a16:creationId xmlns:a16="http://schemas.microsoft.com/office/drawing/2014/main" id="{09C23624-EC13-4F5C-A574-984EE3F20C13}"/>
              </a:ext>
            </a:extLst>
          </p:cNvPr>
          <p:cNvSpPr>
            <a:spLocks noChangeArrowheads="1"/>
          </p:cNvSpPr>
          <p:nvPr/>
        </p:nvSpPr>
        <p:spPr bwMode="auto">
          <a:xfrm>
            <a:off x="0" y="-31898"/>
            <a:ext cx="5598019" cy="1480918"/>
          </a:xfrm>
          <a:prstGeom prst="rect">
            <a:avLst/>
          </a:prstGeom>
          <a:solidFill>
            <a:srgbClr val="FFF0DC"/>
          </a:solidFill>
          <a:ln w="9525">
            <a:solidFill>
              <a:srgbClr val="FFCC99"/>
            </a:solidFill>
            <a:miter lim="800000"/>
            <a:headEnd/>
            <a:tailEnd/>
          </a:ln>
          <a:effectLst>
            <a:outerShdw blurRad="50800" dist="38100" dir="2700000" algn="tl" rotWithShape="0">
              <a:prstClr val="black">
                <a:alpha val="40000"/>
              </a:prstClr>
            </a:outerShdw>
          </a:effectLst>
        </p:spPr>
        <p:txBody>
          <a:bodyPr wrap="none" anchor="ctr"/>
          <a:lstStyle/>
          <a:p>
            <a:pPr algn="ctr"/>
            <a:endParaRPr lang="ja-JP" altLang="en-US" sz="3200" b="1">
              <a:solidFill>
                <a:srgbClr val="000000"/>
              </a:solidFill>
            </a:endParaRPr>
          </a:p>
        </p:txBody>
      </p:sp>
      <p:grpSp>
        <p:nvGrpSpPr>
          <p:cNvPr id="5" name="グループ化 4">
            <a:extLst>
              <a:ext uri="{FF2B5EF4-FFF2-40B4-BE49-F238E27FC236}">
                <a16:creationId xmlns:a16="http://schemas.microsoft.com/office/drawing/2014/main" id="{76A3F498-168C-4087-8C34-3A800D0A5DE8}"/>
              </a:ext>
            </a:extLst>
          </p:cNvPr>
          <p:cNvGrpSpPr/>
          <p:nvPr/>
        </p:nvGrpSpPr>
        <p:grpSpPr>
          <a:xfrm>
            <a:off x="5550846" y="413235"/>
            <a:ext cx="3417666" cy="3473137"/>
            <a:chOff x="5550846" y="407943"/>
            <a:chExt cx="3417666" cy="3473137"/>
          </a:xfrm>
        </p:grpSpPr>
        <p:grpSp>
          <p:nvGrpSpPr>
            <p:cNvPr id="25" name="グループ化 24">
              <a:extLst>
                <a:ext uri="{FF2B5EF4-FFF2-40B4-BE49-F238E27FC236}">
                  <a16:creationId xmlns:a16="http://schemas.microsoft.com/office/drawing/2014/main" id="{EEB2045B-2926-4101-AD5F-6B4AEAE79DC7}"/>
                </a:ext>
              </a:extLst>
            </p:cNvPr>
            <p:cNvGrpSpPr/>
            <p:nvPr/>
          </p:nvGrpSpPr>
          <p:grpSpPr>
            <a:xfrm>
              <a:off x="5821899" y="407943"/>
              <a:ext cx="3146613" cy="3388657"/>
              <a:chOff x="5096637" y="2716307"/>
              <a:chExt cx="3146613" cy="3388657"/>
            </a:xfrm>
          </p:grpSpPr>
          <p:cxnSp>
            <p:nvCxnSpPr>
              <p:cNvPr id="26" name="直線コネクタ 25">
                <a:extLst>
                  <a:ext uri="{FF2B5EF4-FFF2-40B4-BE49-F238E27FC236}">
                    <a16:creationId xmlns:a16="http://schemas.microsoft.com/office/drawing/2014/main" id="{334A4EF4-37CE-47D0-A6F9-11EEA4EBAAD2}"/>
                  </a:ext>
                </a:extLst>
              </p:cNvPr>
              <p:cNvCxnSpPr/>
              <p:nvPr/>
            </p:nvCxnSpPr>
            <p:spPr bwMode="auto">
              <a:xfrm>
                <a:off x="5096637" y="4610200"/>
                <a:ext cx="3050574" cy="0"/>
              </a:xfrm>
              <a:prstGeom prst="line">
                <a:avLst/>
              </a:prstGeom>
              <a:noFill/>
              <a:ln w="19050" cap="flat" cmpd="sng" algn="ctr">
                <a:solidFill>
                  <a:schemeClr val="tx1"/>
                </a:solidFill>
                <a:prstDash val="solid"/>
                <a:round/>
                <a:headEnd type="none" w="med" len="med"/>
                <a:tailEnd type="arrow" w="med" len="med"/>
              </a:ln>
              <a:effectLst/>
            </p:spPr>
          </p:cxnSp>
          <p:cxnSp>
            <p:nvCxnSpPr>
              <p:cNvPr id="27" name="直線コネクタ 26">
                <a:extLst>
                  <a:ext uri="{FF2B5EF4-FFF2-40B4-BE49-F238E27FC236}">
                    <a16:creationId xmlns:a16="http://schemas.microsoft.com/office/drawing/2014/main" id="{4F42CD82-3B5E-47F3-9FB1-D49B06904E36}"/>
                  </a:ext>
                </a:extLst>
              </p:cNvPr>
              <p:cNvCxnSpPr/>
              <p:nvPr/>
            </p:nvCxnSpPr>
            <p:spPr bwMode="auto">
              <a:xfrm flipV="1">
                <a:off x="6567402" y="2974866"/>
                <a:ext cx="0" cy="3130098"/>
              </a:xfrm>
              <a:prstGeom prst="line">
                <a:avLst/>
              </a:prstGeom>
              <a:noFill/>
              <a:ln w="19050" cap="flat" cmpd="sng" algn="ctr">
                <a:solidFill>
                  <a:schemeClr val="tx1"/>
                </a:solidFill>
                <a:prstDash val="solid"/>
                <a:round/>
                <a:headEnd type="none" w="med" len="med"/>
                <a:tailEnd type="arrow" w="med" len="med"/>
              </a:ln>
              <a:effectLst/>
            </p:spPr>
          </p:cxnSp>
          <p:sp>
            <p:nvSpPr>
              <p:cNvPr id="28" name="Rectangle 115">
                <a:extLst>
                  <a:ext uri="{FF2B5EF4-FFF2-40B4-BE49-F238E27FC236}">
                    <a16:creationId xmlns:a16="http://schemas.microsoft.com/office/drawing/2014/main" id="{E006EA81-ED66-4478-A6BB-331F923369F6}"/>
                  </a:ext>
                </a:extLst>
              </p:cNvPr>
              <p:cNvSpPr>
                <a:spLocks noChangeArrowheads="1"/>
              </p:cNvSpPr>
              <p:nvPr/>
            </p:nvSpPr>
            <p:spPr bwMode="auto">
              <a:xfrm>
                <a:off x="6593726" y="2716307"/>
                <a:ext cx="3994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en-US" altLang="ja-JP" i="1" dirty="0">
                    <a:solidFill>
                      <a:srgbClr val="000000"/>
                    </a:solidFill>
                    <a:latin typeface="Bookman Old Style" pitchFamily="18" charset="0"/>
                  </a:rPr>
                  <a:t>y</a:t>
                </a:r>
              </a:p>
            </p:txBody>
          </p:sp>
          <p:sp>
            <p:nvSpPr>
              <p:cNvPr id="29" name="正方形/長方形 28">
                <a:extLst>
                  <a:ext uri="{FF2B5EF4-FFF2-40B4-BE49-F238E27FC236}">
                    <a16:creationId xmlns:a16="http://schemas.microsoft.com/office/drawing/2014/main" id="{17586450-F412-43E3-9203-986A2E0BB374}"/>
                  </a:ext>
                </a:extLst>
              </p:cNvPr>
              <p:cNvSpPr/>
              <p:nvPr/>
            </p:nvSpPr>
            <p:spPr>
              <a:xfrm>
                <a:off x="7864620" y="4080474"/>
                <a:ext cx="378630" cy="523220"/>
              </a:xfrm>
              <a:prstGeom prst="rect">
                <a:avLst/>
              </a:prstGeom>
              <a:solidFill>
                <a:schemeClr val="bg1"/>
              </a:solidFill>
            </p:spPr>
            <p:txBody>
              <a:bodyPr wrap="none">
                <a:spAutoFit/>
              </a:bodyPr>
              <a:lstStyle/>
              <a:p>
                <a:pPr>
                  <a:spcBef>
                    <a:spcPct val="0"/>
                  </a:spcBef>
                </a:pPr>
                <a:r>
                  <a:rPr lang="en-US" altLang="ja-JP" i="1" dirty="0">
                    <a:solidFill>
                      <a:srgbClr val="000000"/>
                    </a:solidFill>
                    <a:latin typeface="Bookman Old Style" pitchFamily="18" charset="0"/>
                  </a:rPr>
                  <a:t>x</a:t>
                </a:r>
                <a:endParaRPr lang="ja-JP" altLang="en-US" dirty="0">
                  <a:solidFill>
                    <a:srgbClr val="000000"/>
                  </a:solidFill>
                  <a:latin typeface="Bookman Old Style" pitchFamily="18" charset="0"/>
                </a:endParaRPr>
              </a:p>
            </p:txBody>
          </p:sp>
          <p:sp>
            <p:nvSpPr>
              <p:cNvPr id="30" name="Rectangle 115">
                <a:extLst>
                  <a:ext uri="{FF2B5EF4-FFF2-40B4-BE49-F238E27FC236}">
                    <a16:creationId xmlns:a16="http://schemas.microsoft.com/office/drawing/2014/main" id="{CF5DD801-6BE0-4ECA-8373-A5916AC4351E}"/>
                  </a:ext>
                </a:extLst>
              </p:cNvPr>
              <p:cNvSpPr>
                <a:spLocks noChangeArrowheads="1"/>
              </p:cNvSpPr>
              <p:nvPr/>
            </p:nvSpPr>
            <p:spPr bwMode="auto">
              <a:xfrm>
                <a:off x="6217208" y="4531660"/>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en-US" altLang="ja-JP" dirty="0">
                    <a:solidFill>
                      <a:srgbClr val="000000"/>
                    </a:solidFill>
                    <a:cs typeface="Times New Roman" panose="02020603050405020304" pitchFamily="18" charset="0"/>
                  </a:rPr>
                  <a:t>0</a:t>
                </a:r>
              </a:p>
            </p:txBody>
          </p:sp>
        </p:grpSp>
        <p:sp>
          <p:nvSpPr>
            <p:cNvPr id="31" name="正方形/長方形 30">
              <a:extLst>
                <a:ext uri="{FF2B5EF4-FFF2-40B4-BE49-F238E27FC236}">
                  <a16:creationId xmlns:a16="http://schemas.microsoft.com/office/drawing/2014/main" id="{D4ADDB63-F717-4ED8-A79F-90BA63513926}"/>
                </a:ext>
              </a:extLst>
            </p:cNvPr>
            <p:cNvSpPr/>
            <p:nvPr/>
          </p:nvSpPr>
          <p:spPr>
            <a:xfrm>
              <a:off x="8401622" y="2202417"/>
              <a:ext cx="399468" cy="523220"/>
            </a:xfrm>
            <a:prstGeom prst="rect">
              <a:avLst/>
            </a:prstGeom>
            <a:noFill/>
          </p:spPr>
          <p:txBody>
            <a:bodyPr wrap="none">
              <a:spAutoFit/>
            </a:bodyPr>
            <a:lstStyle/>
            <a:p>
              <a:pPr>
                <a:spcBef>
                  <a:spcPct val="0"/>
                </a:spcBef>
              </a:pPr>
              <a:r>
                <a:rPr lang="en-US" altLang="ja-JP" i="1" dirty="0">
                  <a:solidFill>
                    <a:srgbClr val="000000"/>
                  </a:solidFill>
                  <a:latin typeface="Bookman Old Style" pitchFamily="18" charset="0"/>
                </a:rPr>
                <a:t>b</a:t>
              </a:r>
              <a:endParaRPr lang="ja-JP" altLang="en-US" dirty="0">
                <a:solidFill>
                  <a:srgbClr val="000000"/>
                </a:solidFill>
                <a:latin typeface="Bookman Old Style" pitchFamily="18" charset="0"/>
              </a:endParaRPr>
            </a:p>
          </p:txBody>
        </p:sp>
        <p:sp>
          <p:nvSpPr>
            <p:cNvPr id="32" name="正方形/長方形 31">
              <a:extLst>
                <a:ext uri="{FF2B5EF4-FFF2-40B4-BE49-F238E27FC236}">
                  <a16:creationId xmlns:a16="http://schemas.microsoft.com/office/drawing/2014/main" id="{EFF15489-F2DB-48A9-833C-53F4B71B9BC0}"/>
                </a:ext>
              </a:extLst>
            </p:cNvPr>
            <p:cNvSpPr/>
            <p:nvPr/>
          </p:nvSpPr>
          <p:spPr>
            <a:xfrm>
              <a:off x="6696026" y="3357860"/>
              <a:ext cx="596638" cy="523220"/>
            </a:xfrm>
            <a:prstGeom prst="rect">
              <a:avLst/>
            </a:prstGeom>
            <a:noFill/>
          </p:spPr>
          <p:txBody>
            <a:bodyPr wrap="none">
              <a:spAutoFit/>
            </a:bodyPr>
            <a:lstStyle/>
            <a:p>
              <a:pPr>
                <a:spcBef>
                  <a:spcPct val="0"/>
                </a:spcBef>
              </a:pPr>
              <a:r>
                <a:rPr lang="en-US" altLang="ja-JP" dirty="0">
                  <a:solidFill>
                    <a:srgbClr val="000000"/>
                  </a:solidFill>
                  <a:latin typeface="Symbol" panose="05050102010706020507" pitchFamily="18" charset="2"/>
                </a:rPr>
                <a:t>-</a:t>
              </a:r>
              <a:r>
                <a:rPr lang="en-US" altLang="ja-JP" i="1" dirty="0">
                  <a:solidFill>
                    <a:srgbClr val="000000"/>
                  </a:solidFill>
                  <a:latin typeface="Bookman Old Style" pitchFamily="18" charset="0"/>
                </a:rPr>
                <a:t>b</a:t>
              </a:r>
              <a:endParaRPr lang="ja-JP" altLang="en-US" dirty="0">
                <a:solidFill>
                  <a:srgbClr val="000000"/>
                </a:solidFill>
                <a:latin typeface="Bookman Old Style" pitchFamily="18" charset="0"/>
              </a:endParaRPr>
            </a:p>
          </p:txBody>
        </p:sp>
        <p:sp>
          <p:nvSpPr>
            <p:cNvPr id="33" name="正方形/長方形 32">
              <a:extLst>
                <a:ext uri="{FF2B5EF4-FFF2-40B4-BE49-F238E27FC236}">
                  <a16:creationId xmlns:a16="http://schemas.microsoft.com/office/drawing/2014/main" id="{779CE89E-D37D-469F-A8C1-294B8F1269B0}"/>
                </a:ext>
              </a:extLst>
            </p:cNvPr>
            <p:cNvSpPr/>
            <p:nvPr/>
          </p:nvSpPr>
          <p:spPr>
            <a:xfrm>
              <a:off x="6841764" y="602218"/>
              <a:ext cx="399468" cy="523220"/>
            </a:xfrm>
            <a:prstGeom prst="rect">
              <a:avLst/>
            </a:prstGeom>
            <a:noFill/>
          </p:spPr>
          <p:txBody>
            <a:bodyPr wrap="none">
              <a:spAutoFit/>
            </a:bodyPr>
            <a:lstStyle/>
            <a:p>
              <a:pPr>
                <a:spcBef>
                  <a:spcPct val="0"/>
                </a:spcBef>
              </a:pPr>
              <a:r>
                <a:rPr lang="en-US" altLang="ja-JP" i="1" dirty="0">
                  <a:solidFill>
                    <a:srgbClr val="000000"/>
                  </a:solidFill>
                  <a:latin typeface="Bookman Old Style" pitchFamily="18" charset="0"/>
                </a:rPr>
                <a:t>b</a:t>
              </a:r>
            </a:p>
          </p:txBody>
        </p:sp>
        <p:sp>
          <p:nvSpPr>
            <p:cNvPr id="34" name="正方形/長方形 33">
              <a:extLst>
                <a:ext uri="{FF2B5EF4-FFF2-40B4-BE49-F238E27FC236}">
                  <a16:creationId xmlns:a16="http://schemas.microsoft.com/office/drawing/2014/main" id="{E1FE420B-6CD6-41BA-ACDD-BD3167543CB8}"/>
                </a:ext>
              </a:extLst>
            </p:cNvPr>
            <p:cNvSpPr/>
            <p:nvPr/>
          </p:nvSpPr>
          <p:spPr>
            <a:xfrm>
              <a:off x="5550846" y="2242760"/>
              <a:ext cx="596638" cy="523220"/>
            </a:xfrm>
            <a:prstGeom prst="rect">
              <a:avLst/>
            </a:prstGeom>
            <a:noFill/>
          </p:spPr>
          <p:txBody>
            <a:bodyPr wrap="none">
              <a:spAutoFit/>
            </a:bodyPr>
            <a:lstStyle/>
            <a:p>
              <a:pPr>
                <a:spcBef>
                  <a:spcPct val="0"/>
                </a:spcBef>
              </a:pPr>
              <a:r>
                <a:rPr lang="en-US" altLang="ja-JP" dirty="0">
                  <a:solidFill>
                    <a:srgbClr val="000000"/>
                  </a:solidFill>
                  <a:latin typeface="Symbol" panose="05050102010706020507" pitchFamily="18" charset="2"/>
                </a:rPr>
                <a:t>-</a:t>
              </a:r>
              <a:r>
                <a:rPr lang="en-US" altLang="ja-JP" i="1" dirty="0">
                  <a:solidFill>
                    <a:srgbClr val="000000"/>
                  </a:solidFill>
                  <a:latin typeface="Bookman Old Style" pitchFamily="18" charset="0"/>
                </a:rPr>
                <a:t>b</a:t>
              </a:r>
              <a:endParaRPr lang="ja-JP" altLang="en-US" dirty="0">
                <a:solidFill>
                  <a:srgbClr val="000000"/>
                </a:solidFill>
                <a:latin typeface="Bookman Old Style" pitchFamily="18" charset="0"/>
              </a:endParaRPr>
            </a:p>
          </p:txBody>
        </p:sp>
        <p:sp>
          <p:nvSpPr>
            <p:cNvPr id="35" name="円弧 34">
              <a:extLst>
                <a:ext uri="{FF2B5EF4-FFF2-40B4-BE49-F238E27FC236}">
                  <a16:creationId xmlns:a16="http://schemas.microsoft.com/office/drawing/2014/main" id="{8FCF309E-D5BB-442B-A7BE-DEC3AFA81EFD}"/>
                </a:ext>
              </a:extLst>
            </p:cNvPr>
            <p:cNvSpPr/>
            <p:nvPr/>
          </p:nvSpPr>
          <p:spPr bwMode="auto">
            <a:xfrm>
              <a:off x="6142945" y="1125042"/>
              <a:ext cx="2326342" cy="2326340"/>
            </a:xfrm>
            <a:prstGeom prst="arc">
              <a:avLst>
                <a:gd name="adj1" fmla="val 99987"/>
                <a:gd name="adj2" fmla="val 36924"/>
              </a:avLst>
            </a:prstGeom>
            <a:noFill/>
            <a:ln w="28575">
              <a:solidFill>
                <a:schemeClr val="tx1"/>
              </a:solidFill>
              <a:round/>
              <a:headEnd type="none" w="med" len="med"/>
              <a:tailEnd type="none" w="med" len="med"/>
            </a:ln>
          </p:spPr>
          <p:txBody>
            <a:bodyPr wrap="square" anchor="ctr">
              <a:noAutofit/>
            </a:bodyPr>
            <a:lstStyle/>
            <a:p>
              <a:pPr>
                <a:spcBef>
                  <a:spcPct val="0"/>
                </a:spcBef>
              </a:pPr>
              <a:endParaRPr lang="ja-JP" altLang="en-US">
                <a:solidFill>
                  <a:srgbClr val="000000"/>
                </a:solidFill>
                <a:latin typeface="Bookman Old Style" pitchFamily="18" charset="0"/>
              </a:endParaRPr>
            </a:p>
          </p:txBody>
        </p:sp>
        <p:sp>
          <p:nvSpPr>
            <p:cNvPr id="39" name="正方形/長方形 38">
              <a:extLst>
                <a:ext uri="{FF2B5EF4-FFF2-40B4-BE49-F238E27FC236}">
                  <a16:creationId xmlns:a16="http://schemas.microsoft.com/office/drawing/2014/main" id="{6220B02F-7157-4003-8987-2B12F32CB812}"/>
                </a:ext>
              </a:extLst>
            </p:cNvPr>
            <p:cNvSpPr/>
            <p:nvPr/>
          </p:nvSpPr>
          <p:spPr>
            <a:xfrm>
              <a:off x="7882357" y="1819676"/>
              <a:ext cx="494046" cy="523220"/>
            </a:xfrm>
            <a:prstGeom prst="rect">
              <a:avLst/>
            </a:prstGeom>
            <a:noFill/>
          </p:spPr>
          <p:txBody>
            <a:bodyPr wrap="none">
              <a:spAutoFit/>
            </a:bodyPr>
            <a:lstStyle/>
            <a:p>
              <a:pPr>
                <a:spcBef>
                  <a:spcPct val="0"/>
                </a:spcBef>
              </a:pPr>
              <a:r>
                <a:rPr lang="en-US" altLang="ja-JP" i="1" dirty="0">
                  <a:solidFill>
                    <a:srgbClr val="000000"/>
                  </a:solidFill>
                  <a:latin typeface="Bookman Old Style" pitchFamily="18" charset="0"/>
                </a:rPr>
                <a:t>M</a:t>
              </a:r>
              <a:endParaRPr lang="ja-JP" altLang="en-US" dirty="0">
                <a:solidFill>
                  <a:srgbClr val="000000"/>
                </a:solidFill>
                <a:latin typeface="Bookman Old Style" pitchFamily="18" charset="0"/>
              </a:endParaRPr>
            </a:p>
          </p:txBody>
        </p:sp>
        <p:sp>
          <p:nvSpPr>
            <p:cNvPr id="40" name="正方形/長方形 39">
              <a:extLst>
                <a:ext uri="{FF2B5EF4-FFF2-40B4-BE49-F238E27FC236}">
                  <a16:creationId xmlns:a16="http://schemas.microsoft.com/office/drawing/2014/main" id="{66E983F1-85BF-4C2C-860E-F73C6E872632}"/>
                </a:ext>
              </a:extLst>
            </p:cNvPr>
            <p:cNvSpPr/>
            <p:nvPr/>
          </p:nvSpPr>
          <p:spPr>
            <a:xfrm>
              <a:off x="6577138" y="1272231"/>
              <a:ext cx="673582" cy="523220"/>
            </a:xfrm>
            <a:prstGeom prst="rect">
              <a:avLst/>
            </a:prstGeom>
            <a:noFill/>
          </p:spPr>
          <p:txBody>
            <a:bodyPr wrap="none">
              <a:spAutoFit/>
            </a:bodyPr>
            <a:lstStyle/>
            <a:p>
              <a:pPr>
                <a:spcBef>
                  <a:spcPct val="0"/>
                </a:spcBef>
              </a:pPr>
              <a:r>
                <a:rPr lang="en-US" altLang="ja-JP" dirty="0"/>
                <a:t>3</a:t>
              </a:r>
              <a:r>
                <a:rPr lang="en-US" altLang="ja-JP" i="1" dirty="0">
                  <a:solidFill>
                    <a:srgbClr val="000000"/>
                  </a:solidFill>
                  <a:latin typeface="Bookman Old Style" pitchFamily="18" charset="0"/>
                </a:rPr>
                <a:t>M</a:t>
              </a:r>
              <a:endParaRPr lang="ja-JP" altLang="en-US" dirty="0">
                <a:solidFill>
                  <a:srgbClr val="000000"/>
                </a:solidFill>
                <a:latin typeface="Bookman Old Style" pitchFamily="18" charset="0"/>
              </a:endParaRPr>
            </a:p>
          </p:txBody>
        </p:sp>
        <p:sp>
          <p:nvSpPr>
            <p:cNvPr id="41" name="正方形/長方形 40">
              <a:extLst>
                <a:ext uri="{FF2B5EF4-FFF2-40B4-BE49-F238E27FC236}">
                  <a16:creationId xmlns:a16="http://schemas.microsoft.com/office/drawing/2014/main" id="{C8967FD8-2AD2-47F2-B003-99987D4B9E7A}"/>
                </a:ext>
              </a:extLst>
            </p:cNvPr>
            <p:cNvSpPr/>
            <p:nvPr/>
          </p:nvSpPr>
          <p:spPr>
            <a:xfrm>
              <a:off x="8202467" y="1182984"/>
              <a:ext cx="357790" cy="523220"/>
            </a:xfrm>
            <a:prstGeom prst="rect">
              <a:avLst/>
            </a:prstGeom>
            <a:noFill/>
          </p:spPr>
          <p:txBody>
            <a:bodyPr wrap="none">
              <a:spAutoFit/>
            </a:bodyPr>
            <a:lstStyle/>
            <a:p>
              <a:pPr>
                <a:spcBef>
                  <a:spcPct val="0"/>
                </a:spcBef>
              </a:pPr>
              <a:r>
                <a:rPr lang="en-US" altLang="ja-JP" i="1" dirty="0">
                  <a:solidFill>
                    <a:srgbClr val="000000"/>
                  </a:solidFill>
                  <a:latin typeface="Bookman Old Style" pitchFamily="18" charset="0"/>
                </a:rPr>
                <a:t>c</a:t>
              </a:r>
              <a:endParaRPr lang="ja-JP" altLang="en-US" dirty="0">
                <a:solidFill>
                  <a:srgbClr val="000000"/>
                </a:solidFill>
                <a:latin typeface="Bookman Old Style" pitchFamily="18" charset="0"/>
              </a:endParaRPr>
            </a:p>
          </p:txBody>
        </p:sp>
      </p:grpSp>
      <p:sp>
        <p:nvSpPr>
          <p:cNvPr id="49" name="Rectangle 145">
            <a:extLst>
              <a:ext uri="{FF2B5EF4-FFF2-40B4-BE49-F238E27FC236}">
                <a16:creationId xmlns:a16="http://schemas.microsoft.com/office/drawing/2014/main" id="{4A3C0965-AD2E-4FEC-9C33-6EEBBAFB9E75}"/>
              </a:ext>
            </a:extLst>
          </p:cNvPr>
          <p:cNvSpPr>
            <a:spLocks noChangeArrowheads="1"/>
          </p:cNvSpPr>
          <p:nvPr/>
        </p:nvSpPr>
        <p:spPr bwMode="auto">
          <a:xfrm>
            <a:off x="1457173" y="1482161"/>
            <a:ext cx="1048547"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a:solidFill>
                <a:srgbClr val="000000"/>
              </a:solidFill>
              <a:latin typeface="Bookman Old Style" pitchFamily="18" charset="0"/>
            </a:endParaRPr>
          </a:p>
        </p:txBody>
      </p:sp>
      <p:sp>
        <p:nvSpPr>
          <p:cNvPr id="50" name="正方形/長方形 49">
            <a:extLst>
              <a:ext uri="{FF2B5EF4-FFF2-40B4-BE49-F238E27FC236}">
                <a16:creationId xmlns:a16="http://schemas.microsoft.com/office/drawing/2014/main" id="{99834BCA-3554-4CEB-8119-F950B1932102}"/>
              </a:ext>
            </a:extLst>
          </p:cNvPr>
          <p:cNvSpPr/>
          <p:nvPr/>
        </p:nvSpPr>
        <p:spPr>
          <a:xfrm>
            <a:off x="1852682" y="1454568"/>
            <a:ext cx="404222" cy="523220"/>
          </a:xfrm>
          <a:prstGeom prst="rect">
            <a:avLst/>
          </a:prstGeom>
          <a:noFill/>
        </p:spPr>
        <p:txBody>
          <a:bodyPr wrap="square">
            <a:spAutoFit/>
          </a:bodyPr>
          <a:lstStyle/>
          <a:p>
            <a:pPr>
              <a:spcBef>
                <a:spcPct val="0"/>
              </a:spcBef>
            </a:pPr>
            <a:r>
              <a:rPr lang="en-US" altLang="ja-JP" i="1" dirty="0">
                <a:solidFill>
                  <a:srgbClr val="000000"/>
                </a:solidFill>
                <a:latin typeface="Bookman Old Style" pitchFamily="18" charset="0"/>
              </a:rPr>
              <a:t>c</a:t>
            </a:r>
            <a:endParaRPr lang="ja-JP" altLang="en-US" dirty="0">
              <a:solidFill>
                <a:srgbClr val="000000"/>
              </a:solidFill>
              <a:latin typeface="Bookman Old Style" pitchFamily="18" charset="0"/>
            </a:endParaRPr>
          </a:p>
        </p:txBody>
      </p:sp>
      <p:sp>
        <p:nvSpPr>
          <p:cNvPr id="51" name="正方形/長方形 50">
            <a:extLst>
              <a:ext uri="{FF2B5EF4-FFF2-40B4-BE49-F238E27FC236}">
                <a16:creationId xmlns:a16="http://schemas.microsoft.com/office/drawing/2014/main" id="{AA671CAF-BE7F-407C-8F62-C71FFC4199CC}"/>
              </a:ext>
            </a:extLst>
          </p:cNvPr>
          <p:cNvSpPr/>
          <p:nvPr/>
        </p:nvSpPr>
        <p:spPr>
          <a:xfrm>
            <a:off x="1570015" y="1435741"/>
            <a:ext cx="381836" cy="523220"/>
          </a:xfrm>
          <a:prstGeom prst="rect">
            <a:avLst/>
          </a:prstGeom>
          <a:noFill/>
        </p:spPr>
        <p:txBody>
          <a:bodyPr wrap="none">
            <a:spAutoFit/>
          </a:bodyPr>
          <a:lstStyle/>
          <a:p>
            <a:pPr>
              <a:spcBef>
                <a:spcPct val="0"/>
              </a:spcBef>
            </a:pPr>
            <a:r>
              <a:rPr lang="en-US" altLang="ja-JP" dirty="0">
                <a:solidFill>
                  <a:srgbClr val="FF66CC"/>
                </a:solidFill>
                <a:latin typeface="Symbol" panose="05050102010706020507" pitchFamily="18" charset="2"/>
              </a:rPr>
              <a:t>-</a:t>
            </a:r>
            <a:endParaRPr lang="ja-JP" altLang="en-US" dirty="0">
              <a:solidFill>
                <a:srgbClr val="FF66CC"/>
              </a:solidFill>
              <a:latin typeface="Symbol" panose="05050102010706020507" pitchFamily="18" charset="2"/>
            </a:endParaRPr>
          </a:p>
        </p:txBody>
      </p:sp>
      <p:sp>
        <p:nvSpPr>
          <p:cNvPr id="53" name="Rectangle 8">
            <a:extLst>
              <a:ext uri="{FF2B5EF4-FFF2-40B4-BE49-F238E27FC236}">
                <a16:creationId xmlns:a16="http://schemas.microsoft.com/office/drawing/2014/main" id="{CC0B65EB-E4AD-4BCE-B988-79EF972B23F5}"/>
              </a:ext>
            </a:extLst>
          </p:cNvPr>
          <p:cNvSpPr>
            <a:spLocks noChangeArrowheads="1"/>
          </p:cNvSpPr>
          <p:nvPr/>
        </p:nvSpPr>
        <p:spPr bwMode="auto">
          <a:xfrm>
            <a:off x="363754" y="1442545"/>
            <a:ext cx="25535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物体</a:t>
            </a:r>
            <a:r>
              <a:rPr lang="en-US" altLang="ja-JP" dirty="0"/>
              <a:t>1</a:t>
            </a:r>
          </a:p>
        </p:txBody>
      </p:sp>
      <p:sp>
        <p:nvSpPr>
          <p:cNvPr id="58" name="Rectangle 145">
            <a:extLst>
              <a:ext uri="{FF2B5EF4-FFF2-40B4-BE49-F238E27FC236}">
                <a16:creationId xmlns:a16="http://schemas.microsoft.com/office/drawing/2014/main" id="{170A73DA-0202-4C3D-A583-16ABA9E6CEB2}"/>
              </a:ext>
            </a:extLst>
          </p:cNvPr>
          <p:cNvSpPr>
            <a:spLocks noChangeArrowheads="1"/>
          </p:cNvSpPr>
          <p:nvPr/>
        </p:nvSpPr>
        <p:spPr bwMode="auto">
          <a:xfrm>
            <a:off x="3934229" y="1491687"/>
            <a:ext cx="1048547"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a:solidFill>
                <a:srgbClr val="000000"/>
              </a:solidFill>
              <a:latin typeface="Bookman Old Style" pitchFamily="18" charset="0"/>
            </a:endParaRPr>
          </a:p>
        </p:txBody>
      </p:sp>
      <p:sp>
        <p:nvSpPr>
          <p:cNvPr id="59" name="正方形/長方形 58">
            <a:extLst>
              <a:ext uri="{FF2B5EF4-FFF2-40B4-BE49-F238E27FC236}">
                <a16:creationId xmlns:a16="http://schemas.microsoft.com/office/drawing/2014/main" id="{4E0AE083-7370-40B2-9A79-D59F9B616B36}"/>
              </a:ext>
            </a:extLst>
          </p:cNvPr>
          <p:cNvSpPr/>
          <p:nvPr/>
        </p:nvSpPr>
        <p:spPr>
          <a:xfrm>
            <a:off x="4274207" y="1491774"/>
            <a:ext cx="404222" cy="523220"/>
          </a:xfrm>
          <a:prstGeom prst="rect">
            <a:avLst/>
          </a:prstGeom>
          <a:noFill/>
        </p:spPr>
        <p:txBody>
          <a:bodyPr wrap="square">
            <a:spAutoFit/>
          </a:bodyPr>
          <a:lstStyle/>
          <a:p>
            <a:pPr>
              <a:spcBef>
                <a:spcPct val="0"/>
              </a:spcBef>
            </a:pPr>
            <a:r>
              <a:rPr lang="en-US" altLang="ja-JP" dirty="0">
                <a:solidFill>
                  <a:srgbClr val="000000"/>
                </a:solidFill>
                <a:cs typeface="Times New Roman" panose="02020603050405020304" pitchFamily="18" charset="0"/>
              </a:rPr>
              <a:t>0</a:t>
            </a:r>
            <a:endParaRPr lang="ja-JP" altLang="en-US" dirty="0">
              <a:solidFill>
                <a:srgbClr val="000000"/>
              </a:solidFill>
              <a:latin typeface="Bookman Old Style" pitchFamily="18" charset="0"/>
            </a:endParaRPr>
          </a:p>
        </p:txBody>
      </p:sp>
      <p:sp>
        <p:nvSpPr>
          <p:cNvPr id="62" name="Rectangle 8">
            <a:extLst>
              <a:ext uri="{FF2B5EF4-FFF2-40B4-BE49-F238E27FC236}">
                <a16:creationId xmlns:a16="http://schemas.microsoft.com/office/drawing/2014/main" id="{A4491784-B17B-483C-A9CA-219BDA6FCDA9}"/>
              </a:ext>
            </a:extLst>
          </p:cNvPr>
          <p:cNvSpPr>
            <a:spLocks noChangeArrowheads="1"/>
          </p:cNvSpPr>
          <p:nvPr/>
        </p:nvSpPr>
        <p:spPr bwMode="auto">
          <a:xfrm>
            <a:off x="2840810" y="1452071"/>
            <a:ext cx="25535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物体</a:t>
            </a:r>
            <a:r>
              <a:rPr lang="en-US" altLang="ja-JP" dirty="0"/>
              <a:t>2</a:t>
            </a:r>
          </a:p>
        </p:txBody>
      </p:sp>
      <p:sp>
        <p:nvSpPr>
          <p:cNvPr id="63" name="Rectangle 8">
            <a:extLst>
              <a:ext uri="{FF2B5EF4-FFF2-40B4-BE49-F238E27FC236}">
                <a16:creationId xmlns:a16="http://schemas.microsoft.com/office/drawing/2014/main" id="{ABCBE4BF-53A1-4053-BA1B-FA495A83E7D0}"/>
              </a:ext>
            </a:extLst>
          </p:cNvPr>
          <p:cNvSpPr>
            <a:spLocks noChangeArrowheads="1"/>
          </p:cNvSpPr>
          <p:nvPr/>
        </p:nvSpPr>
        <p:spPr bwMode="auto">
          <a:xfrm>
            <a:off x="-18984" y="1994364"/>
            <a:ext cx="558624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衝突後の物体</a:t>
            </a:r>
            <a:r>
              <a:rPr lang="en-US" altLang="ja-JP" dirty="0"/>
              <a:t>1, 2</a:t>
            </a:r>
            <a:r>
              <a:rPr lang="ja-JP" altLang="en-US" dirty="0"/>
              <a:t>の速度の</a:t>
            </a:r>
            <a:r>
              <a:rPr lang="en-US" altLang="ja-JP" i="1" dirty="0">
                <a:solidFill>
                  <a:srgbClr val="000000"/>
                </a:solidFill>
                <a:latin typeface="Bookman Old Style" pitchFamily="18" charset="0"/>
              </a:rPr>
              <a:t>x</a:t>
            </a:r>
            <a:r>
              <a:rPr lang="ja-JP" altLang="en-US" dirty="0"/>
              <a:t>成分を　　</a:t>
            </a:r>
            <a:endParaRPr lang="en-US" altLang="ja-JP" dirty="0"/>
          </a:p>
          <a:p>
            <a:pPr>
              <a:spcBef>
                <a:spcPct val="0"/>
              </a:spcBef>
            </a:pPr>
            <a:r>
              <a:rPr lang="ja-JP" altLang="en-US" dirty="0"/>
              <a:t>　　　それぞれ</a:t>
            </a:r>
            <a:r>
              <a:rPr lang="en-US" altLang="ja-JP" i="1" dirty="0">
                <a:solidFill>
                  <a:srgbClr val="000000"/>
                </a:solidFill>
                <a:latin typeface="Bookman Old Style" pitchFamily="18" charset="0"/>
              </a:rPr>
              <a:t>v</a:t>
            </a:r>
            <a:r>
              <a:rPr lang="en-US" altLang="ja-JP" baseline="-25000" dirty="0"/>
              <a:t>1</a:t>
            </a:r>
            <a:r>
              <a:rPr lang="en-US" altLang="ja-JP" dirty="0"/>
              <a:t>,</a:t>
            </a:r>
            <a:r>
              <a:rPr lang="en-US" altLang="ja-JP" i="1" dirty="0">
                <a:solidFill>
                  <a:srgbClr val="000000"/>
                </a:solidFill>
                <a:latin typeface="Bookman Old Style" pitchFamily="18" charset="0"/>
              </a:rPr>
              <a:t> v</a:t>
            </a:r>
            <a:r>
              <a:rPr lang="en-US" altLang="ja-JP" baseline="-25000" dirty="0"/>
              <a:t>2</a:t>
            </a:r>
            <a:r>
              <a:rPr lang="ja-JP" altLang="en-US" dirty="0"/>
              <a:t>とする。</a:t>
            </a:r>
            <a:endParaRPr lang="en-US" altLang="ja-JP" baseline="-25000" dirty="0"/>
          </a:p>
        </p:txBody>
      </p:sp>
      <p:sp>
        <p:nvSpPr>
          <p:cNvPr id="99" name="Rectangle 8">
            <a:extLst>
              <a:ext uri="{FF2B5EF4-FFF2-40B4-BE49-F238E27FC236}">
                <a16:creationId xmlns:a16="http://schemas.microsoft.com/office/drawing/2014/main" id="{7728EE7E-1936-4222-9AA1-8CD4DE40A948}"/>
              </a:ext>
            </a:extLst>
          </p:cNvPr>
          <p:cNvSpPr>
            <a:spLocks noChangeArrowheads="1"/>
          </p:cNvSpPr>
          <p:nvPr/>
        </p:nvSpPr>
        <p:spPr bwMode="auto">
          <a:xfrm>
            <a:off x="67349" y="5592121"/>
            <a:ext cx="31381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sz="2400" dirty="0">
                <a:solidFill>
                  <a:schemeClr val="accent1">
                    <a:lumMod val="75000"/>
                  </a:schemeClr>
                </a:solidFill>
              </a:rPr>
              <a:t>①②</a:t>
            </a:r>
            <a:r>
              <a:rPr lang="ja-JP" altLang="en-US" dirty="0"/>
              <a:t>連立して解くと</a:t>
            </a:r>
            <a:endParaRPr lang="en-US" altLang="ja-JP" dirty="0"/>
          </a:p>
        </p:txBody>
      </p:sp>
      <p:sp>
        <p:nvSpPr>
          <p:cNvPr id="107" name="Rectangle 145">
            <a:extLst>
              <a:ext uri="{FF2B5EF4-FFF2-40B4-BE49-F238E27FC236}">
                <a16:creationId xmlns:a16="http://schemas.microsoft.com/office/drawing/2014/main" id="{D63BCAF1-6EFF-4D85-A2AC-93A7C8382419}"/>
              </a:ext>
            </a:extLst>
          </p:cNvPr>
          <p:cNvSpPr>
            <a:spLocks noChangeArrowheads="1"/>
          </p:cNvSpPr>
          <p:nvPr/>
        </p:nvSpPr>
        <p:spPr bwMode="auto">
          <a:xfrm>
            <a:off x="4025784" y="5611915"/>
            <a:ext cx="1391575"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a:solidFill>
                <a:srgbClr val="000000"/>
              </a:solidFill>
              <a:latin typeface="Bookman Old Style" pitchFamily="18" charset="0"/>
            </a:endParaRPr>
          </a:p>
        </p:txBody>
      </p:sp>
      <p:sp>
        <p:nvSpPr>
          <p:cNvPr id="108" name="Rectangle 8">
            <a:extLst>
              <a:ext uri="{FF2B5EF4-FFF2-40B4-BE49-F238E27FC236}">
                <a16:creationId xmlns:a16="http://schemas.microsoft.com/office/drawing/2014/main" id="{5515E04E-0FCB-4031-A76A-31EF97253B9B}"/>
              </a:ext>
            </a:extLst>
          </p:cNvPr>
          <p:cNvSpPr>
            <a:spLocks noChangeArrowheads="1"/>
          </p:cNvSpPr>
          <p:nvPr/>
        </p:nvSpPr>
        <p:spPr bwMode="auto">
          <a:xfrm>
            <a:off x="3186628" y="5578181"/>
            <a:ext cx="6157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i="1" dirty="0">
                <a:solidFill>
                  <a:srgbClr val="000000"/>
                </a:solidFill>
                <a:latin typeface="Bookman Old Style" pitchFamily="18" charset="0"/>
              </a:rPr>
              <a:t>v</a:t>
            </a:r>
            <a:r>
              <a:rPr lang="en-US" altLang="ja-JP" baseline="-25000" dirty="0"/>
              <a:t>2</a:t>
            </a:r>
            <a:endParaRPr lang="ja-JP" altLang="en-US" dirty="0">
              <a:solidFill>
                <a:srgbClr val="000000"/>
              </a:solidFill>
              <a:latin typeface="Bookman Old Style" pitchFamily="18" charset="0"/>
            </a:endParaRPr>
          </a:p>
        </p:txBody>
      </p:sp>
      <p:sp>
        <p:nvSpPr>
          <p:cNvPr id="109" name="Rectangle 8">
            <a:extLst>
              <a:ext uri="{FF2B5EF4-FFF2-40B4-BE49-F238E27FC236}">
                <a16:creationId xmlns:a16="http://schemas.microsoft.com/office/drawing/2014/main" id="{59F6C20F-EE0F-4E88-9A2F-6C9688FE95E8}"/>
              </a:ext>
            </a:extLst>
          </p:cNvPr>
          <p:cNvSpPr>
            <a:spLocks noChangeArrowheads="1"/>
          </p:cNvSpPr>
          <p:nvPr/>
        </p:nvSpPr>
        <p:spPr bwMode="auto">
          <a:xfrm>
            <a:off x="3578996" y="5590469"/>
            <a:ext cx="4467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dirty="0">
                <a:latin typeface="Symbol" panose="05050102010706020507" pitchFamily="18" charset="2"/>
              </a:rPr>
              <a:t>=</a:t>
            </a:r>
            <a:endParaRPr lang="ja-JP" altLang="en-US" dirty="0">
              <a:solidFill>
                <a:srgbClr val="000000"/>
              </a:solidFill>
              <a:latin typeface="Bookman Old Style" pitchFamily="18" charset="0"/>
            </a:endParaRPr>
          </a:p>
        </p:txBody>
      </p:sp>
      <p:sp>
        <p:nvSpPr>
          <p:cNvPr id="110" name="Rectangle 8">
            <a:extLst>
              <a:ext uri="{FF2B5EF4-FFF2-40B4-BE49-F238E27FC236}">
                <a16:creationId xmlns:a16="http://schemas.microsoft.com/office/drawing/2014/main" id="{9A81A5E1-6E4F-4A74-AA4C-52E9FD536FB1}"/>
              </a:ext>
            </a:extLst>
          </p:cNvPr>
          <p:cNvSpPr>
            <a:spLocks noChangeArrowheads="1"/>
          </p:cNvSpPr>
          <p:nvPr/>
        </p:nvSpPr>
        <p:spPr bwMode="auto">
          <a:xfrm>
            <a:off x="4234988" y="5619406"/>
            <a:ext cx="12472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dirty="0">
                <a:latin typeface="Symbol" panose="05050102010706020507" pitchFamily="18" charset="2"/>
              </a:rPr>
              <a:t>-</a:t>
            </a:r>
            <a:r>
              <a:rPr lang="en-US" altLang="ja-JP" dirty="0"/>
              <a:t>0.40</a:t>
            </a:r>
            <a:r>
              <a:rPr lang="en-US" altLang="ja-JP" i="1" dirty="0">
                <a:solidFill>
                  <a:srgbClr val="000000"/>
                </a:solidFill>
                <a:latin typeface="Bookman Old Style" pitchFamily="18" charset="0"/>
              </a:rPr>
              <a:t>c</a:t>
            </a:r>
            <a:endParaRPr lang="ja-JP" altLang="en-US" dirty="0">
              <a:solidFill>
                <a:srgbClr val="000000"/>
              </a:solidFill>
              <a:latin typeface="Bookman Old Style" pitchFamily="18" charset="0"/>
            </a:endParaRPr>
          </a:p>
        </p:txBody>
      </p:sp>
      <p:sp>
        <p:nvSpPr>
          <p:cNvPr id="111" name="Rectangle 145">
            <a:extLst>
              <a:ext uri="{FF2B5EF4-FFF2-40B4-BE49-F238E27FC236}">
                <a16:creationId xmlns:a16="http://schemas.microsoft.com/office/drawing/2014/main" id="{1F7A75A5-87A0-4CF0-83A8-DC35788C9266}"/>
              </a:ext>
            </a:extLst>
          </p:cNvPr>
          <p:cNvSpPr>
            <a:spLocks noChangeArrowheads="1"/>
          </p:cNvSpPr>
          <p:nvPr/>
        </p:nvSpPr>
        <p:spPr bwMode="auto">
          <a:xfrm>
            <a:off x="6549113" y="5611915"/>
            <a:ext cx="1690373"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a:solidFill>
                <a:srgbClr val="000000"/>
              </a:solidFill>
              <a:latin typeface="Bookman Old Style" pitchFamily="18" charset="0"/>
            </a:endParaRPr>
          </a:p>
        </p:txBody>
      </p:sp>
      <p:sp>
        <p:nvSpPr>
          <p:cNvPr id="112" name="Rectangle 8">
            <a:extLst>
              <a:ext uri="{FF2B5EF4-FFF2-40B4-BE49-F238E27FC236}">
                <a16:creationId xmlns:a16="http://schemas.microsoft.com/office/drawing/2014/main" id="{CD7DBE79-7E59-4D2D-9528-7B16EA613FE9}"/>
              </a:ext>
            </a:extLst>
          </p:cNvPr>
          <p:cNvSpPr>
            <a:spLocks noChangeArrowheads="1"/>
          </p:cNvSpPr>
          <p:nvPr/>
        </p:nvSpPr>
        <p:spPr bwMode="auto">
          <a:xfrm>
            <a:off x="5709957" y="5578181"/>
            <a:ext cx="6157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i="1" dirty="0">
                <a:solidFill>
                  <a:srgbClr val="000000"/>
                </a:solidFill>
                <a:latin typeface="Bookman Old Style" pitchFamily="18" charset="0"/>
              </a:rPr>
              <a:t>v</a:t>
            </a:r>
            <a:r>
              <a:rPr lang="en-US" altLang="ja-JP" baseline="-25000" dirty="0"/>
              <a:t>1</a:t>
            </a:r>
            <a:endParaRPr lang="ja-JP" altLang="en-US" dirty="0">
              <a:solidFill>
                <a:srgbClr val="000000"/>
              </a:solidFill>
              <a:latin typeface="Bookman Old Style" pitchFamily="18" charset="0"/>
            </a:endParaRPr>
          </a:p>
        </p:txBody>
      </p:sp>
      <p:sp>
        <p:nvSpPr>
          <p:cNvPr id="113" name="Rectangle 8">
            <a:extLst>
              <a:ext uri="{FF2B5EF4-FFF2-40B4-BE49-F238E27FC236}">
                <a16:creationId xmlns:a16="http://schemas.microsoft.com/office/drawing/2014/main" id="{B10D1E39-4A7E-4EA1-A878-CEA875BDE8FC}"/>
              </a:ext>
            </a:extLst>
          </p:cNvPr>
          <p:cNvSpPr>
            <a:spLocks noChangeArrowheads="1"/>
          </p:cNvSpPr>
          <p:nvPr/>
        </p:nvSpPr>
        <p:spPr bwMode="auto">
          <a:xfrm>
            <a:off x="6102325" y="5590469"/>
            <a:ext cx="4467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dirty="0">
                <a:latin typeface="Symbol" panose="05050102010706020507" pitchFamily="18" charset="2"/>
              </a:rPr>
              <a:t>=</a:t>
            </a:r>
            <a:endParaRPr lang="ja-JP" altLang="en-US" dirty="0">
              <a:solidFill>
                <a:srgbClr val="000000"/>
              </a:solidFill>
              <a:latin typeface="Bookman Old Style" pitchFamily="18" charset="0"/>
            </a:endParaRPr>
          </a:p>
        </p:txBody>
      </p:sp>
      <p:sp>
        <p:nvSpPr>
          <p:cNvPr id="114" name="Rectangle 8">
            <a:extLst>
              <a:ext uri="{FF2B5EF4-FFF2-40B4-BE49-F238E27FC236}">
                <a16:creationId xmlns:a16="http://schemas.microsoft.com/office/drawing/2014/main" id="{F529DC24-57AB-428B-BA82-4EBDBFF44F54}"/>
              </a:ext>
            </a:extLst>
          </p:cNvPr>
          <p:cNvSpPr>
            <a:spLocks noChangeArrowheads="1"/>
          </p:cNvSpPr>
          <p:nvPr/>
        </p:nvSpPr>
        <p:spPr bwMode="auto">
          <a:xfrm>
            <a:off x="6758318" y="5619406"/>
            <a:ext cx="14057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dirty="0"/>
              <a:t>0.20</a:t>
            </a:r>
            <a:r>
              <a:rPr lang="en-US" altLang="ja-JP" i="1" dirty="0">
                <a:solidFill>
                  <a:srgbClr val="000000"/>
                </a:solidFill>
                <a:latin typeface="Bookman Old Style" pitchFamily="18" charset="0"/>
              </a:rPr>
              <a:t>c</a:t>
            </a:r>
            <a:endParaRPr lang="ja-JP" altLang="en-US" dirty="0">
              <a:solidFill>
                <a:srgbClr val="000000"/>
              </a:solidFill>
              <a:latin typeface="Bookman Old Style" pitchFamily="18" charset="0"/>
            </a:endParaRPr>
          </a:p>
        </p:txBody>
      </p:sp>
      <p:grpSp>
        <p:nvGrpSpPr>
          <p:cNvPr id="2" name="グループ化 1">
            <a:extLst>
              <a:ext uri="{FF2B5EF4-FFF2-40B4-BE49-F238E27FC236}">
                <a16:creationId xmlns:a16="http://schemas.microsoft.com/office/drawing/2014/main" id="{F691F1AD-9BEE-49D9-80FF-97B2716205B9}"/>
              </a:ext>
            </a:extLst>
          </p:cNvPr>
          <p:cNvGrpSpPr/>
          <p:nvPr/>
        </p:nvGrpSpPr>
        <p:grpSpPr>
          <a:xfrm>
            <a:off x="5788123" y="2175631"/>
            <a:ext cx="3050574" cy="261610"/>
            <a:chOff x="5788123" y="2175631"/>
            <a:chExt cx="3050574" cy="261610"/>
          </a:xfrm>
        </p:grpSpPr>
        <p:sp>
          <p:nvSpPr>
            <p:cNvPr id="76" name="楕円 75">
              <a:extLst>
                <a:ext uri="{FF2B5EF4-FFF2-40B4-BE49-F238E27FC236}">
                  <a16:creationId xmlns:a16="http://schemas.microsoft.com/office/drawing/2014/main" id="{2D093523-3B7D-4226-BECB-9061DB417EE3}"/>
                </a:ext>
              </a:extLst>
            </p:cNvPr>
            <p:cNvSpPr/>
            <p:nvPr/>
          </p:nvSpPr>
          <p:spPr bwMode="auto">
            <a:xfrm>
              <a:off x="8336432" y="2175631"/>
              <a:ext cx="261892" cy="261610"/>
            </a:xfrm>
            <a:prstGeom prst="ellipse">
              <a:avLst/>
            </a:prstGeom>
            <a:solidFill>
              <a:srgbClr val="3399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Bookman Old Style" pitchFamily="18" charset="0"/>
                <a:ea typeface="ＭＳ Ｐゴシック" pitchFamily="50" charset="-128"/>
              </a:endParaRPr>
            </a:p>
          </p:txBody>
        </p:sp>
        <p:cxnSp>
          <p:nvCxnSpPr>
            <p:cNvPr id="80" name="直線コネクタ 79">
              <a:extLst>
                <a:ext uri="{FF2B5EF4-FFF2-40B4-BE49-F238E27FC236}">
                  <a16:creationId xmlns:a16="http://schemas.microsoft.com/office/drawing/2014/main" id="{374B5E20-3B6C-44BC-B1E1-CD74E5EE67C4}"/>
                </a:ext>
              </a:extLst>
            </p:cNvPr>
            <p:cNvCxnSpPr/>
            <p:nvPr/>
          </p:nvCxnSpPr>
          <p:spPr bwMode="auto">
            <a:xfrm>
              <a:off x="5788123" y="2293504"/>
              <a:ext cx="3050574" cy="0"/>
            </a:xfrm>
            <a:prstGeom prst="line">
              <a:avLst/>
            </a:prstGeom>
            <a:noFill/>
            <a:ln w="19050" cap="flat" cmpd="sng" algn="ctr">
              <a:solidFill>
                <a:srgbClr val="000000">
                  <a:alpha val="0"/>
                </a:srgbClr>
              </a:solidFill>
              <a:prstDash val="solid"/>
              <a:round/>
              <a:headEnd type="none" w="med" len="med"/>
              <a:tailEnd type="none" w="med" len="med"/>
            </a:ln>
            <a:effectLst/>
          </p:spPr>
        </p:cxnSp>
      </p:grpSp>
      <p:grpSp>
        <p:nvGrpSpPr>
          <p:cNvPr id="3" name="グループ化 2">
            <a:extLst>
              <a:ext uri="{FF2B5EF4-FFF2-40B4-BE49-F238E27FC236}">
                <a16:creationId xmlns:a16="http://schemas.microsoft.com/office/drawing/2014/main" id="{9B765D56-EDCB-4604-A729-131C504DA78C}"/>
              </a:ext>
            </a:extLst>
          </p:cNvPr>
          <p:cNvGrpSpPr/>
          <p:nvPr/>
        </p:nvGrpSpPr>
        <p:grpSpPr>
          <a:xfrm>
            <a:off x="7094224" y="790815"/>
            <a:ext cx="395944" cy="3050574"/>
            <a:chOff x="7094692" y="780358"/>
            <a:chExt cx="395944" cy="3050574"/>
          </a:xfrm>
        </p:grpSpPr>
        <p:sp>
          <p:nvSpPr>
            <p:cNvPr id="77" name="楕円 76">
              <a:extLst>
                <a:ext uri="{FF2B5EF4-FFF2-40B4-BE49-F238E27FC236}">
                  <a16:creationId xmlns:a16="http://schemas.microsoft.com/office/drawing/2014/main" id="{6BCCB25D-5AE3-45EF-AFB0-E947B5E75C67}"/>
                </a:ext>
              </a:extLst>
            </p:cNvPr>
            <p:cNvSpPr/>
            <p:nvPr/>
          </p:nvSpPr>
          <p:spPr bwMode="auto">
            <a:xfrm>
              <a:off x="7094692" y="938041"/>
              <a:ext cx="395944" cy="374702"/>
            </a:xfrm>
            <a:prstGeom prst="ellipse">
              <a:avLst/>
            </a:prstGeom>
            <a:solidFill>
              <a:srgbClr val="FF66C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Bookman Old Style" pitchFamily="18" charset="0"/>
                <a:ea typeface="ＭＳ Ｐゴシック" pitchFamily="50" charset="-128"/>
              </a:endParaRPr>
            </a:p>
          </p:txBody>
        </p:sp>
        <p:cxnSp>
          <p:nvCxnSpPr>
            <p:cNvPr id="82" name="直線コネクタ 81">
              <a:extLst>
                <a:ext uri="{FF2B5EF4-FFF2-40B4-BE49-F238E27FC236}">
                  <a16:creationId xmlns:a16="http://schemas.microsoft.com/office/drawing/2014/main" id="{7A6D74EC-34BD-47DD-9438-0522F4C6B620}"/>
                </a:ext>
              </a:extLst>
            </p:cNvPr>
            <p:cNvCxnSpPr>
              <a:cxnSpLocks/>
            </p:cNvCxnSpPr>
            <p:nvPr/>
          </p:nvCxnSpPr>
          <p:spPr bwMode="auto">
            <a:xfrm rot="16200000">
              <a:off x="5769410" y="2305645"/>
              <a:ext cx="3050574" cy="0"/>
            </a:xfrm>
            <a:prstGeom prst="line">
              <a:avLst/>
            </a:prstGeom>
            <a:noFill/>
            <a:ln w="19050" cap="flat" cmpd="sng" algn="ctr">
              <a:solidFill>
                <a:srgbClr val="000000">
                  <a:alpha val="0"/>
                </a:srgbClr>
              </a:solidFill>
              <a:prstDash val="solid"/>
              <a:round/>
              <a:headEnd type="none" w="med" len="med"/>
              <a:tailEnd type="none" w="med" len="med"/>
            </a:ln>
            <a:effectLst/>
          </p:spPr>
        </p:cxnSp>
      </p:grpSp>
      <p:sp>
        <p:nvSpPr>
          <p:cNvPr id="79" name="Rectangle 8">
            <a:extLst>
              <a:ext uri="{FF2B5EF4-FFF2-40B4-BE49-F238E27FC236}">
                <a16:creationId xmlns:a16="http://schemas.microsoft.com/office/drawing/2014/main" id="{D9C71823-87E6-474E-8AE4-119AADBF8BB0}"/>
              </a:ext>
            </a:extLst>
          </p:cNvPr>
          <p:cNvSpPr>
            <a:spLocks noChangeArrowheads="1"/>
          </p:cNvSpPr>
          <p:nvPr/>
        </p:nvSpPr>
        <p:spPr bwMode="auto">
          <a:xfrm>
            <a:off x="-18984" y="7508"/>
            <a:ext cx="25247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solidFill>
                  <a:srgbClr val="C00000"/>
                </a:solidFill>
              </a:rPr>
              <a:t>速度の</a:t>
            </a:r>
            <a:r>
              <a:rPr lang="en-US" altLang="ja-JP" i="1" dirty="0">
                <a:solidFill>
                  <a:srgbClr val="C00000"/>
                </a:solidFill>
                <a:latin typeface="Bookman Old Style" pitchFamily="18" charset="0"/>
              </a:rPr>
              <a:t>x</a:t>
            </a:r>
            <a:r>
              <a:rPr lang="ja-JP" altLang="en-US" dirty="0">
                <a:solidFill>
                  <a:srgbClr val="C00000"/>
                </a:solidFill>
              </a:rPr>
              <a:t>成分</a:t>
            </a:r>
            <a:endParaRPr lang="en-US" altLang="ja-JP" dirty="0">
              <a:solidFill>
                <a:srgbClr val="C00000"/>
              </a:solidFill>
            </a:endParaRPr>
          </a:p>
        </p:txBody>
      </p:sp>
      <p:sp>
        <p:nvSpPr>
          <p:cNvPr id="81" name="正方形/長方形 80">
            <a:extLst>
              <a:ext uri="{FF2B5EF4-FFF2-40B4-BE49-F238E27FC236}">
                <a16:creationId xmlns:a16="http://schemas.microsoft.com/office/drawing/2014/main" id="{0C6C2BD2-8F41-46DA-BA7B-7399C3C803CA}"/>
              </a:ext>
            </a:extLst>
          </p:cNvPr>
          <p:cNvSpPr/>
          <p:nvPr/>
        </p:nvSpPr>
        <p:spPr>
          <a:xfrm>
            <a:off x="2702521" y="471239"/>
            <a:ext cx="724472" cy="523220"/>
          </a:xfrm>
          <a:prstGeom prst="rect">
            <a:avLst/>
          </a:prstGeom>
          <a:noFill/>
        </p:spPr>
        <p:txBody>
          <a:bodyPr wrap="square">
            <a:spAutoFit/>
          </a:bodyPr>
          <a:lstStyle/>
          <a:p>
            <a:pPr>
              <a:spcBef>
                <a:spcPct val="0"/>
              </a:spcBef>
            </a:pPr>
            <a:r>
              <a:rPr lang="en-US" altLang="ja-JP" dirty="0">
                <a:latin typeface="Symbol" panose="05050102010706020507" pitchFamily="18" charset="2"/>
              </a:rPr>
              <a:t>-</a:t>
            </a:r>
            <a:r>
              <a:rPr lang="en-US" altLang="ja-JP" i="1" dirty="0">
                <a:solidFill>
                  <a:srgbClr val="000000"/>
                </a:solidFill>
                <a:latin typeface="Bookman Old Style" pitchFamily="18" charset="0"/>
              </a:rPr>
              <a:t>c</a:t>
            </a:r>
            <a:endParaRPr lang="ja-JP" altLang="en-US" dirty="0">
              <a:solidFill>
                <a:srgbClr val="000000"/>
              </a:solidFill>
              <a:latin typeface="Bookman Old Style" pitchFamily="18" charset="0"/>
            </a:endParaRPr>
          </a:p>
        </p:txBody>
      </p:sp>
      <p:sp>
        <p:nvSpPr>
          <p:cNvPr id="83" name="Rectangle 8">
            <a:extLst>
              <a:ext uri="{FF2B5EF4-FFF2-40B4-BE49-F238E27FC236}">
                <a16:creationId xmlns:a16="http://schemas.microsoft.com/office/drawing/2014/main" id="{512F1002-E502-4FA1-B8F3-598271AE6CFC}"/>
              </a:ext>
            </a:extLst>
          </p:cNvPr>
          <p:cNvSpPr>
            <a:spLocks noChangeArrowheads="1"/>
          </p:cNvSpPr>
          <p:nvPr/>
        </p:nvSpPr>
        <p:spPr bwMode="auto">
          <a:xfrm>
            <a:off x="2427361" y="-9607"/>
            <a:ext cx="12472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物体</a:t>
            </a:r>
            <a:r>
              <a:rPr lang="en-US" altLang="ja-JP" dirty="0"/>
              <a:t>1</a:t>
            </a:r>
          </a:p>
        </p:txBody>
      </p:sp>
      <p:sp>
        <p:nvSpPr>
          <p:cNvPr id="84" name="正方形/長方形 83">
            <a:extLst>
              <a:ext uri="{FF2B5EF4-FFF2-40B4-BE49-F238E27FC236}">
                <a16:creationId xmlns:a16="http://schemas.microsoft.com/office/drawing/2014/main" id="{CF66692D-0D7A-45CB-AB3E-DAE6FF34B8C9}"/>
              </a:ext>
            </a:extLst>
          </p:cNvPr>
          <p:cNvSpPr/>
          <p:nvPr/>
        </p:nvSpPr>
        <p:spPr>
          <a:xfrm>
            <a:off x="4235955" y="504950"/>
            <a:ext cx="404222" cy="523220"/>
          </a:xfrm>
          <a:prstGeom prst="rect">
            <a:avLst/>
          </a:prstGeom>
          <a:noFill/>
        </p:spPr>
        <p:txBody>
          <a:bodyPr wrap="square">
            <a:spAutoFit/>
          </a:bodyPr>
          <a:lstStyle/>
          <a:p>
            <a:pPr>
              <a:spcBef>
                <a:spcPct val="0"/>
              </a:spcBef>
            </a:pPr>
            <a:r>
              <a:rPr lang="en-US" altLang="ja-JP" dirty="0">
                <a:solidFill>
                  <a:srgbClr val="000000"/>
                </a:solidFill>
                <a:cs typeface="Times New Roman" panose="02020603050405020304" pitchFamily="18" charset="0"/>
              </a:rPr>
              <a:t>0</a:t>
            </a:r>
            <a:endParaRPr lang="ja-JP" altLang="en-US" dirty="0">
              <a:solidFill>
                <a:srgbClr val="000000"/>
              </a:solidFill>
              <a:latin typeface="Bookman Old Style" pitchFamily="18" charset="0"/>
            </a:endParaRPr>
          </a:p>
        </p:txBody>
      </p:sp>
      <p:sp>
        <p:nvSpPr>
          <p:cNvPr id="85" name="Rectangle 8">
            <a:extLst>
              <a:ext uri="{FF2B5EF4-FFF2-40B4-BE49-F238E27FC236}">
                <a16:creationId xmlns:a16="http://schemas.microsoft.com/office/drawing/2014/main" id="{548D35AF-4F4C-4EFA-8D33-73768CC201DE}"/>
              </a:ext>
            </a:extLst>
          </p:cNvPr>
          <p:cNvSpPr>
            <a:spLocks noChangeArrowheads="1"/>
          </p:cNvSpPr>
          <p:nvPr/>
        </p:nvSpPr>
        <p:spPr bwMode="auto">
          <a:xfrm>
            <a:off x="3802390" y="-10969"/>
            <a:ext cx="12472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物体</a:t>
            </a:r>
            <a:r>
              <a:rPr lang="en-US" altLang="ja-JP" dirty="0"/>
              <a:t>2</a:t>
            </a:r>
          </a:p>
        </p:txBody>
      </p:sp>
      <p:sp>
        <p:nvSpPr>
          <p:cNvPr id="86" name="Rectangle 8">
            <a:extLst>
              <a:ext uri="{FF2B5EF4-FFF2-40B4-BE49-F238E27FC236}">
                <a16:creationId xmlns:a16="http://schemas.microsoft.com/office/drawing/2014/main" id="{9E5F8808-530C-4124-A9E9-DEEC579229F7}"/>
              </a:ext>
            </a:extLst>
          </p:cNvPr>
          <p:cNvSpPr>
            <a:spLocks noChangeArrowheads="1"/>
          </p:cNvSpPr>
          <p:nvPr/>
        </p:nvSpPr>
        <p:spPr bwMode="auto">
          <a:xfrm>
            <a:off x="3861185" y="938251"/>
            <a:ext cx="14686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dirty="0">
                <a:latin typeface="Symbol" panose="05050102010706020507" pitchFamily="18" charset="2"/>
              </a:rPr>
              <a:t>-</a:t>
            </a:r>
            <a:r>
              <a:rPr lang="en-US" altLang="ja-JP" dirty="0"/>
              <a:t>0.40</a:t>
            </a:r>
            <a:r>
              <a:rPr lang="en-US" altLang="ja-JP" i="1" dirty="0">
                <a:solidFill>
                  <a:srgbClr val="000000"/>
                </a:solidFill>
                <a:latin typeface="Bookman Old Style" pitchFamily="18" charset="0"/>
              </a:rPr>
              <a:t>c</a:t>
            </a:r>
            <a:endParaRPr lang="ja-JP" altLang="en-US" dirty="0">
              <a:solidFill>
                <a:srgbClr val="000000"/>
              </a:solidFill>
              <a:latin typeface="Bookman Old Style" pitchFamily="18" charset="0"/>
            </a:endParaRPr>
          </a:p>
        </p:txBody>
      </p:sp>
      <p:sp>
        <p:nvSpPr>
          <p:cNvPr id="87" name="Rectangle 8">
            <a:extLst>
              <a:ext uri="{FF2B5EF4-FFF2-40B4-BE49-F238E27FC236}">
                <a16:creationId xmlns:a16="http://schemas.microsoft.com/office/drawing/2014/main" id="{110A1428-D574-4B71-ADB1-E7A454DD058A}"/>
              </a:ext>
            </a:extLst>
          </p:cNvPr>
          <p:cNvSpPr>
            <a:spLocks noChangeArrowheads="1"/>
          </p:cNvSpPr>
          <p:nvPr/>
        </p:nvSpPr>
        <p:spPr bwMode="auto">
          <a:xfrm>
            <a:off x="2544693" y="948565"/>
            <a:ext cx="14057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dirty="0"/>
              <a:t>0.20</a:t>
            </a:r>
            <a:r>
              <a:rPr lang="en-US" altLang="ja-JP" i="1" dirty="0">
                <a:solidFill>
                  <a:srgbClr val="000000"/>
                </a:solidFill>
                <a:latin typeface="Bookman Old Style" pitchFamily="18" charset="0"/>
              </a:rPr>
              <a:t>c</a:t>
            </a:r>
            <a:endParaRPr lang="ja-JP" altLang="en-US" dirty="0">
              <a:solidFill>
                <a:srgbClr val="000000"/>
              </a:solidFill>
              <a:latin typeface="Bookman Old Style" pitchFamily="18" charset="0"/>
            </a:endParaRPr>
          </a:p>
        </p:txBody>
      </p:sp>
      <p:sp>
        <p:nvSpPr>
          <p:cNvPr id="89" name="Rectangle 8">
            <a:extLst>
              <a:ext uri="{FF2B5EF4-FFF2-40B4-BE49-F238E27FC236}">
                <a16:creationId xmlns:a16="http://schemas.microsoft.com/office/drawing/2014/main" id="{EBAD0EF4-B38C-43AF-B864-3B522024739C}"/>
              </a:ext>
            </a:extLst>
          </p:cNvPr>
          <p:cNvSpPr>
            <a:spLocks noChangeArrowheads="1"/>
          </p:cNvSpPr>
          <p:nvPr/>
        </p:nvSpPr>
        <p:spPr bwMode="auto">
          <a:xfrm>
            <a:off x="558636" y="432117"/>
            <a:ext cx="18831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衝突直前</a:t>
            </a:r>
            <a:endParaRPr lang="en-US" altLang="ja-JP" baseline="-25000" dirty="0"/>
          </a:p>
        </p:txBody>
      </p:sp>
      <p:sp>
        <p:nvSpPr>
          <p:cNvPr id="90" name="Rectangle 8">
            <a:extLst>
              <a:ext uri="{FF2B5EF4-FFF2-40B4-BE49-F238E27FC236}">
                <a16:creationId xmlns:a16="http://schemas.microsoft.com/office/drawing/2014/main" id="{C8F91194-2FF7-4D32-B345-7395CEE1902E}"/>
              </a:ext>
            </a:extLst>
          </p:cNvPr>
          <p:cNvSpPr>
            <a:spLocks noChangeArrowheads="1"/>
          </p:cNvSpPr>
          <p:nvPr/>
        </p:nvSpPr>
        <p:spPr bwMode="auto">
          <a:xfrm>
            <a:off x="556197" y="891202"/>
            <a:ext cx="16718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衝突直後</a:t>
            </a:r>
            <a:endParaRPr lang="en-US" altLang="ja-JP" baseline="-25000" dirty="0"/>
          </a:p>
        </p:txBody>
      </p:sp>
      <p:sp>
        <p:nvSpPr>
          <p:cNvPr id="93" name="AutoShape 3">
            <a:extLst>
              <a:ext uri="{FF2B5EF4-FFF2-40B4-BE49-F238E27FC236}">
                <a16:creationId xmlns:a16="http://schemas.microsoft.com/office/drawing/2014/main" id="{A5C40912-8AEC-4CF3-BE79-336FD66D39C6}"/>
              </a:ext>
            </a:extLst>
          </p:cNvPr>
          <p:cNvSpPr>
            <a:spLocks noChangeArrowheads="1"/>
          </p:cNvSpPr>
          <p:nvPr/>
        </p:nvSpPr>
        <p:spPr bwMode="auto">
          <a:xfrm>
            <a:off x="1449348" y="1474981"/>
            <a:ext cx="1069021" cy="540013"/>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95" name="Line 7">
            <a:extLst>
              <a:ext uri="{FF2B5EF4-FFF2-40B4-BE49-F238E27FC236}">
                <a16:creationId xmlns:a16="http://schemas.microsoft.com/office/drawing/2014/main" id="{AD54316E-6391-47B8-B8AB-2F258AEFF3DA}"/>
              </a:ext>
            </a:extLst>
          </p:cNvPr>
          <p:cNvSpPr>
            <a:spLocks noChangeShapeType="1"/>
          </p:cNvSpPr>
          <p:nvPr/>
        </p:nvSpPr>
        <p:spPr bwMode="auto">
          <a:xfrm flipV="1">
            <a:off x="2480507" y="990979"/>
            <a:ext cx="436773" cy="520212"/>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17" name="AutoShape 45">
            <a:extLst>
              <a:ext uri="{FF2B5EF4-FFF2-40B4-BE49-F238E27FC236}">
                <a16:creationId xmlns:a16="http://schemas.microsoft.com/office/drawing/2014/main" id="{4B11B658-27A1-4B11-8CA4-C6B8D69998A7}"/>
              </a:ext>
            </a:extLst>
          </p:cNvPr>
          <p:cNvSpPr>
            <a:spLocks noChangeArrowheads="1"/>
          </p:cNvSpPr>
          <p:nvPr/>
        </p:nvSpPr>
        <p:spPr bwMode="auto">
          <a:xfrm>
            <a:off x="3933146" y="1498829"/>
            <a:ext cx="1034742" cy="544764"/>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23" name="Line 49">
            <a:extLst>
              <a:ext uri="{FF2B5EF4-FFF2-40B4-BE49-F238E27FC236}">
                <a16:creationId xmlns:a16="http://schemas.microsoft.com/office/drawing/2014/main" id="{CF1A5405-03CC-4F13-8BCB-1FF644BE0D1C}"/>
              </a:ext>
            </a:extLst>
          </p:cNvPr>
          <p:cNvSpPr>
            <a:spLocks noChangeShapeType="1"/>
          </p:cNvSpPr>
          <p:nvPr/>
        </p:nvSpPr>
        <p:spPr bwMode="auto">
          <a:xfrm flipH="1" flipV="1">
            <a:off x="4403290" y="1000183"/>
            <a:ext cx="0" cy="668338"/>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24" name="AutoShape 3">
            <a:extLst>
              <a:ext uri="{FF2B5EF4-FFF2-40B4-BE49-F238E27FC236}">
                <a16:creationId xmlns:a16="http://schemas.microsoft.com/office/drawing/2014/main" id="{F6392C7A-BE7A-4F75-BEEE-D0B551DFE6C5}"/>
              </a:ext>
            </a:extLst>
          </p:cNvPr>
          <p:cNvSpPr>
            <a:spLocks noChangeArrowheads="1"/>
          </p:cNvSpPr>
          <p:nvPr/>
        </p:nvSpPr>
        <p:spPr bwMode="auto">
          <a:xfrm>
            <a:off x="4132674" y="5627113"/>
            <a:ext cx="1349591" cy="540013"/>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25" name="Line 7">
            <a:extLst>
              <a:ext uri="{FF2B5EF4-FFF2-40B4-BE49-F238E27FC236}">
                <a16:creationId xmlns:a16="http://schemas.microsoft.com/office/drawing/2014/main" id="{DB778BED-C1DD-4794-973E-CC1A8D0E914D}"/>
              </a:ext>
            </a:extLst>
          </p:cNvPr>
          <p:cNvSpPr>
            <a:spLocks noChangeShapeType="1"/>
          </p:cNvSpPr>
          <p:nvPr/>
        </p:nvSpPr>
        <p:spPr bwMode="auto">
          <a:xfrm flipH="1" flipV="1">
            <a:off x="3264699" y="1463122"/>
            <a:ext cx="1406601" cy="4122907"/>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26" name="AutoShape 45">
            <a:extLst>
              <a:ext uri="{FF2B5EF4-FFF2-40B4-BE49-F238E27FC236}">
                <a16:creationId xmlns:a16="http://schemas.microsoft.com/office/drawing/2014/main" id="{A2CE6C4E-E5B5-4CD0-A080-9568FE36A9A5}"/>
              </a:ext>
            </a:extLst>
          </p:cNvPr>
          <p:cNvSpPr>
            <a:spLocks noChangeArrowheads="1"/>
          </p:cNvSpPr>
          <p:nvPr/>
        </p:nvSpPr>
        <p:spPr bwMode="auto">
          <a:xfrm>
            <a:off x="6618317" y="5627113"/>
            <a:ext cx="1264040" cy="544764"/>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27" name="Line 49">
            <a:extLst>
              <a:ext uri="{FF2B5EF4-FFF2-40B4-BE49-F238E27FC236}">
                <a16:creationId xmlns:a16="http://schemas.microsoft.com/office/drawing/2014/main" id="{7864B99B-A862-4299-8731-C37B6C4D99AA}"/>
              </a:ext>
            </a:extLst>
          </p:cNvPr>
          <p:cNvSpPr>
            <a:spLocks noChangeShapeType="1"/>
          </p:cNvSpPr>
          <p:nvPr/>
        </p:nvSpPr>
        <p:spPr bwMode="auto">
          <a:xfrm flipH="1" flipV="1">
            <a:off x="4696519" y="1435741"/>
            <a:ext cx="2397705" cy="4142440"/>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29" name="円弧 128">
            <a:extLst>
              <a:ext uri="{FF2B5EF4-FFF2-40B4-BE49-F238E27FC236}">
                <a16:creationId xmlns:a16="http://schemas.microsoft.com/office/drawing/2014/main" id="{BC966EAD-4F1B-48B8-A994-F76419DFE77D}"/>
              </a:ext>
            </a:extLst>
          </p:cNvPr>
          <p:cNvSpPr/>
          <p:nvPr/>
        </p:nvSpPr>
        <p:spPr bwMode="auto">
          <a:xfrm>
            <a:off x="6131182" y="1139376"/>
            <a:ext cx="2326342" cy="2326340"/>
          </a:xfrm>
          <a:prstGeom prst="arc">
            <a:avLst>
              <a:gd name="adj1" fmla="val 16762268"/>
              <a:gd name="adj2" fmla="val 36924"/>
            </a:avLst>
          </a:prstGeom>
          <a:noFill/>
          <a:ln w="57150">
            <a:solidFill>
              <a:srgbClr val="3399FF"/>
            </a:solidFill>
            <a:round/>
            <a:headEnd type="arrow" w="med" len="med"/>
            <a:tailEnd type="none" w="med" len="med"/>
          </a:ln>
        </p:spPr>
        <p:txBody>
          <a:bodyPr wrap="square" anchor="ctr">
            <a:noAutofit/>
          </a:bodyPr>
          <a:lstStyle/>
          <a:p>
            <a:pPr>
              <a:spcBef>
                <a:spcPct val="0"/>
              </a:spcBef>
            </a:pPr>
            <a:endParaRPr lang="ja-JP" altLang="en-US">
              <a:solidFill>
                <a:srgbClr val="000000"/>
              </a:solidFill>
              <a:latin typeface="Bookman Old Style" pitchFamily="18" charset="0"/>
            </a:endParaRPr>
          </a:p>
        </p:txBody>
      </p:sp>
    </p:spTree>
    <p:extLst>
      <p:ext uri="{BB962C8B-B14F-4D97-AF65-F5344CB8AC3E}">
        <p14:creationId xmlns:p14="http://schemas.microsoft.com/office/powerpoint/2010/main" val="345464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par>
                                <p:cTn id="23" presetID="35" presetClass="emph" presetSubtype="0" repeatCount="10000" fill="hold" grpId="1" nodeType="withEffect">
                                  <p:stCondLst>
                                    <p:cond delay="0"/>
                                  </p:stCondLst>
                                  <p:childTnLst>
                                    <p:anim calcmode="discrete" valueType="str">
                                      <p:cBhvr>
                                        <p:cTn id="24" dur="500" fill="hold"/>
                                        <p:tgtEl>
                                          <p:spTgt spid="93"/>
                                        </p:tgtEl>
                                        <p:attrNameLst>
                                          <p:attrName>style.visibility</p:attrName>
                                        </p:attrNameLst>
                                      </p:cBhvr>
                                      <p:tavLst>
                                        <p:tav tm="0">
                                          <p:val>
                                            <p:strVal val="hidden"/>
                                          </p:val>
                                        </p:tav>
                                        <p:tav tm="50000">
                                          <p:val>
                                            <p:strVal val="visible"/>
                                          </p:val>
                                        </p:tav>
                                      </p:tavLst>
                                    </p:anim>
                                  </p:childTnLst>
                                </p:cTn>
                              </p:par>
                              <p:par>
                                <p:cTn id="25" presetID="1" presetClass="entr" presetSubtype="0" fill="hold" grpId="0" nodeType="withEffect">
                                  <p:stCondLst>
                                    <p:cond delay="0"/>
                                  </p:stCondLst>
                                  <p:childTnLst>
                                    <p:set>
                                      <p:cBhvr>
                                        <p:cTn id="26" dur="1" fill="hold">
                                          <p:stCondLst>
                                            <p:cond delay="0"/>
                                          </p:stCondLst>
                                        </p:cTn>
                                        <p:tgtEl>
                                          <p:spTgt spid="117"/>
                                        </p:tgtEl>
                                        <p:attrNameLst>
                                          <p:attrName>style.visibility</p:attrName>
                                        </p:attrNameLst>
                                      </p:cBhvr>
                                      <p:to>
                                        <p:strVal val="visible"/>
                                      </p:to>
                                    </p:set>
                                  </p:childTnLst>
                                </p:cTn>
                              </p:par>
                              <p:par>
                                <p:cTn id="27" presetID="35" presetClass="emph" presetSubtype="0" repeatCount="10000" fill="hold" grpId="1" nodeType="withEffect">
                                  <p:stCondLst>
                                    <p:cond delay="0"/>
                                  </p:stCondLst>
                                  <p:childTnLst>
                                    <p:anim calcmode="discrete" valueType="str">
                                      <p:cBhvr>
                                        <p:cTn id="28" dur="500" fill="hold"/>
                                        <p:tgtEl>
                                          <p:spTgt spid="117"/>
                                        </p:tgtEl>
                                        <p:attrNameLst>
                                          <p:attrName>style.visibility</p:attrName>
                                        </p:attrNameLst>
                                      </p:cBhvr>
                                      <p:tavLst>
                                        <p:tav tm="0">
                                          <p:val>
                                            <p:strVal val="hidden"/>
                                          </p:val>
                                        </p:tav>
                                        <p:tav tm="50000">
                                          <p:val>
                                            <p:strVal val="visible"/>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5"/>
                                        </p:tgtEl>
                                        <p:attrNameLst>
                                          <p:attrName>style.visibility</p:attrName>
                                        </p:attrNameLst>
                                      </p:cBhvr>
                                      <p:to>
                                        <p:strVal val="visible"/>
                                      </p:to>
                                    </p:set>
                                    <p:animEffect transition="in" filter="wipe(down)">
                                      <p:cBhvr>
                                        <p:cTn id="33" dur="500"/>
                                        <p:tgtEl>
                                          <p:spTgt spid="9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23"/>
                                        </p:tgtEl>
                                        <p:attrNameLst>
                                          <p:attrName>style.visibility</p:attrName>
                                        </p:attrNameLst>
                                      </p:cBhvr>
                                      <p:to>
                                        <p:strVal val="visible"/>
                                      </p:to>
                                    </p:set>
                                    <p:animEffect transition="in" filter="wipe(down)">
                                      <p:cBhvr>
                                        <p:cTn id="36" dur="500"/>
                                        <p:tgtEl>
                                          <p:spTgt spid="12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2" nodeType="clickEffect">
                                  <p:stCondLst>
                                    <p:cond delay="0"/>
                                  </p:stCondLst>
                                  <p:childTnLst>
                                    <p:set>
                                      <p:cBhvr>
                                        <p:cTn id="46" dur="1" fill="hold">
                                          <p:stCondLst>
                                            <p:cond delay="0"/>
                                          </p:stCondLst>
                                        </p:cTn>
                                        <p:tgtEl>
                                          <p:spTgt spid="93"/>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117"/>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23"/>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9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4"/>
                                        </p:tgtEl>
                                        <p:attrNameLst>
                                          <p:attrName>style.visibility</p:attrName>
                                        </p:attrNameLst>
                                      </p:cBhvr>
                                      <p:to>
                                        <p:strVal val="visible"/>
                                      </p:to>
                                    </p:set>
                                  </p:childTnLst>
                                </p:cTn>
                              </p:par>
                              <p:par>
                                <p:cTn id="57" presetID="35" presetClass="emph" presetSubtype="0" repeatCount="10000" fill="hold" grpId="1" nodeType="withEffect">
                                  <p:stCondLst>
                                    <p:cond delay="0"/>
                                  </p:stCondLst>
                                  <p:childTnLst>
                                    <p:anim calcmode="discrete" valueType="str">
                                      <p:cBhvr>
                                        <p:cTn id="58" dur="500" fill="hold"/>
                                        <p:tgtEl>
                                          <p:spTgt spid="124"/>
                                        </p:tgtEl>
                                        <p:attrNameLst>
                                          <p:attrName>style.visibility</p:attrName>
                                        </p:attrNameLst>
                                      </p:cBhvr>
                                      <p:tavLst>
                                        <p:tav tm="0">
                                          <p:val>
                                            <p:strVal val="hidden"/>
                                          </p:val>
                                        </p:tav>
                                        <p:tav tm="50000">
                                          <p:val>
                                            <p:strVal val="visible"/>
                                          </p:val>
                                        </p:tav>
                                      </p:tavLst>
                                    </p:anim>
                                  </p:childTnLst>
                                </p:cTn>
                              </p:par>
                              <p:par>
                                <p:cTn id="59" presetID="1" presetClass="entr" presetSubtype="0" fill="hold" grpId="0" nodeType="withEffect">
                                  <p:stCondLst>
                                    <p:cond delay="0"/>
                                  </p:stCondLst>
                                  <p:childTnLst>
                                    <p:set>
                                      <p:cBhvr>
                                        <p:cTn id="60" dur="1" fill="hold">
                                          <p:stCondLst>
                                            <p:cond delay="0"/>
                                          </p:stCondLst>
                                        </p:cTn>
                                        <p:tgtEl>
                                          <p:spTgt spid="126"/>
                                        </p:tgtEl>
                                        <p:attrNameLst>
                                          <p:attrName>style.visibility</p:attrName>
                                        </p:attrNameLst>
                                      </p:cBhvr>
                                      <p:to>
                                        <p:strVal val="visible"/>
                                      </p:to>
                                    </p:set>
                                  </p:childTnLst>
                                </p:cTn>
                              </p:par>
                              <p:par>
                                <p:cTn id="61" presetID="35" presetClass="emph" presetSubtype="0" repeatCount="10000" fill="hold" grpId="1" nodeType="withEffect">
                                  <p:stCondLst>
                                    <p:cond delay="0"/>
                                  </p:stCondLst>
                                  <p:childTnLst>
                                    <p:anim calcmode="discrete" valueType="str">
                                      <p:cBhvr>
                                        <p:cTn id="62" dur="500" fill="hold"/>
                                        <p:tgtEl>
                                          <p:spTgt spid="126"/>
                                        </p:tgtEl>
                                        <p:attrNameLst>
                                          <p:attrName>style.visibility</p:attrName>
                                        </p:attrNameLst>
                                      </p:cBhvr>
                                      <p:tavLst>
                                        <p:tav tm="0">
                                          <p:val>
                                            <p:strVal val="hidden"/>
                                          </p:val>
                                        </p:tav>
                                        <p:tav tm="50000">
                                          <p:val>
                                            <p:strVal val="visible"/>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25"/>
                                        </p:tgtEl>
                                        <p:attrNameLst>
                                          <p:attrName>style.visibility</p:attrName>
                                        </p:attrNameLst>
                                      </p:cBhvr>
                                      <p:to>
                                        <p:strVal val="visible"/>
                                      </p:to>
                                    </p:set>
                                    <p:animEffect transition="in" filter="wipe(down)">
                                      <p:cBhvr>
                                        <p:cTn id="67" dur="500"/>
                                        <p:tgtEl>
                                          <p:spTgt spid="125"/>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27"/>
                                        </p:tgtEl>
                                        <p:attrNameLst>
                                          <p:attrName>style.visibility</p:attrName>
                                        </p:attrNameLst>
                                      </p:cBhvr>
                                      <p:to>
                                        <p:strVal val="visible"/>
                                      </p:to>
                                    </p:set>
                                    <p:animEffect transition="in" filter="wipe(down)">
                                      <p:cBhvr>
                                        <p:cTn id="70" dur="500"/>
                                        <p:tgtEl>
                                          <p:spTgt spid="127"/>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2" nodeType="clickEffect">
                                  <p:stCondLst>
                                    <p:cond delay="0"/>
                                  </p:stCondLst>
                                  <p:childTnLst>
                                    <p:set>
                                      <p:cBhvr>
                                        <p:cTn id="80" dur="1" fill="hold">
                                          <p:stCondLst>
                                            <p:cond delay="0"/>
                                          </p:stCondLst>
                                        </p:cTn>
                                        <p:tgtEl>
                                          <p:spTgt spid="124"/>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25"/>
                                        </p:tgtEl>
                                        <p:attrNameLst>
                                          <p:attrName>style.visibility</p:attrName>
                                        </p:attrNameLst>
                                      </p:cBhvr>
                                      <p:to>
                                        <p:strVal val="hidden"/>
                                      </p:to>
                                    </p:set>
                                  </p:childTnLst>
                                </p:cTn>
                              </p:par>
                              <p:par>
                                <p:cTn id="83" presetID="1" presetClass="exit" presetSubtype="0" fill="hold" grpId="2" nodeType="withEffect">
                                  <p:stCondLst>
                                    <p:cond delay="0"/>
                                  </p:stCondLst>
                                  <p:childTnLst>
                                    <p:set>
                                      <p:cBhvr>
                                        <p:cTn id="84" dur="1" fill="hold">
                                          <p:stCondLst>
                                            <p:cond delay="0"/>
                                          </p:stCondLst>
                                        </p:cTn>
                                        <p:tgtEl>
                                          <p:spTgt spid="126"/>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1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79" grpId="0"/>
      <p:bldP spid="81" grpId="0"/>
      <p:bldP spid="83" grpId="0"/>
      <p:bldP spid="84" grpId="0"/>
      <p:bldP spid="85" grpId="0"/>
      <p:bldP spid="86" grpId="0"/>
      <p:bldP spid="87" grpId="0"/>
      <p:bldP spid="89" grpId="0"/>
      <p:bldP spid="90" grpId="0"/>
      <p:bldP spid="93" grpId="0" animBg="1"/>
      <p:bldP spid="93" grpId="1" animBg="1"/>
      <p:bldP spid="93" grpId="2" animBg="1"/>
      <p:bldP spid="95" grpId="0" animBg="1"/>
      <p:bldP spid="95" grpId="1" animBg="1"/>
      <p:bldP spid="117" grpId="0" animBg="1"/>
      <p:bldP spid="117" grpId="1" animBg="1"/>
      <p:bldP spid="117" grpId="2" animBg="1"/>
      <p:bldP spid="123" grpId="0" animBg="1"/>
      <p:bldP spid="123" grpId="1" animBg="1"/>
      <p:bldP spid="124" grpId="0" animBg="1"/>
      <p:bldP spid="124" grpId="1" animBg="1"/>
      <p:bldP spid="124" grpId="2" animBg="1"/>
      <p:bldP spid="125" grpId="0" animBg="1"/>
      <p:bldP spid="125" grpId="1" animBg="1"/>
      <p:bldP spid="126" grpId="0" animBg="1"/>
      <p:bldP spid="126" grpId="1" animBg="1"/>
      <p:bldP spid="126" grpId="2" animBg="1"/>
      <p:bldP spid="127" grpId="0" animBg="1"/>
      <p:bldP spid="12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8">
            <a:extLst>
              <a:ext uri="{FF2B5EF4-FFF2-40B4-BE49-F238E27FC236}">
                <a16:creationId xmlns:a16="http://schemas.microsoft.com/office/drawing/2014/main" id="{9F42041A-A5DD-498D-A92A-515A3F660171}"/>
              </a:ext>
            </a:extLst>
          </p:cNvPr>
          <p:cNvSpPr>
            <a:spLocks noChangeArrowheads="1"/>
          </p:cNvSpPr>
          <p:nvPr/>
        </p:nvSpPr>
        <p:spPr bwMode="auto">
          <a:xfrm>
            <a:off x="103563" y="2462393"/>
            <a:ext cx="51903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エネルギー保存の法則</a:t>
            </a:r>
            <a:endParaRPr lang="en-US" altLang="ja-JP" dirty="0"/>
          </a:p>
        </p:txBody>
      </p:sp>
      <p:sp>
        <p:nvSpPr>
          <p:cNvPr id="64" name="Rectangle 145">
            <a:extLst>
              <a:ext uri="{FF2B5EF4-FFF2-40B4-BE49-F238E27FC236}">
                <a16:creationId xmlns:a16="http://schemas.microsoft.com/office/drawing/2014/main" id="{0C47A1D0-8AB1-4093-97B0-A5BBEB3DA9D2}"/>
              </a:ext>
            </a:extLst>
          </p:cNvPr>
          <p:cNvSpPr>
            <a:spLocks noChangeArrowheads="1"/>
          </p:cNvSpPr>
          <p:nvPr/>
        </p:nvSpPr>
        <p:spPr bwMode="auto">
          <a:xfrm>
            <a:off x="527901" y="4384961"/>
            <a:ext cx="8465243" cy="1006597"/>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a:solidFill>
                <a:srgbClr val="000000"/>
              </a:solidFill>
              <a:latin typeface="Bookman Old Style" pitchFamily="18" charset="0"/>
            </a:endParaRPr>
          </a:p>
        </p:txBody>
      </p:sp>
      <p:sp>
        <p:nvSpPr>
          <p:cNvPr id="77" name="Rectangle 8">
            <a:extLst>
              <a:ext uri="{FF2B5EF4-FFF2-40B4-BE49-F238E27FC236}">
                <a16:creationId xmlns:a16="http://schemas.microsoft.com/office/drawing/2014/main" id="{B99B697F-9AA3-4C8E-8D29-F889E2087987}"/>
              </a:ext>
            </a:extLst>
          </p:cNvPr>
          <p:cNvSpPr>
            <a:spLocks noChangeArrowheads="1"/>
          </p:cNvSpPr>
          <p:nvPr/>
        </p:nvSpPr>
        <p:spPr bwMode="auto">
          <a:xfrm>
            <a:off x="-4004" y="1441225"/>
            <a:ext cx="505199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dirty="0"/>
              <a:t>(2)</a:t>
            </a:r>
            <a:r>
              <a:rPr lang="ja-JP" altLang="en-US" dirty="0"/>
              <a:t>この衝突での力学的</a:t>
            </a:r>
            <a:endParaRPr lang="en-US" altLang="ja-JP" dirty="0"/>
          </a:p>
          <a:p>
            <a:pPr>
              <a:spcBef>
                <a:spcPct val="0"/>
              </a:spcBef>
            </a:pPr>
            <a:r>
              <a:rPr lang="ja-JP" altLang="en-US" dirty="0"/>
              <a:t>エネルギーの散逸はいくらか。</a:t>
            </a:r>
            <a:endParaRPr lang="en-US" altLang="ja-JP" dirty="0"/>
          </a:p>
        </p:txBody>
      </p:sp>
      <p:sp>
        <p:nvSpPr>
          <p:cNvPr id="78" name="Rectangle 8">
            <a:extLst>
              <a:ext uri="{FF2B5EF4-FFF2-40B4-BE49-F238E27FC236}">
                <a16:creationId xmlns:a16="http://schemas.microsoft.com/office/drawing/2014/main" id="{C3F8D967-1922-44B3-B949-C3521F383BBF}"/>
              </a:ext>
            </a:extLst>
          </p:cNvPr>
          <p:cNvSpPr>
            <a:spLocks noChangeArrowheads="1"/>
          </p:cNvSpPr>
          <p:nvPr/>
        </p:nvSpPr>
        <p:spPr bwMode="auto">
          <a:xfrm>
            <a:off x="595865" y="2996094"/>
            <a:ext cx="519035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エネルギーの散逸</a:t>
            </a:r>
            <a:endParaRPr lang="en-US" altLang="ja-JP" dirty="0"/>
          </a:p>
          <a:p>
            <a:pPr>
              <a:spcBef>
                <a:spcPct val="0"/>
              </a:spcBef>
            </a:pPr>
            <a:r>
              <a:rPr lang="ja-JP" altLang="en-US" dirty="0">
                <a:solidFill>
                  <a:srgbClr val="FF0000"/>
                </a:solidFill>
              </a:rPr>
              <a:t>始</a:t>
            </a:r>
            <a:r>
              <a:rPr lang="ja-JP" altLang="en-US" dirty="0"/>
              <a:t>の力学的エネルギー</a:t>
            </a:r>
            <a:endParaRPr lang="en-US" altLang="ja-JP" dirty="0"/>
          </a:p>
          <a:p>
            <a:pPr>
              <a:spcBef>
                <a:spcPct val="0"/>
              </a:spcBef>
            </a:pPr>
            <a:r>
              <a:rPr lang="en-US" altLang="ja-JP" dirty="0">
                <a:latin typeface="Symbol" panose="05050102010706020507" pitchFamily="18" charset="2"/>
              </a:rPr>
              <a:t>-</a:t>
            </a:r>
            <a:r>
              <a:rPr lang="ja-JP" altLang="en-US" dirty="0">
                <a:solidFill>
                  <a:srgbClr val="FF0000"/>
                </a:solidFill>
              </a:rPr>
              <a:t>終</a:t>
            </a:r>
            <a:r>
              <a:rPr lang="ja-JP" altLang="en-US" dirty="0"/>
              <a:t>の力学的エネルギー</a:t>
            </a:r>
            <a:endParaRPr lang="en-US" altLang="ja-JP" dirty="0"/>
          </a:p>
        </p:txBody>
      </p:sp>
      <p:sp>
        <p:nvSpPr>
          <p:cNvPr id="2" name="正方形/長方形 1">
            <a:extLst>
              <a:ext uri="{FF2B5EF4-FFF2-40B4-BE49-F238E27FC236}">
                <a16:creationId xmlns:a16="http://schemas.microsoft.com/office/drawing/2014/main" id="{D0168285-7CF9-42D1-A42C-EA17C4714B70}"/>
              </a:ext>
            </a:extLst>
          </p:cNvPr>
          <p:cNvSpPr/>
          <p:nvPr/>
        </p:nvSpPr>
        <p:spPr>
          <a:xfrm>
            <a:off x="57103" y="4553193"/>
            <a:ext cx="381836" cy="523220"/>
          </a:xfrm>
          <a:prstGeom prst="rect">
            <a:avLst/>
          </a:prstGeom>
        </p:spPr>
        <p:txBody>
          <a:bodyPr wrap="none">
            <a:spAutoFit/>
          </a:bodyPr>
          <a:lstStyle/>
          <a:p>
            <a:r>
              <a:rPr lang="en-US" altLang="ja-JP" dirty="0">
                <a:latin typeface="Symbol" panose="05050102010706020507" pitchFamily="18" charset="2"/>
              </a:rPr>
              <a:t>=</a:t>
            </a:r>
            <a:endParaRPr lang="ja-JP" altLang="en-US" dirty="0"/>
          </a:p>
        </p:txBody>
      </p:sp>
      <p:graphicFrame>
        <p:nvGraphicFramePr>
          <p:cNvPr id="80" name="Object 17">
            <a:extLst>
              <a:ext uri="{FF2B5EF4-FFF2-40B4-BE49-F238E27FC236}">
                <a16:creationId xmlns:a16="http://schemas.microsoft.com/office/drawing/2014/main" id="{47B2384D-659E-4962-85ED-C64690EEE723}"/>
              </a:ext>
            </a:extLst>
          </p:cNvPr>
          <p:cNvGraphicFramePr>
            <a:graphicFrameLocks noChangeAspect="1"/>
          </p:cNvGraphicFramePr>
          <p:nvPr/>
        </p:nvGraphicFramePr>
        <p:xfrm>
          <a:off x="854452" y="4478479"/>
          <a:ext cx="2962275" cy="895350"/>
        </p:xfrm>
        <a:graphic>
          <a:graphicData uri="http://schemas.openxmlformats.org/presentationml/2006/ole">
            <mc:AlternateContent xmlns:mc="http://schemas.openxmlformats.org/markup-compatibility/2006">
              <mc:Choice xmlns:v="urn:schemas-microsoft-com:vml" Requires="v">
                <p:oleObj spid="_x0000_s350432" name="Equation" r:id="rId3" imgW="1295280" imgH="393480" progId="Equation.DSMT4">
                  <p:embed/>
                </p:oleObj>
              </mc:Choice>
              <mc:Fallback>
                <p:oleObj name="Equation" r:id="rId3" imgW="1295280" imgH="393480" progId="Equation.DSMT4">
                  <p:embed/>
                  <p:pic>
                    <p:nvPicPr>
                      <p:cNvPr id="80" name="Object 17">
                        <a:extLst>
                          <a:ext uri="{FF2B5EF4-FFF2-40B4-BE49-F238E27FC236}">
                            <a16:creationId xmlns:a16="http://schemas.microsoft.com/office/drawing/2014/main" id="{47B2384D-659E-4962-85ED-C64690EEE723}"/>
                          </a:ext>
                        </a:extLst>
                      </p:cNvPr>
                      <p:cNvPicPr>
                        <a:picLocks noChangeAspect="1" noChangeArrowheads="1"/>
                      </p:cNvPicPr>
                      <p:nvPr/>
                    </p:nvPicPr>
                    <p:blipFill>
                      <a:blip r:embed="rId4"/>
                      <a:srcRect/>
                      <a:stretch>
                        <a:fillRect/>
                      </a:stretch>
                    </p:blipFill>
                    <p:spPr bwMode="auto">
                      <a:xfrm>
                        <a:off x="854452" y="4478479"/>
                        <a:ext cx="2962275" cy="895350"/>
                      </a:xfrm>
                      <a:prstGeom prst="rect">
                        <a:avLst/>
                      </a:prstGeom>
                      <a:noFill/>
                    </p:spPr>
                  </p:pic>
                </p:oleObj>
              </mc:Fallback>
            </mc:AlternateContent>
          </a:graphicData>
        </a:graphic>
      </p:graphicFrame>
      <p:graphicFrame>
        <p:nvGraphicFramePr>
          <p:cNvPr id="81" name="Object 17">
            <a:extLst>
              <a:ext uri="{FF2B5EF4-FFF2-40B4-BE49-F238E27FC236}">
                <a16:creationId xmlns:a16="http://schemas.microsoft.com/office/drawing/2014/main" id="{20E72E2A-B40C-4A83-A86D-BDC6F5E939DB}"/>
              </a:ext>
            </a:extLst>
          </p:cNvPr>
          <p:cNvGraphicFramePr>
            <a:graphicFrameLocks noChangeAspect="1"/>
          </p:cNvGraphicFramePr>
          <p:nvPr/>
        </p:nvGraphicFramePr>
        <p:xfrm>
          <a:off x="4057445" y="4471697"/>
          <a:ext cx="4646613" cy="895350"/>
        </p:xfrm>
        <a:graphic>
          <a:graphicData uri="http://schemas.openxmlformats.org/presentationml/2006/ole">
            <mc:AlternateContent xmlns:mc="http://schemas.openxmlformats.org/markup-compatibility/2006">
              <mc:Choice xmlns:v="urn:schemas-microsoft-com:vml" Requires="v">
                <p:oleObj spid="_x0000_s350433" name="Equation" r:id="rId5" imgW="2031840" imgH="393480" progId="Equation.DSMT4">
                  <p:embed/>
                </p:oleObj>
              </mc:Choice>
              <mc:Fallback>
                <p:oleObj name="Equation" r:id="rId5" imgW="2031840" imgH="393480" progId="Equation.DSMT4">
                  <p:embed/>
                  <p:pic>
                    <p:nvPicPr>
                      <p:cNvPr id="81" name="Object 17">
                        <a:extLst>
                          <a:ext uri="{FF2B5EF4-FFF2-40B4-BE49-F238E27FC236}">
                            <a16:creationId xmlns:a16="http://schemas.microsoft.com/office/drawing/2014/main" id="{20E72E2A-B40C-4A83-A86D-BDC6F5E939DB}"/>
                          </a:ext>
                        </a:extLst>
                      </p:cNvPr>
                      <p:cNvPicPr>
                        <a:picLocks noChangeAspect="1" noChangeArrowheads="1"/>
                      </p:cNvPicPr>
                      <p:nvPr/>
                    </p:nvPicPr>
                    <p:blipFill>
                      <a:blip r:embed="rId6"/>
                      <a:srcRect/>
                      <a:stretch>
                        <a:fillRect/>
                      </a:stretch>
                    </p:blipFill>
                    <p:spPr bwMode="auto">
                      <a:xfrm>
                        <a:off x="4057445" y="4471697"/>
                        <a:ext cx="4646613" cy="895350"/>
                      </a:xfrm>
                      <a:prstGeom prst="rect">
                        <a:avLst/>
                      </a:prstGeom>
                      <a:noFill/>
                    </p:spPr>
                  </p:pic>
                </p:oleObj>
              </mc:Fallback>
            </mc:AlternateContent>
          </a:graphicData>
        </a:graphic>
      </p:graphicFrame>
      <p:sp>
        <p:nvSpPr>
          <p:cNvPr id="82" name="Rectangle 145">
            <a:extLst>
              <a:ext uri="{FF2B5EF4-FFF2-40B4-BE49-F238E27FC236}">
                <a16:creationId xmlns:a16="http://schemas.microsoft.com/office/drawing/2014/main" id="{7BE4869D-A50D-4C6E-A21E-9B68EF8F9D17}"/>
              </a:ext>
            </a:extLst>
          </p:cNvPr>
          <p:cNvSpPr>
            <a:spLocks noChangeArrowheads="1"/>
          </p:cNvSpPr>
          <p:nvPr/>
        </p:nvSpPr>
        <p:spPr bwMode="auto">
          <a:xfrm>
            <a:off x="527902" y="5450666"/>
            <a:ext cx="5293997" cy="66733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a:solidFill>
                <a:srgbClr val="000000"/>
              </a:solidFill>
              <a:latin typeface="Bookman Old Style" pitchFamily="18" charset="0"/>
            </a:endParaRPr>
          </a:p>
        </p:txBody>
      </p:sp>
      <p:sp>
        <p:nvSpPr>
          <p:cNvPr id="83" name="正方形/長方形 82">
            <a:extLst>
              <a:ext uri="{FF2B5EF4-FFF2-40B4-BE49-F238E27FC236}">
                <a16:creationId xmlns:a16="http://schemas.microsoft.com/office/drawing/2014/main" id="{135111E0-FC45-4C22-9E80-0140251B06F0}"/>
              </a:ext>
            </a:extLst>
          </p:cNvPr>
          <p:cNvSpPr/>
          <p:nvPr/>
        </p:nvSpPr>
        <p:spPr>
          <a:xfrm>
            <a:off x="35514" y="5466269"/>
            <a:ext cx="381836" cy="523220"/>
          </a:xfrm>
          <a:prstGeom prst="rect">
            <a:avLst/>
          </a:prstGeom>
        </p:spPr>
        <p:txBody>
          <a:bodyPr wrap="none">
            <a:spAutoFit/>
          </a:bodyPr>
          <a:lstStyle/>
          <a:p>
            <a:r>
              <a:rPr lang="en-US" altLang="ja-JP" dirty="0">
                <a:latin typeface="Symbol" panose="05050102010706020507" pitchFamily="18" charset="2"/>
              </a:rPr>
              <a:t>=</a:t>
            </a:r>
            <a:endParaRPr lang="ja-JP" altLang="en-US" dirty="0"/>
          </a:p>
        </p:txBody>
      </p:sp>
      <p:graphicFrame>
        <p:nvGraphicFramePr>
          <p:cNvPr id="84" name="Object 17">
            <a:extLst>
              <a:ext uri="{FF2B5EF4-FFF2-40B4-BE49-F238E27FC236}">
                <a16:creationId xmlns:a16="http://schemas.microsoft.com/office/drawing/2014/main" id="{063ECFA5-3820-4DEF-8B8F-8FFF83DAD62E}"/>
              </a:ext>
            </a:extLst>
          </p:cNvPr>
          <p:cNvGraphicFramePr>
            <a:graphicFrameLocks noChangeAspect="1"/>
          </p:cNvGraphicFramePr>
          <p:nvPr>
            <p:extLst>
              <p:ext uri="{D42A27DB-BD31-4B8C-83A1-F6EECF244321}">
                <p14:modId xmlns:p14="http://schemas.microsoft.com/office/powerpoint/2010/main" val="2945059020"/>
              </p:ext>
            </p:extLst>
          </p:nvPr>
        </p:nvGraphicFramePr>
        <p:xfrm>
          <a:off x="854452" y="5527526"/>
          <a:ext cx="1335088" cy="461963"/>
        </p:xfrm>
        <a:graphic>
          <a:graphicData uri="http://schemas.openxmlformats.org/presentationml/2006/ole">
            <mc:AlternateContent xmlns:mc="http://schemas.openxmlformats.org/markup-compatibility/2006">
              <mc:Choice xmlns:v="urn:schemas-microsoft-com:vml" Requires="v">
                <p:oleObj spid="_x0000_s350434" name="Equation" r:id="rId7" imgW="583920" imgH="203040" progId="Equation.DSMT4">
                  <p:embed/>
                </p:oleObj>
              </mc:Choice>
              <mc:Fallback>
                <p:oleObj name="Equation" r:id="rId7" imgW="583920" imgH="203040" progId="Equation.DSMT4">
                  <p:embed/>
                  <p:pic>
                    <p:nvPicPr>
                      <p:cNvPr id="84" name="Object 17">
                        <a:extLst>
                          <a:ext uri="{FF2B5EF4-FFF2-40B4-BE49-F238E27FC236}">
                            <a16:creationId xmlns:a16="http://schemas.microsoft.com/office/drawing/2014/main" id="{063ECFA5-3820-4DEF-8B8F-8FFF83DAD62E}"/>
                          </a:ext>
                        </a:extLst>
                      </p:cNvPr>
                      <p:cNvPicPr>
                        <a:picLocks noChangeAspect="1" noChangeArrowheads="1"/>
                      </p:cNvPicPr>
                      <p:nvPr/>
                    </p:nvPicPr>
                    <p:blipFill>
                      <a:blip r:embed="rId8"/>
                      <a:srcRect/>
                      <a:stretch>
                        <a:fillRect/>
                      </a:stretch>
                    </p:blipFill>
                    <p:spPr bwMode="auto">
                      <a:xfrm>
                        <a:off x="854452" y="5527526"/>
                        <a:ext cx="1335088" cy="461963"/>
                      </a:xfrm>
                      <a:prstGeom prst="rect">
                        <a:avLst/>
                      </a:prstGeom>
                      <a:noFill/>
                    </p:spPr>
                  </p:pic>
                </p:oleObj>
              </mc:Fallback>
            </mc:AlternateContent>
          </a:graphicData>
        </a:graphic>
      </p:graphicFrame>
      <p:grpSp>
        <p:nvGrpSpPr>
          <p:cNvPr id="144" name="グループ化 143">
            <a:extLst>
              <a:ext uri="{FF2B5EF4-FFF2-40B4-BE49-F238E27FC236}">
                <a16:creationId xmlns:a16="http://schemas.microsoft.com/office/drawing/2014/main" id="{B00F30B4-DB47-482A-AFDA-67E7BAA27A21}"/>
              </a:ext>
            </a:extLst>
          </p:cNvPr>
          <p:cNvGrpSpPr/>
          <p:nvPr/>
        </p:nvGrpSpPr>
        <p:grpSpPr>
          <a:xfrm>
            <a:off x="5550846" y="413235"/>
            <a:ext cx="3417666" cy="3473137"/>
            <a:chOff x="5550846" y="407943"/>
            <a:chExt cx="3417666" cy="3473137"/>
          </a:xfrm>
        </p:grpSpPr>
        <p:grpSp>
          <p:nvGrpSpPr>
            <p:cNvPr id="147" name="グループ化 146">
              <a:extLst>
                <a:ext uri="{FF2B5EF4-FFF2-40B4-BE49-F238E27FC236}">
                  <a16:creationId xmlns:a16="http://schemas.microsoft.com/office/drawing/2014/main" id="{C00859C4-D78F-4496-92E6-6EEE8A80C65C}"/>
                </a:ext>
              </a:extLst>
            </p:cNvPr>
            <p:cNvGrpSpPr/>
            <p:nvPr/>
          </p:nvGrpSpPr>
          <p:grpSpPr>
            <a:xfrm>
              <a:off x="5821899" y="407943"/>
              <a:ext cx="3146613" cy="3388657"/>
              <a:chOff x="5096637" y="2716307"/>
              <a:chExt cx="3146613" cy="3388657"/>
            </a:xfrm>
          </p:grpSpPr>
          <p:cxnSp>
            <p:nvCxnSpPr>
              <p:cNvPr id="159" name="直線コネクタ 158">
                <a:extLst>
                  <a:ext uri="{FF2B5EF4-FFF2-40B4-BE49-F238E27FC236}">
                    <a16:creationId xmlns:a16="http://schemas.microsoft.com/office/drawing/2014/main" id="{37229A28-DFA0-4FC7-AF3E-34A5E6A0274A}"/>
                  </a:ext>
                </a:extLst>
              </p:cNvPr>
              <p:cNvCxnSpPr/>
              <p:nvPr/>
            </p:nvCxnSpPr>
            <p:spPr bwMode="auto">
              <a:xfrm>
                <a:off x="5096637" y="4610200"/>
                <a:ext cx="3050574" cy="0"/>
              </a:xfrm>
              <a:prstGeom prst="line">
                <a:avLst/>
              </a:prstGeom>
              <a:noFill/>
              <a:ln w="19050" cap="flat" cmpd="sng" algn="ctr">
                <a:solidFill>
                  <a:schemeClr val="tx1"/>
                </a:solidFill>
                <a:prstDash val="solid"/>
                <a:round/>
                <a:headEnd type="none" w="med" len="med"/>
                <a:tailEnd type="arrow" w="med" len="med"/>
              </a:ln>
              <a:effectLst/>
            </p:spPr>
          </p:cxnSp>
          <p:cxnSp>
            <p:nvCxnSpPr>
              <p:cNvPr id="160" name="直線コネクタ 159">
                <a:extLst>
                  <a:ext uri="{FF2B5EF4-FFF2-40B4-BE49-F238E27FC236}">
                    <a16:creationId xmlns:a16="http://schemas.microsoft.com/office/drawing/2014/main" id="{E096562F-E2AD-4C43-A60D-510030B24EFF}"/>
                  </a:ext>
                </a:extLst>
              </p:cNvPr>
              <p:cNvCxnSpPr/>
              <p:nvPr/>
            </p:nvCxnSpPr>
            <p:spPr bwMode="auto">
              <a:xfrm flipV="1">
                <a:off x="6567402" y="2974866"/>
                <a:ext cx="0" cy="3130098"/>
              </a:xfrm>
              <a:prstGeom prst="line">
                <a:avLst/>
              </a:prstGeom>
              <a:noFill/>
              <a:ln w="19050" cap="flat" cmpd="sng" algn="ctr">
                <a:solidFill>
                  <a:schemeClr val="tx1"/>
                </a:solidFill>
                <a:prstDash val="solid"/>
                <a:round/>
                <a:headEnd type="none" w="med" len="med"/>
                <a:tailEnd type="arrow" w="med" len="med"/>
              </a:ln>
              <a:effectLst/>
            </p:spPr>
          </p:cxnSp>
          <p:sp>
            <p:nvSpPr>
              <p:cNvPr id="161" name="Rectangle 115">
                <a:extLst>
                  <a:ext uri="{FF2B5EF4-FFF2-40B4-BE49-F238E27FC236}">
                    <a16:creationId xmlns:a16="http://schemas.microsoft.com/office/drawing/2014/main" id="{73BD8FF2-A661-4DFC-A859-09503DBDA22E}"/>
                  </a:ext>
                </a:extLst>
              </p:cNvPr>
              <p:cNvSpPr>
                <a:spLocks noChangeArrowheads="1"/>
              </p:cNvSpPr>
              <p:nvPr/>
            </p:nvSpPr>
            <p:spPr bwMode="auto">
              <a:xfrm>
                <a:off x="6593726" y="2716307"/>
                <a:ext cx="3994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en-US" altLang="ja-JP" i="1" dirty="0">
                    <a:solidFill>
                      <a:srgbClr val="000000"/>
                    </a:solidFill>
                    <a:latin typeface="Bookman Old Style" pitchFamily="18" charset="0"/>
                  </a:rPr>
                  <a:t>y</a:t>
                </a:r>
              </a:p>
            </p:txBody>
          </p:sp>
          <p:sp>
            <p:nvSpPr>
              <p:cNvPr id="162" name="正方形/長方形 161">
                <a:extLst>
                  <a:ext uri="{FF2B5EF4-FFF2-40B4-BE49-F238E27FC236}">
                    <a16:creationId xmlns:a16="http://schemas.microsoft.com/office/drawing/2014/main" id="{7B919C9E-4E36-4E09-ACE8-C248D94646B4}"/>
                  </a:ext>
                </a:extLst>
              </p:cNvPr>
              <p:cNvSpPr/>
              <p:nvPr/>
            </p:nvSpPr>
            <p:spPr>
              <a:xfrm>
                <a:off x="7864620" y="4080474"/>
                <a:ext cx="378630" cy="523220"/>
              </a:xfrm>
              <a:prstGeom prst="rect">
                <a:avLst/>
              </a:prstGeom>
              <a:solidFill>
                <a:schemeClr val="bg1"/>
              </a:solidFill>
            </p:spPr>
            <p:txBody>
              <a:bodyPr wrap="none">
                <a:spAutoFit/>
              </a:bodyPr>
              <a:lstStyle/>
              <a:p>
                <a:pPr>
                  <a:spcBef>
                    <a:spcPct val="0"/>
                  </a:spcBef>
                </a:pPr>
                <a:r>
                  <a:rPr lang="en-US" altLang="ja-JP" i="1" dirty="0">
                    <a:solidFill>
                      <a:srgbClr val="000000"/>
                    </a:solidFill>
                    <a:latin typeface="Bookman Old Style" pitchFamily="18" charset="0"/>
                  </a:rPr>
                  <a:t>x</a:t>
                </a:r>
                <a:endParaRPr lang="ja-JP" altLang="en-US" dirty="0">
                  <a:solidFill>
                    <a:srgbClr val="000000"/>
                  </a:solidFill>
                  <a:latin typeface="Bookman Old Style" pitchFamily="18" charset="0"/>
                </a:endParaRPr>
              </a:p>
            </p:txBody>
          </p:sp>
          <p:sp>
            <p:nvSpPr>
              <p:cNvPr id="163" name="Rectangle 115">
                <a:extLst>
                  <a:ext uri="{FF2B5EF4-FFF2-40B4-BE49-F238E27FC236}">
                    <a16:creationId xmlns:a16="http://schemas.microsoft.com/office/drawing/2014/main" id="{C96D47AB-4B56-4718-BE35-30464A4F1176}"/>
                  </a:ext>
                </a:extLst>
              </p:cNvPr>
              <p:cNvSpPr>
                <a:spLocks noChangeArrowheads="1"/>
              </p:cNvSpPr>
              <p:nvPr/>
            </p:nvSpPr>
            <p:spPr bwMode="auto">
              <a:xfrm>
                <a:off x="6217208" y="4531660"/>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en-US" altLang="ja-JP" dirty="0">
                    <a:solidFill>
                      <a:srgbClr val="000000"/>
                    </a:solidFill>
                    <a:cs typeface="Times New Roman" panose="02020603050405020304" pitchFamily="18" charset="0"/>
                  </a:rPr>
                  <a:t>0</a:t>
                </a:r>
              </a:p>
            </p:txBody>
          </p:sp>
        </p:grpSp>
        <p:sp>
          <p:nvSpPr>
            <p:cNvPr id="148" name="正方形/長方形 147">
              <a:extLst>
                <a:ext uri="{FF2B5EF4-FFF2-40B4-BE49-F238E27FC236}">
                  <a16:creationId xmlns:a16="http://schemas.microsoft.com/office/drawing/2014/main" id="{52B84170-A99C-4B04-85AE-905CCA31A628}"/>
                </a:ext>
              </a:extLst>
            </p:cNvPr>
            <p:cNvSpPr/>
            <p:nvPr/>
          </p:nvSpPr>
          <p:spPr>
            <a:xfrm>
              <a:off x="8401622" y="2202417"/>
              <a:ext cx="399468" cy="523220"/>
            </a:xfrm>
            <a:prstGeom prst="rect">
              <a:avLst/>
            </a:prstGeom>
            <a:noFill/>
          </p:spPr>
          <p:txBody>
            <a:bodyPr wrap="none">
              <a:spAutoFit/>
            </a:bodyPr>
            <a:lstStyle/>
            <a:p>
              <a:pPr>
                <a:spcBef>
                  <a:spcPct val="0"/>
                </a:spcBef>
              </a:pPr>
              <a:r>
                <a:rPr lang="en-US" altLang="ja-JP" i="1" dirty="0">
                  <a:solidFill>
                    <a:srgbClr val="000000"/>
                  </a:solidFill>
                  <a:latin typeface="Bookman Old Style" pitchFamily="18" charset="0"/>
                </a:rPr>
                <a:t>b</a:t>
              </a:r>
              <a:endParaRPr lang="ja-JP" altLang="en-US" dirty="0">
                <a:solidFill>
                  <a:srgbClr val="000000"/>
                </a:solidFill>
                <a:latin typeface="Bookman Old Style" pitchFamily="18" charset="0"/>
              </a:endParaRPr>
            </a:p>
          </p:txBody>
        </p:sp>
        <p:sp>
          <p:nvSpPr>
            <p:cNvPr id="149" name="正方形/長方形 148">
              <a:extLst>
                <a:ext uri="{FF2B5EF4-FFF2-40B4-BE49-F238E27FC236}">
                  <a16:creationId xmlns:a16="http://schemas.microsoft.com/office/drawing/2014/main" id="{EA067CF2-3208-4A1C-8D04-41CD46D2D5C4}"/>
                </a:ext>
              </a:extLst>
            </p:cNvPr>
            <p:cNvSpPr/>
            <p:nvPr/>
          </p:nvSpPr>
          <p:spPr>
            <a:xfrm>
              <a:off x="6696026" y="3357860"/>
              <a:ext cx="596638" cy="523220"/>
            </a:xfrm>
            <a:prstGeom prst="rect">
              <a:avLst/>
            </a:prstGeom>
            <a:noFill/>
          </p:spPr>
          <p:txBody>
            <a:bodyPr wrap="none">
              <a:spAutoFit/>
            </a:bodyPr>
            <a:lstStyle/>
            <a:p>
              <a:pPr>
                <a:spcBef>
                  <a:spcPct val="0"/>
                </a:spcBef>
              </a:pPr>
              <a:r>
                <a:rPr lang="en-US" altLang="ja-JP" dirty="0">
                  <a:solidFill>
                    <a:srgbClr val="000000"/>
                  </a:solidFill>
                  <a:latin typeface="Symbol" panose="05050102010706020507" pitchFamily="18" charset="2"/>
                </a:rPr>
                <a:t>-</a:t>
              </a:r>
              <a:r>
                <a:rPr lang="en-US" altLang="ja-JP" i="1" dirty="0">
                  <a:solidFill>
                    <a:srgbClr val="000000"/>
                  </a:solidFill>
                  <a:latin typeface="Bookman Old Style" pitchFamily="18" charset="0"/>
                </a:rPr>
                <a:t>b</a:t>
              </a:r>
              <a:endParaRPr lang="ja-JP" altLang="en-US" dirty="0">
                <a:solidFill>
                  <a:srgbClr val="000000"/>
                </a:solidFill>
                <a:latin typeface="Bookman Old Style" pitchFamily="18" charset="0"/>
              </a:endParaRPr>
            </a:p>
          </p:txBody>
        </p:sp>
        <p:sp>
          <p:nvSpPr>
            <p:cNvPr id="150" name="正方形/長方形 149">
              <a:extLst>
                <a:ext uri="{FF2B5EF4-FFF2-40B4-BE49-F238E27FC236}">
                  <a16:creationId xmlns:a16="http://schemas.microsoft.com/office/drawing/2014/main" id="{E5ED2BEA-AECE-4AD0-8408-6D8B59B7C9A4}"/>
                </a:ext>
              </a:extLst>
            </p:cNvPr>
            <p:cNvSpPr/>
            <p:nvPr/>
          </p:nvSpPr>
          <p:spPr>
            <a:xfrm>
              <a:off x="6841764" y="602218"/>
              <a:ext cx="399468" cy="523220"/>
            </a:xfrm>
            <a:prstGeom prst="rect">
              <a:avLst/>
            </a:prstGeom>
            <a:noFill/>
          </p:spPr>
          <p:txBody>
            <a:bodyPr wrap="none">
              <a:spAutoFit/>
            </a:bodyPr>
            <a:lstStyle/>
            <a:p>
              <a:pPr>
                <a:spcBef>
                  <a:spcPct val="0"/>
                </a:spcBef>
              </a:pPr>
              <a:r>
                <a:rPr lang="en-US" altLang="ja-JP" i="1" dirty="0">
                  <a:solidFill>
                    <a:srgbClr val="000000"/>
                  </a:solidFill>
                  <a:latin typeface="Bookman Old Style" pitchFamily="18" charset="0"/>
                </a:rPr>
                <a:t>b</a:t>
              </a:r>
            </a:p>
          </p:txBody>
        </p:sp>
        <p:sp>
          <p:nvSpPr>
            <p:cNvPr id="151" name="正方形/長方形 150">
              <a:extLst>
                <a:ext uri="{FF2B5EF4-FFF2-40B4-BE49-F238E27FC236}">
                  <a16:creationId xmlns:a16="http://schemas.microsoft.com/office/drawing/2014/main" id="{DA396046-FF63-41A8-ACE1-009B9D4C243A}"/>
                </a:ext>
              </a:extLst>
            </p:cNvPr>
            <p:cNvSpPr/>
            <p:nvPr/>
          </p:nvSpPr>
          <p:spPr>
            <a:xfrm>
              <a:off x="5550846" y="2242760"/>
              <a:ext cx="596638" cy="523220"/>
            </a:xfrm>
            <a:prstGeom prst="rect">
              <a:avLst/>
            </a:prstGeom>
            <a:noFill/>
          </p:spPr>
          <p:txBody>
            <a:bodyPr wrap="none">
              <a:spAutoFit/>
            </a:bodyPr>
            <a:lstStyle/>
            <a:p>
              <a:pPr>
                <a:spcBef>
                  <a:spcPct val="0"/>
                </a:spcBef>
              </a:pPr>
              <a:r>
                <a:rPr lang="en-US" altLang="ja-JP" dirty="0">
                  <a:solidFill>
                    <a:srgbClr val="000000"/>
                  </a:solidFill>
                  <a:latin typeface="Symbol" panose="05050102010706020507" pitchFamily="18" charset="2"/>
                </a:rPr>
                <a:t>-</a:t>
              </a:r>
              <a:r>
                <a:rPr lang="en-US" altLang="ja-JP" i="1" dirty="0">
                  <a:solidFill>
                    <a:srgbClr val="000000"/>
                  </a:solidFill>
                  <a:latin typeface="Bookman Old Style" pitchFamily="18" charset="0"/>
                </a:rPr>
                <a:t>b</a:t>
              </a:r>
              <a:endParaRPr lang="ja-JP" altLang="en-US" dirty="0">
                <a:solidFill>
                  <a:srgbClr val="000000"/>
                </a:solidFill>
                <a:latin typeface="Bookman Old Style" pitchFamily="18" charset="0"/>
              </a:endParaRPr>
            </a:p>
          </p:txBody>
        </p:sp>
        <p:sp>
          <p:nvSpPr>
            <p:cNvPr id="152" name="円弧 151">
              <a:extLst>
                <a:ext uri="{FF2B5EF4-FFF2-40B4-BE49-F238E27FC236}">
                  <a16:creationId xmlns:a16="http://schemas.microsoft.com/office/drawing/2014/main" id="{AA14BBFC-9707-493D-ACC4-283657C111F1}"/>
                </a:ext>
              </a:extLst>
            </p:cNvPr>
            <p:cNvSpPr/>
            <p:nvPr/>
          </p:nvSpPr>
          <p:spPr bwMode="auto">
            <a:xfrm>
              <a:off x="6142945" y="1125042"/>
              <a:ext cx="2326342" cy="2326340"/>
            </a:xfrm>
            <a:prstGeom prst="arc">
              <a:avLst>
                <a:gd name="adj1" fmla="val 99987"/>
                <a:gd name="adj2" fmla="val 36924"/>
              </a:avLst>
            </a:prstGeom>
            <a:noFill/>
            <a:ln w="28575">
              <a:solidFill>
                <a:schemeClr val="tx1"/>
              </a:solidFill>
              <a:round/>
              <a:headEnd type="none" w="med" len="med"/>
              <a:tailEnd type="none" w="med" len="med"/>
            </a:ln>
          </p:spPr>
          <p:txBody>
            <a:bodyPr wrap="square" anchor="ctr">
              <a:noAutofit/>
            </a:bodyPr>
            <a:lstStyle/>
            <a:p>
              <a:pPr>
                <a:spcBef>
                  <a:spcPct val="0"/>
                </a:spcBef>
              </a:pPr>
              <a:endParaRPr lang="ja-JP" altLang="en-US">
                <a:solidFill>
                  <a:srgbClr val="000000"/>
                </a:solidFill>
                <a:latin typeface="Bookman Old Style" pitchFamily="18" charset="0"/>
              </a:endParaRPr>
            </a:p>
          </p:txBody>
        </p:sp>
        <p:sp>
          <p:nvSpPr>
            <p:cNvPr id="156" name="正方形/長方形 155">
              <a:extLst>
                <a:ext uri="{FF2B5EF4-FFF2-40B4-BE49-F238E27FC236}">
                  <a16:creationId xmlns:a16="http://schemas.microsoft.com/office/drawing/2014/main" id="{B5C840B2-D537-4A1B-8DB1-FCE0B3179612}"/>
                </a:ext>
              </a:extLst>
            </p:cNvPr>
            <p:cNvSpPr/>
            <p:nvPr/>
          </p:nvSpPr>
          <p:spPr>
            <a:xfrm>
              <a:off x="7882357" y="1819676"/>
              <a:ext cx="494046" cy="523220"/>
            </a:xfrm>
            <a:prstGeom prst="rect">
              <a:avLst/>
            </a:prstGeom>
            <a:noFill/>
          </p:spPr>
          <p:txBody>
            <a:bodyPr wrap="none">
              <a:spAutoFit/>
            </a:bodyPr>
            <a:lstStyle/>
            <a:p>
              <a:pPr>
                <a:spcBef>
                  <a:spcPct val="0"/>
                </a:spcBef>
              </a:pPr>
              <a:r>
                <a:rPr lang="en-US" altLang="ja-JP" i="1" dirty="0">
                  <a:solidFill>
                    <a:srgbClr val="000000"/>
                  </a:solidFill>
                  <a:latin typeface="Bookman Old Style" pitchFamily="18" charset="0"/>
                </a:rPr>
                <a:t>M</a:t>
              </a:r>
              <a:endParaRPr lang="ja-JP" altLang="en-US" dirty="0">
                <a:solidFill>
                  <a:srgbClr val="000000"/>
                </a:solidFill>
                <a:latin typeface="Bookman Old Style" pitchFamily="18" charset="0"/>
              </a:endParaRPr>
            </a:p>
          </p:txBody>
        </p:sp>
        <p:sp>
          <p:nvSpPr>
            <p:cNvPr id="157" name="正方形/長方形 156">
              <a:extLst>
                <a:ext uri="{FF2B5EF4-FFF2-40B4-BE49-F238E27FC236}">
                  <a16:creationId xmlns:a16="http://schemas.microsoft.com/office/drawing/2014/main" id="{25094525-DB25-47BA-B4EA-0CFFD32204D4}"/>
                </a:ext>
              </a:extLst>
            </p:cNvPr>
            <p:cNvSpPr/>
            <p:nvPr/>
          </p:nvSpPr>
          <p:spPr>
            <a:xfrm>
              <a:off x="6577138" y="1272231"/>
              <a:ext cx="673582" cy="523220"/>
            </a:xfrm>
            <a:prstGeom prst="rect">
              <a:avLst/>
            </a:prstGeom>
            <a:noFill/>
          </p:spPr>
          <p:txBody>
            <a:bodyPr wrap="none">
              <a:spAutoFit/>
            </a:bodyPr>
            <a:lstStyle/>
            <a:p>
              <a:pPr>
                <a:spcBef>
                  <a:spcPct val="0"/>
                </a:spcBef>
              </a:pPr>
              <a:r>
                <a:rPr lang="en-US" altLang="ja-JP" dirty="0"/>
                <a:t>3</a:t>
              </a:r>
              <a:r>
                <a:rPr lang="en-US" altLang="ja-JP" i="1" dirty="0">
                  <a:solidFill>
                    <a:srgbClr val="000000"/>
                  </a:solidFill>
                  <a:latin typeface="Bookman Old Style" pitchFamily="18" charset="0"/>
                </a:rPr>
                <a:t>M</a:t>
              </a:r>
              <a:endParaRPr lang="ja-JP" altLang="en-US" dirty="0">
                <a:solidFill>
                  <a:srgbClr val="000000"/>
                </a:solidFill>
                <a:latin typeface="Bookman Old Style" pitchFamily="18" charset="0"/>
              </a:endParaRPr>
            </a:p>
          </p:txBody>
        </p:sp>
        <p:sp>
          <p:nvSpPr>
            <p:cNvPr id="158" name="正方形/長方形 157">
              <a:extLst>
                <a:ext uri="{FF2B5EF4-FFF2-40B4-BE49-F238E27FC236}">
                  <a16:creationId xmlns:a16="http://schemas.microsoft.com/office/drawing/2014/main" id="{5B9822C6-F54F-4FCE-943C-898B1B661D02}"/>
                </a:ext>
              </a:extLst>
            </p:cNvPr>
            <p:cNvSpPr/>
            <p:nvPr/>
          </p:nvSpPr>
          <p:spPr>
            <a:xfrm>
              <a:off x="8202467" y="1182984"/>
              <a:ext cx="357790" cy="523220"/>
            </a:xfrm>
            <a:prstGeom prst="rect">
              <a:avLst/>
            </a:prstGeom>
            <a:noFill/>
          </p:spPr>
          <p:txBody>
            <a:bodyPr wrap="none">
              <a:spAutoFit/>
            </a:bodyPr>
            <a:lstStyle/>
            <a:p>
              <a:pPr>
                <a:spcBef>
                  <a:spcPct val="0"/>
                </a:spcBef>
              </a:pPr>
              <a:r>
                <a:rPr lang="en-US" altLang="ja-JP" i="1" dirty="0">
                  <a:solidFill>
                    <a:srgbClr val="000000"/>
                  </a:solidFill>
                  <a:latin typeface="Bookman Old Style" pitchFamily="18" charset="0"/>
                </a:rPr>
                <a:t>c</a:t>
              </a:r>
              <a:endParaRPr lang="ja-JP" altLang="en-US" dirty="0">
                <a:solidFill>
                  <a:srgbClr val="000000"/>
                </a:solidFill>
                <a:latin typeface="Bookman Old Style" pitchFamily="18" charset="0"/>
              </a:endParaRPr>
            </a:p>
          </p:txBody>
        </p:sp>
      </p:grpSp>
      <p:sp>
        <p:nvSpPr>
          <p:cNvPr id="44" name="楕円 43">
            <a:extLst>
              <a:ext uri="{FF2B5EF4-FFF2-40B4-BE49-F238E27FC236}">
                <a16:creationId xmlns:a16="http://schemas.microsoft.com/office/drawing/2014/main" id="{2B3748EB-E658-4FF9-BF53-B5CB17EA0037}"/>
              </a:ext>
            </a:extLst>
          </p:cNvPr>
          <p:cNvSpPr/>
          <p:nvPr/>
        </p:nvSpPr>
        <p:spPr bwMode="auto">
          <a:xfrm>
            <a:off x="8336432" y="2175631"/>
            <a:ext cx="261892" cy="261610"/>
          </a:xfrm>
          <a:prstGeom prst="ellipse">
            <a:avLst/>
          </a:prstGeom>
          <a:solidFill>
            <a:srgbClr val="3399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Bookman Old Style" pitchFamily="18" charset="0"/>
              <a:ea typeface="ＭＳ Ｐゴシック" pitchFamily="50" charset="-128"/>
            </a:endParaRPr>
          </a:p>
        </p:txBody>
      </p:sp>
      <p:sp>
        <p:nvSpPr>
          <p:cNvPr id="45" name="楕円 44">
            <a:extLst>
              <a:ext uri="{FF2B5EF4-FFF2-40B4-BE49-F238E27FC236}">
                <a16:creationId xmlns:a16="http://schemas.microsoft.com/office/drawing/2014/main" id="{978D6B86-E4CD-435F-94BD-DE41EC1D6EEE}"/>
              </a:ext>
            </a:extLst>
          </p:cNvPr>
          <p:cNvSpPr/>
          <p:nvPr/>
        </p:nvSpPr>
        <p:spPr bwMode="auto">
          <a:xfrm>
            <a:off x="6407712" y="1185046"/>
            <a:ext cx="395944" cy="374702"/>
          </a:xfrm>
          <a:prstGeom prst="ellipse">
            <a:avLst/>
          </a:prstGeom>
          <a:solidFill>
            <a:srgbClr val="FF66C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Bookman Old Style" pitchFamily="18" charset="0"/>
              <a:ea typeface="ＭＳ Ｐゴシック" pitchFamily="50" charset="-128"/>
            </a:endParaRPr>
          </a:p>
        </p:txBody>
      </p:sp>
      <p:sp>
        <p:nvSpPr>
          <p:cNvPr id="46" name="楕円 45">
            <a:extLst>
              <a:ext uri="{FF2B5EF4-FFF2-40B4-BE49-F238E27FC236}">
                <a16:creationId xmlns:a16="http://schemas.microsoft.com/office/drawing/2014/main" id="{13E942AA-5A43-45C5-BFB8-E777C76AF33C}"/>
              </a:ext>
            </a:extLst>
          </p:cNvPr>
          <p:cNvSpPr/>
          <p:nvPr/>
        </p:nvSpPr>
        <p:spPr bwMode="auto">
          <a:xfrm>
            <a:off x="7652891" y="1126273"/>
            <a:ext cx="261892" cy="261610"/>
          </a:xfrm>
          <a:prstGeom prst="ellipse">
            <a:avLst/>
          </a:prstGeom>
          <a:solidFill>
            <a:srgbClr val="3399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Bookman Old Style" pitchFamily="18" charset="0"/>
              <a:ea typeface="ＭＳ Ｐゴシック" pitchFamily="50" charset="-128"/>
            </a:endParaRPr>
          </a:p>
        </p:txBody>
      </p:sp>
      <p:sp>
        <p:nvSpPr>
          <p:cNvPr id="49" name="円弧 48">
            <a:extLst>
              <a:ext uri="{FF2B5EF4-FFF2-40B4-BE49-F238E27FC236}">
                <a16:creationId xmlns:a16="http://schemas.microsoft.com/office/drawing/2014/main" id="{A9ABDC49-9DB4-43FF-8BA8-44F44820B0BC}"/>
              </a:ext>
            </a:extLst>
          </p:cNvPr>
          <p:cNvSpPr/>
          <p:nvPr/>
        </p:nvSpPr>
        <p:spPr bwMode="auto">
          <a:xfrm>
            <a:off x="6131182" y="1139376"/>
            <a:ext cx="2326342" cy="2326340"/>
          </a:xfrm>
          <a:prstGeom prst="arc">
            <a:avLst>
              <a:gd name="adj1" fmla="val 16762268"/>
              <a:gd name="adj2" fmla="val 36924"/>
            </a:avLst>
          </a:prstGeom>
          <a:noFill/>
          <a:ln w="57150">
            <a:solidFill>
              <a:srgbClr val="3399FF"/>
            </a:solidFill>
            <a:round/>
            <a:headEnd type="arrow" w="med" len="med"/>
            <a:tailEnd type="none" w="med" len="med"/>
          </a:ln>
        </p:spPr>
        <p:txBody>
          <a:bodyPr wrap="square" anchor="ctr">
            <a:noAutofit/>
          </a:bodyPr>
          <a:lstStyle/>
          <a:p>
            <a:pPr>
              <a:spcBef>
                <a:spcPct val="0"/>
              </a:spcBef>
            </a:pPr>
            <a:endParaRPr lang="ja-JP" altLang="en-US">
              <a:solidFill>
                <a:srgbClr val="000000"/>
              </a:solidFill>
              <a:latin typeface="Bookman Old Style" pitchFamily="18" charset="0"/>
            </a:endParaRPr>
          </a:p>
        </p:txBody>
      </p:sp>
      <p:sp>
        <p:nvSpPr>
          <p:cNvPr id="51" name="円弧 50">
            <a:extLst>
              <a:ext uri="{FF2B5EF4-FFF2-40B4-BE49-F238E27FC236}">
                <a16:creationId xmlns:a16="http://schemas.microsoft.com/office/drawing/2014/main" id="{0828E0A9-6769-47A8-A027-599C262681A2}"/>
              </a:ext>
            </a:extLst>
          </p:cNvPr>
          <p:cNvSpPr/>
          <p:nvPr/>
        </p:nvSpPr>
        <p:spPr bwMode="auto">
          <a:xfrm rot="16200000">
            <a:off x="6125524" y="1141486"/>
            <a:ext cx="2326342" cy="2326340"/>
          </a:xfrm>
          <a:prstGeom prst="arc">
            <a:avLst>
              <a:gd name="adj1" fmla="val 19689767"/>
              <a:gd name="adj2" fmla="val 36924"/>
            </a:avLst>
          </a:prstGeom>
          <a:noFill/>
          <a:ln w="57150">
            <a:solidFill>
              <a:srgbClr val="FF66FF"/>
            </a:solidFill>
            <a:round/>
            <a:headEnd type="arrow" w="med" len="med"/>
            <a:tailEnd type="none" w="med" len="med"/>
          </a:ln>
        </p:spPr>
        <p:txBody>
          <a:bodyPr wrap="square" anchor="ctr">
            <a:noAutofit/>
          </a:bodyPr>
          <a:lstStyle/>
          <a:p>
            <a:pPr>
              <a:spcBef>
                <a:spcPct val="0"/>
              </a:spcBef>
            </a:pPr>
            <a:endParaRPr lang="ja-JP" altLang="en-US">
              <a:solidFill>
                <a:srgbClr val="000000"/>
              </a:solidFill>
              <a:latin typeface="Bookman Old Style" pitchFamily="18" charset="0"/>
            </a:endParaRPr>
          </a:p>
        </p:txBody>
      </p:sp>
      <p:sp>
        <p:nvSpPr>
          <p:cNvPr id="58" name="円弧 57">
            <a:extLst>
              <a:ext uri="{FF2B5EF4-FFF2-40B4-BE49-F238E27FC236}">
                <a16:creationId xmlns:a16="http://schemas.microsoft.com/office/drawing/2014/main" id="{4BD077F7-0498-45BF-999E-E2E485373932}"/>
              </a:ext>
            </a:extLst>
          </p:cNvPr>
          <p:cNvSpPr/>
          <p:nvPr/>
        </p:nvSpPr>
        <p:spPr bwMode="auto">
          <a:xfrm>
            <a:off x="6131182" y="1138429"/>
            <a:ext cx="2326342" cy="2326340"/>
          </a:xfrm>
          <a:prstGeom prst="arc">
            <a:avLst>
              <a:gd name="adj1" fmla="val 16227416"/>
              <a:gd name="adj2" fmla="val 17393337"/>
            </a:avLst>
          </a:prstGeom>
          <a:noFill/>
          <a:ln w="57150">
            <a:solidFill>
              <a:srgbClr val="3399FF"/>
            </a:solidFill>
            <a:round/>
            <a:headEnd type="none" w="med" len="med"/>
            <a:tailEnd type="arrow" w="med" len="med"/>
          </a:ln>
        </p:spPr>
        <p:txBody>
          <a:bodyPr wrap="square" anchor="ctr">
            <a:noAutofit/>
          </a:bodyPr>
          <a:lstStyle/>
          <a:p>
            <a:pPr>
              <a:spcBef>
                <a:spcPct val="0"/>
              </a:spcBef>
            </a:pPr>
            <a:endParaRPr lang="ja-JP" altLang="en-US">
              <a:solidFill>
                <a:srgbClr val="000000"/>
              </a:solidFill>
              <a:latin typeface="Bookman Old Style" pitchFamily="18" charset="0"/>
            </a:endParaRPr>
          </a:p>
        </p:txBody>
      </p:sp>
      <p:sp>
        <p:nvSpPr>
          <p:cNvPr id="60" name="楕円 59">
            <a:extLst>
              <a:ext uri="{FF2B5EF4-FFF2-40B4-BE49-F238E27FC236}">
                <a16:creationId xmlns:a16="http://schemas.microsoft.com/office/drawing/2014/main" id="{0DDB65B1-E22C-4C10-BA6A-234334B6E893}"/>
              </a:ext>
            </a:extLst>
          </p:cNvPr>
          <p:cNvSpPr/>
          <p:nvPr/>
        </p:nvSpPr>
        <p:spPr bwMode="auto">
          <a:xfrm>
            <a:off x="7094224" y="948498"/>
            <a:ext cx="395944" cy="374702"/>
          </a:xfrm>
          <a:prstGeom prst="ellipse">
            <a:avLst/>
          </a:prstGeom>
          <a:solidFill>
            <a:srgbClr val="FF66C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Bookman Old Style" pitchFamily="18" charset="0"/>
              <a:ea typeface="ＭＳ Ｐゴシック" pitchFamily="50" charset="-128"/>
            </a:endParaRPr>
          </a:p>
        </p:txBody>
      </p:sp>
      <p:grpSp>
        <p:nvGrpSpPr>
          <p:cNvPr id="3" name="グループ化 2">
            <a:extLst>
              <a:ext uri="{FF2B5EF4-FFF2-40B4-BE49-F238E27FC236}">
                <a16:creationId xmlns:a16="http://schemas.microsoft.com/office/drawing/2014/main" id="{6239F9EF-C98A-4DFC-AAB1-44B66022437F}"/>
              </a:ext>
            </a:extLst>
          </p:cNvPr>
          <p:cNvGrpSpPr/>
          <p:nvPr/>
        </p:nvGrpSpPr>
        <p:grpSpPr>
          <a:xfrm>
            <a:off x="-18984" y="-31898"/>
            <a:ext cx="5617003" cy="1503683"/>
            <a:chOff x="-18984" y="-31898"/>
            <a:chExt cx="5617003" cy="1503683"/>
          </a:xfrm>
        </p:grpSpPr>
        <p:sp>
          <p:nvSpPr>
            <p:cNvPr id="61" name="Rectangle 46">
              <a:extLst>
                <a:ext uri="{FF2B5EF4-FFF2-40B4-BE49-F238E27FC236}">
                  <a16:creationId xmlns:a16="http://schemas.microsoft.com/office/drawing/2014/main" id="{2C2F2820-0BAB-48C7-981F-78AF0DA1CED7}"/>
                </a:ext>
              </a:extLst>
            </p:cNvPr>
            <p:cNvSpPr>
              <a:spLocks noChangeArrowheads="1"/>
            </p:cNvSpPr>
            <p:nvPr/>
          </p:nvSpPr>
          <p:spPr bwMode="auto">
            <a:xfrm>
              <a:off x="0" y="-31898"/>
              <a:ext cx="5598019" cy="1480918"/>
            </a:xfrm>
            <a:prstGeom prst="rect">
              <a:avLst/>
            </a:prstGeom>
            <a:solidFill>
              <a:srgbClr val="FFF0DC"/>
            </a:solidFill>
            <a:ln w="9525">
              <a:solidFill>
                <a:srgbClr val="FFCC99"/>
              </a:solidFill>
              <a:miter lim="800000"/>
              <a:headEnd/>
              <a:tailEnd/>
            </a:ln>
            <a:effectLst>
              <a:outerShdw blurRad="50800" dist="38100" dir="2700000" algn="tl" rotWithShape="0">
                <a:prstClr val="black">
                  <a:alpha val="40000"/>
                </a:prstClr>
              </a:outerShdw>
            </a:effectLst>
          </p:spPr>
          <p:txBody>
            <a:bodyPr wrap="none" anchor="ctr"/>
            <a:lstStyle/>
            <a:p>
              <a:pPr algn="ctr"/>
              <a:endParaRPr lang="ja-JP" altLang="en-US" sz="3200" b="1">
                <a:solidFill>
                  <a:srgbClr val="000000"/>
                </a:solidFill>
              </a:endParaRPr>
            </a:p>
          </p:txBody>
        </p:sp>
        <p:sp>
          <p:nvSpPr>
            <p:cNvPr id="63" name="Rectangle 8">
              <a:extLst>
                <a:ext uri="{FF2B5EF4-FFF2-40B4-BE49-F238E27FC236}">
                  <a16:creationId xmlns:a16="http://schemas.microsoft.com/office/drawing/2014/main" id="{5BB29496-EDAD-46F2-9C80-27610881468A}"/>
                </a:ext>
              </a:extLst>
            </p:cNvPr>
            <p:cNvSpPr>
              <a:spLocks noChangeArrowheads="1"/>
            </p:cNvSpPr>
            <p:nvPr/>
          </p:nvSpPr>
          <p:spPr bwMode="auto">
            <a:xfrm>
              <a:off x="-18984" y="7508"/>
              <a:ext cx="25247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solidFill>
                    <a:srgbClr val="C00000"/>
                  </a:solidFill>
                </a:rPr>
                <a:t>速度の</a:t>
              </a:r>
              <a:r>
                <a:rPr lang="en-US" altLang="ja-JP" i="1" dirty="0">
                  <a:solidFill>
                    <a:srgbClr val="C00000"/>
                  </a:solidFill>
                  <a:latin typeface="Bookman Old Style" pitchFamily="18" charset="0"/>
                </a:rPr>
                <a:t>x</a:t>
              </a:r>
              <a:r>
                <a:rPr lang="ja-JP" altLang="en-US" dirty="0">
                  <a:solidFill>
                    <a:srgbClr val="C00000"/>
                  </a:solidFill>
                </a:rPr>
                <a:t>成分</a:t>
              </a:r>
              <a:endParaRPr lang="en-US" altLang="ja-JP" dirty="0">
                <a:solidFill>
                  <a:srgbClr val="C00000"/>
                </a:solidFill>
              </a:endParaRPr>
            </a:p>
          </p:txBody>
        </p:sp>
        <p:sp>
          <p:nvSpPr>
            <p:cNvPr id="65" name="正方形/長方形 64">
              <a:extLst>
                <a:ext uri="{FF2B5EF4-FFF2-40B4-BE49-F238E27FC236}">
                  <a16:creationId xmlns:a16="http://schemas.microsoft.com/office/drawing/2014/main" id="{184A8B83-58D7-46F9-B152-80E82A742018}"/>
                </a:ext>
              </a:extLst>
            </p:cNvPr>
            <p:cNvSpPr/>
            <p:nvPr/>
          </p:nvSpPr>
          <p:spPr>
            <a:xfrm>
              <a:off x="2702521" y="471239"/>
              <a:ext cx="724472" cy="523220"/>
            </a:xfrm>
            <a:prstGeom prst="rect">
              <a:avLst/>
            </a:prstGeom>
            <a:noFill/>
          </p:spPr>
          <p:txBody>
            <a:bodyPr wrap="square">
              <a:spAutoFit/>
            </a:bodyPr>
            <a:lstStyle/>
            <a:p>
              <a:pPr>
                <a:spcBef>
                  <a:spcPct val="0"/>
                </a:spcBef>
              </a:pPr>
              <a:r>
                <a:rPr lang="en-US" altLang="ja-JP" dirty="0">
                  <a:latin typeface="Symbol" panose="05050102010706020507" pitchFamily="18" charset="2"/>
                </a:rPr>
                <a:t>-</a:t>
              </a:r>
              <a:r>
                <a:rPr lang="en-US" altLang="ja-JP" i="1" dirty="0">
                  <a:solidFill>
                    <a:srgbClr val="000000"/>
                  </a:solidFill>
                  <a:latin typeface="Bookman Old Style" pitchFamily="18" charset="0"/>
                </a:rPr>
                <a:t>c</a:t>
              </a:r>
              <a:endParaRPr lang="ja-JP" altLang="en-US" dirty="0">
                <a:solidFill>
                  <a:srgbClr val="000000"/>
                </a:solidFill>
                <a:latin typeface="Bookman Old Style" pitchFamily="18" charset="0"/>
              </a:endParaRPr>
            </a:p>
          </p:txBody>
        </p:sp>
        <p:sp>
          <p:nvSpPr>
            <p:cNvPr id="66" name="Rectangle 8">
              <a:extLst>
                <a:ext uri="{FF2B5EF4-FFF2-40B4-BE49-F238E27FC236}">
                  <a16:creationId xmlns:a16="http://schemas.microsoft.com/office/drawing/2014/main" id="{3799CF7E-EF43-4074-AB8D-C94944E7B7F5}"/>
                </a:ext>
              </a:extLst>
            </p:cNvPr>
            <p:cNvSpPr>
              <a:spLocks noChangeArrowheads="1"/>
            </p:cNvSpPr>
            <p:nvPr/>
          </p:nvSpPr>
          <p:spPr bwMode="auto">
            <a:xfrm>
              <a:off x="2427361" y="-9607"/>
              <a:ext cx="12472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物体</a:t>
              </a:r>
              <a:r>
                <a:rPr lang="en-US" altLang="ja-JP" dirty="0"/>
                <a:t>1</a:t>
              </a:r>
            </a:p>
          </p:txBody>
        </p:sp>
        <p:sp>
          <p:nvSpPr>
            <p:cNvPr id="67" name="正方形/長方形 66">
              <a:extLst>
                <a:ext uri="{FF2B5EF4-FFF2-40B4-BE49-F238E27FC236}">
                  <a16:creationId xmlns:a16="http://schemas.microsoft.com/office/drawing/2014/main" id="{58691C66-150E-466F-9462-2AA11D9A35C2}"/>
                </a:ext>
              </a:extLst>
            </p:cNvPr>
            <p:cNvSpPr/>
            <p:nvPr/>
          </p:nvSpPr>
          <p:spPr>
            <a:xfrm>
              <a:off x="4235955" y="504950"/>
              <a:ext cx="404222" cy="523220"/>
            </a:xfrm>
            <a:prstGeom prst="rect">
              <a:avLst/>
            </a:prstGeom>
            <a:noFill/>
          </p:spPr>
          <p:txBody>
            <a:bodyPr wrap="square">
              <a:spAutoFit/>
            </a:bodyPr>
            <a:lstStyle/>
            <a:p>
              <a:pPr>
                <a:spcBef>
                  <a:spcPct val="0"/>
                </a:spcBef>
              </a:pPr>
              <a:r>
                <a:rPr lang="en-US" altLang="ja-JP" dirty="0">
                  <a:solidFill>
                    <a:srgbClr val="000000"/>
                  </a:solidFill>
                  <a:cs typeface="Times New Roman" panose="02020603050405020304" pitchFamily="18" charset="0"/>
                </a:rPr>
                <a:t>0</a:t>
              </a:r>
              <a:endParaRPr lang="ja-JP" altLang="en-US" dirty="0">
                <a:solidFill>
                  <a:srgbClr val="000000"/>
                </a:solidFill>
                <a:latin typeface="Bookman Old Style" pitchFamily="18" charset="0"/>
              </a:endParaRPr>
            </a:p>
          </p:txBody>
        </p:sp>
        <p:sp>
          <p:nvSpPr>
            <p:cNvPr id="68" name="Rectangle 8">
              <a:extLst>
                <a:ext uri="{FF2B5EF4-FFF2-40B4-BE49-F238E27FC236}">
                  <a16:creationId xmlns:a16="http://schemas.microsoft.com/office/drawing/2014/main" id="{3EC4EAB0-D055-4EF5-8678-B95E2580EFDF}"/>
                </a:ext>
              </a:extLst>
            </p:cNvPr>
            <p:cNvSpPr>
              <a:spLocks noChangeArrowheads="1"/>
            </p:cNvSpPr>
            <p:nvPr/>
          </p:nvSpPr>
          <p:spPr bwMode="auto">
            <a:xfrm>
              <a:off x="3802390" y="-10969"/>
              <a:ext cx="12472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物体</a:t>
              </a:r>
              <a:r>
                <a:rPr lang="en-US" altLang="ja-JP" dirty="0"/>
                <a:t>2</a:t>
              </a:r>
            </a:p>
          </p:txBody>
        </p:sp>
        <p:sp>
          <p:nvSpPr>
            <p:cNvPr id="69" name="Rectangle 8">
              <a:extLst>
                <a:ext uri="{FF2B5EF4-FFF2-40B4-BE49-F238E27FC236}">
                  <a16:creationId xmlns:a16="http://schemas.microsoft.com/office/drawing/2014/main" id="{871B400C-0241-45A9-A957-FFB9D43AF9AD}"/>
                </a:ext>
              </a:extLst>
            </p:cNvPr>
            <p:cNvSpPr>
              <a:spLocks noChangeArrowheads="1"/>
            </p:cNvSpPr>
            <p:nvPr/>
          </p:nvSpPr>
          <p:spPr bwMode="auto">
            <a:xfrm>
              <a:off x="3861185" y="938251"/>
              <a:ext cx="14686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dirty="0">
                  <a:latin typeface="Symbol" panose="05050102010706020507" pitchFamily="18" charset="2"/>
                </a:rPr>
                <a:t>-</a:t>
              </a:r>
              <a:r>
                <a:rPr lang="en-US" altLang="ja-JP" dirty="0"/>
                <a:t>0.40</a:t>
              </a:r>
              <a:r>
                <a:rPr lang="en-US" altLang="ja-JP" i="1" dirty="0">
                  <a:solidFill>
                    <a:srgbClr val="000000"/>
                  </a:solidFill>
                  <a:latin typeface="Bookman Old Style" pitchFamily="18" charset="0"/>
                </a:rPr>
                <a:t>c</a:t>
              </a:r>
              <a:endParaRPr lang="ja-JP" altLang="en-US" dirty="0">
                <a:solidFill>
                  <a:srgbClr val="000000"/>
                </a:solidFill>
                <a:latin typeface="Bookman Old Style" pitchFamily="18" charset="0"/>
              </a:endParaRPr>
            </a:p>
          </p:txBody>
        </p:sp>
        <p:sp>
          <p:nvSpPr>
            <p:cNvPr id="70" name="Rectangle 8">
              <a:extLst>
                <a:ext uri="{FF2B5EF4-FFF2-40B4-BE49-F238E27FC236}">
                  <a16:creationId xmlns:a16="http://schemas.microsoft.com/office/drawing/2014/main" id="{E555CA99-F94D-456A-9A9D-EE9066559C6A}"/>
                </a:ext>
              </a:extLst>
            </p:cNvPr>
            <p:cNvSpPr>
              <a:spLocks noChangeArrowheads="1"/>
            </p:cNvSpPr>
            <p:nvPr/>
          </p:nvSpPr>
          <p:spPr bwMode="auto">
            <a:xfrm>
              <a:off x="2544693" y="948565"/>
              <a:ext cx="14057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en-US" altLang="ja-JP" dirty="0"/>
                <a:t>0.20</a:t>
              </a:r>
              <a:r>
                <a:rPr lang="en-US" altLang="ja-JP" i="1" dirty="0">
                  <a:solidFill>
                    <a:srgbClr val="000000"/>
                  </a:solidFill>
                  <a:latin typeface="Bookman Old Style" pitchFamily="18" charset="0"/>
                </a:rPr>
                <a:t>c</a:t>
              </a:r>
              <a:endParaRPr lang="ja-JP" altLang="en-US" dirty="0">
                <a:solidFill>
                  <a:srgbClr val="000000"/>
                </a:solidFill>
                <a:latin typeface="Bookman Old Style" pitchFamily="18" charset="0"/>
              </a:endParaRPr>
            </a:p>
          </p:txBody>
        </p:sp>
        <p:sp>
          <p:nvSpPr>
            <p:cNvPr id="71" name="Rectangle 8">
              <a:extLst>
                <a:ext uri="{FF2B5EF4-FFF2-40B4-BE49-F238E27FC236}">
                  <a16:creationId xmlns:a16="http://schemas.microsoft.com/office/drawing/2014/main" id="{8EDC06C6-02CC-4329-8A76-FBC61709003E}"/>
                </a:ext>
              </a:extLst>
            </p:cNvPr>
            <p:cNvSpPr>
              <a:spLocks noChangeArrowheads="1"/>
            </p:cNvSpPr>
            <p:nvPr/>
          </p:nvSpPr>
          <p:spPr bwMode="auto">
            <a:xfrm>
              <a:off x="558636" y="432117"/>
              <a:ext cx="18831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衝突直前</a:t>
              </a:r>
              <a:endParaRPr lang="en-US" altLang="ja-JP" baseline="-25000" dirty="0"/>
            </a:p>
          </p:txBody>
        </p:sp>
        <p:sp>
          <p:nvSpPr>
            <p:cNvPr id="72" name="Rectangle 8">
              <a:extLst>
                <a:ext uri="{FF2B5EF4-FFF2-40B4-BE49-F238E27FC236}">
                  <a16:creationId xmlns:a16="http://schemas.microsoft.com/office/drawing/2014/main" id="{D34B79A7-E654-4B15-B63D-3DE4AD2AA064}"/>
                </a:ext>
              </a:extLst>
            </p:cNvPr>
            <p:cNvSpPr>
              <a:spLocks noChangeArrowheads="1"/>
            </p:cNvSpPr>
            <p:nvPr/>
          </p:nvSpPr>
          <p:spPr bwMode="auto">
            <a:xfrm>
              <a:off x="556197" y="891202"/>
              <a:ext cx="16718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衝突直後</a:t>
              </a:r>
              <a:endParaRPr lang="en-US" altLang="ja-JP" baseline="-25000" dirty="0"/>
            </a:p>
          </p:txBody>
        </p:sp>
      </p:grpSp>
      <p:sp>
        <p:nvSpPr>
          <p:cNvPr id="88" name="Rectangle 145">
            <a:extLst>
              <a:ext uri="{FF2B5EF4-FFF2-40B4-BE49-F238E27FC236}">
                <a16:creationId xmlns:a16="http://schemas.microsoft.com/office/drawing/2014/main" id="{1D1EB09E-1F5A-40C1-B009-0F1EA4034865}"/>
              </a:ext>
            </a:extLst>
          </p:cNvPr>
          <p:cNvSpPr>
            <a:spLocks noChangeArrowheads="1"/>
          </p:cNvSpPr>
          <p:nvPr/>
        </p:nvSpPr>
        <p:spPr bwMode="auto">
          <a:xfrm>
            <a:off x="6277246" y="5450666"/>
            <a:ext cx="2174619" cy="66733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a:solidFill>
                <a:srgbClr val="000000"/>
              </a:solidFill>
              <a:latin typeface="Bookman Old Style" pitchFamily="18" charset="0"/>
            </a:endParaRPr>
          </a:p>
        </p:txBody>
      </p:sp>
      <p:sp>
        <p:nvSpPr>
          <p:cNvPr id="89" name="正方形/長方形 88">
            <a:extLst>
              <a:ext uri="{FF2B5EF4-FFF2-40B4-BE49-F238E27FC236}">
                <a16:creationId xmlns:a16="http://schemas.microsoft.com/office/drawing/2014/main" id="{BD19FB8F-D097-469B-AD1B-12687DD0D306}"/>
              </a:ext>
            </a:extLst>
          </p:cNvPr>
          <p:cNvSpPr/>
          <p:nvPr/>
        </p:nvSpPr>
        <p:spPr>
          <a:xfrm>
            <a:off x="5784858" y="5466269"/>
            <a:ext cx="381836" cy="523220"/>
          </a:xfrm>
          <a:prstGeom prst="rect">
            <a:avLst/>
          </a:prstGeom>
        </p:spPr>
        <p:txBody>
          <a:bodyPr wrap="none">
            <a:spAutoFit/>
          </a:bodyPr>
          <a:lstStyle/>
          <a:p>
            <a:r>
              <a:rPr lang="en-US" altLang="ja-JP" dirty="0">
                <a:latin typeface="Symbol" panose="05050102010706020507" pitchFamily="18" charset="2"/>
              </a:rPr>
              <a:t>=</a:t>
            </a:r>
            <a:endParaRPr lang="ja-JP" altLang="en-US" dirty="0"/>
          </a:p>
        </p:txBody>
      </p:sp>
      <p:graphicFrame>
        <p:nvGraphicFramePr>
          <p:cNvPr id="90" name="Object 17">
            <a:extLst>
              <a:ext uri="{FF2B5EF4-FFF2-40B4-BE49-F238E27FC236}">
                <a16:creationId xmlns:a16="http://schemas.microsoft.com/office/drawing/2014/main" id="{188017E9-FE8F-4C64-BFC6-E3F59D50D2D4}"/>
              </a:ext>
            </a:extLst>
          </p:cNvPr>
          <p:cNvGraphicFramePr>
            <a:graphicFrameLocks noChangeAspect="1"/>
          </p:cNvGraphicFramePr>
          <p:nvPr>
            <p:extLst>
              <p:ext uri="{D42A27DB-BD31-4B8C-83A1-F6EECF244321}">
                <p14:modId xmlns:p14="http://schemas.microsoft.com/office/powerpoint/2010/main" val="978600900"/>
              </p:ext>
            </p:extLst>
          </p:nvPr>
        </p:nvGraphicFramePr>
        <p:xfrm>
          <a:off x="6603796" y="5527526"/>
          <a:ext cx="1335088" cy="461963"/>
        </p:xfrm>
        <a:graphic>
          <a:graphicData uri="http://schemas.openxmlformats.org/presentationml/2006/ole">
            <mc:AlternateContent xmlns:mc="http://schemas.openxmlformats.org/markup-compatibility/2006">
              <mc:Choice xmlns:v="urn:schemas-microsoft-com:vml" Requires="v">
                <p:oleObj spid="_x0000_s350435" name="Equation" r:id="rId9" imgW="583920" imgH="203040" progId="Equation.DSMT4">
                  <p:embed/>
                </p:oleObj>
              </mc:Choice>
              <mc:Fallback>
                <p:oleObj name="Equation" r:id="rId9" imgW="583920" imgH="203040" progId="Equation.DSMT4">
                  <p:embed/>
                  <p:pic>
                    <p:nvPicPr>
                      <p:cNvPr id="84" name="Object 17">
                        <a:extLst>
                          <a:ext uri="{FF2B5EF4-FFF2-40B4-BE49-F238E27FC236}">
                            <a16:creationId xmlns:a16="http://schemas.microsoft.com/office/drawing/2014/main" id="{063ECFA5-3820-4DEF-8B8F-8FFF83DAD62E}"/>
                          </a:ext>
                        </a:extLst>
                      </p:cNvPr>
                      <p:cNvPicPr>
                        <a:picLocks noChangeAspect="1" noChangeArrowheads="1"/>
                      </p:cNvPicPr>
                      <p:nvPr/>
                    </p:nvPicPr>
                    <p:blipFill>
                      <a:blip r:embed="rId10"/>
                      <a:srcRect/>
                      <a:stretch>
                        <a:fillRect/>
                      </a:stretch>
                    </p:blipFill>
                    <p:spPr bwMode="auto">
                      <a:xfrm>
                        <a:off x="6603796" y="5527526"/>
                        <a:ext cx="1335088" cy="461963"/>
                      </a:xfrm>
                      <a:prstGeom prst="rect">
                        <a:avLst/>
                      </a:prstGeom>
                      <a:noFill/>
                    </p:spPr>
                  </p:pic>
                </p:oleObj>
              </mc:Fallback>
            </mc:AlternateContent>
          </a:graphicData>
        </a:graphic>
      </p:graphicFrame>
      <p:sp>
        <p:nvSpPr>
          <p:cNvPr id="91" name="Rectangle 8">
            <a:extLst>
              <a:ext uri="{FF2B5EF4-FFF2-40B4-BE49-F238E27FC236}">
                <a16:creationId xmlns:a16="http://schemas.microsoft.com/office/drawing/2014/main" id="{2490A7B3-CFE3-430B-84CF-012B0347D8AD}"/>
              </a:ext>
            </a:extLst>
          </p:cNvPr>
          <p:cNvSpPr>
            <a:spLocks noChangeArrowheads="1"/>
          </p:cNvSpPr>
          <p:nvPr/>
        </p:nvSpPr>
        <p:spPr bwMode="auto">
          <a:xfrm>
            <a:off x="8639735" y="5484035"/>
            <a:ext cx="6013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答</a:t>
            </a:r>
            <a:endParaRPr lang="en-US" altLang="ja-JP" dirty="0"/>
          </a:p>
        </p:txBody>
      </p:sp>
      <p:graphicFrame>
        <p:nvGraphicFramePr>
          <p:cNvPr id="92" name="Object 17">
            <a:extLst>
              <a:ext uri="{FF2B5EF4-FFF2-40B4-BE49-F238E27FC236}">
                <a16:creationId xmlns:a16="http://schemas.microsoft.com/office/drawing/2014/main" id="{34582D5E-4CD8-4ED0-821F-5E344CF3D0FE}"/>
              </a:ext>
            </a:extLst>
          </p:cNvPr>
          <p:cNvGraphicFramePr>
            <a:graphicFrameLocks noChangeAspect="1"/>
          </p:cNvGraphicFramePr>
          <p:nvPr>
            <p:extLst>
              <p:ext uri="{D42A27DB-BD31-4B8C-83A1-F6EECF244321}">
                <p14:modId xmlns:p14="http://schemas.microsoft.com/office/powerpoint/2010/main" val="2119300125"/>
              </p:ext>
            </p:extLst>
          </p:nvPr>
        </p:nvGraphicFramePr>
        <p:xfrm>
          <a:off x="2657475" y="5527675"/>
          <a:ext cx="1538288" cy="461963"/>
        </p:xfrm>
        <a:graphic>
          <a:graphicData uri="http://schemas.openxmlformats.org/presentationml/2006/ole">
            <mc:AlternateContent xmlns:mc="http://schemas.openxmlformats.org/markup-compatibility/2006">
              <mc:Choice xmlns:v="urn:schemas-microsoft-com:vml" Requires="v">
                <p:oleObj spid="_x0000_s350436" name="Equation" r:id="rId11" imgW="672840" imgH="203040" progId="Equation.DSMT4">
                  <p:embed/>
                </p:oleObj>
              </mc:Choice>
              <mc:Fallback>
                <p:oleObj name="Equation" r:id="rId11" imgW="672840" imgH="203040" progId="Equation.DSMT4">
                  <p:embed/>
                  <p:pic>
                    <p:nvPicPr>
                      <p:cNvPr id="84" name="Object 17">
                        <a:extLst>
                          <a:ext uri="{FF2B5EF4-FFF2-40B4-BE49-F238E27FC236}">
                            <a16:creationId xmlns:a16="http://schemas.microsoft.com/office/drawing/2014/main" id="{063ECFA5-3820-4DEF-8B8F-8FFF83DAD62E}"/>
                          </a:ext>
                        </a:extLst>
                      </p:cNvPr>
                      <p:cNvPicPr>
                        <a:picLocks noChangeAspect="1" noChangeArrowheads="1"/>
                      </p:cNvPicPr>
                      <p:nvPr/>
                    </p:nvPicPr>
                    <p:blipFill>
                      <a:blip r:embed="rId12"/>
                      <a:srcRect/>
                      <a:stretch>
                        <a:fillRect/>
                      </a:stretch>
                    </p:blipFill>
                    <p:spPr bwMode="auto">
                      <a:xfrm>
                        <a:off x="2657475" y="5527675"/>
                        <a:ext cx="1538288" cy="461963"/>
                      </a:xfrm>
                      <a:prstGeom prst="rect">
                        <a:avLst/>
                      </a:prstGeom>
                      <a:noFill/>
                    </p:spPr>
                  </p:pic>
                </p:oleObj>
              </mc:Fallback>
            </mc:AlternateContent>
          </a:graphicData>
        </a:graphic>
      </p:graphicFrame>
      <p:graphicFrame>
        <p:nvGraphicFramePr>
          <p:cNvPr id="93" name="Object 17">
            <a:extLst>
              <a:ext uri="{FF2B5EF4-FFF2-40B4-BE49-F238E27FC236}">
                <a16:creationId xmlns:a16="http://schemas.microsoft.com/office/drawing/2014/main" id="{0718950A-76B0-48E6-9A85-D4AEE59B4F49}"/>
              </a:ext>
            </a:extLst>
          </p:cNvPr>
          <p:cNvGraphicFramePr>
            <a:graphicFrameLocks noChangeAspect="1"/>
          </p:cNvGraphicFramePr>
          <p:nvPr>
            <p:extLst>
              <p:ext uri="{D42A27DB-BD31-4B8C-83A1-F6EECF244321}">
                <p14:modId xmlns:p14="http://schemas.microsoft.com/office/powerpoint/2010/main" val="2522012620"/>
              </p:ext>
            </p:extLst>
          </p:nvPr>
        </p:nvGraphicFramePr>
        <p:xfrm>
          <a:off x="4225978" y="5527675"/>
          <a:ext cx="1538287" cy="461963"/>
        </p:xfrm>
        <a:graphic>
          <a:graphicData uri="http://schemas.openxmlformats.org/presentationml/2006/ole">
            <mc:AlternateContent xmlns:mc="http://schemas.openxmlformats.org/markup-compatibility/2006">
              <mc:Choice xmlns:v="urn:schemas-microsoft-com:vml" Requires="v">
                <p:oleObj spid="_x0000_s350437" name="Equation" r:id="rId13" imgW="672840" imgH="203040" progId="Equation.DSMT4">
                  <p:embed/>
                </p:oleObj>
              </mc:Choice>
              <mc:Fallback>
                <p:oleObj name="Equation" r:id="rId13" imgW="672840" imgH="203040" progId="Equation.DSMT4">
                  <p:embed/>
                  <p:pic>
                    <p:nvPicPr>
                      <p:cNvPr id="92" name="Object 17">
                        <a:extLst>
                          <a:ext uri="{FF2B5EF4-FFF2-40B4-BE49-F238E27FC236}">
                            <a16:creationId xmlns:a16="http://schemas.microsoft.com/office/drawing/2014/main" id="{34582D5E-4CD8-4ED0-821F-5E344CF3D0FE}"/>
                          </a:ext>
                        </a:extLst>
                      </p:cNvPr>
                      <p:cNvPicPr>
                        <a:picLocks noChangeAspect="1" noChangeArrowheads="1"/>
                      </p:cNvPicPr>
                      <p:nvPr/>
                    </p:nvPicPr>
                    <p:blipFill>
                      <a:blip r:embed="rId14"/>
                      <a:srcRect/>
                      <a:stretch>
                        <a:fillRect/>
                      </a:stretch>
                    </p:blipFill>
                    <p:spPr bwMode="auto">
                      <a:xfrm>
                        <a:off x="4225978" y="5527675"/>
                        <a:ext cx="1538287" cy="461963"/>
                      </a:xfrm>
                      <a:prstGeom prst="rect">
                        <a:avLst/>
                      </a:prstGeom>
                      <a:noFill/>
                    </p:spPr>
                  </p:pic>
                </p:oleObj>
              </mc:Fallback>
            </mc:AlternateContent>
          </a:graphicData>
        </a:graphic>
      </p:graphicFrame>
      <p:sp>
        <p:nvSpPr>
          <p:cNvPr id="100" name="AutoShape 3">
            <a:extLst>
              <a:ext uri="{FF2B5EF4-FFF2-40B4-BE49-F238E27FC236}">
                <a16:creationId xmlns:a16="http://schemas.microsoft.com/office/drawing/2014/main" id="{8B653930-E7DD-40AD-8EDE-F61346066AB8}"/>
              </a:ext>
            </a:extLst>
          </p:cNvPr>
          <p:cNvSpPr>
            <a:spLocks noChangeArrowheads="1"/>
          </p:cNvSpPr>
          <p:nvPr/>
        </p:nvSpPr>
        <p:spPr bwMode="auto">
          <a:xfrm>
            <a:off x="2444699" y="534675"/>
            <a:ext cx="2849221"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01" name="Line 5">
            <a:extLst>
              <a:ext uri="{FF2B5EF4-FFF2-40B4-BE49-F238E27FC236}">
                <a16:creationId xmlns:a16="http://schemas.microsoft.com/office/drawing/2014/main" id="{59437A87-D203-4BDB-8A8C-FAE166FAC6A5}"/>
              </a:ext>
            </a:extLst>
          </p:cNvPr>
          <p:cNvSpPr>
            <a:spLocks noChangeShapeType="1"/>
          </p:cNvSpPr>
          <p:nvPr/>
        </p:nvSpPr>
        <p:spPr bwMode="auto">
          <a:xfrm flipH="1">
            <a:off x="1837328" y="1059685"/>
            <a:ext cx="724628" cy="3418794"/>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02" name="Line 9">
            <a:extLst>
              <a:ext uri="{FF2B5EF4-FFF2-40B4-BE49-F238E27FC236}">
                <a16:creationId xmlns:a16="http://schemas.microsoft.com/office/drawing/2014/main" id="{9DB2F6A5-7E11-4BA1-B8BB-7A02C2D325B4}"/>
              </a:ext>
            </a:extLst>
          </p:cNvPr>
          <p:cNvSpPr>
            <a:spLocks noChangeShapeType="1"/>
          </p:cNvSpPr>
          <p:nvPr/>
        </p:nvSpPr>
        <p:spPr bwMode="auto">
          <a:xfrm flipV="1">
            <a:off x="4331408" y="2031462"/>
            <a:ext cx="3321483" cy="1615724"/>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03" name="AutoShape 10">
            <a:extLst>
              <a:ext uri="{FF2B5EF4-FFF2-40B4-BE49-F238E27FC236}">
                <a16:creationId xmlns:a16="http://schemas.microsoft.com/office/drawing/2014/main" id="{DC68A4DE-2D2B-4E05-8F79-EB88C5F66106}"/>
              </a:ext>
            </a:extLst>
          </p:cNvPr>
          <p:cNvSpPr>
            <a:spLocks noChangeArrowheads="1"/>
          </p:cNvSpPr>
          <p:nvPr/>
        </p:nvSpPr>
        <p:spPr bwMode="auto">
          <a:xfrm>
            <a:off x="442517" y="3457327"/>
            <a:ext cx="3882901" cy="471487"/>
          </a:xfrm>
          <a:prstGeom prst="roundRect">
            <a:avLst>
              <a:gd name="adj" fmla="val 3678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04" name="Line 12">
            <a:extLst>
              <a:ext uri="{FF2B5EF4-FFF2-40B4-BE49-F238E27FC236}">
                <a16:creationId xmlns:a16="http://schemas.microsoft.com/office/drawing/2014/main" id="{32F83399-D9BB-4F54-8606-EEA16ACA0941}"/>
              </a:ext>
            </a:extLst>
          </p:cNvPr>
          <p:cNvSpPr>
            <a:spLocks noChangeShapeType="1"/>
          </p:cNvSpPr>
          <p:nvPr/>
        </p:nvSpPr>
        <p:spPr bwMode="auto">
          <a:xfrm flipH="1" flipV="1">
            <a:off x="5293921" y="808138"/>
            <a:ext cx="1409049" cy="97373"/>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56" name="AutoShape 3">
            <a:extLst>
              <a:ext uri="{FF2B5EF4-FFF2-40B4-BE49-F238E27FC236}">
                <a16:creationId xmlns:a16="http://schemas.microsoft.com/office/drawing/2014/main" id="{031B6BF5-879E-4259-A547-4104CCE64457}"/>
              </a:ext>
            </a:extLst>
          </p:cNvPr>
          <p:cNvSpPr>
            <a:spLocks noChangeArrowheads="1"/>
          </p:cNvSpPr>
          <p:nvPr/>
        </p:nvSpPr>
        <p:spPr bwMode="auto">
          <a:xfrm>
            <a:off x="2444699" y="985639"/>
            <a:ext cx="2849221"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57" name="Line 9">
            <a:extLst>
              <a:ext uri="{FF2B5EF4-FFF2-40B4-BE49-F238E27FC236}">
                <a16:creationId xmlns:a16="http://schemas.microsoft.com/office/drawing/2014/main" id="{F2B662F4-61C6-4B76-8D49-1AA8DB5C5626}"/>
              </a:ext>
            </a:extLst>
          </p:cNvPr>
          <p:cNvSpPr>
            <a:spLocks noChangeShapeType="1"/>
          </p:cNvSpPr>
          <p:nvPr/>
        </p:nvSpPr>
        <p:spPr bwMode="auto">
          <a:xfrm flipV="1">
            <a:off x="4524970" y="1892189"/>
            <a:ext cx="2435891" cy="1962611"/>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59" name="AutoShape 10">
            <a:extLst>
              <a:ext uri="{FF2B5EF4-FFF2-40B4-BE49-F238E27FC236}">
                <a16:creationId xmlns:a16="http://schemas.microsoft.com/office/drawing/2014/main" id="{9784F902-B1D3-49D1-B1B8-753BC66AA29C}"/>
              </a:ext>
            </a:extLst>
          </p:cNvPr>
          <p:cNvSpPr>
            <a:spLocks noChangeArrowheads="1"/>
          </p:cNvSpPr>
          <p:nvPr/>
        </p:nvSpPr>
        <p:spPr bwMode="auto">
          <a:xfrm>
            <a:off x="694253" y="3951497"/>
            <a:ext cx="3882901" cy="471487"/>
          </a:xfrm>
          <a:prstGeom prst="roundRect">
            <a:avLst>
              <a:gd name="adj" fmla="val 3678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62" name="Line 12">
            <a:extLst>
              <a:ext uri="{FF2B5EF4-FFF2-40B4-BE49-F238E27FC236}">
                <a16:creationId xmlns:a16="http://schemas.microsoft.com/office/drawing/2014/main" id="{B24185F2-4374-4CDB-B488-D8095B32AA8A}"/>
              </a:ext>
            </a:extLst>
          </p:cNvPr>
          <p:cNvSpPr>
            <a:spLocks noChangeShapeType="1"/>
          </p:cNvSpPr>
          <p:nvPr/>
        </p:nvSpPr>
        <p:spPr bwMode="auto">
          <a:xfrm flipH="1" flipV="1">
            <a:off x="5293920" y="1290297"/>
            <a:ext cx="805281" cy="66177"/>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73" name="Line 5">
            <a:extLst>
              <a:ext uri="{FF2B5EF4-FFF2-40B4-BE49-F238E27FC236}">
                <a16:creationId xmlns:a16="http://schemas.microsoft.com/office/drawing/2014/main" id="{4D7FBD6A-CAFD-46E7-8EE5-449237B3D690}"/>
              </a:ext>
            </a:extLst>
          </p:cNvPr>
          <p:cNvSpPr>
            <a:spLocks noChangeShapeType="1"/>
          </p:cNvSpPr>
          <p:nvPr/>
        </p:nvSpPr>
        <p:spPr bwMode="auto">
          <a:xfrm>
            <a:off x="3904280" y="1548794"/>
            <a:ext cx="1975317" cy="2874190"/>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74" name="Line 5">
            <a:extLst>
              <a:ext uri="{FF2B5EF4-FFF2-40B4-BE49-F238E27FC236}">
                <a16:creationId xmlns:a16="http://schemas.microsoft.com/office/drawing/2014/main" id="{D138F818-1C16-4D89-B7DD-1C04B725606F}"/>
              </a:ext>
            </a:extLst>
          </p:cNvPr>
          <p:cNvSpPr>
            <a:spLocks noChangeShapeType="1"/>
          </p:cNvSpPr>
          <p:nvPr/>
        </p:nvSpPr>
        <p:spPr bwMode="auto">
          <a:xfrm flipH="1">
            <a:off x="1509823" y="5160758"/>
            <a:ext cx="0" cy="461963"/>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75" name="Line 5">
            <a:extLst>
              <a:ext uri="{FF2B5EF4-FFF2-40B4-BE49-F238E27FC236}">
                <a16:creationId xmlns:a16="http://schemas.microsoft.com/office/drawing/2014/main" id="{33867055-5D59-4398-BBD4-E33C841DAA37}"/>
              </a:ext>
            </a:extLst>
          </p:cNvPr>
          <p:cNvSpPr>
            <a:spLocks noChangeShapeType="1"/>
          </p:cNvSpPr>
          <p:nvPr/>
        </p:nvSpPr>
        <p:spPr bwMode="auto">
          <a:xfrm flipH="1">
            <a:off x="3861184" y="5298222"/>
            <a:ext cx="410889" cy="385573"/>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76" name="Line 5">
            <a:extLst>
              <a:ext uri="{FF2B5EF4-FFF2-40B4-BE49-F238E27FC236}">
                <a16:creationId xmlns:a16="http://schemas.microsoft.com/office/drawing/2014/main" id="{8AEF15E0-75CE-4CFF-B789-53D51965736B}"/>
              </a:ext>
            </a:extLst>
          </p:cNvPr>
          <p:cNvSpPr>
            <a:spLocks noChangeShapeType="1"/>
          </p:cNvSpPr>
          <p:nvPr/>
        </p:nvSpPr>
        <p:spPr bwMode="auto">
          <a:xfrm flipH="1">
            <a:off x="5399471" y="5273482"/>
            <a:ext cx="1021121" cy="294221"/>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Tree>
    <p:extLst>
      <p:ext uri="{BB962C8B-B14F-4D97-AF65-F5344CB8AC3E}">
        <p14:creationId xmlns:p14="http://schemas.microsoft.com/office/powerpoint/2010/main" val="282430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3"/>
                                        </p:tgtEl>
                                        <p:attrNameLst>
                                          <p:attrName>style.visibility</p:attrName>
                                        </p:attrNameLst>
                                      </p:cBhvr>
                                      <p:to>
                                        <p:strVal val="visible"/>
                                      </p:to>
                                    </p:set>
                                  </p:childTnLst>
                                </p:cTn>
                              </p:par>
                              <p:par>
                                <p:cTn id="25" presetID="35" presetClass="emph" presetSubtype="0" repeatCount="10000" fill="hold" grpId="1" nodeType="withEffect">
                                  <p:stCondLst>
                                    <p:cond delay="0"/>
                                  </p:stCondLst>
                                  <p:childTnLst>
                                    <p:anim calcmode="discrete" valueType="str">
                                      <p:cBhvr>
                                        <p:cTn id="26" dur="500" fill="hold"/>
                                        <p:tgtEl>
                                          <p:spTgt spid="103"/>
                                        </p:tgtEl>
                                        <p:attrNameLst>
                                          <p:attrName>style.visibility</p:attrName>
                                        </p:attrNameLst>
                                      </p:cBhvr>
                                      <p:tavLst>
                                        <p:tav tm="0">
                                          <p:val>
                                            <p:strVal val="hidden"/>
                                          </p:val>
                                        </p:tav>
                                        <p:tav tm="50000">
                                          <p:val>
                                            <p:strVal val="visible"/>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left)">
                                      <p:cBhvr>
                                        <p:cTn id="31" dur="500"/>
                                        <p:tgtEl>
                                          <p:spTgt spid="10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wipe(right)">
                                      <p:cBhvr>
                                        <p:cTn id="36" dur="500"/>
                                        <p:tgtEl>
                                          <p:spTgt spid="104"/>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0"/>
                                        </p:tgtEl>
                                        <p:attrNameLst>
                                          <p:attrName>style.visibility</p:attrName>
                                        </p:attrNameLst>
                                      </p:cBhvr>
                                      <p:to>
                                        <p:strVal val="visible"/>
                                      </p:to>
                                    </p:set>
                                  </p:childTnLst>
                                </p:cTn>
                              </p:par>
                              <p:par>
                                <p:cTn id="41" presetID="35" presetClass="emph" presetSubtype="0" repeatCount="10000" fill="hold" grpId="1" nodeType="withEffect">
                                  <p:stCondLst>
                                    <p:cond delay="0"/>
                                  </p:stCondLst>
                                  <p:childTnLst>
                                    <p:anim calcmode="discrete" valueType="str">
                                      <p:cBhvr>
                                        <p:cTn id="42" dur="500" fill="hold"/>
                                        <p:tgtEl>
                                          <p:spTgt spid="100"/>
                                        </p:tgtEl>
                                        <p:attrNameLst>
                                          <p:attrName>style.visibility</p:attrName>
                                        </p:attrNameLst>
                                      </p:cBhvr>
                                      <p:tavLst>
                                        <p:tav tm="0">
                                          <p:val>
                                            <p:strVal val="hidden"/>
                                          </p:val>
                                        </p:tav>
                                        <p:tav tm="50000">
                                          <p:val>
                                            <p:strVal val="visible"/>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01"/>
                                        </p:tgtEl>
                                        <p:attrNameLst>
                                          <p:attrName>style.visibility</p:attrName>
                                        </p:attrNameLst>
                                      </p:cBhvr>
                                      <p:to>
                                        <p:strVal val="visible"/>
                                      </p:to>
                                    </p:set>
                                    <p:animEffect transition="in" filter="wipe(up)">
                                      <p:cBhvr>
                                        <p:cTn id="47" dur="500"/>
                                        <p:tgtEl>
                                          <p:spTgt spid="101"/>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8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2" nodeType="clickEffect">
                                  <p:stCondLst>
                                    <p:cond delay="0"/>
                                  </p:stCondLst>
                                  <p:childTnLst>
                                    <p:set>
                                      <p:cBhvr>
                                        <p:cTn id="55" dur="1" fill="hold">
                                          <p:stCondLst>
                                            <p:cond delay="0"/>
                                          </p:stCondLst>
                                        </p:cTn>
                                        <p:tgtEl>
                                          <p:spTgt spid="103"/>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102"/>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104"/>
                                        </p:tgtEl>
                                        <p:attrNameLst>
                                          <p:attrName>style.visibility</p:attrName>
                                        </p:attrNameLst>
                                      </p:cBhvr>
                                      <p:to>
                                        <p:strVal val="hidden"/>
                                      </p:to>
                                    </p:set>
                                  </p:childTnLst>
                                </p:cTn>
                              </p:par>
                              <p:par>
                                <p:cTn id="60" presetID="1" presetClass="exit" presetSubtype="0" fill="hold" grpId="2" nodeType="withEffect">
                                  <p:stCondLst>
                                    <p:cond delay="0"/>
                                  </p:stCondLst>
                                  <p:childTnLst>
                                    <p:set>
                                      <p:cBhvr>
                                        <p:cTn id="61" dur="1" fill="hold">
                                          <p:stCondLst>
                                            <p:cond delay="0"/>
                                          </p:stCondLst>
                                        </p:cTn>
                                        <p:tgtEl>
                                          <p:spTgt spid="100"/>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101"/>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0" nodeType="clickEffect">
                                  <p:stCondLst>
                                    <p:cond delay="0"/>
                                  </p:stCondLst>
                                  <p:childTnLst>
                                    <p:set>
                                      <p:cBhvr>
                                        <p:cTn id="67" dur="1" fill="hold">
                                          <p:stCondLst>
                                            <p:cond delay="0"/>
                                          </p:stCondLst>
                                        </p:cTn>
                                        <p:tgtEl>
                                          <p:spTgt spid="60"/>
                                        </p:tgtEl>
                                        <p:attrNameLst>
                                          <p:attrName>style.visibility</p:attrName>
                                        </p:attrNameLst>
                                      </p:cBhvr>
                                      <p:to>
                                        <p:strVal val="hidden"/>
                                      </p:to>
                                    </p:set>
                                  </p:childTnLst>
                                </p:cTn>
                              </p:par>
                              <p:par>
                                <p:cTn id="68" presetID="1" presetClass="exit"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58"/>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1"/>
                                        </p:tgtEl>
                                        <p:attrNameLst>
                                          <p:attrName>style.visibility</p:attrName>
                                        </p:attrNameLst>
                                      </p:cBhvr>
                                      <p:to>
                                        <p:strVal val="visible"/>
                                      </p:to>
                                    </p:set>
                                  </p:childTnLst>
                                </p:cTn>
                              </p:par>
                              <p:par>
                                <p:cTn id="78" presetID="1" presetClass="exit" presetSubtype="0" fill="hold" grpId="0" nodeType="withEffect">
                                  <p:stCondLst>
                                    <p:cond delay="0"/>
                                  </p:stCondLst>
                                  <p:childTnLst>
                                    <p:set>
                                      <p:cBhvr>
                                        <p:cTn id="79" dur="1" fill="hold">
                                          <p:stCondLst>
                                            <p:cond delay="0"/>
                                          </p:stCondLst>
                                        </p:cTn>
                                        <p:tgtEl>
                                          <p:spTgt spid="4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59"/>
                                        </p:tgtEl>
                                        <p:attrNameLst>
                                          <p:attrName>style.visibility</p:attrName>
                                        </p:attrNameLst>
                                      </p:cBhvr>
                                      <p:to>
                                        <p:strVal val="visible"/>
                                      </p:to>
                                    </p:set>
                                  </p:childTnLst>
                                </p:cTn>
                              </p:par>
                              <p:par>
                                <p:cTn id="84" presetID="35" presetClass="emph" presetSubtype="0" repeatCount="10000" fill="hold" grpId="1" nodeType="withEffect">
                                  <p:stCondLst>
                                    <p:cond delay="0"/>
                                  </p:stCondLst>
                                  <p:childTnLst>
                                    <p:anim calcmode="discrete" valueType="str">
                                      <p:cBhvr>
                                        <p:cTn id="85" dur="500" fill="hold"/>
                                        <p:tgtEl>
                                          <p:spTgt spid="59"/>
                                        </p:tgtEl>
                                        <p:attrNameLst>
                                          <p:attrName>style.visibility</p:attrName>
                                        </p:attrNameLst>
                                      </p:cBhvr>
                                      <p:tavLst>
                                        <p:tav tm="0">
                                          <p:val>
                                            <p:strVal val="hidden"/>
                                          </p:val>
                                        </p:tav>
                                        <p:tav tm="50000">
                                          <p:val>
                                            <p:strVal val="visible"/>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wipe(left)">
                                      <p:cBhvr>
                                        <p:cTn id="90" dur="500"/>
                                        <p:tgtEl>
                                          <p:spTgt spid="5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grpId="0" nodeType="click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wipe(right)">
                                      <p:cBhvr>
                                        <p:cTn id="95" dur="500"/>
                                        <p:tgtEl>
                                          <p:spTgt spid="62"/>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56"/>
                                        </p:tgtEl>
                                        <p:attrNameLst>
                                          <p:attrName>style.visibility</p:attrName>
                                        </p:attrNameLst>
                                      </p:cBhvr>
                                      <p:to>
                                        <p:strVal val="visible"/>
                                      </p:to>
                                    </p:set>
                                  </p:childTnLst>
                                </p:cTn>
                              </p:par>
                              <p:par>
                                <p:cTn id="100" presetID="35" presetClass="emph" presetSubtype="0" repeatCount="10000" fill="hold" grpId="1" nodeType="withEffect">
                                  <p:stCondLst>
                                    <p:cond delay="0"/>
                                  </p:stCondLst>
                                  <p:childTnLst>
                                    <p:anim calcmode="discrete" valueType="str">
                                      <p:cBhvr>
                                        <p:cTn id="101" dur="500" fill="hold"/>
                                        <p:tgtEl>
                                          <p:spTgt spid="56"/>
                                        </p:tgtEl>
                                        <p:attrNameLst>
                                          <p:attrName>style.visibility</p:attrName>
                                        </p:attrNameLst>
                                      </p:cBhvr>
                                      <p:tavLst>
                                        <p:tav tm="0">
                                          <p:val>
                                            <p:strVal val="hidden"/>
                                          </p:val>
                                        </p:tav>
                                        <p:tav tm="50000">
                                          <p:val>
                                            <p:strVal val="visible"/>
                                          </p:val>
                                        </p:tav>
                                      </p:tavLst>
                                    </p:anim>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73"/>
                                        </p:tgtEl>
                                        <p:attrNameLst>
                                          <p:attrName>style.visibility</p:attrName>
                                        </p:attrNameLst>
                                      </p:cBhvr>
                                      <p:to>
                                        <p:strVal val="visible"/>
                                      </p:to>
                                    </p:set>
                                    <p:animEffect transition="in" filter="wipe(up)">
                                      <p:cBhvr>
                                        <p:cTn id="106" dur="500"/>
                                        <p:tgtEl>
                                          <p:spTgt spid="73"/>
                                        </p:tgtEl>
                                      </p:cBhvr>
                                    </p:animEffec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8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2" nodeType="clickEffect">
                                  <p:stCondLst>
                                    <p:cond delay="0"/>
                                  </p:stCondLst>
                                  <p:childTnLst>
                                    <p:set>
                                      <p:cBhvr>
                                        <p:cTn id="114" dur="1" fill="hold">
                                          <p:stCondLst>
                                            <p:cond delay="0"/>
                                          </p:stCondLst>
                                        </p:cTn>
                                        <p:tgtEl>
                                          <p:spTgt spid="59"/>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57"/>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62"/>
                                        </p:tgtEl>
                                        <p:attrNameLst>
                                          <p:attrName>style.visibility</p:attrName>
                                        </p:attrNameLst>
                                      </p:cBhvr>
                                      <p:to>
                                        <p:strVal val="hidden"/>
                                      </p:to>
                                    </p:set>
                                  </p:childTnLst>
                                </p:cTn>
                              </p:par>
                              <p:par>
                                <p:cTn id="119" presetID="1" presetClass="exit" presetSubtype="0" fill="hold" grpId="2" nodeType="withEffect">
                                  <p:stCondLst>
                                    <p:cond delay="0"/>
                                  </p:stCondLst>
                                  <p:childTnLst>
                                    <p:set>
                                      <p:cBhvr>
                                        <p:cTn id="120" dur="1" fill="hold">
                                          <p:stCondLst>
                                            <p:cond delay="0"/>
                                          </p:stCondLst>
                                        </p:cTn>
                                        <p:tgtEl>
                                          <p:spTgt spid="56"/>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73"/>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83"/>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8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22" presetClass="entr" presetSubtype="1" fill="hold" grpId="0" nodeType="clickEffect">
                                  <p:stCondLst>
                                    <p:cond delay="0"/>
                                  </p:stCondLst>
                                  <p:childTnLst>
                                    <p:set>
                                      <p:cBhvr>
                                        <p:cTn id="132" dur="1" fill="hold">
                                          <p:stCondLst>
                                            <p:cond delay="0"/>
                                          </p:stCondLst>
                                        </p:cTn>
                                        <p:tgtEl>
                                          <p:spTgt spid="74"/>
                                        </p:tgtEl>
                                        <p:attrNameLst>
                                          <p:attrName>style.visibility</p:attrName>
                                        </p:attrNameLst>
                                      </p:cBhvr>
                                      <p:to>
                                        <p:strVal val="visible"/>
                                      </p:to>
                                    </p:set>
                                    <p:animEffect transition="in" filter="wipe(up)">
                                      <p:cBhvr>
                                        <p:cTn id="133" dur="500"/>
                                        <p:tgtEl>
                                          <p:spTgt spid="74"/>
                                        </p:tgtEl>
                                      </p:cBhvr>
                                    </p:animEffec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84"/>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22" presetClass="entr" presetSubtype="1" fill="hold" grpId="0" nodeType="clickEffect">
                                  <p:stCondLst>
                                    <p:cond delay="0"/>
                                  </p:stCondLst>
                                  <p:childTnLst>
                                    <p:set>
                                      <p:cBhvr>
                                        <p:cTn id="141" dur="1" fill="hold">
                                          <p:stCondLst>
                                            <p:cond delay="0"/>
                                          </p:stCondLst>
                                        </p:cTn>
                                        <p:tgtEl>
                                          <p:spTgt spid="75"/>
                                        </p:tgtEl>
                                        <p:attrNameLst>
                                          <p:attrName>style.visibility</p:attrName>
                                        </p:attrNameLst>
                                      </p:cBhvr>
                                      <p:to>
                                        <p:strVal val="visible"/>
                                      </p:to>
                                    </p:set>
                                    <p:animEffect transition="in" filter="wipe(up)">
                                      <p:cBhvr>
                                        <p:cTn id="142" dur="500"/>
                                        <p:tgtEl>
                                          <p:spTgt spid="75"/>
                                        </p:tgtEl>
                                      </p:cBhvr>
                                    </p:animEffec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92"/>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22" presetClass="entr" presetSubtype="1" fill="hold" grpId="0" nodeType="clickEffect">
                                  <p:stCondLst>
                                    <p:cond delay="0"/>
                                  </p:stCondLst>
                                  <p:childTnLst>
                                    <p:set>
                                      <p:cBhvr>
                                        <p:cTn id="150" dur="1" fill="hold">
                                          <p:stCondLst>
                                            <p:cond delay="0"/>
                                          </p:stCondLst>
                                        </p:cTn>
                                        <p:tgtEl>
                                          <p:spTgt spid="76"/>
                                        </p:tgtEl>
                                        <p:attrNameLst>
                                          <p:attrName>style.visibility</p:attrName>
                                        </p:attrNameLst>
                                      </p:cBhvr>
                                      <p:to>
                                        <p:strVal val="visible"/>
                                      </p:to>
                                    </p:set>
                                    <p:animEffect transition="in" filter="wipe(up)">
                                      <p:cBhvr>
                                        <p:cTn id="151" dur="500"/>
                                        <p:tgtEl>
                                          <p:spTgt spid="76"/>
                                        </p:tgtEl>
                                      </p:cBhvr>
                                    </p:animEffect>
                                  </p:childTnLst>
                                </p:cTn>
                              </p:par>
                            </p:childTnLst>
                          </p:cTn>
                        </p:par>
                      </p:childTnLst>
                    </p:cTn>
                  </p:par>
                  <p:par>
                    <p:cTn id="152" fill="hold">
                      <p:stCondLst>
                        <p:cond delay="indefinite"/>
                      </p:stCondLst>
                      <p:childTnLst>
                        <p:par>
                          <p:cTn id="153" fill="hold">
                            <p:stCondLst>
                              <p:cond delay="0"/>
                            </p:stCondLst>
                            <p:childTnLst>
                              <p:par>
                                <p:cTn id="154" presetID="1" presetClass="entr" presetSubtype="0" fill="hold" nodeType="clickEffect">
                                  <p:stCondLst>
                                    <p:cond delay="0"/>
                                  </p:stCondLst>
                                  <p:childTnLst>
                                    <p:set>
                                      <p:cBhvr>
                                        <p:cTn id="155" dur="1" fill="hold">
                                          <p:stCondLst>
                                            <p:cond delay="0"/>
                                          </p:stCondLst>
                                        </p:cTn>
                                        <p:tgtEl>
                                          <p:spTgt spid="93"/>
                                        </p:tgtEl>
                                        <p:attrNameLst>
                                          <p:attrName>style.visibility</p:attrName>
                                        </p:attrNameLst>
                                      </p:cBhvr>
                                      <p:to>
                                        <p:strVal val="visible"/>
                                      </p:to>
                                    </p:set>
                                  </p:childTnLst>
                                </p:cTn>
                              </p:par>
                            </p:childTnLst>
                          </p:cTn>
                        </p:par>
                      </p:childTnLst>
                    </p:cTn>
                  </p:par>
                  <p:par>
                    <p:cTn id="156" fill="hold">
                      <p:stCondLst>
                        <p:cond delay="indefinite"/>
                      </p:stCondLst>
                      <p:childTnLst>
                        <p:par>
                          <p:cTn id="157" fill="hold">
                            <p:stCondLst>
                              <p:cond delay="0"/>
                            </p:stCondLst>
                            <p:childTnLst>
                              <p:par>
                                <p:cTn id="158" presetID="1" presetClass="entr" presetSubtype="0" fill="hold" grpId="0" nodeType="clickEffect">
                                  <p:stCondLst>
                                    <p:cond delay="0"/>
                                  </p:stCondLst>
                                  <p:childTnLst>
                                    <p:set>
                                      <p:cBhvr>
                                        <p:cTn id="159" dur="1" fill="hold">
                                          <p:stCondLst>
                                            <p:cond delay="0"/>
                                          </p:stCondLst>
                                        </p:cTn>
                                        <p:tgtEl>
                                          <p:spTgt spid="89"/>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88"/>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nodeType="clickEffect">
                                  <p:stCondLst>
                                    <p:cond delay="0"/>
                                  </p:stCondLst>
                                  <p:childTnLst>
                                    <p:set>
                                      <p:cBhvr>
                                        <p:cTn id="165" dur="1" fill="hold">
                                          <p:stCondLst>
                                            <p:cond delay="0"/>
                                          </p:stCondLst>
                                        </p:cTn>
                                        <p:tgtEl>
                                          <p:spTgt spid="90"/>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grpId="0" nodeType="clickEffect">
                                  <p:stCondLst>
                                    <p:cond delay="0"/>
                                  </p:stCondLst>
                                  <p:childTnLst>
                                    <p:set>
                                      <p:cBhvr>
                                        <p:cTn id="169" dur="1" fill="hold">
                                          <p:stCondLst>
                                            <p:cond delay="0"/>
                                          </p:stCondLst>
                                        </p:cTn>
                                        <p:tgtEl>
                                          <p:spTgt spid="91"/>
                                        </p:tgtEl>
                                        <p:attrNameLst>
                                          <p:attrName>style.visibility</p:attrName>
                                        </p:attrNameLst>
                                      </p:cBhvr>
                                      <p:to>
                                        <p:strVal val="visible"/>
                                      </p:to>
                                    </p:set>
                                  </p:childTnLst>
                                </p:cTn>
                              </p:par>
                            </p:childTnLst>
                          </p:cTn>
                        </p:par>
                      </p:childTnLst>
                    </p:cTn>
                  </p:par>
                  <p:par>
                    <p:cTn id="170" fill="hold">
                      <p:stCondLst>
                        <p:cond delay="indefinite"/>
                      </p:stCondLst>
                      <p:childTnLst>
                        <p:par>
                          <p:cTn id="171" fill="hold">
                            <p:stCondLst>
                              <p:cond delay="0"/>
                            </p:stCondLst>
                            <p:childTnLst>
                              <p:par>
                                <p:cTn id="172" presetID="1" presetClass="exit" presetSubtype="0" fill="hold" grpId="1" nodeType="clickEffect">
                                  <p:stCondLst>
                                    <p:cond delay="0"/>
                                  </p:stCondLst>
                                  <p:childTnLst>
                                    <p:set>
                                      <p:cBhvr>
                                        <p:cTn id="173" dur="1" fill="hold">
                                          <p:stCondLst>
                                            <p:cond delay="0"/>
                                          </p:stCondLst>
                                        </p:cTn>
                                        <p:tgtEl>
                                          <p:spTgt spid="74"/>
                                        </p:tgtEl>
                                        <p:attrNameLst>
                                          <p:attrName>style.visibility</p:attrName>
                                        </p:attrNameLst>
                                      </p:cBhvr>
                                      <p:to>
                                        <p:strVal val="hidden"/>
                                      </p:to>
                                    </p:set>
                                  </p:childTnLst>
                                </p:cTn>
                              </p:par>
                              <p:par>
                                <p:cTn id="174" presetID="1" presetClass="exit" presetSubtype="0" fill="hold" grpId="1" nodeType="withEffect">
                                  <p:stCondLst>
                                    <p:cond delay="0"/>
                                  </p:stCondLst>
                                  <p:childTnLst>
                                    <p:set>
                                      <p:cBhvr>
                                        <p:cTn id="175" dur="1" fill="hold">
                                          <p:stCondLst>
                                            <p:cond delay="0"/>
                                          </p:stCondLst>
                                        </p:cTn>
                                        <p:tgtEl>
                                          <p:spTgt spid="75"/>
                                        </p:tgtEl>
                                        <p:attrNameLst>
                                          <p:attrName>style.visibility</p:attrName>
                                        </p:attrNameLst>
                                      </p:cBhvr>
                                      <p:to>
                                        <p:strVal val="hidden"/>
                                      </p:to>
                                    </p:set>
                                  </p:childTnLst>
                                </p:cTn>
                              </p:par>
                              <p:par>
                                <p:cTn id="176" presetID="1" presetClass="exit" presetSubtype="0" fill="hold" grpId="1" nodeType="withEffect">
                                  <p:stCondLst>
                                    <p:cond delay="0"/>
                                  </p:stCondLst>
                                  <p:childTnLst>
                                    <p:set>
                                      <p:cBhvr>
                                        <p:cTn id="177" dur="1" fill="hold">
                                          <p:stCondLst>
                                            <p:cond delay="0"/>
                                          </p:stCondLst>
                                        </p:cTn>
                                        <p:tgtEl>
                                          <p:spTgt spid="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4" grpId="0" animBg="1"/>
      <p:bldP spid="77" grpId="0"/>
      <p:bldP spid="78" grpId="0"/>
      <p:bldP spid="2" grpId="0"/>
      <p:bldP spid="82" grpId="0" animBg="1"/>
      <p:bldP spid="83" grpId="0"/>
      <p:bldP spid="44" grpId="0" animBg="1"/>
      <p:bldP spid="45" grpId="0" animBg="1"/>
      <p:bldP spid="46" grpId="0" animBg="1"/>
      <p:bldP spid="49" grpId="0" animBg="1"/>
      <p:bldP spid="51" grpId="0" animBg="1"/>
      <p:bldP spid="58" grpId="0" animBg="1"/>
      <p:bldP spid="60" grpId="0" animBg="1"/>
      <p:bldP spid="88" grpId="0" animBg="1"/>
      <p:bldP spid="89" grpId="0"/>
      <p:bldP spid="91" grpId="0"/>
      <p:bldP spid="100" grpId="0" animBg="1"/>
      <p:bldP spid="100" grpId="1" animBg="1"/>
      <p:bldP spid="100" grpId="2" animBg="1"/>
      <p:bldP spid="101" grpId="0" animBg="1"/>
      <p:bldP spid="101" grpId="1" animBg="1"/>
      <p:bldP spid="102" grpId="0" animBg="1"/>
      <p:bldP spid="102" grpId="1" animBg="1"/>
      <p:bldP spid="103" grpId="0" animBg="1"/>
      <p:bldP spid="103" grpId="1" animBg="1"/>
      <p:bldP spid="103" grpId="2" animBg="1"/>
      <p:bldP spid="104" grpId="0" animBg="1"/>
      <p:bldP spid="104" grpId="1" animBg="1"/>
      <p:bldP spid="56" grpId="0" animBg="1"/>
      <p:bldP spid="56" grpId="1" animBg="1"/>
      <p:bldP spid="56" grpId="2" animBg="1"/>
      <p:bldP spid="57" grpId="0" animBg="1"/>
      <p:bldP spid="57" grpId="1" animBg="1"/>
      <p:bldP spid="59" grpId="0" animBg="1"/>
      <p:bldP spid="59" grpId="1" animBg="1"/>
      <p:bldP spid="59" grpId="2" animBg="1"/>
      <p:bldP spid="62" grpId="0" animBg="1"/>
      <p:bldP spid="62" grpId="1" animBg="1"/>
      <p:bldP spid="73" grpId="0" animBg="1"/>
      <p:bldP spid="73" grpId="1" animBg="1"/>
      <p:bldP spid="74" grpId="0" animBg="1"/>
      <p:bldP spid="74" grpId="1" animBg="1"/>
      <p:bldP spid="75" grpId="0" animBg="1"/>
      <p:bldP spid="75" grpId="1" animBg="1"/>
      <p:bldP spid="76" grpId="0" animBg="1"/>
      <p:bldP spid="7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ja-JP" altLang="en-US" dirty="0">
                <a:solidFill>
                  <a:srgbClr val="000000"/>
                </a:solidFill>
                <a:latin typeface="Bookman Old Style" pitchFamily="18" charset="0"/>
                <a:ea typeface="ＭＳ ゴシック" pitchFamily="49" charset="-128"/>
              </a:rPr>
              <a:t>　　　　　　　　　</a:t>
            </a:r>
            <a:r>
              <a:rPr kumimoji="0" lang="ja-JP" altLang="en-US" dirty="0">
                <a:solidFill>
                  <a:srgbClr val="000000"/>
                </a:solidFill>
                <a:latin typeface="Bookman Old Style" pitchFamily="18" charset="0"/>
              </a:rPr>
              <a:t>台車</a:t>
            </a:r>
            <a:r>
              <a:rPr kumimoji="0" lang="en-US" altLang="ja-JP" dirty="0">
                <a:solidFill>
                  <a:srgbClr val="000000"/>
                </a:solidFill>
                <a:latin typeface="Bookman Old Style" pitchFamily="18" charset="0"/>
              </a:rPr>
              <a:t>1(</a:t>
            </a:r>
            <a:r>
              <a:rPr kumimoji="0" lang="ja-JP" altLang="en-US" dirty="0">
                <a:solidFill>
                  <a:srgbClr val="000000"/>
                </a:solidFill>
                <a:latin typeface="Bookman Old Style" pitchFamily="18" charset="0"/>
              </a:rPr>
              <a:t>質量</a:t>
            </a:r>
            <a:r>
              <a:rPr kumimoji="0" lang="en-US" altLang="ja-JP" i="1" dirty="0">
                <a:solidFill>
                  <a:srgbClr val="000000"/>
                </a:solidFill>
                <a:latin typeface="Bookman Old Style" pitchFamily="18" charset="0"/>
              </a:rPr>
              <a:t>m</a:t>
            </a:r>
            <a:r>
              <a:rPr kumimoji="0" lang="en-US" altLang="ja-JP" baseline="-25000" dirty="0">
                <a:solidFill>
                  <a:srgbClr val="000000"/>
                </a:solidFill>
              </a:rPr>
              <a:t>1</a:t>
            </a:r>
            <a:r>
              <a:rPr kumimoji="0" lang="en-US" altLang="ja-JP" dirty="0">
                <a:solidFill>
                  <a:srgbClr val="000000"/>
                </a:solidFill>
                <a:latin typeface="Bookman Old Style" pitchFamily="18" charset="0"/>
              </a:rPr>
              <a:t>=1</a:t>
            </a:r>
            <a:r>
              <a:rPr kumimoji="0" lang="en-US" altLang="ja-JP" dirty="0">
                <a:solidFill>
                  <a:srgbClr val="000000"/>
                </a:solidFill>
              </a:rPr>
              <a:t>0kg</a:t>
            </a:r>
            <a:r>
              <a:rPr kumimoji="0" lang="ja-JP" altLang="en-US" dirty="0" err="1">
                <a:solidFill>
                  <a:srgbClr val="000000"/>
                </a:solidFill>
                <a:latin typeface="Bookman Old Style" pitchFamily="18" charset="0"/>
              </a:rPr>
              <a:t>、</a:t>
            </a:r>
            <a:r>
              <a:rPr kumimoji="0" lang="ja-JP" altLang="en-US" dirty="0">
                <a:solidFill>
                  <a:srgbClr val="000000"/>
                </a:solidFill>
                <a:latin typeface="Bookman Old Style" pitchFamily="18" charset="0"/>
              </a:rPr>
              <a:t>速度</a:t>
            </a:r>
            <a:r>
              <a:rPr kumimoji="0" lang="en-US" altLang="ja-JP" i="1" dirty="0">
                <a:solidFill>
                  <a:srgbClr val="000000"/>
                </a:solidFill>
                <a:latin typeface="Bookman Old Style" pitchFamily="18" charset="0"/>
              </a:rPr>
              <a:t>v</a:t>
            </a:r>
            <a:r>
              <a:rPr kumimoji="0" lang="en-US" altLang="ja-JP" baseline="-25000" dirty="0">
                <a:solidFill>
                  <a:srgbClr val="000000"/>
                </a:solidFill>
              </a:rPr>
              <a:t>1</a:t>
            </a:r>
            <a:r>
              <a:rPr kumimoji="0" lang="en-US" altLang="ja-JP" dirty="0">
                <a:solidFill>
                  <a:srgbClr val="000000"/>
                </a:solidFill>
                <a:latin typeface="Bookman Old Style" pitchFamily="18" charset="0"/>
              </a:rPr>
              <a:t>=</a:t>
            </a:r>
            <a:r>
              <a:rPr kumimoji="0" lang="en-US" altLang="ja-JP" dirty="0">
                <a:solidFill>
                  <a:srgbClr val="000000"/>
                </a:solidFill>
              </a:rPr>
              <a:t>5.0m/s</a:t>
            </a:r>
            <a:r>
              <a:rPr kumimoji="0" lang="en-US" altLang="ja-JP" dirty="0">
                <a:solidFill>
                  <a:srgbClr val="000000"/>
                </a:solidFill>
                <a:latin typeface="Bookman Old Style" pitchFamily="18" charset="0"/>
              </a:rPr>
              <a:t>) </a:t>
            </a:r>
            <a:r>
              <a:rPr kumimoji="0" lang="ja-JP" altLang="en-US" dirty="0">
                <a:solidFill>
                  <a:srgbClr val="000000"/>
                </a:solidFill>
                <a:latin typeface="Bookman Old Style" pitchFamily="18" charset="0"/>
              </a:rPr>
              <a:t>が動かない壁に非弾性衝突した。反発係数を</a:t>
            </a:r>
            <a:r>
              <a:rPr kumimoji="0" lang="en-US" altLang="ja-JP" i="1" dirty="0">
                <a:solidFill>
                  <a:srgbClr val="000000"/>
                </a:solidFill>
                <a:latin typeface="Bookman Old Style" pitchFamily="18" charset="0"/>
              </a:rPr>
              <a:t>e </a:t>
            </a:r>
            <a:r>
              <a:rPr kumimoji="0" lang="en-US" altLang="ja-JP" dirty="0">
                <a:solidFill>
                  <a:srgbClr val="000000"/>
                </a:solidFill>
                <a:latin typeface="Symbol" pitchFamily="18" charset="2"/>
              </a:rPr>
              <a:t>= </a:t>
            </a:r>
            <a:r>
              <a:rPr kumimoji="0" lang="en-US" altLang="ja-JP" dirty="0">
                <a:solidFill>
                  <a:srgbClr val="000000"/>
                </a:solidFill>
              </a:rPr>
              <a:t>0.6</a:t>
            </a:r>
            <a:r>
              <a:rPr kumimoji="0" lang="ja-JP" altLang="en-US" dirty="0">
                <a:solidFill>
                  <a:srgbClr val="000000"/>
                </a:solidFill>
                <a:latin typeface="Bookman Old Style" pitchFamily="18" charset="0"/>
              </a:rPr>
              <a:t>とする。衝突後の台車</a:t>
            </a:r>
            <a:r>
              <a:rPr kumimoji="0" lang="en-US" altLang="ja-JP" dirty="0">
                <a:solidFill>
                  <a:srgbClr val="000000"/>
                </a:solidFill>
                <a:latin typeface="Bookman Old Style" pitchFamily="18" charset="0"/>
              </a:rPr>
              <a:t>1</a:t>
            </a:r>
            <a:r>
              <a:rPr kumimoji="0" lang="ja-JP" altLang="en-US" dirty="0">
                <a:solidFill>
                  <a:srgbClr val="000000"/>
                </a:solidFill>
                <a:latin typeface="Bookman Old Style" pitchFamily="18" charset="0"/>
              </a:rPr>
              <a:t>の速度</a:t>
            </a:r>
            <a:r>
              <a:rPr kumimoji="0" lang="en-US" altLang="ja-JP" i="1" dirty="0">
                <a:solidFill>
                  <a:srgbClr val="000000"/>
                </a:solidFill>
                <a:latin typeface="Bookman Old Style" pitchFamily="18" charset="0"/>
              </a:rPr>
              <a:t>v</a:t>
            </a:r>
            <a:r>
              <a:rPr kumimoji="0" lang="en-US" altLang="ja-JP" baseline="-25000" dirty="0">
                <a:solidFill>
                  <a:srgbClr val="000000"/>
                </a:solidFill>
              </a:rPr>
              <a:t>1</a:t>
            </a:r>
            <a:r>
              <a:rPr lang="en-US" altLang="ja-JP" i="1" dirty="0">
                <a:solidFill>
                  <a:srgbClr val="000000"/>
                </a:solidFill>
                <a:latin typeface="Bookman Old Style" pitchFamily="18" charset="0"/>
              </a:rPr>
              <a:t>' </a:t>
            </a:r>
            <a:r>
              <a:rPr kumimoji="0" lang="ja-JP" altLang="en-US" dirty="0">
                <a:solidFill>
                  <a:srgbClr val="000000"/>
                </a:solidFill>
                <a:latin typeface="Bookman Old Style" pitchFamily="18" charset="0"/>
              </a:rPr>
              <a:t>を求めよ。</a:t>
            </a:r>
            <a:endParaRPr lang="ja-JP" altLang="en-US" i="1" dirty="0">
              <a:solidFill>
                <a:srgbClr val="000000"/>
              </a:solidFill>
              <a:latin typeface="Bookman Old Style" pitchFamily="18" charset="0"/>
            </a:endParaRPr>
          </a:p>
        </p:txBody>
      </p:sp>
      <p:sp>
        <p:nvSpPr>
          <p:cNvPr id="13315" name="Rectangle 3"/>
          <p:cNvSpPr>
            <a:spLocks noGrp="1" noChangeArrowheads="1"/>
          </p:cNvSpPr>
          <p:nvPr>
            <p:ph type="title"/>
          </p:nvPr>
        </p:nvSpPr>
        <p:spPr>
          <a:xfrm>
            <a:off x="0" y="0"/>
            <a:ext cx="3851275" cy="476250"/>
          </a:xfrm>
        </p:spPr>
        <p:txBody>
          <a:bodyPr/>
          <a:lstStyle/>
          <a:p>
            <a:pPr algn="l" eaLnBrk="1" hangingPunct="1"/>
            <a:r>
              <a:rPr lang="ja-JP" altLang="en-US" sz="2800" dirty="0">
                <a:solidFill>
                  <a:srgbClr val="0000FF"/>
                </a:solidFill>
              </a:rPr>
              <a:t>例</a:t>
            </a:r>
            <a:r>
              <a:rPr lang="en-US" altLang="ja-JP" sz="2800" dirty="0">
                <a:solidFill>
                  <a:srgbClr val="0000FF"/>
                </a:solidFill>
              </a:rPr>
              <a:t>4</a:t>
            </a:r>
            <a:r>
              <a:rPr lang="ja-JP" altLang="en-US" sz="2800" dirty="0">
                <a:solidFill>
                  <a:srgbClr val="0000FF"/>
                </a:solidFill>
              </a:rPr>
              <a:t>　壁との衝突　</a:t>
            </a:r>
          </a:p>
        </p:txBody>
      </p:sp>
      <p:sp>
        <p:nvSpPr>
          <p:cNvPr id="295940" name="Rectangle 4"/>
          <p:cNvSpPr>
            <a:spLocks noChangeArrowheads="1"/>
          </p:cNvSpPr>
          <p:nvPr/>
        </p:nvSpPr>
        <p:spPr bwMode="auto">
          <a:xfrm>
            <a:off x="0" y="2565400"/>
            <a:ext cx="628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ea typeface="ＭＳ ゴシック" pitchFamily="49" charset="-128"/>
              </a:rPr>
              <a:t>解 </a:t>
            </a:r>
          </a:p>
        </p:txBody>
      </p:sp>
      <p:sp>
        <p:nvSpPr>
          <p:cNvPr id="13317" name="Line 5"/>
          <p:cNvSpPr>
            <a:spLocks noChangeShapeType="1"/>
          </p:cNvSpPr>
          <p:nvPr/>
        </p:nvSpPr>
        <p:spPr bwMode="auto">
          <a:xfrm>
            <a:off x="0" y="242093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ja-JP" altLang="en-US">
              <a:solidFill>
                <a:srgbClr val="000000"/>
              </a:solidFill>
              <a:latin typeface="Bookman Old Style" pitchFamily="18" charset="0"/>
            </a:endParaRPr>
          </a:p>
        </p:txBody>
      </p:sp>
      <p:sp>
        <p:nvSpPr>
          <p:cNvPr id="295942" name="Rectangle 6"/>
          <p:cNvSpPr>
            <a:spLocks noChangeArrowheads="1"/>
          </p:cNvSpPr>
          <p:nvPr/>
        </p:nvSpPr>
        <p:spPr bwMode="auto">
          <a:xfrm>
            <a:off x="0" y="3213100"/>
            <a:ext cx="2317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000000"/>
                </a:solidFill>
              </a:rPr>
              <a:t>運動量保存</a:t>
            </a:r>
            <a:r>
              <a:rPr lang="ja-JP" altLang="en-US">
                <a:solidFill>
                  <a:srgbClr val="000000"/>
                </a:solidFill>
                <a:latin typeface="Bookman Old Style" pitchFamily="18" charset="0"/>
              </a:rPr>
              <a:t>則</a:t>
            </a:r>
          </a:p>
        </p:txBody>
      </p:sp>
      <p:graphicFrame>
        <p:nvGraphicFramePr>
          <p:cNvPr id="295943" name="Object 7"/>
          <p:cNvGraphicFramePr>
            <a:graphicFrameLocks noChangeAspect="1"/>
          </p:cNvGraphicFramePr>
          <p:nvPr>
            <p:extLst>
              <p:ext uri="{D42A27DB-BD31-4B8C-83A1-F6EECF244321}">
                <p14:modId xmlns:p14="http://schemas.microsoft.com/office/powerpoint/2010/main" val="793859523"/>
              </p:ext>
            </p:extLst>
          </p:nvPr>
        </p:nvGraphicFramePr>
        <p:xfrm>
          <a:off x="1085850" y="5661025"/>
          <a:ext cx="2554288" cy="901700"/>
        </p:xfrm>
        <a:graphic>
          <a:graphicData uri="http://schemas.openxmlformats.org/presentationml/2006/ole">
            <mc:AlternateContent xmlns:mc="http://schemas.openxmlformats.org/markup-compatibility/2006">
              <mc:Choice xmlns:v="urn:schemas-microsoft-com:vml" Requires="v">
                <p:oleObj spid="_x0000_s316674" name="Equation" r:id="rId3" imgW="1117440" imgH="393480" progId="Equation.DSMT4">
                  <p:embed/>
                </p:oleObj>
              </mc:Choice>
              <mc:Fallback>
                <p:oleObj name="Equation" r:id="rId3" imgW="1117440" imgH="393480" progId="Equation.DSMT4">
                  <p:embed/>
                  <p:pic>
                    <p:nvPicPr>
                      <p:cNvPr id="0" name=""/>
                      <p:cNvPicPr>
                        <a:picLocks noChangeAspect="1" noChangeArrowheads="1"/>
                      </p:cNvPicPr>
                      <p:nvPr/>
                    </p:nvPicPr>
                    <p:blipFill>
                      <a:blip r:embed="rId4"/>
                      <a:srcRect/>
                      <a:stretch>
                        <a:fillRect/>
                      </a:stretch>
                    </p:blipFill>
                    <p:spPr bwMode="auto">
                      <a:xfrm>
                        <a:off x="1085850" y="5661025"/>
                        <a:ext cx="2554288"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5944" name="Rectangle 8"/>
          <p:cNvSpPr>
            <a:spLocks noChangeArrowheads="1"/>
          </p:cNvSpPr>
          <p:nvPr/>
        </p:nvSpPr>
        <p:spPr bwMode="auto">
          <a:xfrm>
            <a:off x="323850" y="5876925"/>
            <a:ext cx="7810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rPr>
              <a:t>Q </a:t>
            </a:r>
            <a:r>
              <a:rPr kumimoji="0" lang="en-US" altLang="ja-JP">
                <a:solidFill>
                  <a:srgbClr val="000000"/>
                </a:solidFill>
                <a:latin typeface="Bookman Old Style" pitchFamily="18" charset="0"/>
              </a:rPr>
              <a:t>=</a:t>
            </a:r>
          </a:p>
        </p:txBody>
      </p:sp>
      <p:sp>
        <p:nvSpPr>
          <p:cNvPr id="295945" name="Rectangle 9"/>
          <p:cNvSpPr>
            <a:spLocks noChangeArrowheads="1"/>
          </p:cNvSpPr>
          <p:nvPr/>
        </p:nvSpPr>
        <p:spPr bwMode="auto">
          <a:xfrm>
            <a:off x="3708400" y="5876925"/>
            <a:ext cx="396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Bookman Old Style" pitchFamily="18" charset="0"/>
              </a:rPr>
              <a:t>=</a:t>
            </a:r>
          </a:p>
        </p:txBody>
      </p:sp>
      <p:sp>
        <p:nvSpPr>
          <p:cNvPr id="295946" name="Rectangle 10"/>
          <p:cNvSpPr>
            <a:spLocks noChangeArrowheads="1"/>
          </p:cNvSpPr>
          <p:nvPr/>
        </p:nvSpPr>
        <p:spPr bwMode="auto">
          <a:xfrm>
            <a:off x="7092950" y="5876925"/>
            <a:ext cx="6778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rPr>
              <a:t>80J</a:t>
            </a:r>
          </a:p>
        </p:txBody>
      </p:sp>
      <p:sp>
        <p:nvSpPr>
          <p:cNvPr id="295947" name="Rectangle 11"/>
          <p:cNvSpPr>
            <a:spLocks noChangeArrowheads="1"/>
          </p:cNvSpPr>
          <p:nvPr/>
        </p:nvSpPr>
        <p:spPr bwMode="auto">
          <a:xfrm>
            <a:off x="0" y="5084763"/>
            <a:ext cx="39957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ja-JP" altLang="en-US">
                <a:solidFill>
                  <a:srgbClr val="000000"/>
                </a:solidFill>
                <a:latin typeface="Bookman Old Style" pitchFamily="18" charset="0"/>
              </a:rPr>
              <a:t>力学的エネルギー損失</a:t>
            </a:r>
          </a:p>
        </p:txBody>
      </p:sp>
      <p:sp>
        <p:nvSpPr>
          <p:cNvPr id="13324" name="Rectangle 13"/>
          <p:cNvSpPr>
            <a:spLocks noChangeArrowheads="1"/>
          </p:cNvSpPr>
          <p:nvPr/>
        </p:nvSpPr>
        <p:spPr bwMode="auto">
          <a:xfrm>
            <a:off x="8316913" y="1268413"/>
            <a:ext cx="504825" cy="100806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ja-JP" altLang="en-US">
              <a:solidFill>
                <a:srgbClr val="000000"/>
              </a:solidFill>
              <a:latin typeface="Bookman Old Style" pitchFamily="18" charset="0"/>
            </a:endParaRPr>
          </a:p>
        </p:txBody>
      </p:sp>
      <p:sp>
        <p:nvSpPr>
          <p:cNvPr id="295950" name="Rectangle 14"/>
          <p:cNvSpPr>
            <a:spLocks noChangeArrowheads="1"/>
          </p:cNvSpPr>
          <p:nvPr/>
        </p:nvSpPr>
        <p:spPr bwMode="auto">
          <a:xfrm>
            <a:off x="684213" y="2565400"/>
            <a:ext cx="1606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壁の質量</a:t>
            </a:r>
          </a:p>
        </p:txBody>
      </p:sp>
      <p:sp>
        <p:nvSpPr>
          <p:cNvPr id="295951" name="Rectangle 15"/>
          <p:cNvSpPr>
            <a:spLocks noChangeArrowheads="1"/>
          </p:cNvSpPr>
          <p:nvPr/>
        </p:nvSpPr>
        <p:spPr bwMode="auto">
          <a:xfrm>
            <a:off x="2268538" y="3213100"/>
            <a:ext cx="4968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i="1">
                <a:solidFill>
                  <a:srgbClr val="000000"/>
                </a:solidFill>
                <a:latin typeface="Bookman Old Style" pitchFamily="18" charset="0"/>
              </a:rPr>
              <a:t>m</a:t>
            </a:r>
            <a:r>
              <a:rPr lang="en-US" altLang="ja-JP" baseline="-25000">
                <a:solidFill>
                  <a:srgbClr val="000000"/>
                </a:solidFill>
              </a:rPr>
              <a:t>1</a:t>
            </a:r>
            <a:r>
              <a:rPr lang="en-US" altLang="ja-JP" i="1">
                <a:solidFill>
                  <a:srgbClr val="000000"/>
                </a:solidFill>
                <a:latin typeface="Bookman Old Style" pitchFamily="18" charset="0"/>
              </a:rPr>
              <a:t>v</a:t>
            </a:r>
            <a:r>
              <a:rPr lang="en-US" altLang="ja-JP" baseline="-25000">
                <a:solidFill>
                  <a:srgbClr val="000000"/>
                </a:solidFill>
              </a:rPr>
              <a:t>1</a:t>
            </a:r>
            <a:r>
              <a:rPr lang="en-US" altLang="ja-JP" i="1">
                <a:solidFill>
                  <a:srgbClr val="000000"/>
                </a:solidFill>
                <a:latin typeface="Bookman Old Style" pitchFamily="18" charset="0"/>
              </a:rPr>
              <a:t>'</a:t>
            </a:r>
            <a:r>
              <a:rPr lang="en-US" altLang="ja-JP" baseline="-25000">
                <a:solidFill>
                  <a:srgbClr val="000000"/>
                </a:solidFill>
                <a:latin typeface="Bookman Old Style" pitchFamily="18" charset="0"/>
              </a:rPr>
              <a:t> </a:t>
            </a:r>
            <a:r>
              <a:rPr lang="en-US" altLang="ja-JP">
                <a:solidFill>
                  <a:srgbClr val="000000"/>
                </a:solidFill>
                <a:latin typeface="Bookman Old Style" pitchFamily="18" charset="0"/>
              </a:rPr>
              <a:t>+ </a:t>
            </a:r>
            <a:r>
              <a:rPr lang="en-US" altLang="ja-JP" i="1">
                <a:solidFill>
                  <a:srgbClr val="000000"/>
                </a:solidFill>
                <a:latin typeface="Bookman Old Style" pitchFamily="18" charset="0"/>
              </a:rPr>
              <a:t>m</a:t>
            </a:r>
            <a:r>
              <a:rPr lang="en-US" altLang="ja-JP" baseline="-25000">
                <a:solidFill>
                  <a:srgbClr val="000000"/>
                </a:solidFill>
              </a:rPr>
              <a:t>2</a:t>
            </a:r>
            <a:r>
              <a:rPr lang="en-US" altLang="ja-JP" i="1">
                <a:solidFill>
                  <a:srgbClr val="000000"/>
                </a:solidFill>
                <a:latin typeface="Bookman Old Style" pitchFamily="18" charset="0"/>
              </a:rPr>
              <a:t>v</a:t>
            </a:r>
            <a:r>
              <a:rPr lang="en-US" altLang="ja-JP" baseline="-25000">
                <a:solidFill>
                  <a:srgbClr val="000000"/>
                </a:solidFill>
              </a:rPr>
              <a:t>2</a:t>
            </a:r>
            <a:r>
              <a:rPr lang="en-US" altLang="ja-JP" i="1">
                <a:solidFill>
                  <a:srgbClr val="000000"/>
                </a:solidFill>
                <a:latin typeface="Bookman Old Style" pitchFamily="18" charset="0"/>
              </a:rPr>
              <a:t>' </a:t>
            </a:r>
            <a:r>
              <a:rPr lang="en-US" altLang="ja-JP">
                <a:solidFill>
                  <a:srgbClr val="000000"/>
                </a:solidFill>
                <a:latin typeface="Bookman Old Style" pitchFamily="18" charset="0"/>
              </a:rPr>
              <a:t>= </a:t>
            </a:r>
            <a:r>
              <a:rPr lang="en-US" altLang="ja-JP" i="1">
                <a:solidFill>
                  <a:srgbClr val="000000"/>
                </a:solidFill>
                <a:latin typeface="Bookman Old Style" pitchFamily="18" charset="0"/>
              </a:rPr>
              <a:t>m</a:t>
            </a:r>
            <a:r>
              <a:rPr lang="en-US" altLang="ja-JP" baseline="-25000">
                <a:solidFill>
                  <a:srgbClr val="000000"/>
                </a:solidFill>
              </a:rPr>
              <a:t>1</a:t>
            </a:r>
            <a:r>
              <a:rPr lang="en-US" altLang="ja-JP" i="1">
                <a:solidFill>
                  <a:srgbClr val="000000"/>
                </a:solidFill>
                <a:latin typeface="Bookman Old Style" pitchFamily="18" charset="0"/>
              </a:rPr>
              <a:t>v</a:t>
            </a:r>
            <a:r>
              <a:rPr lang="en-US" altLang="ja-JP" baseline="-25000">
                <a:solidFill>
                  <a:srgbClr val="000000"/>
                </a:solidFill>
              </a:rPr>
              <a:t>1 </a:t>
            </a:r>
            <a:r>
              <a:rPr lang="en-US" altLang="ja-JP">
                <a:solidFill>
                  <a:srgbClr val="000000"/>
                </a:solidFill>
                <a:latin typeface="Bookman Old Style" pitchFamily="18" charset="0"/>
              </a:rPr>
              <a:t>+ </a:t>
            </a:r>
            <a:r>
              <a:rPr lang="en-US" altLang="ja-JP" i="1">
                <a:solidFill>
                  <a:srgbClr val="000000"/>
                </a:solidFill>
                <a:latin typeface="Bookman Old Style" pitchFamily="18" charset="0"/>
              </a:rPr>
              <a:t>m</a:t>
            </a:r>
            <a:r>
              <a:rPr lang="en-US" altLang="ja-JP" baseline="-25000">
                <a:solidFill>
                  <a:srgbClr val="000000"/>
                </a:solidFill>
              </a:rPr>
              <a:t>2</a:t>
            </a:r>
            <a:r>
              <a:rPr lang="en-US" altLang="ja-JP" i="1">
                <a:solidFill>
                  <a:srgbClr val="000000"/>
                </a:solidFill>
                <a:latin typeface="Bookman Old Style" pitchFamily="18" charset="0"/>
              </a:rPr>
              <a:t>v</a:t>
            </a:r>
            <a:r>
              <a:rPr lang="en-US" altLang="ja-JP" baseline="-25000">
                <a:solidFill>
                  <a:srgbClr val="000000"/>
                </a:solidFill>
              </a:rPr>
              <a:t>2</a:t>
            </a:r>
          </a:p>
        </p:txBody>
      </p:sp>
      <p:sp>
        <p:nvSpPr>
          <p:cNvPr id="295952" name="Rectangle 16"/>
          <p:cNvSpPr>
            <a:spLocks noChangeArrowheads="1"/>
          </p:cNvSpPr>
          <p:nvPr/>
        </p:nvSpPr>
        <p:spPr bwMode="auto">
          <a:xfrm>
            <a:off x="2160588" y="2565400"/>
            <a:ext cx="830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m</a:t>
            </a:r>
            <a:r>
              <a:rPr lang="en-US" altLang="ja-JP" baseline="-25000">
                <a:solidFill>
                  <a:srgbClr val="000000"/>
                </a:solidFill>
              </a:rPr>
              <a:t>2</a:t>
            </a:r>
            <a:r>
              <a:rPr lang="en-US" altLang="ja-JP">
                <a:solidFill>
                  <a:srgbClr val="000000"/>
                </a:solidFill>
                <a:latin typeface="Bookman Old Style" pitchFamily="18" charset="0"/>
              </a:rPr>
              <a:t>=</a:t>
            </a:r>
          </a:p>
        </p:txBody>
      </p:sp>
      <p:sp>
        <p:nvSpPr>
          <p:cNvPr id="295953" name="Rectangle 17"/>
          <p:cNvSpPr>
            <a:spLocks noChangeArrowheads="1"/>
          </p:cNvSpPr>
          <p:nvPr/>
        </p:nvSpPr>
        <p:spPr bwMode="auto">
          <a:xfrm>
            <a:off x="3492500" y="2565400"/>
            <a:ext cx="48910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latin typeface="Bookman Old Style" pitchFamily="18" charset="0"/>
              </a:rPr>
              <a:t>衝突前後の壁の速度</a:t>
            </a:r>
            <a:r>
              <a:rPr lang="en-US" altLang="ja-JP" i="1">
                <a:solidFill>
                  <a:srgbClr val="000000"/>
                </a:solidFill>
                <a:latin typeface="Bookman Old Style" pitchFamily="18" charset="0"/>
              </a:rPr>
              <a:t>v</a:t>
            </a:r>
            <a:r>
              <a:rPr lang="en-US" altLang="ja-JP" baseline="-25000">
                <a:solidFill>
                  <a:srgbClr val="000000"/>
                </a:solidFill>
                <a:latin typeface="Bookman Old Style" pitchFamily="18" charset="0"/>
              </a:rPr>
              <a:t>2</a:t>
            </a:r>
            <a:r>
              <a:rPr lang="en-US" altLang="ja-JP" i="1">
                <a:solidFill>
                  <a:srgbClr val="000000"/>
                </a:solidFill>
                <a:latin typeface="Bookman Old Style" pitchFamily="18" charset="0"/>
              </a:rPr>
              <a:t> </a:t>
            </a:r>
            <a:r>
              <a:rPr lang="en-US" altLang="ja-JP">
                <a:solidFill>
                  <a:srgbClr val="000000"/>
                </a:solidFill>
                <a:latin typeface="Bookman Old Style" pitchFamily="18" charset="0"/>
              </a:rPr>
              <a:t>= </a:t>
            </a:r>
            <a:r>
              <a:rPr lang="en-US" altLang="ja-JP" i="1">
                <a:solidFill>
                  <a:srgbClr val="000000"/>
                </a:solidFill>
                <a:latin typeface="Bookman Old Style" pitchFamily="18" charset="0"/>
              </a:rPr>
              <a:t>v</a:t>
            </a:r>
            <a:r>
              <a:rPr lang="en-US" altLang="ja-JP" baseline="-25000">
                <a:solidFill>
                  <a:srgbClr val="000000"/>
                </a:solidFill>
                <a:latin typeface="Bookman Old Style" pitchFamily="18" charset="0"/>
              </a:rPr>
              <a:t>2</a:t>
            </a:r>
            <a:r>
              <a:rPr lang="en-US" altLang="ja-JP" i="1">
                <a:solidFill>
                  <a:srgbClr val="000000"/>
                </a:solidFill>
                <a:latin typeface="Bookman Old Style" pitchFamily="18" charset="0"/>
              </a:rPr>
              <a:t>' </a:t>
            </a:r>
            <a:r>
              <a:rPr lang="en-US" altLang="ja-JP">
                <a:solidFill>
                  <a:srgbClr val="000000"/>
                </a:solidFill>
                <a:latin typeface="Bookman Old Style" pitchFamily="18" charset="0"/>
              </a:rPr>
              <a:t>=</a:t>
            </a:r>
          </a:p>
        </p:txBody>
      </p:sp>
      <p:sp>
        <p:nvSpPr>
          <p:cNvPr id="295954" name="Rectangle 18"/>
          <p:cNvSpPr>
            <a:spLocks noChangeArrowheads="1"/>
          </p:cNvSpPr>
          <p:nvPr/>
        </p:nvSpPr>
        <p:spPr bwMode="auto">
          <a:xfrm>
            <a:off x="2339975" y="4510088"/>
            <a:ext cx="18716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i="1">
                <a:solidFill>
                  <a:srgbClr val="000000"/>
                </a:solidFill>
                <a:latin typeface="Bookman Old Style" pitchFamily="18" charset="0"/>
              </a:rPr>
              <a:t>v</a:t>
            </a:r>
            <a:r>
              <a:rPr lang="en-US" altLang="ja-JP" baseline="-25000">
                <a:solidFill>
                  <a:srgbClr val="000000"/>
                </a:solidFill>
              </a:rPr>
              <a:t>2</a:t>
            </a:r>
            <a:r>
              <a:rPr lang="en-US" altLang="ja-JP" i="1">
                <a:solidFill>
                  <a:srgbClr val="000000"/>
                </a:solidFill>
              </a:rPr>
              <a:t>' </a:t>
            </a:r>
            <a:r>
              <a:rPr lang="en-US" altLang="ja-JP">
                <a:solidFill>
                  <a:srgbClr val="000000"/>
                </a:solidFill>
                <a:latin typeface="Bookman Old Style" pitchFamily="18" charset="0"/>
              </a:rPr>
              <a:t>–</a:t>
            </a:r>
            <a:r>
              <a:rPr lang="en-US" altLang="ja-JP" i="1">
                <a:solidFill>
                  <a:srgbClr val="000000"/>
                </a:solidFill>
                <a:latin typeface="Bookman Old Style" pitchFamily="18" charset="0"/>
              </a:rPr>
              <a:t>v</a:t>
            </a:r>
            <a:r>
              <a:rPr lang="en-US" altLang="ja-JP" baseline="-25000">
                <a:solidFill>
                  <a:srgbClr val="000000"/>
                </a:solidFill>
              </a:rPr>
              <a:t>1</a:t>
            </a:r>
            <a:r>
              <a:rPr lang="en-US" altLang="ja-JP" i="1">
                <a:solidFill>
                  <a:srgbClr val="000000"/>
                </a:solidFill>
              </a:rPr>
              <a:t>'</a:t>
            </a:r>
            <a:r>
              <a:rPr lang="ja-JP" altLang="en-US" sz="1400" baseline="-25000">
                <a:solidFill>
                  <a:srgbClr val="000000"/>
                </a:solidFill>
                <a:latin typeface="Symbol" pitchFamily="18" charset="2"/>
              </a:rPr>
              <a:t>　</a:t>
            </a:r>
            <a:r>
              <a:rPr lang="en-US" altLang="ja-JP">
                <a:solidFill>
                  <a:srgbClr val="000000"/>
                </a:solidFill>
                <a:latin typeface="Symbol" pitchFamily="18" charset="2"/>
              </a:rPr>
              <a:t>=</a:t>
            </a:r>
          </a:p>
        </p:txBody>
      </p:sp>
      <p:sp>
        <p:nvSpPr>
          <p:cNvPr id="295955" name="Rectangle 19"/>
          <p:cNvSpPr>
            <a:spLocks noChangeArrowheads="1"/>
          </p:cNvSpPr>
          <p:nvPr/>
        </p:nvSpPr>
        <p:spPr bwMode="auto">
          <a:xfrm>
            <a:off x="2339975" y="3278333"/>
            <a:ext cx="4537075" cy="43180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95956" name="Rectangle 20"/>
          <p:cNvSpPr>
            <a:spLocks noChangeArrowheads="1"/>
          </p:cNvSpPr>
          <p:nvPr/>
        </p:nvSpPr>
        <p:spPr bwMode="auto">
          <a:xfrm>
            <a:off x="3779838" y="4510088"/>
            <a:ext cx="16113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a:solidFill>
                  <a:srgbClr val="000000"/>
                </a:solidFill>
                <a:latin typeface="Bookman Old Style" pitchFamily="18" charset="0"/>
              </a:rPr>
              <a:t>e</a:t>
            </a:r>
            <a:r>
              <a:rPr lang="en-US" altLang="ja-JP" i="1" baseline="-25000">
                <a:solidFill>
                  <a:srgbClr val="000000"/>
                </a:solidFill>
                <a:latin typeface="Bookman Old Style" pitchFamily="18" charset="0"/>
              </a:rPr>
              <a:t> </a:t>
            </a:r>
            <a:r>
              <a:rPr lang="en-US" altLang="ja-JP">
                <a:solidFill>
                  <a:srgbClr val="000000"/>
                </a:solidFill>
              </a:rPr>
              <a:t>(</a:t>
            </a:r>
            <a:r>
              <a:rPr lang="en-US" altLang="ja-JP" i="1">
                <a:solidFill>
                  <a:srgbClr val="000000"/>
                </a:solidFill>
                <a:latin typeface="Bookman Old Style" pitchFamily="18" charset="0"/>
              </a:rPr>
              <a:t>v</a:t>
            </a:r>
            <a:r>
              <a:rPr lang="en-US" altLang="ja-JP" baseline="-25000">
                <a:solidFill>
                  <a:srgbClr val="000000"/>
                </a:solidFill>
              </a:rPr>
              <a:t>1 </a:t>
            </a:r>
            <a:r>
              <a:rPr lang="en-US" altLang="ja-JP">
                <a:solidFill>
                  <a:srgbClr val="000000"/>
                </a:solidFill>
                <a:latin typeface="Bookman Old Style" pitchFamily="18" charset="0"/>
              </a:rPr>
              <a:t>–</a:t>
            </a:r>
            <a:r>
              <a:rPr lang="en-US" altLang="ja-JP" i="1">
                <a:solidFill>
                  <a:srgbClr val="000000"/>
                </a:solidFill>
                <a:latin typeface="Bookman Old Style" pitchFamily="18" charset="0"/>
              </a:rPr>
              <a:t>v</a:t>
            </a:r>
            <a:r>
              <a:rPr lang="en-US" altLang="ja-JP" baseline="-25000">
                <a:solidFill>
                  <a:srgbClr val="000000"/>
                </a:solidFill>
              </a:rPr>
              <a:t>2 </a:t>
            </a:r>
            <a:r>
              <a:rPr lang="en-US" altLang="ja-JP">
                <a:solidFill>
                  <a:srgbClr val="000000"/>
                </a:solidFill>
              </a:rPr>
              <a:t>)</a:t>
            </a:r>
          </a:p>
        </p:txBody>
      </p:sp>
      <p:sp>
        <p:nvSpPr>
          <p:cNvPr id="295957" name="Rectangle 21"/>
          <p:cNvSpPr>
            <a:spLocks noChangeArrowheads="1"/>
          </p:cNvSpPr>
          <p:nvPr/>
        </p:nvSpPr>
        <p:spPr bwMode="auto">
          <a:xfrm>
            <a:off x="0" y="4510088"/>
            <a:ext cx="2317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a:solidFill>
                  <a:srgbClr val="000000"/>
                </a:solidFill>
              </a:rPr>
              <a:t>反発係数定義</a:t>
            </a:r>
            <a:endParaRPr lang="ja-JP" altLang="en-US">
              <a:solidFill>
                <a:srgbClr val="000000"/>
              </a:solidFill>
            </a:endParaRPr>
          </a:p>
        </p:txBody>
      </p:sp>
      <p:sp>
        <p:nvSpPr>
          <p:cNvPr id="295958" name="Rectangle 22"/>
          <p:cNvSpPr>
            <a:spLocks noChangeArrowheads="1"/>
          </p:cNvSpPr>
          <p:nvPr/>
        </p:nvSpPr>
        <p:spPr bwMode="auto">
          <a:xfrm>
            <a:off x="5364163" y="4581525"/>
            <a:ext cx="12430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Bookman Old Style" pitchFamily="18" charset="0"/>
              </a:rPr>
              <a:t>∴</a:t>
            </a:r>
            <a:r>
              <a:rPr lang="en-US" altLang="ja-JP" i="1">
                <a:solidFill>
                  <a:srgbClr val="000000"/>
                </a:solidFill>
                <a:latin typeface="Bookman Old Style" pitchFamily="18" charset="0"/>
              </a:rPr>
              <a:t>v</a:t>
            </a:r>
            <a:r>
              <a:rPr lang="en-US" altLang="ja-JP" baseline="-25000">
                <a:solidFill>
                  <a:srgbClr val="000000"/>
                </a:solidFill>
              </a:rPr>
              <a:t>1</a:t>
            </a:r>
            <a:r>
              <a:rPr lang="en-US" altLang="ja-JP" i="1">
                <a:solidFill>
                  <a:srgbClr val="000000"/>
                </a:solidFill>
              </a:rPr>
              <a:t>'</a:t>
            </a:r>
            <a:r>
              <a:rPr lang="en-US" altLang="ja-JP" sz="1400" baseline="-25000">
                <a:solidFill>
                  <a:srgbClr val="000000"/>
                </a:solidFill>
                <a:latin typeface="Math1" pitchFamily="2" charset="2"/>
              </a:rPr>
              <a:t> </a:t>
            </a:r>
            <a:r>
              <a:rPr lang="en-US" altLang="ja-JP">
                <a:solidFill>
                  <a:srgbClr val="000000"/>
                </a:solidFill>
              </a:rPr>
              <a:t>=</a:t>
            </a:r>
          </a:p>
        </p:txBody>
      </p:sp>
      <p:sp>
        <p:nvSpPr>
          <p:cNvPr id="295959" name="Rectangle 23"/>
          <p:cNvSpPr>
            <a:spLocks noChangeArrowheads="1"/>
          </p:cNvSpPr>
          <p:nvPr/>
        </p:nvSpPr>
        <p:spPr bwMode="auto">
          <a:xfrm>
            <a:off x="6588125" y="4581525"/>
            <a:ext cx="1054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Bookman Old Style" pitchFamily="18" charset="0"/>
              </a:rPr>
              <a:t>–</a:t>
            </a:r>
            <a:r>
              <a:rPr lang="en-US" altLang="ja-JP" sz="1400" i="1">
                <a:solidFill>
                  <a:srgbClr val="000000"/>
                </a:solidFill>
                <a:latin typeface="Bookman Old Style" pitchFamily="18" charset="0"/>
              </a:rPr>
              <a:t> </a:t>
            </a:r>
            <a:r>
              <a:rPr lang="en-US" altLang="ja-JP" i="1">
                <a:solidFill>
                  <a:srgbClr val="000000"/>
                </a:solidFill>
                <a:latin typeface="Bookman Old Style" pitchFamily="18" charset="0"/>
              </a:rPr>
              <a:t>e</a:t>
            </a:r>
            <a:r>
              <a:rPr lang="en-US" altLang="ja-JP" i="1" baseline="-25000">
                <a:solidFill>
                  <a:srgbClr val="000000"/>
                </a:solidFill>
                <a:latin typeface="Bookman Old Style" pitchFamily="18" charset="0"/>
              </a:rPr>
              <a:t> </a:t>
            </a:r>
            <a:r>
              <a:rPr lang="en-US" altLang="ja-JP" i="1">
                <a:solidFill>
                  <a:srgbClr val="000000"/>
                </a:solidFill>
                <a:latin typeface="Bookman Old Style" pitchFamily="18" charset="0"/>
              </a:rPr>
              <a:t>v</a:t>
            </a:r>
            <a:r>
              <a:rPr lang="en-US" altLang="ja-JP" baseline="-25000">
                <a:solidFill>
                  <a:srgbClr val="000000"/>
                </a:solidFill>
              </a:rPr>
              <a:t>1 </a:t>
            </a:r>
            <a:endParaRPr lang="en-US" altLang="ja-JP">
              <a:solidFill>
                <a:srgbClr val="000000"/>
              </a:solidFill>
            </a:endParaRPr>
          </a:p>
        </p:txBody>
      </p:sp>
      <p:sp>
        <p:nvSpPr>
          <p:cNvPr id="295960" name="Rectangle 24"/>
          <p:cNvSpPr>
            <a:spLocks noChangeArrowheads="1"/>
          </p:cNvSpPr>
          <p:nvPr/>
        </p:nvSpPr>
        <p:spPr bwMode="auto">
          <a:xfrm>
            <a:off x="6372225" y="5876925"/>
            <a:ext cx="396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Bookman Old Style" pitchFamily="18" charset="0"/>
              </a:rPr>
              <a:t>=</a:t>
            </a:r>
          </a:p>
        </p:txBody>
      </p:sp>
      <p:graphicFrame>
        <p:nvGraphicFramePr>
          <p:cNvPr id="295961" name="Object 25"/>
          <p:cNvGraphicFramePr>
            <a:graphicFrameLocks noChangeAspect="1"/>
          </p:cNvGraphicFramePr>
          <p:nvPr/>
        </p:nvGraphicFramePr>
        <p:xfrm>
          <a:off x="4211638" y="5661025"/>
          <a:ext cx="2117725" cy="901700"/>
        </p:xfrm>
        <a:graphic>
          <a:graphicData uri="http://schemas.openxmlformats.org/presentationml/2006/ole">
            <mc:AlternateContent xmlns:mc="http://schemas.openxmlformats.org/markup-compatibility/2006">
              <mc:Choice xmlns:v="urn:schemas-microsoft-com:vml" Requires="v">
                <p:oleObj spid="_x0000_s316675" name="数式" r:id="rId5" imgW="926698" imgH="393529" progId="Equation.3">
                  <p:embed/>
                </p:oleObj>
              </mc:Choice>
              <mc:Fallback>
                <p:oleObj name="数式" r:id="rId5" imgW="926698"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638" y="5661025"/>
                        <a:ext cx="2117725"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5962" name="Rectangle 26"/>
          <p:cNvSpPr>
            <a:spLocks noChangeArrowheads="1"/>
          </p:cNvSpPr>
          <p:nvPr/>
        </p:nvSpPr>
        <p:spPr bwMode="auto">
          <a:xfrm>
            <a:off x="7524750" y="4581525"/>
            <a:ext cx="396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a:solidFill>
                  <a:srgbClr val="000000"/>
                </a:solidFill>
                <a:latin typeface="Bookman Old Style" pitchFamily="18" charset="0"/>
              </a:rPr>
              <a:t>=</a:t>
            </a:r>
          </a:p>
        </p:txBody>
      </p:sp>
      <p:sp>
        <p:nvSpPr>
          <p:cNvPr id="295963" name="Rectangle 27"/>
          <p:cNvSpPr>
            <a:spLocks noChangeArrowheads="1"/>
          </p:cNvSpPr>
          <p:nvPr/>
        </p:nvSpPr>
        <p:spPr bwMode="auto">
          <a:xfrm>
            <a:off x="7824788" y="4581525"/>
            <a:ext cx="13192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Bookman Old Style" pitchFamily="18" charset="0"/>
              </a:rPr>
              <a:t>–</a:t>
            </a:r>
            <a:r>
              <a:rPr lang="en-US" altLang="ja-JP">
                <a:solidFill>
                  <a:srgbClr val="000000"/>
                </a:solidFill>
              </a:rPr>
              <a:t>3.0m/s</a:t>
            </a:r>
          </a:p>
        </p:txBody>
      </p:sp>
      <p:sp>
        <p:nvSpPr>
          <p:cNvPr id="295964" name="Rectangle 28"/>
          <p:cNvSpPr>
            <a:spLocks noChangeArrowheads="1"/>
          </p:cNvSpPr>
          <p:nvPr/>
        </p:nvSpPr>
        <p:spPr bwMode="auto">
          <a:xfrm>
            <a:off x="2916238" y="2636838"/>
            <a:ext cx="503237" cy="43180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95965" name="Rectangle 29"/>
          <p:cNvSpPr>
            <a:spLocks noChangeArrowheads="1"/>
          </p:cNvSpPr>
          <p:nvPr/>
        </p:nvSpPr>
        <p:spPr bwMode="auto">
          <a:xfrm>
            <a:off x="8388350" y="2636838"/>
            <a:ext cx="360363" cy="43180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95966" name="Rectangle 30"/>
          <p:cNvSpPr>
            <a:spLocks noChangeArrowheads="1"/>
          </p:cNvSpPr>
          <p:nvPr/>
        </p:nvSpPr>
        <p:spPr bwMode="auto">
          <a:xfrm>
            <a:off x="3779838" y="4581525"/>
            <a:ext cx="1655762"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95967" name="Rectangle 31"/>
          <p:cNvSpPr>
            <a:spLocks noChangeArrowheads="1"/>
          </p:cNvSpPr>
          <p:nvPr/>
        </p:nvSpPr>
        <p:spPr bwMode="auto">
          <a:xfrm>
            <a:off x="6516688" y="4581525"/>
            <a:ext cx="1008062"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95968" name="Rectangle 32"/>
          <p:cNvSpPr>
            <a:spLocks noChangeArrowheads="1"/>
          </p:cNvSpPr>
          <p:nvPr/>
        </p:nvSpPr>
        <p:spPr bwMode="auto">
          <a:xfrm>
            <a:off x="7812088" y="4581525"/>
            <a:ext cx="1331912"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95969" name="Rectangle 33"/>
          <p:cNvSpPr>
            <a:spLocks noChangeArrowheads="1"/>
          </p:cNvSpPr>
          <p:nvPr/>
        </p:nvSpPr>
        <p:spPr bwMode="auto">
          <a:xfrm>
            <a:off x="1116013" y="5661025"/>
            <a:ext cx="2592387" cy="9366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95970" name="Rectangle 34"/>
          <p:cNvSpPr>
            <a:spLocks noChangeArrowheads="1"/>
          </p:cNvSpPr>
          <p:nvPr/>
        </p:nvSpPr>
        <p:spPr bwMode="auto">
          <a:xfrm>
            <a:off x="4140200" y="5661025"/>
            <a:ext cx="2232025" cy="9366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95971" name="Rectangle 35"/>
          <p:cNvSpPr>
            <a:spLocks noChangeArrowheads="1"/>
          </p:cNvSpPr>
          <p:nvPr/>
        </p:nvSpPr>
        <p:spPr bwMode="auto">
          <a:xfrm>
            <a:off x="6804025" y="5876925"/>
            <a:ext cx="1439863" cy="5048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solidFill>
                <a:srgbClr val="000000"/>
              </a:solidFill>
              <a:latin typeface="Bookman Old Style" pitchFamily="18" charset="0"/>
            </a:endParaRPr>
          </a:p>
        </p:txBody>
      </p:sp>
      <p:sp>
        <p:nvSpPr>
          <p:cNvPr id="295972" name="Rectangle 36"/>
          <p:cNvSpPr>
            <a:spLocks noChangeArrowheads="1"/>
          </p:cNvSpPr>
          <p:nvPr/>
        </p:nvSpPr>
        <p:spPr bwMode="auto">
          <a:xfrm>
            <a:off x="8388350" y="2565400"/>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rPr>
              <a:t>0</a:t>
            </a:r>
          </a:p>
        </p:txBody>
      </p:sp>
      <p:sp>
        <p:nvSpPr>
          <p:cNvPr id="13348" name="Rectangle 37"/>
          <p:cNvSpPr>
            <a:spLocks noChangeArrowheads="1"/>
          </p:cNvSpPr>
          <p:nvPr/>
        </p:nvSpPr>
        <p:spPr bwMode="auto">
          <a:xfrm>
            <a:off x="0" y="1341438"/>
            <a:ext cx="45720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ja-JP" altLang="en-US">
                <a:solidFill>
                  <a:srgbClr val="000000"/>
                </a:solidFill>
                <a:latin typeface="Bookman Old Style" pitchFamily="18" charset="0"/>
              </a:rPr>
              <a:t>また力学的エネルギーの</a:t>
            </a:r>
          </a:p>
          <a:p>
            <a:r>
              <a:rPr kumimoji="0" lang="ja-JP" altLang="en-US">
                <a:solidFill>
                  <a:srgbClr val="000000"/>
                </a:solidFill>
                <a:latin typeface="Bookman Old Style" pitchFamily="18" charset="0"/>
              </a:rPr>
              <a:t>損失</a:t>
            </a:r>
            <a:r>
              <a:rPr kumimoji="0" lang="en-US" altLang="ja-JP" i="1">
                <a:solidFill>
                  <a:srgbClr val="000000"/>
                </a:solidFill>
                <a:latin typeface="Bookman Old Style" pitchFamily="18" charset="0"/>
              </a:rPr>
              <a:t>Q</a:t>
            </a:r>
            <a:r>
              <a:rPr kumimoji="0" lang="ja-JP" altLang="en-US">
                <a:solidFill>
                  <a:srgbClr val="000000"/>
                </a:solidFill>
                <a:latin typeface="Bookman Old Style" pitchFamily="18" charset="0"/>
              </a:rPr>
              <a:t>を求めよ。 </a:t>
            </a:r>
          </a:p>
        </p:txBody>
      </p:sp>
      <p:sp>
        <p:nvSpPr>
          <p:cNvPr id="295974" name="Rectangle 38"/>
          <p:cNvSpPr>
            <a:spLocks noChangeArrowheads="1"/>
          </p:cNvSpPr>
          <p:nvPr/>
        </p:nvSpPr>
        <p:spPr bwMode="auto">
          <a:xfrm>
            <a:off x="2843213" y="2565400"/>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Bookman Old Style" pitchFamily="18" charset="0"/>
              </a:rPr>
              <a:t>∞</a:t>
            </a:r>
          </a:p>
        </p:txBody>
      </p:sp>
      <p:sp>
        <p:nvSpPr>
          <p:cNvPr id="295975" name="Rectangle 39"/>
          <p:cNvSpPr>
            <a:spLocks noChangeArrowheads="1"/>
          </p:cNvSpPr>
          <p:nvPr/>
        </p:nvSpPr>
        <p:spPr bwMode="auto">
          <a:xfrm>
            <a:off x="827088" y="3860800"/>
            <a:ext cx="2282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000000"/>
                </a:solidFill>
              </a:rPr>
              <a:t>極限で不定形</a:t>
            </a:r>
            <a:endParaRPr lang="ja-JP" altLang="en-US">
              <a:solidFill>
                <a:srgbClr val="000000"/>
              </a:solidFill>
              <a:latin typeface="Bookman Old Style" pitchFamily="18" charset="0"/>
            </a:endParaRPr>
          </a:p>
        </p:txBody>
      </p:sp>
      <p:sp>
        <p:nvSpPr>
          <p:cNvPr id="295976" name="Rectangle 40"/>
          <p:cNvSpPr>
            <a:spLocks noChangeArrowheads="1"/>
          </p:cNvSpPr>
          <p:nvPr/>
        </p:nvSpPr>
        <p:spPr bwMode="auto">
          <a:xfrm>
            <a:off x="3635375" y="3860800"/>
            <a:ext cx="48974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000000"/>
                </a:solidFill>
                <a:latin typeface="Bookman Old Style" pitchFamily="18" charset="0"/>
              </a:rPr>
              <a:t>この式からは情報は得られない</a:t>
            </a:r>
          </a:p>
        </p:txBody>
      </p:sp>
      <p:grpSp>
        <p:nvGrpSpPr>
          <p:cNvPr id="2" name="Group 41"/>
          <p:cNvGrpSpPr>
            <a:grpSpLocks/>
          </p:cNvGrpSpPr>
          <p:nvPr/>
        </p:nvGrpSpPr>
        <p:grpSpPr bwMode="auto">
          <a:xfrm>
            <a:off x="5076825" y="1844675"/>
            <a:ext cx="1366838" cy="431800"/>
            <a:chOff x="1646" y="1108"/>
            <a:chExt cx="880" cy="281"/>
          </a:xfrm>
        </p:grpSpPr>
        <p:sp>
          <p:nvSpPr>
            <p:cNvPr id="13356" name="AutoShape 42"/>
            <p:cNvSpPr>
              <a:spLocks noChangeArrowheads="1"/>
            </p:cNvSpPr>
            <p:nvPr/>
          </p:nvSpPr>
          <p:spPr bwMode="auto">
            <a:xfrm>
              <a:off x="1646" y="1108"/>
              <a:ext cx="880" cy="245"/>
            </a:xfrm>
            <a:prstGeom prst="roundRect">
              <a:avLst>
                <a:gd name="adj" fmla="val 16667"/>
              </a:avLst>
            </a:prstGeom>
            <a:solidFill>
              <a:srgbClr val="FF99FF"/>
            </a:solidFill>
            <a:ln w="9525">
              <a:solidFill>
                <a:srgbClr val="FF00FF"/>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3357" name="Oval 43"/>
            <p:cNvSpPr>
              <a:spLocks noChangeArrowheads="1"/>
            </p:cNvSpPr>
            <p:nvPr/>
          </p:nvSpPr>
          <p:spPr bwMode="auto">
            <a:xfrm>
              <a:off x="1791" y="1253"/>
              <a:ext cx="136" cy="136"/>
            </a:xfrm>
            <a:prstGeom prst="ellipse">
              <a:avLst/>
            </a:prstGeom>
            <a:solidFill>
              <a:schemeClr val="hlink"/>
            </a:solidFill>
            <a:ln w="9525">
              <a:solidFill>
                <a:schemeClr val="tx2"/>
              </a:solidFill>
              <a:round/>
              <a:headEnd/>
              <a:tailEnd/>
            </a:ln>
          </p:spPr>
          <p:txBody>
            <a:bodyPr anchor="ctr">
              <a:spAutoFit/>
            </a:bodyPr>
            <a:lstStyle/>
            <a:p>
              <a:endParaRPr lang="ja-JP" altLang="en-US">
                <a:solidFill>
                  <a:srgbClr val="000000"/>
                </a:solidFill>
                <a:latin typeface="Bookman Old Style" pitchFamily="18" charset="0"/>
              </a:endParaRPr>
            </a:p>
          </p:txBody>
        </p:sp>
        <p:sp>
          <p:nvSpPr>
            <p:cNvPr id="13358" name="Oval 44"/>
            <p:cNvSpPr>
              <a:spLocks noChangeArrowheads="1"/>
            </p:cNvSpPr>
            <p:nvPr/>
          </p:nvSpPr>
          <p:spPr bwMode="auto">
            <a:xfrm>
              <a:off x="2245" y="1253"/>
              <a:ext cx="136" cy="136"/>
            </a:xfrm>
            <a:prstGeom prst="ellipse">
              <a:avLst/>
            </a:prstGeom>
            <a:solidFill>
              <a:schemeClr val="hlink"/>
            </a:solidFill>
            <a:ln w="9525">
              <a:solidFill>
                <a:schemeClr val="tx2"/>
              </a:solidFill>
              <a:round/>
              <a:headEnd/>
              <a:tailEnd/>
            </a:ln>
          </p:spPr>
          <p:txBody>
            <a:bodyPr anchor="ctr">
              <a:spAutoFit/>
            </a:bodyPr>
            <a:lstStyle/>
            <a:p>
              <a:endParaRPr lang="ja-JP" altLang="en-US">
                <a:solidFill>
                  <a:srgbClr val="000000"/>
                </a:solidFill>
                <a:latin typeface="Bookman Old Style" pitchFamily="18" charset="0"/>
              </a:endParaRPr>
            </a:p>
          </p:txBody>
        </p:sp>
      </p:grpSp>
      <p:sp>
        <p:nvSpPr>
          <p:cNvPr id="13353" name="Line 45"/>
          <p:cNvSpPr>
            <a:spLocks noChangeShapeType="1"/>
          </p:cNvSpPr>
          <p:nvPr/>
        </p:nvSpPr>
        <p:spPr bwMode="auto">
          <a:xfrm>
            <a:off x="4500563" y="2276475"/>
            <a:ext cx="43926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a:solidFill>
                <a:srgbClr val="000000"/>
              </a:solidFill>
              <a:latin typeface="Bookman Old Style" pitchFamily="18" charset="0"/>
            </a:endParaRPr>
          </a:p>
        </p:txBody>
      </p:sp>
    </p:spTree>
    <p:extLst>
      <p:ext uri="{BB962C8B-B14F-4D97-AF65-F5344CB8AC3E}">
        <p14:creationId xmlns:p14="http://schemas.microsoft.com/office/powerpoint/2010/main" val="1045124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fill="hold" nodeType="clickEffect">
                                  <p:stCondLst>
                                    <p:cond delay="0"/>
                                  </p:stCondLst>
                                  <p:childTnLst>
                                    <p:animMotion origin="layout" path="M -2.77778E-6 3.7037E-6 L 0.20087 3.7037E-6 " pathEditMode="relative" rAng="0" ptsTypes="AA">
                                      <p:cBhvr>
                                        <p:cTn id="6" dur="1000" fill="hold"/>
                                        <p:tgtEl>
                                          <p:spTgt spid="2"/>
                                        </p:tgtEl>
                                        <p:attrNameLst>
                                          <p:attrName>ppt_x</p:attrName>
                                          <p:attrName>ppt_y</p:attrName>
                                        </p:attrNameLst>
                                      </p:cBhvr>
                                      <p:rCtr x="10035" y="0"/>
                                    </p:animMotion>
                                  </p:childTnLst>
                                </p:cTn>
                              </p:par>
                            </p:childTnLst>
                          </p:cTn>
                        </p:par>
                        <p:par>
                          <p:cTn id="7" fill="hold" nodeType="afterGroup">
                            <p:stCondLst>
                              <p:cond delay="1000"/>
                            </p:stCondLst>
                            <p:childTnLst>
                              <p:par>
                                <p:cTn id="8" presetID="35" presetClass="path" presetSubtype="0" fill="hold" nodeType="afterEffect">
                                  <p:stCondLst>
                                    <p:cond delay="0"/>
                                  </p:stCondLst>
                                  <p:childTnLst>
                                    <p:animMotion origin="layout" path="M 0.20087 0.00185 L 0.12847 0.00185 " pathEditMode="relative" rAng="0" ptsTypes="AA">
                                      <p:cBhvr>
                                        <p:cTn id="9" dur="1000" fill="hold"/>
                                        <p:tgtEl>
                                          <p:spTgt spid="2"/>
                                        </p:tgtEl>
                                        <p:attrNameLst>
                                          <p:attrName>ppt_x</p:attrName>
                                          <p:attrName>ppt_y</p:attrName>
                                        </p:attrNameLst>
                                      </p:cBhvr>
                                      <p:rCtr x="-3628" y="0"/>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9594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9595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9596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9595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9597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9595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95965"/>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95972"/>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9594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95955"/>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95951"/>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95975"/>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95976"/>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95954"/>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95957"/>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95966"/>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95956"/>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95958"/>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295967"/>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95959"/>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95962"/>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95968"/>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95963"/>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95947"/>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95944"/>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295969"/>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ntr" presetSubtype="0" fill="hold" nodeType="clickEffect">
                                  <p:stCondLst>
                                    <p:cond delay="0"/>
                                  </p:stCondLst>
                                  <p:childTnLst>
                                    <p:set>
                                      <p:cBhvr>
                                        <p:cTn id="95" dur="1" fill="hold">
                                          <p:stCondLst>
                                            <p:cond delay="0"/>
                                          </p:stCondLst>
                                        </p:cTn>
                                        <p:tgtEl>
                                          <p:spTgt spid="295943"/>
                                        </p:tgtEl>
                                        <p:attrNameLst>
                                          <p:attrName>style.visibility</p:attrName>
                                        </p:attrNameLst>
                                      </p:cBhvr>
                                      <p:to>
                                        <p:strVal val="visible"/>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295945"/>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295970"/>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ntr" presetSubtype="0" fill="hold" nodeType="clickEffect">
                                  <p:stCondLst>
                                    <p:cond delay="0"/>
                                  </p:stCondLst>
                                  <p:childTnLst>
                                    <p:set>
                                      <p:cBhvr>
                                        <p:cTn id="105" dur="1" fill="hold">
                                          <p:stCondLst>
                                            <p:cond delay="0"/>
                                          </p:stCondLst>
                                        </p:cTn>
                                        <p:tgtEl>
                                          <p:spTgt spid="295961"/>
                                        </p:tgtEl>
                                        <p:attrNameLst>
                                          <p:attrName>style.visibility</p:attrName>
                                        </p:attrNameLst>
                                      </p:cBhvr>
                                      <p:to>
                                        <p:strVal val="visible"/>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295960"/>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295971"/>
                                        </p:tgtEl>
                                        <p:attrNameLst>
                                          <p:attrName>style.visibility</p:attrName>
                                        </p:attrNameLst>
                                      </p:cBhvr>
                                      <p:to>
                                        <p:strVal val="visibl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295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0" grpId="0"/>
      <p:bldP spid="295942" grpId="0"/>
      <p:bldP spid="295944" grpId="0"/>
      <p:bldP spid="295945" grpId="0"/>
      <p:bldP spid="295946" grpId="0"/>
      <p:bldP spid="295947" grpId="0"/>
      <p:bldP spid="295950" grpId="0"/>
      <p:bldP spid="295951" grpId="0"/>
      <p:bldP spid="295952" grpId="0"/>
      <p:bldP spid="295953" grpId="0"/>
      <p:bldP spid="295954" grpId="0"/>
      <p:bldP spid="295955" grpId="0" animBg="1"/>
      <p:bldP spid="295956" grpId="0"/>
      <p:bldP spid="295957" grpId="0"/>
      <p:bldP spid="295958" grpId="0"/>
      <p:bldP spid="295959" grpId="0"/>
      <p:bldP spid="295960" grpId="0"/>
      <p:bldP spid="295962" grpId="0"/>
      <p:bldP spid="295963" grpId="0"/>
      <p:bldP spid="295964" grpId="0" animBg="1"/>
      <p:bldP spid="295965" grpId="0" animBg="1"/>
      <p:bldP spid="295966" grpId="0" animBg="1"/>
      <p:bldP spid="295967" grpId="0" animBg="1"/>
      <p:bldP spid="295968" grpId="0" animBg="1"/>
      <p:bldP spid="295969" grpId="0" animBg="1"/>
      <p:bldP spid="295970" grpId="0" animBg="1"/>
      <p:bldP spid="295971" grpId="0" animBg="1"/>
      <p:bldP spid="295972" grpId="0"/>
      <p:bldP spid="295974" grpId="0"/>
      <p:bldP spid="295975" grpId="0"/>
      <p:bldP spid="29597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2">
            <a:extLst>
              <a:ext uri="{FF2B5EF4-FFF2-40B4-BE49-F238E27FC236}">
                <a16:creationId xmlns:a16="http://schemas.microsoft.com/office/drawing/2014/main" id="{C9519DD8-43DE-4A6D-B9A5-57FF99462C8A}"/>
              </a:ext>
            </a:extLst>
          </p:cNvPr>
          <p:cNvSpPr>
            <a:spLocks noChangeArrowheads="1"/>
          </p:cNvSpPr>
          <p:nvPr/>
        </p:nvSpPr>
        <p:spPr bwMode="auto">
          <a:xfrm>
            <a:off x="1" y="0"/>
            <a:ext cx="9144000" cy="198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0" lang="ja-JP" altLang="en-US" dirty="0">
                <a:solidFill>
                  <a:srgbClr val="0033CC"/>
                </a:solidFill>
                <a:latin typeface="Bookman Old Style" pitchFamily="18" charset="0"/>
                <a:ea typeface="ＭＳ ゴシック" pitchFamily="49" charset="-128"/>
              </a:rPr>
              <a:t>例</a:t>
            </a:r>
            <a:r>
              <a:rPr kumimoji="0" lang="en-US" altLang="ja-JP" dirty="0">
                <a:solidFill>
                  <a:srgbClr val="0033CC"/>
                </a:solidFill>
              </a:rPr>
              <a:t>5</a:t>
            </a:r>
            <a:r>
              <a:rPr kumimoji="0" lang="en-US" altLang="ja-JP" dirty="0">
                <a:solidFill>
                  <a:srgbClr val="000000"/>
                </a:solidFill>
              </a:rPr>
              <a:t>  </a:t>
            </a:r>
            <a:r>
              <a:rPr lang="ja-JP" altLang="ja-JP" dirty="0"/>
              <a:t>球体を水平面に落として</a:t>
            </a:r>
            <a:r>
              <a:rPr lang="en-US" altLang="ja-JP" dirty="0"/>
              <a:t>2</a:t>
            </a:r>
            <a:r>
              <a:rPr lang="ja-JP" altLang="ja-JP" dirty="0"/>
              <a:t>回連続して跳ね上がる</a:t>
            </a:r>
            <a:r>
              <a:rPr lang="ja-JP" altLang="en-US" dirty="0"/>
              <a:t>とき、</a:t>
            </a:r>
            <a:endParaRPr lang="en-US" altLang="ja-JP" dirty="0"/>
          </a:p>
          <a:p>
            <a:r>
              <a:rPr lang="en-US" altLang="ja-JP" dirty="0"/>
              <a:t>1</a:t>
            </a:r>
            <a:r>
              <a:rPr lang="ja-JP" altLang="en-US" dirty="0"/>
              <a:t>回目跳ね上がった高さを</a:t>
            </a:r>
            <a:r>
              <a:rPr lang="en-US" altLang="ja-JP" i="1" dirty="0">
                <a:latin typeface="Bookman Old Style" panose="02050604050505020204" pitchFamily="18" charset="0"/>
              </a:rPr>
              <a:t>h</a:t>
            </a:r>
            <a:r>
              <a:rPr lang="en-US" altLang="ja-JP" baseline="-25000" dirty="0"/>
              <a:t>1</a:t>
            </a:r>
            <a:r>
              <a:rPr lang="ja-JP" altLang="en-US" dirty="0"/>
              <a:t>、</a:t>
            </a:r>
            <a:r>
              <a:rPr lang="en-US" altLang="ja-JP" dirty="0"/>
              <a:t>2</a:t>
            </a:r>
            <a:r>
              <a:rPr lang="ja-JP" altLang="en-US" dirty="0"/>
              <a:t>回目跳ね上がった高さを</a:t>
            </a:r>
            <a:r>
              <a:rPr lang="en-US" altLang="ja-JP" i="1" dirty="0">
                <a:latin typeface="Bookman Old Style" panose="02050604050505020204" pitchFamily="18" charset="0"/>
              </a:rPr>
              <a:t>h</a:t>
            </a:r>
            <a:r>
              <a:rPr lang="en-US" altLang="ja-JP" baseline="-25000" dirty="0"/>
              <a:t>2</a:t>
            </a:r>
            <a:r>
              <a:rPr lang="ja-JP" altLang="en-US" dirty="0"/>
              <a:t>とする。反発係数</a:t>
            </a:r>
            <a:r>
              <a:rPr lang="en-US" altLang="ja-JP" i="1" dirty="0">
                <a:latin typeface="Bookman Old Style" panose="02050604050505020204" pitchFamily="18" charset="0"/>
              </a:rPr>
              <a:t>e</a:t>
            </a:r>
            <a:r>
              <a:rPr lang="ja-JP" altLang="en-US" dirty="0"/>
              <a:t>を求めよ。</a:t>
            </a:r>
            <a:endParaRPr lang="en-US" altLang="ja-JP" dirty="0"/>
          </a:p>
          <a:p>
            <a:r>
              <a:rPr lang="ja-JP" altLang="en-US" dirty="0"/>
              <a:t>またこの</a:t>
            </a:r>
            <a:r>
              <a:rPr lang="en-US" altLang="ja-JP" dirty="0"/>
              <a:t>2</a:t>
            </a:r>
            <a:r>
              <a:rPr lang="ja-JP" altLang="en-US" dirty="0"/>
              <a:t>回の衝突の間の滞空時間を求めよ。</a:t>
            </a:r>
            <a:endParaRPr lang="en-US" altLang="ja-JP" dirty="0"/>
          </a:p>
        </p:txBody>
      </p:sp>
      <p:sp>
        <p:nvSpPr>
          <p:cNvPr id="9" name="正方形/長方形 8">
            <a:extLst>
              <a:ext uri="{FF2B5EF4-FFF2-40B4-BE49-F238E27FC236}">
                <a16:creationId xmlns:a16="http://schemas.microsoft.com/office/drawing/2014/main" id="{B87F4177-DBB0-42CF-8419-4BD5184FB1E6}"/>
              </a:ext>
            </a:extLst>
          </p:cNvPr>
          <p:cNvSpPr/>
          <p:nvPr/>
        </p:nvSpPr>
        <p:spPr>
          <a:xfrm>
            <a:off x="772998" y="2068945"/>
            <a:ext cx="8269402" cy="523220"/>
          </a:xfrm>
          <a:prstGeom prst="rect">
            <a:avLst/>
          </a:prstGeom>
        </p:spPr>
        <p:txBody>
          <a:bodyPr wrap="square">
            <a:spAutoFit/>
          </a:bodyPr>
          <a:lstStyle/>
          <a:p>
            <a:r>
              <a:rPr lang="en-US" altLang="ja-JP" dirty="0"/>
              <a:t>2</a:t>
            </a:r>
            <a:r>
              <a:rPr lang="ja-JP" altLang="ja-JP" dirty="0"/>
              <a:t>回</a:t>
            </a:r>
            <a:r>
              <a:rPr lang="ja-JP" altLang="en-US" dirty="0"/>
              <a:t>目跳ね上がる直前の速さを</a:t>
            </a:r>
            <a:r>
              <a:rPr lang="en-US" altLang="ja-JP" i="1" dirty="0">
                <a:latin typeface="Bookman Old Style" panose="02050604050505020204" pitchFamily="18" charset="0"/>
              </a:rPr>
              <a:t>v</a:t>
            </a:r>
            <a:r>
              <a:rPr lang="en-US" altLang="ja-JP" baseline="-25000" dirty="0"/>
              <a:t>1</a:t>
            </a:r>
            <a:r>
              <a:rPr lang="ja-JP" altLang="en-US" dirty="0"/>
              <a:t>、直後の速さを</a:t>
            </a:r>
            <a:r>
              <a:rPr lang="en-US" altLang="ja-JP" i="1" dirty="0">
                <a:latin typeface="Bookman Old Style" panose="02050604050505020204" pitchFamily="18" charset="0"/>
              </a:rPr>
              <a:t>v</a:t>
            </a:r>
            <a:r>
              <a:rPr lang="en-US" altLang="ja-JP" baseline="-25000" dirty="0"/>
              <a:t>2</a:t>
            </a:r>
            <a:r>
              <a:rPr lang="ja-JP" altLang="en-US" dirty="0"/>
              <a:t>、</a:t>
            </a:r>
            <a:endParaRPr lang="en-US" altLang="ja-JP" dirty="0"/>
          </a:p>
        </p:txBody>
      </p:sp>
      <p:sp>
        <p:nvSpPr>
          <p:cNvPr id="145" name="正方形/長方形 144">
            <a:extLst>
              <a:ext uri="{FF2B5EF4-FFF2-40B4-BE49-F238E27FC236}">
                <a16:creationId xmlns:a16="http://schemas.microsoft.com/office/drawing/2014/main" id="{2653368F-8C16-46A8-B10B-ACDE8FBD84B9}"/>
              </a:ext>
            </a:extLst>
          </p:cNvPr>
          <p:cNvSpPr/>
          <p:nvPr/>
        </p:nvSpPr>
        <p:spPr>
          <a:xfrm>
            <a:off x="-40242" y="4690188"/>
            <a:ext cx="2503055" cy="523220"/>
          </a:xfrm>
          <a:prstGeom prst="rect">
            <a:avLst/>
          </a:prstGeom>
        </p:spPr>
        <p:txBody>
          <a:bodyPr wrap="square">
            <a:spAutoFit/>
          </a:bodyPr>
          <a:lstStyle/>
          <a:p>
            <a:r>
              <a:rPr lang="ja-JP" altLang="en-US" dirty="0"/>
              <a:t>前例題より </a:t>
            </a:r>
            <a:r>
              <a:rPr lang="en-US" altLang="ja-JP" i="1" dirty="0">
                <a:latin typeface="Bookman Old Style" panose="02050604050505020204" pitchFamily="18" charset="0"/>
              </a:rPr>
              <a:t>e </a:t>
            </a:r>
            <a:r>
              <a:rPr lang="en-US" altLang="ja-JP" dirty="0">
                <a:latin typeface="Symbol" panose="05050102010706020507" pitchFamily="18" charset="2"/>
              </a:rPr>
              <a:t>=</a:t>
            </a:r>
          </a:p>
        </p:txBody>
      </p:sp>
      <p:sp>
        <p:nvSpPr>
          <p:cNvPr id="146" name="正方形/長方形 145">
            <a:extLst>
              <a:ext uri="{FF2B5EF4-FFF2-40B4-BE49-F238E27FC236}">
                <a16:creationId xmlns:a16="http://schemas.microsoft.com/office/drawing/2014/main" id="{03B4EE1D-2A04-4412-AF32-E52FBCC6FA47}"/>
              </a:ext>
            </a:extLst>
          </p:cNvPr>
          <p:cNvSpPr/>
          <p:nvPr/>
        </p:nvSpPr>
        <p:spPr>
          <a:xfrm>
            <a:off x="36946" y="3257522"/>
            <a:ext cx="4692073" cy="523220"/>
          </a:xfrm>
          <a:prstGeom prst="rect">
            <a:avLst/>
          </a:prstGeom>
        </p:spPr>
        <p:txBody>
          <a:bodyPr wrap="square">
            <a:spAutoFit/>
          </a:bodyPr>
          <a:lstStyle/>
          <a:p>
            <a:r>
              <a:rPr lang="ja-JP" altLang="en-US" dirty="0"/>
              <a:t>エネルギー保存則より</a:t>
            </a:r>
            <a:endParaRPr lang="en-US" altLang="ja-JP" dirty="0"/>
          </a:p>
        </p:txBody>
      </p:sp>
      <p:graphicFrame>
        <p:nvGraphicFramePr>
          <p:cNvPr id="147" name="Object 7">
            <a:extLst>
              <a:ext uri="{FF2B5EF4-FFF2-40B4-BE49-F238E27FC236}">
                <a16:creationId xmlns:a16="http://schemas.microsoft.com/office/drawing/2014/main" id="{C18E0927-9045-4C0F-B960-EADB26F12196}"/>
              </a:ext>
            </a:extLst>
          </p:cNvPr>
          <p:cNvGraphicFramePr>
            <a:graphicFrameLocks noChangeAspect="1"/>
          </p:cNvGraphicFramePr>
          <p:nvPr>
            <p:extLst>
              <p:ext uri="{D42A27DB-BD31-4B8C-83A1-F6EECF244321}">
                <p14:modId xmlns:p14="http://schemas.microsoft.com/office/powerpoint/2010/main" val="3552499068"/>
              </p:ext>
            </p:extLst>
          </p:nvPr>
        </p:nvGraphicFramePr>
        <p:xfrm>
          <a:off x="2462813" y="4724500"/>
          <a:ext cx="900112" cy="522287"/>
        </p:xfrm>
        <a:graphic>
          <a:graphicData uri="http://schemas.openxmlformats.org/presentationml/2006/ole">
            <mc:AlternateContent xmlns:mc="http://schemas.openxmlformats.org/markup-compatibility/2006">
              <mc:Choice xmlns:v="urn:schemas-microsoft-com:vml" Requires="v">
                <p:oleObj spid="_x0000_s343826" name="Equation" r:id="rId3" imgW="393480" imgH="228600" progId="Equation.DSMT4">
                  <p:embed/>
                </p:oleObj>
              </mc:Choice>
              <mc:Fallback>
                <p:oleObj name="Equation" r:id="rId3" imgW="393480" imgH="228600" progId="Equation.DSMT4">
                  <p:embed/>
                  <p:pic>
                    <p:nvPicPr>
                      <p:cNvPr id="295943" name="Object 7"/>
                      <p:cNvPicPr>
                        <a:picLocks noChangeAspect="1" noChangeArrowheads="1"/>
                      </p:cNvPicPr>
                      <p:nvPr/>
                    </p:nvPicPr>
                    <p:blipFill>
                      <a:blip r:embed="rId4"/>
                      <a:srcRect/>
                      <a:stretch>
                        <a:fillRect/>
                      </a:stretch>
                    </p:blipFill>
                    <p:spPr bwMode="auto">
                      <a:xfrm>
                        <a:off x="2462813" y="4724500"/>
                        <a:ext cx="900112"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8" name="Rectangle 19">
            <a:extLst>
              <a:ext uri="{FF2B5EF4-FFF2-40B4-BE49-F238E27FC236}">
                <a16:creationId xmlns:a16="http://schemas.microsoft.com/office/drawing/2014/main" id="{739EE83D-A08A-40E8-9A5E-93A2967A38B9}"/>
              </a:ext>
            </a:extLst>
          </p:cNvPr>
          <p:cNvSpPr>
            <a:spLocks noChangeArrowheads="1"/>
          </p:cNvSpPr>
          <p:nvPr/>
        </p:nvSpPr>
        <p:spPr bwMode="auto">
          <a:xfrm>
            <a:off x="2383294" y="4723568"/>
            <a:ext cx="1086281" cy="523219"/>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a:solidFill>
                <a:srgbClr val="000000"/>
              </a:solidFill>
              <a:latin typeface="Bookman Old Style" pitchFamily="18" charset="0"/>
            </a:endParaRPr>
          </a:p>
        </p:txBody>
      </p:sp>
      <p:graphicFrame>
        <p:nvGraphicFramePr>
          <p:cNvPr id="150" name="Object 7">
            <a:extLst>
              <a:ext uri="{FF2B5EF4-FFF2-40B4-BE49-F238E27FC236}">
                <a16:creationId xmlns:a16="http://schemas.microsoft.com/office/drawing/2014/main" id="{4FA16A60-696D-44E0-9E84-B02CBD438EFB}"/>
              </a:ext>
            </a:extLst>
          </p:cNvPr>
          <p:cNvGraphicFramePr>
            <a:graphicFrameLocks noChangeAspect="1"/>
          </p:cNvGraphicFramePr>
          <p:nvPr>
            <p:extLst>
              <p:ext uri="{D42A27DB-BD31-4B8C-83A1-F6EECF244321}">
                <p14:modId xmlns:p14="http://schemas.microsoft.com/office/powerpoint/2010/main" val="2090722231"/>
              </p:ext>
            </p:extLst>
          </p:nvPr>
        </p:nvGraphicFramePr>
        <p:xfrm>
          <a:off x="3818382" y="3082769"/>
          <a:ext cx="2206625" cy="901700"/>
        </p:xfrm>
        <a:graphic>
          <a:graphicData uri="http://schemas.openxmlformats.org/presentationml/2006/ole">
            <mc:AlternateContent xmlns:mc="http://schemas.openxmlformats.org/markup-compatibility/2006">
              <mc:Choice xmlns:v="urn:schemas-microsoft-com:vml" Requires="v">
                <p:oleObj spid="_x0000_s343827" name="Equation" r:id="rId5" imgW="965160" imgH="393480" progId="Equation.DSMT4">
                  <p:embed/>
                </p:oleObj>
              </mc:Choice>
              <mc:Fallback>
                <p:oleObj name="Equation" r:id="rId5" imgW="965160" imgH="393480" progId="Equation.DSMT4">
                  <p:embed/>
                  <p:pic>
                    <p:nvPicPr>
                      <p:cNvPr id="295943" name="Object 7"/>
                      <p:cNvPicPr>
                        <a:picLocks noChangeAspect="1" noChangeArrowheads="1"/>
                      </p:cNvPicPr>
                      <p:nvPr/>
                    </p:nvPicPr>
                    <p:blipFill>
                      <a:blip r:embed="rId6"/>
                      <a:srcRect/>
                      <a:stretch>
                        <a:fillRect/>
                      </a:stretch>
                    </p:blipFill>
                    <p:spPr bwMode="auto">
                      <a:xfrm>
                        <a:off x="3818382" y="3082769"/>
                        <a:ext cx="2206625"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1" name="正方形/長方形 150">
            <a:extLst>
              <a:ext uri="{FF2B5EF4-FFF2-40B4-BE49-F238E27FC236}">
                <a16:creationId xmlns:a16="http://schemas.microsoft.com/office/drawing/2014/main" id="{5568DE5C-2E23-45A2-BCEF-02F12D5FE89F}"/>
              </a:ext>
            </a:extLst>
          </p:cNvPr>
          <p:cNvSpPr/>
          <p:nvPr/>
        </p:nvSpPr>
        <p:spPr>
          <a:xfrm>
            <a:off x="-38654" y="2607962"/>
            <a:ext cx="7714072" cy="523220"/>
          </a:xfrm>
          <a:prstGeom prst="rect">
            <a:avLst/>
          </a:prstGeom>
        </p:spPr>
        <p:txBody>
          <a:bodyPr wrap="square">
            <a:spAutoFit/>
          </a:bodyPr>
          <a:lstStyle/>
          <a:p>
            <a:r>
              <a:rPr lang="ja-JP" altLang="en-US" dirty="0"/>
              <a:t>球体の質量を</a:t>
            </a:r>
            <a:r>
              <a:rPr lang="en-US" altLang="ja-JP" i="1" dirty="0">
                <a:latin typeface="Bookman Old Style" panose="02050604050505020204" pitchFamily="18" charset="0"/>
              </a:rPr>
              <a:t>m</a:t>
            </a:r>
            <a:r>
              <a:rPr lang="ja-JP" altLang="en-US" dirty="0"/>
              <a:t>、重力加速度の大きさを</a:t>
            </a:r>
            <a:r>
              <a:rPr lang="en-US" altLang="ja-JP" i="1" dirty="0">
                <a:latin typeface="Bookman Old Style" panose="02050604050505020204" pitchFamily="18" charset="0"/>
              </a:rPr>
              <a:t>g</a:t>
            </a:r>
            <a:r>
              <a:rPr lang="ja-JP" altLang="en-US" dirty="0"/>
              <a:t>とする。</a:t>
            </a:r>
            <a:endParaRPr lang="en-US" altLang="ja-JP" dirty="0"/>
          </a:p>
        </p:txBody>
      </p:sp>
      <p:graphicFrame>
        <p:nvGraphicFramePr>
          <p:cNvPr id="152" name="Object 7">
            <a:extLst>
              <a:ext uri="{FF2B5EF4-FFF2-40B4-BE49-F238E27FC236}">
                <a16:creationId xmlns:a16="http://schemas.microsoft.com/office/drawing/2014/main" id="{CE8599C6-7993-4C8F-9FC4-07CE418CDD79}"/>
              </a:ext>
            </a:extLst>
          </p:cNvPr>
          <p:cNvGraphicFramePr>
            <a:graphicFrameLocks noChangeAspect="1"/>
          </p:cNvGraphicFramePr>
          <p:nvPr>
            <p:extLst>
              <p:ext uri="{D42A27DB-BD31-4B8C-83A1-F6EECF244321}">
                <p14:modId xmlns:p14="http://schemas.microsoft.com/office/powerpoint/2010/main" val="3307174098"/>
              </p:ext>
            </p:extLst>
          </p:nvPr>
        </p:nvGraphicFramePr>
        <p:xfrm>
          <a:off x="6508319" y="3052495"/>
          <a:ext cx="2265362" cy="901700"/>
        </p:xfrm>
        <a:graphic>
          <a:graphicData uri="http://schemas.openxmlformats.org/presentationml/2006/ole">
            <mc:AlternateContent xmlns:mc="http://schemas.openxmlformats.org/markup-compatibility/2006">
              <mc:Choice xmlns:v="urn:schemas-microsoft-com:vml" Requires="v">
                <p:oleObj spid="_x0000_s343828" name="Equation" r:id="rId7" imgW="990360" imgH="393480" progId="Equation.DSMT4">
                  <p:embed/>
                </p:oleObj>
              </mc:Choice>
              <mc:Fallback>
                <p:oleObj name="Equation" r:id="rId7" imgW="990360" imgH="393480" progId="Equation.DSMT4">
                  <p:embed/>
                  <p:pic>
                    <p:nvPicPr>
                      <p:cNvPr id="150" name="Object 7">
                        <a:extLst>
                          <a:ext uri="{FF2B5EF4-FFF2-40B4-BE49-F238E27FC236}">
                            <a16:creationId xmlns:a16="http://schemas.microsoft.com/office/drawing/2014/main" id="{4FA16A60-696D-44E0-9E84-B02CBD438EFB}"/>
                          </a:ext>
                        </a:extLst>
                      </p:cNvPr>
                      <p:cNvPicPr>
                        <a:picLocks noChangeAspect="1" noChangeArrowheads="1"/>
                      </p:cNvPicPr>
                      <p:nvPr/>
                    </p:nvPicPr>
                    <p:blipFill>
                      <a:blip r:embed="rId8"/>
                      <a:srcRect/>
                      <a:stretch>
                        <a:fillRect/>
                      </a:stretch>
                    </p:blipFill>
                    <p:spPr bwMode="auto">
                      <a:xfrm>
                        <a:off x="6508319" y="3052495"/>
                        <a:ext cx="2265362"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 name="正方形/長方形 152">
            <a:extLst>
              <a:ext uri="{FF2B5EF4-FFF2-40B4-BE49-F238E27FC236}">
                <a16:creationId xmlns:a16="http://schemas.microsoft.com/office/drawing/2014/main" id="{4F2440C2-C7D8-4595-94AF-1282F2FF84A9}"/>
              </a:ext>
            </a:extLst>
          </p:cNvPr>
          <p:cNvSpPr/>
          <p:nvPr/>
        </p:nvSpPr>
        <p:spPr>
          <a:xfrm>
            <a:off x="3230621" y="4046836"/>
            <a:ext cx="609599" cy="523220"/>
          </a:xfrm>
          <a:prstGeom prst="rect">
            <a:avLst/>
          </a:prstGeom>
        </p:spPr>
        <p:txBody>
          <a:bodyPr wrap="square">
            <a:spAutoFit/>
          </a:bodyPr>
          <a:lstStyle/>
          <a:p>
            <a:r>
              <a:rPr lang="ja-JP" altLang="en-US" dirty="0"/>
              <a:t>∴</a:t>
            </a:r>
            <a:endParaRPr lang="en-US" altLang="ja-JP" dirty="0"/>
          </a:p>
        </p:txBody>
      </p:sp>
      <p:graphicFrame>
        <p:nvGraphicFramePr>
          <p:cNvPr id="154" name="Object 7">
            <a:extLst>
              <a:ext uri="{FF2B5EF4-FFF2-40B4-BE49-F238E27FC236}">
                <a16:creationId xmlns:a16="http://schemas.microsoft.com/office/drawing/2014/main" id="{46A422CC-7E89-4CBE-BA34-03BBF657BBEE}"/>
              </a:ext>
            </a:extLst>
          </p:cNvPr>
          <p:cNvGraphicFramePr>
            <a:graphicFrameLocks noChangeAspect="1"/>
          </p:cNvGraphicFramePr>
          <p:nvPr>
            <p:extLst>
              <p:ext uri="{D42A27DB-BD31-4B8C-83A1-F6EECF244321}">
                <p14:modId xmlns:p14="http://schemas.microsoft.com/office/powerpoint/2010/main" val="4112063770"/>
              </p:ext>
            </p:extLst>
          </p:nvPr>
        </p:nvGraphicFramePr>
        <p:xfrm>
          <a:off x="3909193" y="4028986"/>
          <a:ext cx="668338" cy="523875"/>
        </p:xfrm>
        <a:graphic>
          <a:graphicData uri="http://schemas.openxmlformats.org/presentationml/2006/ole">
            <mc:AlternateContent xmlns:mc="http://schemas.openxmlformats.org/markup-compatibility/2006">
              <mc:Choice xmlns:v="urn:schemas-microsoft-com:vml" Requires="v">
                <p:oleObj spid="_x0000_s343829" name="Equation" r:id="rId9" imgW="291960" imgH="228600" progId="Equation.DSMT4">
                  <p:embed/>
                </p:oleObj>
              </mc:Choice>
              <mc:Fallback>
                <p:oleObj name="Equation" r:id="rId9" imgW="291960" imgH="228600" progId="Equation.DSMT4">
                  <p:embed/>
                  <p:pic>
                    <p:nvPicPr>
                      <p:cNvPr id="150" name="Object 7">
                        <a:extLst>
                          <a:ext uri="{FF2B5EF4-FFF2-40B4-BE49-F238E27FC236}">
                            <a16:creationId xmlns:a16="http://schemas.microsoft.com/office/drawing/2014/main" id="{4FA16A60-696D-44E0-9E84-B02CBD438EFB}"/>
                          </a:ext>
                        </a:extLst>
                      </p:cNvPr>
                      <p:cNvPicPr>
                        <a:picLocks noChangeAspect="1" noChangeArrowheads="1"/>
                      </p:cNvPicPr>
                      <p:nvPr/>
                    </p:nvPicPr>
                    <p:blipFill>
                      <a:blip r:embed="rId10"/>
                      <a:srcRect/>
                      <a:stretch>
                        <a:fillRect/>
                      </a:stretch>
                    </p:blipFill>
                    <p:spPr bwMode="auto">
                      <a:xfrm>
                        <a:off x="3909193" y="4028986"/>
                        <a:ext cx="668338" cy="523875"/>
                      </a:xfrm>
                      <a:prstGeom prst="rect">
                        <a:avLst/>
                      </a:prstGeom>
                      <a:noFill/>
                      <a:ln>
                        <a:noFill/>
                      </a:ln>
                      <a:effectLst/>
                    </p:spPr>
                  </p:pic>
                </p:oleObj>
              </mc:Fallback>
            </mc:AlternateContent>
          </a:graphicData>
        </a:graphic>
      </p:graphicFrame>
      <p:graphicFrame>
        <p:nvGraphicFramePr>
          <p:cNvPr id="155" name="Object 7">
            <a:extLst>
              <a:ext uri="{FF2B5EF4-FFF2-40B4-BE49-F238E27FC236}">
                <a16:creationId xmlns:a16="http://schemas.microsoft.com/office/drawing/2014/main" id="{0E5C84AC-BF2C-470C-AF05-0A23E623C056}"/>
              </a:ext>
            </a:extLst>
          </p:cNvPr>
          <p:cNvGraphicFramePr>
            <a:graphicFrameLocks noChangeAspect="1"/>
          </p:cNvGraphicFramePr>
          <p:nvPr>
            <p:extLst>
              <p:ext uri="{D42A27DB-BD31-4B8C-83A1-F6EECF244321}">
                <p14:modId xmlns:p14="http://schemas.microsoft.com/office/powerpoint/2010/main" val="2505736889"/>
              </p:ext>
            </p:extLst>
          </p:nvPr>
        </p:nvGraphicFramePr>
        <p:xfrm>
          <a:off x="6439008" y="4048424"/>
          <a:ext cx="696912" cy="523875"/>
        </p:xfrm>
        <a:graphic>
          <a:graphicData uri="http://schemas.openxmlformats.org/presentationml/2006/ole">
            <mc:AlternateContent xmlns:mc="http://schemas.openxmlformats.org/markup-compatibility/2006">
              <mc:Choice xmlns:v="urn:schemas-microsoft-com:vml" Requires="v">
                <p:oleObj spid="_x0000_s343830" name="Equation" r:id="rId11" imgW="304560" imgH="228600" progId="Equation.DSMT4">
                  <p:embed/>
                </p:oleObj>
              </mc:Choice>
              <mc:Fallback>
                <p:oleObj name="Equation" r:id="rId11" imgW="304560" imgH="228600" progId="Equation.DSMT4">
                  <p:embed/>
                  <p:pic>
                    <p:nvPicPr>
                      <p:cNvPr id="154" name="Object 7">
                        <a:extLst>
                          <a:ext uri="{FF2B5EF4-FFF2-40B4-BE49-F238E27FC236}">
                            <a16:creationId xmlns:a16="http://schemas.microsoft.com/office/drawing/2014/main" id="{46A422CC-7E89-4CBE-BA34-03BBF657BBEE}"/>
                          </a:ext>
                        </a:extLst>
                      </p:cNvPr>
                      <p:cNvPicPr>
                        <a:picLocks noChangeAspect="1" noChangeArrowheads="1"/>
                      </p:cNvPicPr>
                      <p:nvPr/>
                    </p:nvPicPr>
                    <p:blipFill>
                      <a:blip r:embed="rId12"/>
                      <a:srcRect/>
                      <a:stretch>
                        <a:fillRect/>
                      </a:stretch>
                    </p:blipFill>
                    <p:spPr bwMode="auto">
                      <a:xfrm>
                        <a:off x="6439008" y="4048424"/>
                        <a:ext cx="696912" cy="523875"/>
                      </a:xfrm>
                      <a:prstGeom prst="rect">
                        <a:avLst/>
                      </a:prstGeom>
                      <a:noFill/>
                      <a:ln>
                        <a:noFill/>
                      </a:ln>
                      <a:effectLst/>
                    </p:spPr>
                  </p:pic>
                </p:oleObj>
              </mc:Fallback>
            </mc:AlternateContent>
          </a:graphicData>
        </a:graphic>
      </p:graphicFrame>
      <p:sp>
        <p:nvSpPr>
          <p:cNvPr id="157" name="Rectangle 19">
            <a:extLst>
              <a:ext uri="{FF2B5EF4-FFF2-40B4-BE49-F238E27FC236}">
                <a16:creationId xmlns:a16="http://schemas.microsoft.com/office/drawing/2014/main" id="{7F41419B-6DA5-41FB-8914-FA94AC204DE8}"/>
              </a:ext>
            </a:extLst>
          </p:cNvPr>
          <p:cNvSpPr>
            <a:spLocks noChangeArrowheads="1"/>
          </p:cNvSpPr>
          <p:nvPr/>
        </p:nvSpPr>
        <p:spPr bwMode="auto">
          <a:xfrm>
            <a:off x="4954379" y="4649935"/>
            <a:ext cx="1355941" cy="523219"/>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dirty="0">
              <a:solidFill>
                <a:srgbClr val="000000"/>
              </a:solidFill>
              <a:latin typeface="Bookman Old Style" pitchFamily="18" charset="0"/>
            </a:endParaRPr>
          </a:p>
        </p:txBody>
      </p:sp>
      <p:graphicFrame>
        <p:nvGraphicFramePr>
          <p:cNvPr id="158" name="Object 7">
            <a:extLst>
              <a:ext uri="{FF2B5EF4-FFF2-40B4-BE49-F238E27FC236}">
                <a16:creationId xmlns:a16="http://schemas.microsoft.com/office/drawing/2014/main" id="{2E4D025C-BFA3-4DAF-91B2-BC34ADA13D6E}"/>
              </a:ext>
            </a:extLst>
          </p:cNvPr>
          <p:cNvGraphicFramePr>
            <a:graphicFrameLocks noChangeAspect="1"/>
          </p:cNvGraphicFramePr>
          <p:nvPr>
            <p:extLst>
              <p:ext uri="{D42A27DB-BD31-4B8C-83A1-F6EECF244321}">
                <p14:modId xmlns:p14="http://schemas.microsoft.com/office/powerpoint/2010/main" val="2488638211"/>
              </p:ext>
            </p:extLst>
          </p:nvPr>
        </p:nvGraphicFramePr>
        <p:xfrm>
          <a:off x="4993380" y="4649934"/>
          <a:ext cx="1277938" cy="609600"/>
        </p:xfrm>
        <a:graphic>
          <a:graphicData uri="http://schemas.openxmlformats.org/presentationml/2006/ole">
            <mc:AlternateContent xmlns:mc="http://schemas.openxmlformats.org/markup-compatibility/2006">
              <mc:Choice xmlns:v="urn:schemas-microsoft-com:vml" Requires="v">
                <p:oleObj spid="_x0000_s343831" name="Equation" r:id="rId13" imgW="558720" imgH="266400" progId="Equation.DSMT4">
                  <p:embed/>
                </p:oleObj>
              </mc:Choice>
              <mc:Fallback>
                <p:oleObj name="Equation" r:id="rId13" imgW="558720" imgH="266400" progId="Equation.DSMT4">
                  <p:embed/>
                  <p:pic>
                    <p:nvPicPr>
                      <p:cNvPr id="147" name="Object 7">
                        <a:extLst>
                          <a:ext uri="{FF2B5EF4-FFF2-40B4-BE49-F238E27FC236}">
                            <a16:creationId xmlns:a16="http://schemas.microsoft.com/office/drawing/2014/main" id="{C18E0927-9045-4C0F-B960-EADB26F12196}"/>
                          </a:ext>
                        </a:extLst>
                      </p:cNvPr>
                      <p:cNvPicPr>
                        <a:picLocks noChangeAspect="1" noChangeArrowheads="1"/>
                      </p:cNvPicPr>
                      <p:nvPr/>
                    </p:nvPicPr>
                    <p:blipFill>
                      <a:blip r:embed="rId14"/>
                      <a:srcRect/>
                      <a:stretch>
                        <a:fillRect/>
                      </a:stretch>
                    </p:blipFill>
                    <p:spPr bwMode="auto">
                      <a:xfrm>
                        <a:off x="4993380" y="4649934"/>
                        <a:ext cx="1277938"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9" name="正方形/長方形 158">
            <a:extLst>
              <a:ext uri="{FF2B5EF4-FFF2-40B4-BE49-F238E27FC236}">
                <a16:creationId xmlns:a16="http://schemas.microsoft.com/office/drawing/2014/main" id="{8EE11ED9-CA1E-4DA2-B7C5-DD22CAF633DA}"/>
              </a:ext>
            </a:extLst>
          </p:cNvPr>
          <p:cNvSpPr/>
          <p:nvPr/>
        </p:nvSpPr>
        <p:spPr>
          <a:xfrm>
            <a:off x="3821612" y="4649934"/>
            <a:ext cx="1867077" cy="523220"/>
          </a:xfrm>
          <a:prstGeom prst="rect">
            <a:avLst/>
          </a:prstGeom>
        </p:spPr>
        <p:txBody>
          <a:bodyPr wrap="square">
            <a:spAutoFit/>
          </a:bodyPr>
          <a:lstStyle/>
          <a:p>
            <a:r>
              <a:rPr lang="ja-JP" altLang="en-US" dirty="0"/>
              <a:t>∴</a:t>
            </a:r>
            <a:r>
              <a:rPr lang="en-US" altLang="ja-JP" i="1" dirty="0">
                <a:latin typeface="Bookman Old Style" panose="02050604050505020204" pitchFamily="18" charset="0"/>
              </a:rPr>
              <a:t>e </a:t>
            </a:r>
            <a:r>
              <a:rPr lang="en-US" altLang="ja-JP" dirty="0">
                <a:latin typeface="Symbol" panose="05050102010706020507" pitchFamily="18" charset="2"/>
              </a:rPr>
              <a:t>=</a:t>
            </a:r>
            <a:endParaRPr lang="en-US" altLang="ja-JP" dirty="0"/>
          </a:p>
        </p:txBody>
      </p:sp>
      <p:sp>
        <p:nvSpPr>
          <p:cNvPr id="160" name="Rectangle 19">
            <a:extLst>
              <a:ext uri="{FF2B5EF4-FFF2-40B4-BE49-F238E27FC236}">
                <a16:creationId xmlns:a16="http://schemas.microsoft.com/office/drawing/2014/main" id="{05BB1BE8-20EA-4730-BCDD-9F92132529F3}"/>
              </a:ext>
            </a:extLst>
          </p:cNvPr>
          <p:cNvSpPr>
            <a:spLocks noChangeArrowheads="1"/>
          </p:cNvSpPr>
          <p:nvPr/>
        </p:nvSpPr>
        <p:spPr bwMode="auto">
          <a:xfrm>
            <a:off x="3485719" y="3068094"/>
            <a:ext cx="5556681" cy="91637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a:solidFill>
                <a:srgbClr val="000000"/>
              </a:solidFill>
              <a:latin typeface="Bookman Old Style" pitchFamily="18" charset="0"/>
            </a:endParaRPr>
          </a:p>
        </p:txBody>
      </p:sp>
      <p:graphicFrame>
        <p:nvGraphicFramePr>
          <p:cNvPr id="161" name="Object 7">
            <a:extLst>
              <a:ext uri="{FF2B5EF4-FFF2-40B4-BE49-F238E27FC236}">
                <a16:creationId xmlns:a16="http://schemas.microsoft.com/office/drawing/2014/main" id="{44E1F36C-4100-476C-8DE3-D7CFB8D012FC}"/>
              </a:ext>
            </a:extLst>
          </p:cNvPr>
          <p:cNvGraphicFramePr>
            <a:graphicFrameLocks noChangeAspect="1"/>
          </p:cNvGraphicFramePr>
          <p:nvPr>
            <p:extLst>
              <p:ext uri="{D42A27DB-BD31-4B8C-83A1-F6EECF244321}">
                <p14:modId xmlns:p14="http://schemas.microsoft.com/office/powerpoint/2010/main" val="1717353327"/>
              </p:ext>
            </p:extLst>
          </p:nvPr>
        </p:nvGraphicFramePr>
        <p:xfrm>
          <a:off x="4618660" y="3995854"/>
          <a:ext cx="1074738" cy="611187"/>
        </p:xfrm>
        <a:graphic>
          <a:graphicData uri="http://schemas.openxmlformats.org/presentationml/2006/ole">
            <mc:AlternateContent xmlns:mc="http://schemas.openxmlformats.org/markup-compatibility/2006">
              <mc:Choice xmlns:v="urn:schemas-microsoft-com:vml" Requires="v">
                <p:oleObj spid="_x0000_s343832" name="Equation" r:id="rId15" imgW="469800" imgH="266400" progId="Equation.DSMT4">
                  <p:embed/>
                </p:oleObj>
              </mc:Choice>
              <mc:Fallback>
                <p:oleObj name="Equation" r:id="rId15" imgW="469800" imgH="266400" progId="Equation.DSMT4">
                  <p:embed/>
                  <p:pic>
                    <p:nvPicPr>
                      <p:cNvPr id="154" name="Object 7">
                        <a:extLst>
                          <a:ext uri="{FF2B5EF4-FFF2-40B4-BE49-F238E27FC236}">
                            <a16:creationId xmlns:a16="http://schemas.microsoft.com/office/drawing/2014/main" id="{46A422CC-7E89-4CBE-BA34-03BBF657BBEE}"/>
                          </a:ext>
                        </a:extLst>
                      </p:cNvPr>
                      <p:cNvPicPr>
                        <a:picLocks noChangeAspect="1" noChangeArrowheads="1"/>
                      </p:cNvPicPr>
                      <p:nvPr/>
                    </p:nvPicPr>
                    <p:blipFill>
                      <a:blip r:embed="rId16"/>
                      <a:srcRect/>
                      <a:stretch>
                        <a:fillRect/>
                      </a:stretch>
                    </p:blipFill>
                    <p:spPr bwMode="auto">
                      <a:xfrm>
                        <a:off x="4618660" y="3995854"/>
                        <a:ext cx="1074738" cy="611187"/>
                      </a:xfrm>
                      <a:prstGeom prst="rect">
                        <a:avLst/>
                      </a:prstGeom>
                      <a:noFill/>
                      <a:ln>
                        <a:noFill/>
                      </a:ln>
                      <a:effectLst/>
                    </p:spPr>
                  </p:pic>
                </p:oleObj>
              </mc:Fallback>
            </mc:AlternateContent>
          </a:graphicData>
        </a:graphic>
      </p:graphicFrame>
      <p:graphicFrame>
        <p:nvGraphicFramePr>
          <p:cNvPr id="162" name="Object 7">
            <a:extLst>
              <a:ext uri="{FF2B5EF4-FFF2-40B4-BE49-F238E27FC236}">
                <a16:creationId xmlns:a16="http://schemas.microsoft.com/office/drawing/2014/main" id="{7ADD0808-806D-45C0-89C0-A4AA7E148D75}"/>
              </a:ext>
            </a:extLst>
          </p:cNvPr>
          <p:cNvGraphicFramePr>
            <a:graphicFrameLocks noChangeAspect="1"/>
          </p:cNvGraphicFramePr>
          <p:nvPr>
            <p:extLst>
              <p:ext uri="{D42A27DB-BD31-4B8C-83A1-F6EECF244321}">
                <p14:modId xmlns:p14="http://schemas.microsoft.com/office/powerpoint/2010/main" val="3632790151"/>
              </p:ext>
            </p:extLst>
          </p:nvPr>
        </p:nvGraphicFramePr>
        <p:xfrm>
          <a:off x="7483475" y="4027362"/>
          <a:ext cx="1104900" cy="611188"/>
        </p:xfrm>
        <a:graphic>
          <a:graphicData uri="http://schemas.openxmlformats.org/presentationml/2006/ole">
            <mc:AlternateContent xmlns:mc="http://schemas.openxmlformats.org/markup-compatibility/2006">
              <mc:Choice xmlns:v="urn:schemas-microsoft-com:vml" Requires="v">
                <p:oleObj spid="_x0000_s343833" name="Equation" r:id="rId17" imgW="482400" imgH="266400" progId="Equation.DSMT4">
                  <p:embed/>
                </p:oleObj>
              </mc:Choice>
              <mc:Fallback>
                <p:oleObj name="Equation" r:id="rId17" imgW="482400" imgH="266400" progId="Equation.DSMT4">
                  <p:embed/>
                  <p:pic>
                    <p:nvPicPr>
                      <p:cNvPr id="155" name="Object 7">
                        <a:extLst>
                          <a:ext uri="{FF2B5EF4-FFF2-40B4-BE49-F238E27FC236}">
                            <a16:creationId xmlns:a16="http://schemas.microsoft.com/office/drawing/2014/main" id="{0E5C84AC-BF2C-470C-AF05-0A23E623C056}"/>
                          </a:ext>
                        </a:extLst>
                      </p:cNvPr>
                      <p:cNvPicPr>
                        <a:picLocks noChangeAspect="1" noChangeArrowheads="1"/>
                      </p:cNvPicPr>
                      <p:nvPr/>
                    </p:nvPicPr>
                    <p:blipFill>
                      <a:blip r:embed="rId18"/>
                      <a:srcRect/>
                      <a:stretch>
                        <a:fillRect/>
                      </a:stretch>
                    </p:blipFill>
                    <p:spPr bwMode="auto">
                      <a:xfrm>
                        <a:off x="7483475" y="4027362"/>
                        <a:ext cx="1104900" cy="611188"/>
                      </a:xfrm>
                      <a:prstGeom prst="rect">
                        <a:avLst/>
                      </a:prstGeom>
                      <a:noFill/>
                      <a:ln>
                        <a:noFill/>
                      </a:ln>
                      <a:effectLst/>
                    </p:spPr>
                  </p:pic>
                </p:oleObj>
              </mc:Fallback>
            </mc:AlternateContent>
          </a:graphicData>
        </a:graphic>
      </p:graphicFrame>
      <p:sp>
        <p:nvSpPr>
          <p:cNvPr id="164" name="Rectangle 19">
            <a:extLst>
              <a:ext uri="{FF2B5EF4-FFF2-40B4-BE49-F238E27FC236}">
                <a16:creationId xmlns:a16="http://schemas.microsoft.com/office/drawing/2014/main" id="{0F1F4E9B-8CEB-4BA9-BCE1-AA08A4BA4574}"/>
              </a:ext>
            </a:extLst>
          </p:cNvPr>
          <p:cNvSpPr>
            <a:spLocks noChangeArrowheads="1"/>
          </p:cNvSpPr>
          <p:nvPr/>
        </p:nvSpPr>
        <p:spPr bwMode="auto">
          <a:xfrm>
            <a:off x="4563223" y="4027362"/>
            <a:ext cx="1385130" cy="544937"/>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a:solidFill>
                <a:srgbClr val="000000"/>
              </a:solidFill>
              <a:latin typeface="Bookman Old Style" pitchFamily="18" charset="0"/>
            </a:endParaRPr>
          </a:p>
        </p:txBody>
      </p:sp>
      <p:sp>
        <p:nvSpPr>
          <p:cNvPr id="165" name="Rectangle 19">
            <a:extLst>
              <a:ext uri="{FF2B5EF4-FFF2-40B4-BE49-F238E27FC236}">
                <a16:creationId xmlns:a16="http://schemas.microsoft.com/office/drawing/2014/main" id="{48F38271-E5F7-4497-A068-322D901374BF}"/>
              </a:ext>
            </a:extLst>
          </p:cNvPr>
          <p:cNvSpPr>
            <a:spLocks noChangeArrowheads="1"/>
          </p:cNvSpPr>
          <p:nvPr/>
        </p:nvSpPr>
        <p:spPr bwMode="auto">
          <a:xfrm>
            <a:off x="7369577" y="4027362"/>
            <a:ext cx="1385130" cy="544937"/>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a:solidFill>
                <a:srgbClr val="000000"/>
              </a:solidFill>
              <a:latin typeface="Bookman Old Style" pitchFamily="18" charset="0"/>
            </a:endParaRPr>
          </a:p>
        </p:txBody>
      </p:sp>
      <p:sp>
        <p:nvSpPr>
          <p:cNvPr id="166" name="正方形/長方形 165">
            <a:extLst>
              <a:ext uri="{FF2B5EF4-FFF2-40B4-BE49-F238E27FC236}">
                <a16:creationId xmlns:a16="http://schemas.microsoft.com/office/drawing/2014/main" id="{4AEF27EA-321A-4BAB-B302-85EFF4B6864C}"/>
              </a:ext>
            </a:extLst>
          </p:cNvPr>
          <p:cNvSpPr/>
          <p:nvPr/>
        </p:nvSpPr>
        <p:spPr>
          <a:xfrm>
            <a:off x="0" y="5192864"/>
            <a:ext cx="9042400" cy="523220"/>
          </a:xfrm>
          <a:prstGeom prst="rect">
            <a:avLst/>
          </a:prstGeom>
        </p:spPr>
        <p:txBody>
          <a:bodyPr wrap="square">
            <a:spAutoFit/>
          </a:bodyPr>
          <a:lstStyle/>
          <a:p>
            <a:r>
              <a:rPr lang="en-US" altLang="ja-JP" dirty="0"/>
              <a:t>1</a:t>
            </a:r>
            <a:r>
              <a:rPr lang="ja-JP" altLang="ja-JP" dirty="0"/>
              <a:t>回</a:t>
            </a:r>
            <a:r>
              <a:rPr lang="ja-JP" altLang="en-US" dirty="0"/>
              <a:t>目の最高点から</a:t>
            </a:r>
            <a:r>
              <a:rPr lang="en-US" altLang="ja-JP" dirty="0"/>
              <a:t>2</a:t>
            </a:r>
            <a:r>
              <a:rPr lang="ja-JP" altLang="en-US" dirty="0"/>
              <a:t>回目衝突までの時間を</a:t>
            </a:r>
            <a:r>
              <a:rPr lang="en-US" altLang="ja-JP" i="1" dirty="0">
                <a:latin typeface="Bookman Old Style" panose="02050604050505020204" pitchFamily="18" charset="0"/>
              </a:rPr>
              <a:t>t</a:t>
            </a:r>
            <a:r>
              <a:rPr lang="ja-JP" altLang="en-US" dirty="0"/>
              <a:t>とする。</a:t>
            </a:r>
            <a:endParaRPr lang="en-US" altLang="ja-JP" dirty="0"/>
          </a:p>
        </p:txBody>
      </p:sp>
      <p:sp>
        <p:nvSpPr>
          <p:cNvPr id="167" name="正方形/長方形 166">
            <a:extLst>
              <a:ext uri="{FF2B5EF4-FFF2-40B4-BE49-F238E27FC236}">
                <a16:creationId xmlns:a16="http://schemas.microsoft.com/office/drawing/2014/main" id="{D79DA1B4-5EE4-48F2-94C7-BB1A1BEE7EDD}"/>
              </a:ext>
            </a:extLst>
          </p:cNvPr>
          <p:cNvSpPr/>
          <p:nvPr/>
        </p:nvSpPr>
        <p:spPr>
          <a:xfrm>
            <a:off x="14179" y="5660754"/>
            <a:ext cx="4714840" cy="523220"/>
          </a:xfrm>
          <a:prstGeom prst="rect">
            <a:avLst/>
          </a:prstGeom>
        </p:spPr>
        <p:txBody>
          <a:bodyPr wrap="square">
            <a:spAutoFit/>
          </a:bodyPr>
          <a:lstStyle/>
          <a:p>
            <a:r>
              <a:rPr lang="ja-JP" altLang="en-US" dirty="0"/>
              <a:t>これは自由落下なので</a:t>
            </a:r>
            <a:r>
              <a:rPr lang="en-US" altLang="ja-JP" i="1" dirty="0">
                <a:latin typeface="Bookman Old Style" panose="02050604050505020204" pitchFamily="18" charset="0"/>
              </a:rPr>
              <a:t>h</a:t>
            </a:r>
            <a:r>
              <a:rPr lang="en-US" altLang="ja-JP" baseline="-25000" dirty="0"/>
              <a:t>1</a:t>
            </a:r>
            <a:r>
              <a:rPr lang="en-US" altLang="ja-JP" dirty="0">
                <a:latin typeface="Symbol" panose="05050102010706020507" pitchFamily="18" charset="2"/>
              </a:rPr>
              <a:t>=</a:t>
            </a:r>
            <a:endParaRPr lang="en-US" altLang="ja-JP" dirty="0"/>
          </a:p>
        </p:txBody>
      </p:sp>
      <p:sp>
        <p:nvSpPr>
          <p:cNvPr id="168" name="Rectangle 19">
            <a:extLst>
              <a:ext uri="{FF2B5EF4-FFF2-40B4-BE49-F238E27FC236}">
                <a16:creationId xmlns:a16="http://schemas.microsoft.com/office/drawing/2014/main" id="{4C26B412-CF35-494A-8D08-1D235A14546B}"/>
              </a:ext>
            </a:extLst>
          </p:cNvPr>
          <p:cNvSpPr>
            <a:spLocks noChangeArrowheads="1"/>
          </p:cNvSpPr>
          <p:nvPr/>
        </p:nvSpPr>
        <p:spPr bwMode="auto">
          <a:xfrm>
            <a:off x="4091290" y="5642828"/>
            <a:ext cx="1355941" cy="523219"/>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dirty="0">
              <a:solidFill>
                <a:srgbClr val="000000"/>
              </a:solidFill>
              <a:latin typeface="Bookman Old Style" pitchFamily="18" charset="0"/>
            </a:endParaRPr>
          </a:p>
        </p:txBody>
      </p:sp>
      <p:graphicFrame>
        <p:nvGraphicFramePr>
          <p:cNvPr id="169" name="Object 7">
            <a:extLst>
              <a:ext uri="{FF2B5EF4-FFF2-40B4-BE49-F238E27FC236}">
                <a16:creationId xmlns:a16="http://schemas.microsoft.com/office/drawing/2014/main" id="{BEDC887C-1130-4680-ADCC-DAA1F43EF95E}"/>
              </a:ext>
            </a:extLst>
          </p:cNvPr>
          <p:cNvGraphicFramePr>
            <a:graphicFrameLocks noChangeAspect="1"/>
          </p:cNvGraphicFramePr>
          <p:nvPr>
            <p:extLst>
              <p:ext uri="{D42A27DB-BD31-4B8C-83A1-F6EECF244321}">
                <p14:modId xmlns:p14="http://schemas.microsoft.com/office/powerpoint/2010/main" val="1922245556"/>
              </p:ext>
            </p:extLst>
          </p:nvPr>
        </p:nvGraphicFramePr>
        <p:xfrm>
          <a:off x="4145419" y="5653225"/>
          <a:ext cx="1016000" cy="522287"/>
        </p:xfrm>
        <a:graphic>
          <a:graphicData uri="http://schemas.openxmlformats.org/presentationml/2006/ole">
            <mc:AlternateContent xmlns:mc="http://schemas.openxmlformats.org/markup-compatibility/2006">
              <mc:Choice xmlns:v="urn:schemas-microsoft-com:vml" Requires="v">
                <p:oleObj spid="_x0000_s343834" name="Equation" r:id="rId19" imgW="444240" imgH="228600" progId="Equation.DSMT4">
                  <p:embed/>
                </p:oleObj>
              </mc:Choice>
              <mc:Fallback>
                <p:oleObj name="Equation" r:id="rId19" imgW="444240" imgH="228600" progId="Equation.DSMT4">
                  <p:embed/>
                  <p:pic>
                    <p:nvPicPr>
                      <p:cNvPr id="158" name="Object 7">
                        <a:extLst>
                          <a:ext uri="{FF2B5EF4-FFF2-40B4-BE49-F238E27FC236}">
                            <a16:creationId xmlns:a16="http://schemas.microsoft.com/office/drawing/2014/main" id="{2E4D025C-BFA3-4DAF-91B2-BC34ADA13D6E}"/>
                          </a:ext>
                        </a:extLst>
                      </p:cNvPr>
                      <p:cNvPicPr>
                        <a:picLocks noChangeAspect="1" noChangeArrowheads="1"/>
                      </p:cNvPicPr>
                      <p:nvPr/>
                    </p:nvPicPr>
                    <p:blipFill>
                      <a:blip r:embed="rId20"/>
                      <a:srcRect/>
                      <a:stretch>
                        <a:fillRect/>
                      </a:stretch>
                    </p:blipFill>
                    <p:spPr bwMode="auto">
                      <a:xfrm>
                        <a:off x="4145419" y="5653225"/>
                        <a:ext cx="1016000"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0" name="正方形/長方形 169">
            <a:extLst>
              <a:ext uri="{FF2B5EF4-FFF2-40B4-BE49-F238E27FC236}">
                <a16:creationId xmlns:a16="http://schemas.microsoft.com/office/drawing/2014/main" id="{E1F7E55E-F7EA-4193-AE5A-B3E238968655}"/>
              </a:ext>
            </a:extLst>
          </p:cNvPr>
          <p:cNvSpPr/>
          <p:nvPr/>
        </p:nvSpPr>
        <p:spPr>
          <a:xfrm>
            <a:off x="5808342" y="5618489"/>
            <a:ext cx="1165114" cy="523220"/>
          </a:xfrm>
          <a:prstGeom prst="rect">
            <a:avLst/>
          </a:prstGeom>
        </p:spPr>
        <p:txBody>
          <a:bodyPr wrap="square">
            <a:spAutoFit/>
          </a:bodyPr>
          <a:lstStyle/>
          <a:p>
            <a:r>
              <a:rPr lang="ja-JP" altLang="en-US" dirty="0"/>
              <a:t>∴</a:t>
            </a:r>
            <a:r>
              <a:rPr lang="en-US" altLang="ja-JP" i="1" dirty="0">
                <a:latin typeface="Bookman Old Style" panose="02050604050505020204" pitchFamily="18" charset="0"/>
              </a:rPr>
              <a:t>t </a:t>
            </a:r>
            <a:r>
              <a:rPr lang="en-US" altLang="ja-JP" dirty="0">
                <a:latin typeface="Symbol" panose="05050102010706020507" pitchFamily="18" charset="2"/>
              </a:rPr>
              <a:t>=</a:t>
            </a:r>
            <a:endParaRPr lang="en-US" altLang="ja-JP" dirty="0"/>
          </a:p>
        </p:txBody>
      </p:sp>
      <p:sp>
        <p:nvSpPr>
          <p:cNvPr id="171" name="Rectangle 19">
            <a:extLst>
              <a:ext uri="{FF2B5EF4-FFF2-40B4-BE49-F238E27FC236}">
                <a16:creationId xmlns:a16="http://schemas.microsoft.com/office/drawing/2014/main" id="{718091FD-DAAD-4C32-A771-FB388449C80B}"/>
              </a:ext>
            </a:extLst>
          </p:cNvPr>
          <p:cNvSpPr>
            <a:spLocks noChangeArrowheads="1"/>
          </p:cNvSpPr>
          <p:nvPr/>
        </p:nvSpPr>
        <p:spPr bwMode="auto">
          <a:xfrm>
            <a:off x="6781231" y="5618489"/>
            <a:ext cx="1807144" cy="523219"/>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dirty="0">
              <a:solidFill>
                <a:srgbClr val="000000"/>
              </a:solidFill>
              <a:latin typeface="Bookman Old Style" pitchFamily="18" charset="0"/>
            </a:endParaRPr>
          </a:p>
        </p:txBody>
      </p:sp>
      <p:graphicFrame>
        <p:nvGraphicFramePr>
          <p:cNvPr id="172" name="Object 7">
            <a:extLst>
              <a:ext uri="{FF2B5EF4-FFF2-40B4-BE49-F238E27FC236}">
                <a16:creationId xmlns:a16="http://schemas.microsoft.com/office/drawing/2014/main" id="{4764D6BB-CD8E-4B91-92DE-A618CD53A9E9}"/>
              </a:ext>
            </a:extLst>
          </p:cNvPr>
          <p:cNvGraphicFramePr>
            <a:graphicFrameLocks noChangeAspect="1"/>
          </p:cNvGraphicFramePr>
          <p:nvPr>
            <p:extLst>
              <p:ext uri="{D42A27DB-BD31-4B8C-83A1-F6EECF244321}">
                <p14:modId xmlns:p14="http://schemas.microsoft.com/office/powerpoint/2010/main" val="3779870867"/>
              </p:ext>
            </p:extLst>
          </p:nvPr>
        </p:nvGraphicFramePr>
        <p:xfrm>
          <a:off x="6973456" y="5575298"/>
          <a:ext cx="1335088" cy="609600"/>
        </p:xfrm>
        <a:graphic>
          <a:graphicData uri="http://schemas.openxmlformats.org/presentationml/2006/ole">
            <mc:AlternateContent xmlns:mc="http://schemas.openxmlformats.org/markup-compatibility/2006">
              <mc:Choice xmlns:v="urn:schemas-microsoft-com:vml" Requires="v">
                <p:oleObj spid="_x0000_s343835" name="Equation" r:id="rId21" imgW="583920" imgH="266400" progId="Equation.DSMT4">
                  <p:embed/>
                </p:oleObj>
              </mc:Choice>
              <mc:Fallback>
                <p:oleObj name="Equation" r:id="rId21" imgW="583920" imgH="266400" progId="Equation.DSMT4">
                  <p:embed/>
                  <p:pic>
                    <p:nvPicPr>
                      <p:cNvPr id="169" name="Object 7">
                        <a:extLst>
                          <a:ext uri="{FF2B5EF4-FFF2-40B4-BE49-F238E27FC236}">
                            <a16:creationId xmlns:a16="http://schemas.microsoft.com/office/drawing/2014/main" id="{BEDC887C-1130-4680-ADCC-DAA1F43EF95E}"/>
                          </a:ext>
                        </a:extLst>
                      </p:cNvPr>
                      <p:cNvPicPr>
                        <a:picLocks noChangeAspect="1" noChangeArrowheads="1"/>
                      </p:cNvPicPr>
                      <p:nvPr/>
                    </p:nvPicPr>
                    <p:blipFill>
                      <a:blip r:embed="rId22"/>
                      <a:srcRect/>
                      <a:stretch>
                        <a:fillRect/>
                      </a:stretch>
                    </p:blipFill>
                    <p:spPr bwMode="auto">
                      <a:xfrm>
                        <a:off x="6973456" y="5575298"/>
                        <a:ext cx="1335088"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3" name="正方形/長方形 172">
            <a:extLst>
              <a:ext uri="{FF2B5EF4-FFF2-40B4-BE49-F238E27FC236}">
                <a16:creationId xmlns:a16="http://schemas.microsoft.com/office/drawing/2014/main" id="{A3145472-3894-4F05-9462-C4484853368C}"/>
              </a:ext>
            </a:extLst>
          </p:cNvPr>
          <p:cNvSpPr/>
          <p:nvPr/>
        </p:nvSpPr>
        <p:spPr>
          <a:xfrm>
            <a:off x="46594" y="6270398"/>
            <a:ext cx="3501580" cy="523220"/>
          </a:xfrm>
          <a:prstGeom prst="rect">
            <a:avLst/>
          </a:prstGeom>
        </p:spPr>
        <p:txBody>
          <a:bodyPr wrap="square">
            <a:spAutoFit/>
          </a:bodyPr>
          <a:lstStyle/>
          <a:p>
            <a:r>
              <a:rPr lang="ja-JP" altLang="en-US" dirty="0">
                <a:latin typeface="Bookman Old Style" panose="02050604050505020204" pitchFamily="18" charset="0"/>
              </a:rPr>
              <a:t>よって滞空時間は </a:t>
            </a:r>
            <a:r>
              <a:rPr lang="en-US" altLang="ja-JP" dirty="0">
                <a:cs typeface="Times New Roman" panose="02020603050405020304" pitchFamily="18" charset="0"/>
              </a:rPr>
              <a:t>2</a:t>
            </a:r>
            <a:r>
              <a:rPr lang="en-US" altLang="ja-JP" i="1" dirty="0">
                <a:latin typeface="Bookman Old Style" panose="02050604050505020204" pitchFamily="18" charset="0"/>
              </a:rPr>
              <a:t>t</a:t>
            </a:r>
            <a:r>
              <a:rPr lang="en-US" altLang="ja-JP" dirty="0">
                <a:latin typeface="Symbol" panose="05050102010706020507" pitchFamily="18" charset="2"/>
              </a:rPr>
              <a:t>=</a:t>
            </a:r>
            <a:endParaRPr lang="en-US" altLang="ja-JP" dirty="0"/>
          </a:p>
        </p:txBody>
      </p:sp>
      <p:sp>
        <p:nvSpPr>
          <p:cNvPr id="174" name="Rectangle 19">
            <a:extLst>
              <a:ext uri="{FF2B5EF4-FFF2-40B4-BE49-F238E27FC236}">
                <a16:creationId xmlns:a16="http://schemas.microsoft.com/office/drawing/2014/main" id="{825DE194-7DFC-4259-9CAD-2DD619489CD3}"/>
              </a:ext>
            </a:extLst>
          </p:cNvPr>
          <p:cNvSpPr>
            <a:spLocks noChangeArrowheads="1"/>
          </p:cNvSpPr>
          <p:nvPr/>
        </p:nvSpPr>
        <p:spPr bwMode="auto">
          <a:xfrm>
            <a:off x="3623981" y="6287731"/>
            <a:ext cx="1807144" cy="523219"/>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dirty="0">
              <a:solidFill>
                <a:srgbClr val="000000"/>
              </a:solidFill>
              <a:latin typeface="Bookman Old Style" pitchFamily="18" charset="0"/>
            </a:endParaRPr>
          </a:p>
        </p:txBody>
      </p:sp>
      <p:graphicFrame>
        <p:nvGraphicFramePr>
          <p:cNvPr id="175" name="Object 7">
            <a:extLst>
              <a:ext uri="{FF2B5EF4-FFF2-40B4-BE49-F238E27FC236}">
                <a16:creationId xmlns:a16="http://schemas.microsoft.com/office/drawing/2014/main" id="{D6AE094B-5B9D-47E7-B7C2-49D6A0E892C0}"/>
              </a:ext>
            </a:extLst>
          </p:cNvPr>
          <p:cNvGraphicFramePr>
            <a:graphicFrameLocks noChangeAspect="1"/>
          </p:cNvGraphicFramePr>
          <p:nvPr>
            <p:extLst>
              <p:ext uri="{D42A27DB-BD31-4B8C-83A1-F6EECF244321}">
                <p14:modId xmlns:p14="http://schemas.microsoft.com/office/powerpoint/2010/main" val="242685827"/>
              </p:ext>
            </p:extLst>
          </p:nvPr>
        </p:nvGraphicFramePr>
        <p:xfrm>
          <a:off x="3736975" y="6245225"/>
          <a:ext cx="1509713" cy="609600"/>
        </p:xfrm>
        <a:graphic>
          <a:graphicData uri="http://schemas.openxmlformats.org/presentationml/2006/ole">
            <mc:AlternateContent xmlns:mc="http://schemas.openxmlformats.org/markup-compatibility/2006">
              <mc:Choice xmlns:v="urn:schemas-microsoft-com:vml" Requires="v">
                <p:oleObj spid="_x0000_s343836" name="Equation" r:id="rId23" imgW="660240" imgH="266400" progId="Equation.DSMT4">
                  <p:embed/>
                </p:oleObj>
              </mc:Choice>
              <mc:Fallback>
                <p:oleObj name="Equation" r:id="rId23" imgW="660240" imgH="266400" progId="Equation.DSMT4">
                  <p:embed/>
                  <p:pic>
                    <p:nvPicPr>
                      <p:cNvPr id="172" name="Object 7">
                        <a:extLst>
                          <a:ext uri="{FF2B5EF4-FFF2-40B4-BE49-F238E27FC236}">
                            <a16:creationId xmlns:a16="http://schemas.microsoft.com/office/drawing/2014/main" id="{4764D6BB-CD8E-4B91-92DE-A618CD53A9E9}"/>
                          </a:ext>
                        </a:extLst>
                      </p:cNvPr>
                      <p:cNvPicPr>
                        <a:picLocks noChangeAspect="1" noChangeArrowheads="1"/>
                      </p:cNvPicPr>
                      <p:nvPr/>
                    </p:nvPicPr>
                    <p:blipFill>
                      <a:blip r:embed="rId24"/>
                      <a:srcRect/>
                      <a:stretch>
                        <a:fillRect/>
                      </a:stretch>
                    </p:blipFill>
                    <p:spPr bwMode="auto">
                      <a:xfrm>
                        <a:off x="3736975" y="6245225"/>
                        <a:ext cx="150971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6" name="Rectangle 8">
            <a:extLst>
              <a:ext uri="{FF2B5EF4-FFF2-40B4-BE49-F238E27FC236}">
                <a16:creationId xmlns:a16="http://schemas.microsoft.com/office/drawing/2014/main" id="{B654720F-22E7-4B59-A1E7-1D61F3806286}"/>
              </a:ext>
            </a:extLst>
          </p:cNvPr>
          <p:cNvSpPr>
            <a:spLocks noChangeArrowheads="1"/>
          </p:cNvSpPr>
          <p:nvPr/>
        </p:nvSpPr>
        <p:spPr bwMode="auto">
          <a:xfrm>
            <a:off x="5520020" y="6270398"/>
            <a:ext cx="6013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答</a:t>
            </a:r>
            <a:endParaRPr lang="en-US" altLang="ja-JP" dirty="0"/>
          </a:p>
        </p:txBody>
      </p:sp>
      <p:sp>
        <p:nvSpPr>
          <p:cNvPr id="177" name="Rectangle 8">
            <a:extLst>
              <a:ext uri="{FF2B5EF4-FFF2-40B4-BE49-F238E27FC236}">
                <a16:creationId xmlns:a16="http://schemas.microsoft.com/office/drawing/2014/main" id="{AF4AA0AF-8B15-4F4B-A74B-1ED8F1A6C589}"/>
              </a:ext>
            </a:extLst>
          </p:cNvPr>
          <p:cNvSpPr>
            <a:spLocks noChangeArrowheads="1"/>
          </p:cNvSpPr>
          <p:nvPr/>
        </p:nvSpPr>
        <p:spPr bwMode="auto">
          <a:xfrm>
            <a:off x="6520803" y="4669644"/>
            <a:ext cx="6013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0"/>
              </a:spcBef>
            </a:pPr>
            <a:r>
              <a:rPr lang="ja-JP" altLang="en-US" dirty="0"/>
              <a:t>答</a:t>
            </a:r>
            <a:endParaRPr lang="en-US" altLang="ja-JP" dirty="0"/>
          </a:p>
        </p:txBody>
      </p:sp>
      <p:sp>
        <p:nvSpPr>
          <p:cNvPr id="178" name="正方形/長方形 177">
            <a:extLst>
              <a:ext uri="{FF2B5EF4-FFF2-40B4-BE49-F238E27FC236}">
                <a16:creationId xmlns:a16="http://schemas.microsoft.com/office/drawing/2014/main" id="{7A8956D0-3A4B-4C45-AB72-12BF9FD2D118}"/>
              </a:ext>
            </a:extLst>
          </p:cNvPr>
          <p:cNvSpPr/>
          <p:nvPr/>
        </p:nvSpPr>
        <p:spPr>
          <a:xfrm>
            <a:off x="1" y="2062484"/>
            <a:ext cx="772998" cy="523220"/>
          </a:xfrm>
          <a:prstGeom prst="rect">
            <a:avLst/>
          </a:prstGeom>
        </p:spPr>
        <p:txBody>
          <a:bodyPr wrap="square">
            <a:spAutoFit/>
          </a:bodyPr>
          <a:lstStyle/>
          <a:p>
            <a:r>
              <a:rPr lang="ja-JP" altLang="en-US" dirty="0">
                <a:solidFill>
                  <a:srgbClr val="0033CC"/>
                </a:solidFill>
              </a:rPr>
              <a:t>解</a:t>
            </a:r>
            <a:endParaRPr lang="en-US" altLang="ja-JP" dirty="0">
              <a:solidFill>
                <a:srgbClr val="0033CC"/>
              </a:solidFill>
            </a:endParaRPr>
          </a:p>
        </p:txBody>
      </p:sp>
    </p:spTree>
    <p:extLst>
      <p:ext uri="{BB962C8B-B14F-4D97-AF65-F5344CB8AC3E}">
        <p14:creationId xmlns:p14="http://schemas.microsoft.com/office/powerpoint/2010/main" val="333739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4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5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7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6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6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6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7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7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7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7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7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75"/>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9" grpId="0"/>
      <p:bldP spid="145" grpId="0"/>
      <p:bldP spid="146" grpId="0"/>
      <p:bldP spid="148" grpId="0" animBg="1"/>
      <p:bldP spid="151" grpId="0"/>
      <p:bldP spid="153" grpId="0"/>
      <p:bldP spid="157" grpId="0" animBg="1"/>
      <p:bldP spid="159" grpId="0"/>
      <p:bldP spid="160" grpId="0" animBg="1"/>
      <p:bldP spid="164" grpId="0" animBg="1"/>
      <p:bldP spid="165" grpId="0" animBg="1"/>
      <p:bldP spid="166" grpId="0"/>
      <p:bldP spid="167" grpId="0"/>
      <p:bldP spid="168" grpId="0" animBg="1"/>
      <p:bldP spid="170" grpId="0"/>
      <p:bldP spid="171" grpId="0" animBg="1"/>
      <p:bldP spid="173" grpId="0"/>
      <p:bldP spid="174" grpId="0" animBg="1"/>
      <p:bldP spid="176" grpId="0"/>
      <p:bldP spid="177" grpId="0"/>
      <p:bldP spid="17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0F8F88CA-F31F-4769-89A4-0ACACC271F9B}"/>
              </a:ext>
            </a:extLst>
          </p:cNvPr>
          <p:cNvSpPr/>
          <p:nvPr/>
        </p:nvSpPr>
        <p:spPr>
          <a:xfrm rot="21600000">
            <a:off x="0" y="30168"/>
            <a:ext cx="9144001" cy="1819898"/>
          </a:xfrm>
          <a:prstGeom prst="rect">
            <a:avLst/>
          </a:prstGeom>
        </p:spPr>
        <p:txBody>
          <a:bodyPr wrap="square">
            <a:noAutofit/>
          </a:bodyPr>
          <a:lstStyle/>
          <a:p>
            <a:pPr algn="just">
              <a:spcBef>
                <a:spcPts val="0"/>
              </a:spcBef>
              <a:spcAft>
                <a:spcPts val="0"/>
              </a:spcAft>
            </a:pPr>
            <a:r>
              <a:rPr lang="ja-JP" altLang="en-US" kern="100" dirty="0">
                <a:solidFill>
                  <a:srgbClr val="0000FF"/>
                </a:solidFill>
                <a:latin typeface="+mn-ea"/>
                <a:ea typeface="+mn-ea"/>
                <a:cs typeface="Times New Roman" panose="02020603050405020304" pitchFamily="18" charset="0"/>
              </a:rPr>
              <a:t>第</a:t>
            </a:r>
            <a:r>
              <a:rPr lang="en-US" altLang="ja-JP" kern="100" dirty="0">
                <a:solidFill>
                  <a:srgbClr val="0000FF"/>
                </a:solidFill>
                <a:latin typeface="+mn-ea"/>
                <a:ea typeface="+mn-ea"/>
                <a:cs typeface="Times New Roman" panose="02020603050405020304" pitchFamily="18" charset="0"/>
              </a:rPr>
              <a:t>6</a:t>
            </a:r>
            <a:r>
              <a:rPr lang="ja-JP" altLang="en-US" kern="100" dirty="0">
                <a:solidFill>
                  <a:srgbClr val="0000FF"/>
                </a:solidFill>
                <a:latin typeface="+mn-ea"/>
                <a:ea typeface="+mn-ea"/>
                <a:cs typeface="Times New Roman" panose="02020603050405020304" pitchFamily="18" charset="0"/>
              </a:rPr>
              <a:t>回課題解答 　</a:t>
            </a:r>
            <a:r>
              <a:rPr lang="en-US" altLang="ja-JP" kern="100" dirty="0">
                <a:ea typeface="ＭＳ 明朝" panose="02020609040205080304" pitchFamily="17" charset="-128"/>
                <a:cs typeface="Times New Roman" panose="02020603050405020304" pitchFamily="18" charset="0"/>
              </a:rPr>
              <a:t>1. (1)</a:t>
            </a:r>
            <a:r>
              <a:rPr lang="ja-JP" altLang="en-US" kern="100" dirty="0">
                <a:ea typeface="ＭＳ 明朝" panose="02020609040205080304" pitchFamily="17" charset="-128"/>
                <a:cs typeface="Times New Roman" panose="02020603050405020304" pitchFamily="18" charset="0"/>
              </a:rPr>
              <a:t>物体</a:t>
            </a:r>
            <a:r>
              <a:rPr lang="en-US" altLang="ja-JP" kern="100" dirty="0">
                <a:ea typeface="ＭＳ 明朝" panose="02020609040205080304" pitchFamily="17" charset="-128"/>
                <a:cs typeface="Times New Roman" panose="02020603050405020304" pitchFamily="18" charset="0"/>
              </a:rPr>
              <a:t>1,2</a:t>
            </a:r>
            <a:r>
              <a:rPr lang="ja-JP" altLang="en-US" kern="100" dirty="0">
                <a:ea typeface="ＭＳ 明朝" panose="02020609040205080304" pitchFamily="17" charset="-128"/>
                <a:cs typeface="Times New Roman" panose="02020603050405020304" pitchFamily="18" charset="0"/>
              </a:rPr>
              <a:t>とも初めの速さが</a:t>
            </a:r>
            <a:r>
              <a:rPr lang="en-US" altLang="ja-JP" kern="100" dirty="0">
                <a:ea typeface="ＭＳ 明朝" panose="02020609040205080304" pitchFamily="17" charset="-128"/>
                <a:cs typeface="Times New Roman" panose="02020603050405020304" pitchFamily="18" charset="0"/>
              </a:rPr>
              <a:t>0</a:t>
            </a:r>
            <a:r>
              <a:rPr lang="ja-JP" altLang="en-US" kern="100" dirty="0">
                <a:ea typeface="ＭＳ 明朝" panose="02020609040205080304" pitchFamily="17" charset="-128"/>
                <a:cs typeface="Times New Roman" panose="02020603050405020304" pitchFamily="18" charset="0"/>
              </a:rPr>
              <a:t>なので運動</a:t>
            </a:r>
            <a:r>
              <a:rPr lang="en-US" altLang="ja-JP" kern="100" dirty="0">
                <a:ea typeface="ＭＳ 明朝" panose="02020609040205080304" pitchFamily="17" charset="-128"/>
                <a:cs typeface="Times New Roman" panose="02020603050405020304" pitchFamily="18" charset="0"/>
              </a:rPr>
              <a:t>energy</a:t>
            </a:r>
            <a:r>
              <a:rPr lang="ja-JP" altLang="en-US" kern="100" dirty="0">
                <a:ea typeface="ＭＳ 明朝" panose="02020609040205080304" pitchFamily="17" charset="-128"/>
                <a:cs typeface="Times New Roman" panose="02020603050405020304" pitchFamily="18" charset="0"/>
              </a:rPr>
              <a:t>は</a:t>
            </a:r>
            <a:r>
              <a:rPr lang="en-US" altLang="ja-JP" u="sng" kern="100" dirty="0">
                <a:ea typeface="ＭＳ 明朝" panose="02020609040205080304" pitchFamily="17" charset="-128"/>
                <a:cs typeface="Times New Roman" panose="02020603050405020304" pitchFamily="18" charset="0"/>
              </a:rPr>
              <a:t>0</a:t>
            </a:r>
            <a:r>
              <a:rPr lang="ja-JP" altLang="en-US" kern="100" dirty="0">
                <a:ea typeface="ＭＳ 明朝" panose="02020609040205080304" pitchFamily="17" charset="-128"/>
                <a:cs typeface="Times New Roman" panose="02020603050405020304" pitchFamily="18" charset="0"/>
              </a:rPr>
              <a:t>となる。物体</a:t>
            </a:r>
            <a:r>
              <a:rPr lang="en-US" altLang="ja-JP" kern="100" dirty="0">
                <a:ea typeface="ＭＳ 明朝" panose="02020609040205080304" pitchFamily="17" charset="-128"/>
                <a:cs typeface="Times New Roman" panose="02020603050405020304" pitchFamily="18" charset="0"/>
              </a:rPr>
              <a:t>2</a:t>
            </a:r>
            <a:r>
              <a:rPr lang="ja-JP" altLang="en-US" kern="100" dirty="0">
                <a:ea typeface="ＭＳ 明朝" panose="02020609040205080304" pitchFamily="17" charset="-128"/>
                <a:cs typeface="Times New Roman" panose="02020603050405020304" pitchFamily="18" charset="0"/>
              </a:rPr>
              <a:t>の初めの高さが</a:t>
            </a:r>
            <a:r>
              <a:rPr lang="en-US" altLang="ja-JP" kern="100" dirty="0">
                <a:ea typeface="ＭＳ 明朝" panose="02020609040205080304" pitchFamily="17" charset="-128"/>
                <a:cs typeface="Times New Roman" panose="02020603050405020304" pitchFamily="18" charset="0"/>
              </a:rPr>
              <a:t>0</a:t>
            </a:r>
            <a:r>
              <a:rPr lang="ja-JP" altLang="en-US" kern="100" dirty="0">
                <a:ea typeface="ＭＳ 明朝" panose="02020609040205080304" pitchFamily="17" charset="-128"/>
                <a:cs typeface="Times New Roman" panose="02020603050405020304" pitchFamily="18" charset="0"/>
              </a:rPr>
              <a:t>なので物体</a:t>
            </a:r>
            <a:r>
              <a:rPr lang="en-US" altLang="ja-JP" kern="100" dirty="0">
                <a:ea typeface="ＭＳ 明朝" panose="02020609040205080304" pitchFamily="17" charset="-128"/>
                <a:cs typeface="Times New Roman" panose="02020603050405020304" pitchFamily="18" charset="0"/>
              </a:rPr>
              <a:t>2</a:t>
            </a:r>
            <a:r>
              <a:rPr lang="ja-JP" altLang="en-US" kern="100" dirty="0">
                <a:ea typeface="ＭＳ 明朝" panose="02020609040205080304" pitchFamily="17" charset="-128"/>
                <a:cs typeface="Times New Roman" panose="02020603050405020304" pitchFamily="18" charset="0"/>
              </a:rPr>
              <a:t>の初めの位置</a:t>
            </a:r>
            <a:r>
              <a:rPr lang="en-US" altLang="ja-JP" kern="100" dirty="0">
                <a:ea typeface="ＭＳ 明朝" panose="02020609040205080304" pitchFamily="17" charset="-128"/>
                <a:cs typeface="Times New Roman" panose="02020603050405020304" pitchFamily="18" charset="0"/>
              </a:rPr>
              <a:t>energy</a:t>
            </a:r>
            <a:r>
              <a:rPr lang="ja-JP" altLang="en-US" kern="100" dirty="0">
                <a:ea typeface="ＭＳ 明朝" panose="02020609040205080304" pitchFamily="17" charset="-128"/>
                <a:cs typeface="Times New Roman" panose="02020603050405020304" pitchFamily="18" charset="0"/>
              </a:rPr>
              <a:t>は</a:t>
            </a:r>
            <a:r>
              <a:rPr lang="en-US" altLang="ja-JP" u="sng" kern="100" dirty="0">
                <a:ea typeface="ＭＳ 明朝" panose="02020609040205080304" pitchFamily="17" charset="-128"/>
                <a:cs typeface="Times New Roman" panose="02020603050405020304" pitchFamily="18" charset="0"/>
              </a:rPr>
              <a:t>0</a:t>
            </a:r>
            <a:r>
              <a:rPr lang="ja-JP" altLang="en-US" kern="100" dirty="0">
                <a:ea typeface="ＭＳ 明朝" panose="02020609040205080304" pitchFamily="17" charset="-128"/>
                <a:cs typeface="Times New Roman" panose="02020603050405020304" pitchFamily="18" charset="0"/>
              </a:rPr>
              <a:t>となる。物体</a:t>
            </a:r>
            <a:r>
              <a:rPr lang="en-US" altLang="ja-JP" kern="100" dirty="0">
                <a:ea typeface="ＭＳ 明朝" panose="02020609040205080304" pitchFamily="17" charset="-128"/>
                <a:cs typeface="Times New Roman" panose="02020603050405020304" pitchFamily="18" charset="0"/>
              </a:rPr>
              <a:t>1</a:t>
            </a:r>
            <a:r>
              <a:rPr lang="ja-JP" altLang="en-US" kern="100" dirty="0">
                <a:ea typeface="ＭＳ 明朝" panose="02020609040205080304" pitchFamily="17" charset="-128"/>
                <a:cs typeface="Times New Roman" panose="02020603050405020304" pitchFamily="18" charset="0"/>
              </a:rPr>
              <a:t>の初めの位置</a:t>
            </a:r>
            <a:r>
              <a:rPr lang="en-US" altLang="ja-JP" kern="100" dirty="0">
                <a:ea typeface="ＭＳ 明朝" panose="02020609040205080304" pitchFamily="17" charset="-128"/>
                <a:cs typeface="Times New Roman" panose="02020603050405020304" pitchFamily="18" charset="0"/>
              </a:rPr>
              <a:t>energy</a:t>
            </a:r>
            <a:r>
              <a:rPr lang="ja-JP" altLang="en-US" kern="100" dirty="0">
                <a:ea typeface="ＭＳ 明朝" panose="02020609040205080304" pitchFamily="17" charset="-128"/>
                <a:cs typeface="Times New Roman" panose="02020603050405020304" pitchFamily="18" charset="0"/>
              </a:rPr>
              <a:t>は          </a:t>
            </a:r>
            <a:r>
              <a:rPr lang="en-US" altLang="ja-JP" kern="100" dirty="0">
                <a:latin typeface="Symbol" panose="05050102010706020507" pitchFamily="18" charset="2"/>
                <a:ea typeface="ＭＳ 明朝" panose="02020609040205080304" pitchFamily="17" charset="-128"/>
                <a:cs typeface="Times New Roman" panose="02020603050405020304" pitchFamily="18" charset="0"/>
              </a:rPr>
              <a:t>=</a:t>
            </a:r>
            <a:r>
              <a:rPr lang="en-US" altLang="ja-JP" kern="100" dirty="0">
                <a:ea typeface="ＭＳ 明朝" panose="02020609040205080304" pitchFamily="17" charset="-128"/>
                <a:cs typeface="Times New Roman" panose="02020603050405020304" pitchFamily="18" charset="0"/>
              </a:rPr>
              <a:t>4.0kg×9.8m/s</a:t>
            </a:r>
            <a:r>
              <a:rPr lang="en-US" altLang="ja-JP" kern="100" baseline="30000" dirty="0">
                <a:ea typeface="ＭＳ 明朝" panose="02020609040205080304" pitchFamily="17" charset="-128"/>
                <a:cs typeface="Times New Roman" panose="02020603050405020304" pitchFamily="18" charset="0"/>
              </a:rPr>
              <a:t>2</a:t>
            </a:r>
            <a:r>
              <a:rPr lang="en-US" altLang="ja-JP" kern="100" dirty="0">
                <a:ea typeface="ＭＳ 明朝" panose="02020609040205080304" pitchFamily="17" charset="-128"/>
                <a:cs typeface="Times New Roman" panose="02020603050405020304" pitchFamily="18" charset="0"/>
              </a:rPr>
              <a:t>×5.0m</a:t>
            </a:r>
            <a:r>
              <a:rPr lang="en-US" altLang="ja-JP" kern="100" dirty="0">
                <a:latin typeface="Symbol" panose="05050102010706020507" pitchFamily="18" charset="2"/>
                <a:ea typeface="ＭＳ 明朝" panose="02020609040205080304" pitchFamily="17" charset="-128"/>
                <a:cs typeface="Times New Roman" panose="02020603050405020304" pitchFamily="18" charset="0"/>
              </a:rPr>
              <a:t>=</a:t>
            </a:r>
            <a:r>
              <a:rPr lang="en-US" altLang="ja-JP" u="sng" kern="100" dirty="0">
                <a:ea typeface="ＭＳ 明朝" panose="02020609040205080304" pitchFamily="17" charset="-128"/>
                <a:cs typeface="Times New Roman" panose="02020603050405020304" pitchFamily="18" charset="0"/>
              </a:rPr>
              <a:t>196J</a:t>
            </a:r>
            <a:r>
              <a:rPr lang="ja-JP" altLang="en-US" kern="100" dirty="0">
                <a:ea typeface="ＭＳ 明朝" panose="02020609040205080304" pitchFamily="17" charset="-128"/>
                <a:cs typeface="Times New Roman" panose="02020603050405020304" pitchFamily="18" charset="0"/>
              </a:rPr>
              <a:t>となる。</a:t>
            </a:r>
            <a:endParaRPr lang="en-US" altLang="ja-JP" kern="100" dirty="0">
              <a:ea typeface="ＭＳ 明朝" panose="02020609040205080304" pitchFamily="17" charset="-128"/>
              <a:cs typeface="Times New Roman" panose="02020603050405020304" pitchFamily="18" charset="0"/>
            </a:endParaRPr>
          </a:p>
        </p:txBody>
      </p:sp>
      <p:sp>
        <p:nvSpPr>
          <p:cNvPr id="29" name="正方形/長方形 28">
            <a:extLst>
              <a:ext uri="{FF2B5EF4-FFF2-40B4-BE49-F238E27FC236}">
                <a16:creationId xmlns:a16="http://schemas.microsoft.com/office/drawing/2014/main" id="{CEAE52C9-3FB1-4B50-8CCC-ABFABAF568A4}"/>
              </a:ext>
            </a:extLst>
          </p:cNvPr>
          <p:cNvSpPr/>
          <p:nvPr/>
        </p:nvSpPr>
        <p:spPr>
          <a:xfrm rot="21600000">
            <a:off x="-1" y="1726288"/>
            <a:ext cx="9144001" cy="2175861"/>
          </a:xfrm>
          <a:prstGeom prst="rect">
            <a:avLst/>
          </a:prstGeom>
        </p:spPr>
        <p:txBody>
          <a:bodyPr wrap="square">
            <a:noAutofit/>
          </a:bodyPr>
          <a:lstStyle/>
          <a:p>
            <a:pPr algn="just">
              <a:lnSpc>
                <a:spcPts val="5500"/>
              </a:lnSpc>
              <a:spcAft>
                <a:spcPts val="0"/>
              </a:spcAft>
            </a:pPr>
            <a:r>
              <a:rPr lang="en-US" altLang="ja-JP" kern="100" dirty="0">
                <a:ea typeface="ＭＳ 明朝" panose="02020609040205080304" pitchFamily="17" charset="-128"/>
                <a:cs typeface="Times New Roman" panose="02020603050405020304" pitchFamily="18" charset="0"/>
              </a:rPr>
              <a:t>(2)</a:t>
            </a:r>
            <a:r>
              <a:rPr lang="ja-JP" altLang="en-US" kern="100" dirty="0">
                <a:ea typeface="ＭＳ 明朝" panose="02020609040205080304" pitchFamily="17" charset="-128"/>
                <a:cs typeface="Times New Roman" panose="02020603050405020304" pitchFamily="18" charset="0"/>
              </a:rPr>
              <a:t>物体</a:t>
            </a:r>
            <a:r>
              <a:rPr lang="en-US" altLang="ja-JP" kern="100" dirty="0">
                <a:ea typeface="ＭＳ 明朝" panose="02020609040205080304" pitchFamily="17" charset="-128"/>
                <a:cs typeface="Times New Roman" panose="02020603050405020304" pitchFamily="18" charset="0"/>
              </a:rPr>
              <a:t>1,2</a:t>
            </a:r>
            <a:r>
              <a:rPr lang="ja-JP" altLang="en-US" kern="100" dirty="0">
                <a:ea typeface="ＭＳ 明朝" panose="02020609040205080304" pitchFamily="17" charset="-128"/>
                <a:cs typeface="Times New Roman" panose="02020603050405020304" pitchFamily="18" charset="0"/>
              </a:rPr>
              <a:t>の速さはともに</a:t>
            </a:r>
            <a:r>
              <a:rPr lang="en-US" altLang="ja-JP" i="1" kern="100" dirty="0">
                <a:latin typeface="Bookman Old Style" panose="02050604050505020204" pitchFamily="18" charset="0"/>
                <a:ea typeface="ＭＳ 明朝" panose="02020609040205080304" pitchFamily="17" charset="-128"/>
                <a:cs typeface="Times New Roman" panose="02020603050405020304" pitchFamily="18" charset="0"/>
              </a:rPr>
              <a:t>v</a:t>
            </a:r>
            <a:r>
              <a:rPr lang="ja-JP" altLang="en-US" kern="100" dirty="0">
                <a:ea typeface="ＭＳ 明朝" panose="02020609040205080304" pitchFamily="17" charset="-128"/>
                <a:cs typeface="Times New Roman" panose="02020603050405020304" pitchFamily="18" charset="0"/>
              </a:rPr>
              <a:t>なので運動</a:t>
            </a:r>
            <a:r>
              <a:rPr lang="en-US" altLang="ja-JP" kern="100" dirty="0">
                <a:ea typeface="ＭＳ 明朝" panose="02020609040205080304" pitchFamily="17" charset="-128"/>
                <a:cs typeface="Times New Roman" panose="02020603050405020304" pitchFamily="18" charset="0"/>
              </a:rPr>
              <a:t>energy</a:t>
            </a:r>
            <a:r>
              <a:rPr lang="ja-JP" altLang="en-US" kern="100" dirty="0">
                <a:ea typeface="ＭＳ 明朝" panose="02020609040205080304" pitchFamily="17" charset="-128"/>
                <a:cs typeface="Times New Roman" panose="02020603050405020304" pitchFamily="18" charset="0"/>
              </a:rPr>
              <a:t>はそれぞれ</a:t>
            </a:r>
            <a:endParaRPr lang="en-US" altLang="ja-JP" kern="100" dirty="0">
              <a:ea typeface="ＭＳ 明朝" panose="02020609040205080304" pitchFamily="17" charset="-128"/>
              <a:cs typeface="Times New Roman" panose="02020603050405020304" pitchFamily="18" charset="0"/>
            </a:endParaRPr>
          </a:p>
          <a:p>
            <a:pPr algn="just">
              <a:lnSpc>
                <a:spcPts val="5500"/>
              </a:lnSpc>
              <a:spcBef>
                <a:spcPts val="0"/>
              </a:spcBef>
              <a:spcAft>
                <a:spcPts val="0"/>
              </a:spcAft>
            </a:pPr>
            <a:r>
              <a:rPr lang="en-US" altLang="ja-JP" i="1" kern="100" dirty="0">
                <a:latin typeface="Bookman Old Style" panose="02050604050505020204" pitchFamily="18" charset="0"/>
                <a:ea typeface="ＭＳ 明朝" panose="02020609040205080304" pitchFamily="17" charset="-128"/>
                <a:cs typeface="Times New Roman" panose="02020603050405020304" pitchFamily="18" charset="0"/>
              </a:rPr>
              <a:t>                      </a:t>
            </a:r>
            <a:r>
              <a:rPr lang="ja-JP" altLang="en-US" kern="100" dirty="0">
                <a:ea typeface="ＭＳ 明朝" panose="02020609040205080304" pitchFamily="17" charset="-128"/>
                <a:cs typeface="Times New Roman" panose="02020603050405020304" pitchFamily="18" charset="0"/>
              </a:rPr>
              <a:t>物体</a:t>
            </a:r>
            <a:r>
              <a:rPr lang="en-US" altLang="ja-JP" kern="100" dirty="0">
                <a:ea typeface="ＭＳ 明朝" panose="02020609040205080304" pitchFamily="17" charset="-128"/>
                <a:cs typeface="Times New Roman" panose="02020603050405020304" pitchFamily="18" charset="0"/>
              </a:rPr>
              <a:t>1,2</a:t>
            </a:r>
            <a:r>
              <a:rPr lang="ja-JP" altLang="en-US" kern="100" dirty="0">
                <a:ea typeface="ＭＳ 明朝" panose="02020609040205080304" pitchFamily="17" charset="-128"/>
                <a:cs typeface="Times New Roman" panose="02020603050405020304" pitchFamily="18" charset="0"/>
              </a:rPr>
              <a:t>の高さはそれぞれ</a:t>
            </a:r>
            <a:r>
              <a:rPr lang="en-US" altLang="ja-JP" kern="100" dirty="0">
                <a:ea typeface="ＭＳ 明朝" panose="02020609040205080304" pitchFamily="17" charset="-128"/>
                <a:cs typeface="Times New Roman" panose="02020603050405020304" pitchFamily="18" charset="0"/>
              </a:rPr>
              <a:t>0, </a:t>
            </a:r>
            <a:r>
              <a:rPr lang="en-US" altLang="ja-JP" i="1" kern="100" dirty="0" err="1">
                <a:latin typeface="Bookman Old Style" panose="02050604050505020204" pitchFamily="18" charset="0"/>
                <a:ea typeface="ＭＳ 明朝" panose="02020609040205080304" pitchFamily="17" charset="-128"/>
                <a:cs typeface="Times New Roman" panose="02020603050405020304" pitchFamily="18" charset="0"/>
              </a:rPr>
              <a:t>h</a:t>
            </a:r>
            <a:r>
              <a:rPr lang="en-US" altLang="ja-JP" kern="100" dirty="0" err="1">
                <a:ea typeface="ＭＳ 明朝" panose="02020609040205080304" pitchFamily="17" charset="-128"/>
                <a:cs typeface="Times New Roman" panose="02020603050405020304" pitchFamily="18" charset="0"/>
              </a:rPr>
              <a:t>sin</a:t>
            </a:r>
            <a:r>
              <a:rPr lang="en-US" altLang="ja-JP" i="1" kern="100" dirty="0" err="1">
                <a:latin typeface="Symbol" panose="05050102010706020507" pitchFamily="18" charset="2"/>
                <a:ea typeface="ＭＳ 明朝" panose="02020609040205080304" pitchFamily="17" charset="-128"/>
                <a:cs typeface="Times New Roman" panose="02020603050405020304" pitchFamily="18" charset="0"/>
              </a:rPr>
              <a:t>q</a:t>
            </a:r>
            <a:r>
              <a:rPr lang="ja-JP" altLang="en-US" kern="100" dirty="0">
                <a:ea typeface="ＭＳ 明朝" panose="02020609040205080304" pitchFamily="17" charset="-128"/>
                <a:cs typeface="Times New Roman" panose="02020603050405020304" pitchFamily="18" charset="0"/>
              </a:rPr>
              <a:t>なので</a:t>
            </a:r>
            <a:endParaRPr lang="en-US" altLang="ja-JP" kern="100" dirty="0">
              <a:ea typeface="ＭＳ 明朝" panose="02020609040205080304" pitchFamily="17" charset="-128"/>
              <a:cs typeface="Times New Roman" panose="02020603050405020304" pitchFamily="18" charset="0"/>
            </a:endParaRPr>
          </a:p>
          <a:p>
            <a:pPr algn="just">
              <a:lnSpc>
                <a:spcPts val="5500"/>
              </a:lnSpc>
              <a:spcBef>
                <a:spcPts val="0"/>
              </a:spcBef>
              <a:spcAft>
                <a:spcPts val="0"/>
              </a:spcAft>
            </a:pPr>
            <a:r>
              <a:rPr lang="ja-JP" altLang="en-US" kern="100" dirty="0">
                <a:ea typeface="ＭＳ 明朝" panose="02020609040205080304" pitchFamily="17" charset="-128"/>
                <a:cs typeface="Times New Roman" panose="02020603050405020304" pitchFamily="18" charset="0"/>
              </a:rPr>
              <a:t>位置</a:t>
            </a:r>
            <a:r>
              <a:rPr lang="en-US" altLang="ja-JP" kern="100" dirty="0">
                <a:ea typeface="ＭＳ 明朝" panose="02020609040205080304" pitchFamily="17" charset="-128"/>
                <a:cs typeface="Times New Roman" panose="02020603050405020304" pitchFamily="18" charset="0"/>
              </a:rPr>
              <a:t>energy</a:t>
            </a:r>
            <a:r>
              <a:rPr lang="ja-JP" altLang="en-US" kern="100" dirty="0">
                <a:ea typeface="ＭＳ 明朝" panose="02020609040205080304" pitchFamily="17" charset="-128"/>
                <a:cs typeface="Times New Roman" panose="02020603050405020304" pitchFamily="18" charset="0"/>
              </a:rPr>
              <a:t>はそれぞれ                          となる。</a:t>
            </a:r>
            <a:endParaRPr lang="en-US" altLang="ja-JP" kern="100" dirty="0">
              <a:ea typeface="ＭＳ 明朝" panose="02020609040205080304" pitchFamily="17" charset="-128"/>
              <a:cs typeface="Times New Roman" panose="02020603050405020304" pitchFamily="18" charset="0"/>
            </a:endParaRPr>
          </a:p>
        </p:txBody>
      </p:sp>
      <p:sp>
        <p:nvSpPr>
          <p:cNvPr id="19" name="正方形/長方形 18">
            <a:extLst>
              <a:ext uri="{FF2B5EF4-FFF2-40B4-BE49-F238E27FC236}">
                <a16:creationId xmlns:a16="http://schemas.microsoft.com/office/drawing/2014/main" id="{D4834670-1A7C-47BE-9E7D-3230A34EE53D}"/>
              </a:ext>
            </a:extLst>
          </p:cNvPr>
          <p:cNvSpPr/>
          <p:nvPr/>
        </p:nvSpPr>
        <p:spPr>
          <a:xfrm>
            <a:off x="-2" y="5873726"/>
            <a:ext cx="9144000" cy="523220"/>
          </a:xfrm>
          <a:prstGeom prst="rect">
            <a:avLst/>
          </a:prstGeom>
        </p:spPr>
        <p:txBody>
          <a:bodyPr wrap="square">
            <a:spAutoFit/>
          </a:bodyPr>
          <a:lstStyle/>
          <a:p>
            <a:pPr>
              <a:spcAft>
                <a:spcPts val="0"/>
              </a:spcAft>
            </a:pPr>
            <a:r>
              <a:rPr lang="en-US" altLang="ja-JP" kern="100" dirty="0">
                <a:ea typeface="ＭＳ 明朝" panose="02020609040205080304" pitchFamily="17" charset="-128"/>
                <a:cs typeface="Times New Roman" panose="02020603050405020304" pitchFamily="18" charset="0"/>
              </a:rPr>
              <a:t>(4)(2)</a:t>
            </a:r>
            <a:r>
              <a:rPr lang="ja-JP" altLang="en-US" kern="100" dirty="0">
                <a:ea typeface="ＭＳ 明朝" panose="02020609040205080304" pitchFamily="17" charset="-128"/>
                <a:cs typeface="Times New Roman" panose="02020603050405020304" pitchFamily="18" charset="0"/>
              </a:rPr>
              <a:t>の式に数値代入。物体</a:t>
            </a:r>
            <a:r>
              <a:rPr lang="en-US" altLang="ja-JP" kern="100" dirty="0">
                <a:ea typeface="ＭＳ 明朝" panose="02020609040205080304" pitchFamily="17" charset="-128"/>
                <a:cs typeface="Times New Roman" panose="02020603050405020304" pitchFamily="18" charset="0"/>
              </a:rPr>
              <a:t>1,2</a:t>
            </a:r>
            <a:r>
              <a:rPr lang="ja-JP" altLang="en-US" kern="100" dirty="0">
                <a:ea typeface="ＭＳ 明朝" panose="02020609040205080304" pitchFamily="17" charset="-128"/>
                <a:cs typeface="Times New Roman" panose="02020603050405020304" pitchFamily="18" charset="0"/>
              </a:rPr>
              <a:t>の運動</a:t>
            </a:r>
            <a:r>
              <a:rPr lang="en-US" altLang="ja-JP" kern="100" dirty="0">
                <a:ea typeface="ＭＳ 明朝" panose="02020609040205080304" pitchFamily="17" charset="-128"/>
                <a:cs typeface="Times New Roman" panose="02020603050405020304" pitchFamily="18" charset="0"/>
              </a:rPr>
              <a:t>energy</a:t>
            </a:r>
            <a:r>
              <a:rPr lang="ja-JP" altLang="en-US" kern="100" dirty="0">
                <a:ea typeface="ＭＳ 明朝" panose="02020609040205080304" pitchFamily="17" charset="-128"/>
                <a:cs typeface="Times New Roman" panose="02020603050405020304" pitchFamily="18" charset="0"/>
              </a:rPr>
              <a:t>はそれぞれ</a:t>
            </a:r>
            <a:endParaRPr lang="en-US" altLang="ja-JP" kern="100" dirty="0">
              <a:ea typeface="ＭＳ 明朝" panose="02020609040205080304" pitchFamily="17" charset="-128"/>
              <a:cs typeface="Times New Roman" panose="02020603050405020304" pitchFamily="18" charset="0"/>
            </a:endParaRPr>
          </a:p>
        </p:txBody>
      </p:sp>
      <p:graphicFrame>
        <p:nvGraphicFramePr>
          <p:cNvPr id="7" name="Object 58">
            <a:extLst>
              <a:ext uri="{FF2B5EF4-FFF2-40B4-BE49-F238E27FC236}">
                <a16:creationId xmlns:a16="http://schemas.microsoft.com/office/drawing/2014/main" id="{D7205D5D-F4A5-4D24-9E63-494E0914328B}"/>
              </a:ext>
            </a:extLst>
          </p:cNvPr>
          <p:cNvGraphicFramePr>
            <a:graphicFrameLocks noChangeAspect="1"/>
          </p:cNvGraphicFramePr>
          <p:nvPr/>
        </p:nvGraphicFramePr>
        <p:xfrm>
          <a:off x="1408113" y="1324608"/>
          <a:ext cx="952500" cy="592137"/>
        </p:xfrm>
        <a:graphic>
          <a:graphicData uri="http://schemas.openxmlformats.org/presentationml/2006/ole">
            <mc:AlternateContent xmlns:mc="http://schemas.openxmlformats.org/markup-compatibility/2006">
              <mc:Choice xmlns:v="urn:schemas-microsoft-com:vml" Requires="v">
                <p:oleObj spid="_x0000_s348640" name="Equation" r:id="rId4" imgW="406080" imgH="253800" progId="Equation.DSMT4">
                  <p:embed/>
                </p:oleObj>
              </mc:Choice>
              <mc:Fallback>
                <p:oleObj name="Equation" r:id="rId4" imgW="406080" imgH="253800" progId="Equation.DSMT4">
                  <p:embed/>
                  <p:pic>
                    <p:nvPicPr>
                      <p:cNvPr id="7" name="Object 58">
                        <a:extLst>
                          <a:ext uri="{FF2B5EF4-FFF2-40B4-BE49-F238E27FC236}">
                            <a16:creationId xmlns:a16="http://schemas.microsoft.com/office/drawing/2014/main" id="{D7205D5D-F4A5-4D24-9E63-494E0914328B}"/>
                          </a:ext>
                        </a:extLst>
                      </p:cNvPr>
                      <p:cNvPicPr>
                        <a:picLocks noChangeAspect="1" noChangeArrowheads="1"/>
                      </p:cNvPicPr>
                      <p:nvPr/>
                    </p:nvPicPr>
                    <p:blipFill>
                      <a:blip r:embed="rId5"/>
                      <a:srcRect/>
                      <a:stretch>
                        <a:fillRect/>
                      </a:stretch>
                    </p:blipFill>
                    <p:spPr bwMode="auto">
                      <a:xfrm>
                        <a:off x="1408113" y="1324608"/>
                        <a:ext cx="952500" cy="592137"/>
                      </a:xfrm>
                      <a:prstGeom prst="rect">
                        <a:avLst/>
                      </a:prstGeom>
                      <a:noFill/>
                    </p:spPr>
                  </p:pic>
                </p:oleObj>
              </mc:Fallback>
            </mc:AlternateContent>
          </a:graphicData>
        </a:graphic>
      </p:graphicFrame>
      <p:graphicFrame>
        <p:nvGraphicFramePr>
          <p:cNvPr id="8" name="Object 58">
            <a:extLst>
              <a:ext uri="{FF2B5EF4-FFF2-40B4-BE49-F238E27FC236}">
                <a16:creationId xmlns:a16="http://schemas.microsoft.com/office/drawing/2014/main" id="{0150A536-489C-4788-8C49-2956C9231B15}"/>
              </a:ext>
            </a:extLst>
          </p:cNvPr>
          <p:cNvGraphicFramePr>
            <a:graphicFrameLocks noChangeAspect="1"/>
          </p:cNvGraphicFramePr>
          <p:nvPr>
            <p:extLst>
              <p:ext uri="{D42A27DB-BD31-4B8C-83A1-F6EECF244321}">
                <p14:modId xmlns:p14="http://schemas.microsoft.com/office/powerpoint/2010/main" val="339894389"/>
              </p:ext>
            </p:extLst>
          </p:nvPr>
        </p:nvGraphicFramePr>
        <p:xfrm>
          <a:off x="38100" y="2401402"/>
          <a:ext cx="2322513" cy="977900"/>
        </p:xfrm>
        <a:graphic>
          <a:graphicData uri="http://schemas.openxmlformats.org/presentationml/2006/ole">
            <mc:AlternateContent xmlns:mc="http://schemas.openxmlformats.org/markup-compatibility/2006">
              <mc:Choice xmlns:v="urn:schemas-microsoft-com:vml" Requires="v">
                <p:oleObj spid="_x0000_s348641" name="Equation" r:id="rId6" imgW="990360" imgH="419040" progId="Equation.DSMT4">
                  <p:embed/>
                </p:oleObj>
              </mc:Choice>
              <mc:Fallback>
                <p:oleObj name="Equation" r:id="rId6" imgW="990360" imgH="419040" progId="Equation.DSMT4">
                  <p:embed/>
                  <p:pic>
                    <p:nvPicPr>
                      <p:cNvPr id="8" name="Object 58">
                        <a:extLst>
                          <a:ext uri="{FF2B5EF4-FFF2-40B4-BE49-F238E27FC236}">
                            <a16:creationId xmlns:a16="http://schemas.microsoft.com/office/drawing/2014/main" id="{0150A536-489C-4788-8C49-2956C9231B15}"/>
                          </a:ext>
                        </a:extLst>
                      </p:cNvPr>
                      <p:cNvPicPr>
                        <a:picLocks noChangeAspect="1" noChangeArrowheads="1"/>
                      </p:cNvPicPr>
                      <p:nvPr/>
                    </p:nvPicPr>
                    <p:blipFill>
                      <a:blip r:embed="rId7"/>
                      <a:srcRect/>
                      <a:stretch>
                        <a:fillRect/>
                      </a:stretch>
                    </p:blipFill>
                    <p:spPr bwMode="auto">
                      <a:xfrm>
                        <a:off x="38100" y="2401402"/>
                        <a:ext cx="2322513" cy="977900"/>
                      </a:xfrm>
                      <a:prstGeom prst="rect">
                        <a:avLst/>
                      </a:prstGeom>
                      <a:noFill/>
                    </p:spPr>
                  </p:pic>
                </p:oleObj>
              </mc:Fallback>
            </mc:AlternateContent>
          </a:graphicData>
        </a:graphic>
      </p:graphicFrame>
      <p:graphicFrame>
        <p:nvGraphicFramePr>
          <p:cNvPr id="11" name="Object 58">
            <a:extLst>
              <a:ext uri="{FF2B5EF4-FFF2-40B4-BE49-F238E27FC236}">
                <a16:creationId xmlns:a16="http://schemas.microsoft.com/office/drawing/2014/main" id="{E7BB082F-6ECB-4DB8-A36B-0128DAAAE97D}"/>
              </a:ext>
            </a:extLst>
          </p:cNvPr>
          <p:cNvGraphicFramePr>
            <a:graphicFrameLocks noChangeAspect="1"/>
          </p:cNvGraphicFramePr>
          <p:nvPr>
            <p:extLst>
              <p:ext uri="{D42A27DB-BD31-4B8C-83A1-F6EECF244321}">
                <p14:modId xmlns:p14="http://schemas.microsoft.com/office/powerpoint/2010/main" val="1932492642"/>
              </p:ext>
            </p:extLst>
          </p:nvPr>
        </p:nvGraphicFramePr>
        <p:xfrm>
          <a:off x="3648003" y="3350355"/>
          <a:ext cx="2112963" cy="592137"/>
        </p:xfrm>
        <a:graphic>
          <a:graphicData uri="http://schemas.openxmlformats.org/presentationml/2006/ole">
            <mc:AlternateContent xmlns:mc="http://schemas.openxmlformats.org/markup-compatibility/2006">
              <mc:Choice xmlns:v="urn:schemas-microsoft-com:vml" Requires="v">
                <p:oleObj spid="_x0000_s348642" name="Equation" r:id="rId8" imgW="901440" imgH="253800" progId="Equation.DSMT4">
                  <p:embed/>
                </p:oleObj>
              </mc:Choice>
              <mc:Fallback>
                <p:oleObj name="Equation" r:id="rId8" imgW="901440" imgH="253800" progId="Equation.DSMT4">
                  <p:embed/>
                  <p:pic>
                    <p:nvPicPr>
                      <p:cNvPr id="11" name="Object 58">
                        <a:extLst>
                          <a:ext uri="{FF2B5EF4-FFF2-40B4-BE49-F238E27FC236}">
                            <a16:creationId xmlns:a16="http://schemas.microsoft.com/office/drawing/2014/main" id="{E7BB082F-6ECB-4DB8-A36B-0128DAAAE97D}"/>
                          </a:ext>
                        </a:extLst>
                      </p:cNvPr>
                      <p:cNvPicPr>
                        <a:picLocks noChangeAspect="1" noChangeArrowheads="1"/>
                      </p:cNvPicPr>
                      <p:nvPr/>
                    </p:nvPicPr>
                    <p:blipFill>
                      <a:blip r:embed="rId9"/>
                      <a:srcRect/>
                      <a:stretch>
                        <a:fillRect/>
                      </a:stretch>
                    </p:blipFill>
                    <p:spPr bwMode="auto">
                      <a:xfrm>
                        <a:off x="3648003" y="3350355"/>
                        <a:ext cx="2112963" cy="592137"/>
                      </a:xfrm>
                      <a:prstGeom prst="rect">
                        <a:avLst/>
                      </a:prstGeom>
                      <a:noFill/>
                    </p:spPr>
                  </p:pic>
                </p:oleObj>
              </mc:Fallback>
            </mc:AlternateContent>
          </a:graphicData>
        </a:graphic>
      </p:graphicFrame>
      <p:sp>
        <p:nvSpPr>
          <p:cNvPr id="12" name="正方形/長方形 11">
            <a:extLst>
              <a:ext uri="{FF2B5EF4-FFF2-40B4-BE49-F238E27FC236}">
                <a16:creationId xmlns:a16="http://schemas.microsoft.com/office/drawing/2014/main" id="{A10035B5-4793-4229-801D-892198D5CFA7}"/>
              </a:ext>
            </a:extLst>
          </p:cNvPr>
          <p:cNvSpPr/>
          <p:nvPr/>
        </p:nvSpPr>
        <p:spPr>
          <a:xfrm>
            <a:off x="6094155" y="4994730"/>
            <a:ext cx="543739" cy="523220"/>
          </a:xfrm>
          <a:prstGeom prst="rect">
            <a:avLst/>
          </a:prstGeom>
        </p:spPr>
        <p:txBody>
          <a:bodyPr wrap="none">
            <a:spAutoFit/>
          </a:bodyPr>
          <a:lstStyle/>
          <a:p>
            <a:r>
              <a:rPr lang="ja-JP" altLang="en-US" kern="100" dirty="0">
                <a:ea typeface="ＭＳ 明朝" panose="02020609040205080304" pitchFamily="17" charset="-128"/>
                <a:cs typeface="Times New Roman" panose="02020603050405020304" pitchFamily="18" charset="0"/>
              </a:rPr>
              <a:t>答</a:t>
            </a:r>
            <a:endParaRPr lang="ja-JP" altLang="en-US" dirty="0"/>
          </a:p>
        </p:txBody>
      </p:sp>
      <p:graphicFrame>
        <p:nvGraphicFramePr>
          <p:cNvPr id="25" name="Object 58">
            <a:extLst>
              <a:ext uri="{FF2B5EF4-FFF2-40B4-BE49-F238E27FC236}">
                <a16:creationId xmlns:a16="http://schemas.microsoft.com/office/drawing/2014/main" id="{43E6F4E6-5964-4CC0-A62E-43797B4B3F18}"/>
              </a:ext>
            </a:extLst>
          </p:cNvPr>
          <p:cNvGraphicFramePr>
            <a:graphicFrameLocks noChangeAspect="1"/>
          </p:cNvGraphicFramePr>
          <p:nvPr>
            <p:extLst>
              <p:ext uri="{D42A27DB-BD31-4B8C-83A1-F6EECF244321}">
                <p14:modId xmlns:p14="http://schemas.microsoft.com/office/powerpoint/2010/main" val="3224726748"/>
              </p:ext>
            </p:extLst>
          </p:nvPr>
        </p:nvGraphicFramePr>
        <p:xfrm>
          <a:off x="473149" y="5168028"/>
          <a:ext cx="863600" cy="327025"/>
        </p:xfrm>
        <a:graphic>
          <a:graphicData uri="http://schemas.openxmlformats.org/presentationml/2006/ole">
            <mc:AlternateContent xmlns:mc="http://schemas.openxmlformats.org/markup-compatibility/2006">
              <mc:Choice xmlns:v="urn:schemas-microsoft-com:vml" Requires="v">
                <p:oleObj spid="_x0000_s348643" name="Equation" r:id="rId10" imgW="368280" imgH="139680" progId="Equation.DSMT4">
                  <p:embed/>
                </p:oleObj>
              </mc:Choice>
              <mc:Fallback>
                <p:oleObj name="Equation" r:id="rId10" imgW="368280" imgH="139680" progId="Equation.DSMT4">
                  <p:embed/>
                  <p:pic>
                    <p:nvPicPr>
                      <p:cNvPr id="10" name="Object 58">
                        <a:extLst>
                          <a:ext uri="{FF2B5EF4-FFF2-40B4-BE49-F238E27FC236}">
                            <a16:creationId xmlns:a16="http://schemas.microsoft.com/office/drawing/2014/main" id="{06D4E32F-C82F-48A3-97F8-6762DD7A2B5F}"/>
                          </a:ext>
                        </a:extLst>
                      </p:cNvPr>
                      <p:cNvPicPr>
                        <a:picLocks noChangeAspect="1" noChangeArrowheads="1"/>
                      </p:cNvPicPr>
                      <p:nvPr/>
                    </p:nvPicPr>
                    <p:blipFill>
                      <a:blip r:embed="rId11"/>
                      <a:srcRect/>
                      <a:stretch>
                        <a:fillRect/>
                      </a:stretch>
                    </p:blipFill>
                    <p:spPr bwMode="auto">
                      <a:xfrm>
                        <a:off x="473149" y="5168028"/>
                        <a:ext cx="863600" cy="327025"/>
                      </a:xfrm>
                      <a:prstGeom prst="rect">
                        <a:avLst/>
                      </a:prstGeom>
                      <a:noFill/>
                    </p:spPr>
                  </p:pic>
                </p:oleObj>
              </mc:Fallback>
            </mc:AlternateContent>
          </a:graphicData>
        </a:graphic>
      </p:graphicFrame>
      <p:graphicFrame>
        <p:nvGraphicFramePr>
          <p:cNvPr id="26" name="Object 58">
            <a:extLst>
              <a:ext uri="{FF2B5EF4-FFF2-40B4-BE49-F238E27FC236}">
                <a16:creationId xmlns:a16="http://schemas.microsoft.com/office/drawing/2014/main" id="{26DE5456-D46D-4948-A192-8A6B9BF09A7E}"/>
              </a:ext>
            </a:extLst>
          </p:cNvPr>
          <p:cNvGraphicFramePr>
            <a:graphicFrameLocks noChangeAspect="1"/>
          </p:cNvGraphicFramePr>
          <p:nvPr>
            <p:extLst>
              <p:ext uri="{D42A27DB-BD31-4B8C-83A1-F6EECF244321}">
                <p14:modId xmlns:p14="http://schemas.microsoft.com/office/powerpoint/2010/main" val="2865794336"/>
              </p:ext>
            </p:extLst>
          </p:nvPr>
        </p:nvGraphicFramePr>
        <p:xfrm>
          <a:off x="1312999" y="4727280"/>
          <a:ext cx="3513138" cy="1127125"/>
        </p:xfrm>
        <a:graphic>
          <a:graphicData uri="http://schemas.openxmlformats.org/presentationml/2006/ole">
            <mc:AlternateContent xmlns:mc="http://schemas.openxmlformats.org/markup-compatibility/2006">
              <mc:Choice xmlns:v="urn:schemas-microsoft-com:vml" Requires="v">
                <p:oleObj spid="_x0000_s348644" name="Equation" r:id="rId12" imgW="1498320" imgH="482400" progId="Equation.DSMT4">
                  <p:embed/>
                </p:oleObj>
              </mc:Choice>
              <mc:Fallback>
                <p:oleObj name="Equation" r:id="rId12" imgW="1498320" imgH="482400" progId="Equation.DSMT4">
                  <p:embed/>
                  <p:pic>
                    <p:nvPicPr>
                      <p:cNvPr id="10" name="Object 58">
                        <a:extLst>
                          <a:ext uri="{FF2B5EF4-FFF2-40B4-BE49-F238E27FC236}">
                            <a16:creationId xmlns:a16="http://schemas.microsoft.com/office/drawing/2014/main" id="{06D4E32F-C82F-48A3-97F8-6762DD7A2B5F}"/>
                          </a:ext>
                        </a:extLst>
                      </p:cNvPr>
                      <p:cNvPicPr>
                        <a:picLocks noChangeAspect="1" noChangeArrowheads="1"/>
                      </p:cNvPicPr>
                      <p:nvPr/>
                    </p:nvPicPr>
                    <p:blipFill>
                      <a:blip r:embed="rId13"/>
                      <a:srcRect/>
                      <a:stretch>
                        <a:fillRect/>
                      </a:stretch>
                    </p:blipFill>
                    <p:spPr bwMode="auto">
                      <a:xfrm>
                        <a:off x="1312999" y="4727280"/>
                        <a:ext cx="3513138" cy="1127125"/>
                      </a:xfrm>
                      <a:prstGeom prst="rect">
                        <a:avLst/>
                      </a:prstGeom>
                      <a:noFill/>
                    </p:spPr>
                  </p:pic>
                </p:oleObj>
              </mc:Fallback>
            </mc:AlternateContent>
          </a:graphicData>
        </a:graphic>
      </p:graphicFrame>
      <p:graphicFrame>
        <p:nvGraphicFramePr>
          <p:cNvPr id="27" name="Object 58">
            <a:extLst>
              <a:ext uri="{FF2B5EF4-FFF2-40B4-BE49-F238E27FC236}">
                <a16:creationId xmlns:a16="http://schemas.microsoft.com/office/drawing/2014/main" id="{BAD4CC1F-FDE9-4182-9D3F-44B64DDBC2B9}"/>
              </a:ext>
            </a:extLst>
          </p:cNvPr>
          <p:cNvGraphicFramePr>
            <a:graphicFrameLocks noChangeAspect="1"/>
          </p:cNvGraphicFramePr>
          <p:nvPr>
            <p:extLst>
              <p:ext uri="{D42A27DB-BD31-4B8C-83A1-F6EECF244321}">
                <p14:modId xmlns:p14="http://schemas.microsoft.com/office/powerpoint/2010/main" val="992884137"/>
              </p:ext>
            </p:extLst>
          </p:nvPr>
        </p:nvGraphicFramePr>
        <p:xfrm>
          <a:off x="4807023" y="5043165"/>
          <a:ext cx="1071563" cy="415925"/>
        </p:xfrm>
        <a:graphic>
          <a:graphicData uri="http://schemas.openxmlformats.org/presentationml/2006/ole">
            <mc:AlternateContent xmlns:mc="http://schemas.openxmlformats.org/markup-compatibility/2006">
              <mc:Choice xmlns:v="urn:schemas-microsoft-com:vml" Requires="v">
                <p:oleObj spid="_x0000_s348645" name="Equation" r:id="rId14" imgW="457200" imgH="177480" progId="Equation.DSMT4">
                  <p:embed/>
                </p:oleObj>
              </mc:Choice>
              <mc:Fallback>
                <p:oleObj name="Equation" r:id="rId14" imgW="457200" imgH="177480" progId="Equation.DSMT4">
                  <p:embed/>
                  <p:pic>
                    <p:nvPicPr>
                      <p:cNvPr id="10" name="Object 58">
                        <a:extLst>
                          <a:ext uri="{FF2B5EF4-FFF2-40B4-BE49-F238E27FC236}">
                            <a16:creationId xmlns:a16="http://schemas.microsoft.com/office/drawing/2014/main" id="{06D4E32F-C82F-48A3-97F8-6762DD7A2B5F}"/>
                          </a:ext>
                        </a:extLst>
                      </p:cNvPr>
                      <p:cNvPicPr>
                        <a:picLocks noChangeAspect="1" noChangeArrowheads="1"/>
                      </p:cNvPicPr>
                      <p:nvPr/>
                    </p:nvPicPr>
                    <p:blipFill>
                      <a:blip r:embed="rId15"/>
                      <a:srcRect/>
                      <a:stretch>
                        <a:fillRect/>
                      </a:stretch>
                    </p:blipFill>
                    <p:spPr bwMode="auto">
                      <a:xfrm>
                        <a:off x="4807023" y="5043165"/>
                        <a:ext cx="1071563" cy="415925"/>
                      </a:xfrm>
                      <a:prstGeom prst="rect">
                        <a:avLst/>
                      </a:prstGeom>
                      <a:noFill/>
                    </p:spPr>
                  </p:pic>
                </p:oleObj>
              </mc:Fallback>
            </mc:AlternateContent>
          </a:graphicData>
        </a:graphic>
      </p:graphicFrame>
      <p:sp>
        <p:nvSpPr>
          <p:cNvPr id="28" name="Line 7">
            <a:extLst>
              <a:ext uri="{FF2B5EF4-FFF2-40B4-BE49-F238E27FC236}">
                <a16:creationId xmlns:a16="http://schemas.microsoft.com/office/drawing/2014/main" id="{812AC16D-7568-4EA1-B887-4DC08AB0BAE2}"/>
              </a:ext>
            </a:extLst>
          </p:cNvPr>
          <p:cNvSpPr>
            <a:spLocks noChangeShapeType="1"/>
          </p:cNvSpPr>
          <p:nvPr/>
        </p:nvSpPr>
        <p:spPr bwMode="auto">
          <a:xfrm flipV="1">
            <a:off x="832654" y="5854405"/>
            <a:ext cx="5010307" cy="0"/>
          </a:xfrm>
          <a:prstGeom prst="line">
            <a:avLst/>
          </a:prstGeom>
          <a:noFill/>
          <a:ln w="1905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pPr>
              <a:spcBef>
                <a:spcPct val="0"/>
              </a:spcBef>
            </a:pPr>
            <a:endParaRPr lang="ja-JP" altLang="en-US" dirty="0">
              <a:solidFill>
                <a:srgbClr val="000000"/>
              </a:solidFill>
              <a:latin typeface="Bookman Old Style" pitchFamily="18" charset="0"/>
            </a:endParaRPr>
          </a:p>
        </p:txBody>
      </p:sp>
      <p:sp>
        <p:nvSpPr>
          <p:cNvPr id="30" name="AutoShape 3">
            <a:extLst>
              <a:ext uri="{FF2B5EF4-FFF2-40B4-BE49-F238E27FC236}">
                <a16:creationId xmlns:a16="http://schemas.microsoft.com/office/drawing/2014/main" id="{F0A8BBEA-6748-488F-B002-58609F9B6381}"/>
              </a:ext>
            </a:extLst>
          </p:cNvPr>
          <p:cNvSpPr>
            <a:spLocks noChangeArrowheads="1"/>
          </p:cNvSpPr>
          <p:nvPr/>
        </p:nvSpPr>
        <p:spPr bwMode="auto">
          <a:xfrm>
            <a:off x="38097" y="2444884"/>
            <a:ext cx="2157487" cy="900964"/>
          </a:xfrm>
          <a:prstGeom prst="roundRect">
            <a:avLst>
              <a:gd name="adj" fmla="val 32952"/>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31" name="Line 5">
            <a:extLst>
              <a:ext uri="{FF2B5EF4-FFF2-40B4-BE49-F238E27FC236}">
                <a16:creationId xmlns:a16="http://schemas.microsoft.com/office/drawing/2014/main" id="{1B4045A7-9C2A-47CC-BC65-571D8B1F3986}"/>
              </a:ext>
            </a:extLst>
          </p:cNvPr>
          <p:cNvSpPr>
            <a:spLocks noChangeShapeType="1"/>
          </p:cNvSpPr>
          <p:nvPr/>
        </p:nvSpPr>
        <p:spPr bwMode="auto">
          <a:xfrm flipH="1">
            <a:off x="917372" y="3379302"/>
            <a:ext cx="247853" cy="2911959"/>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32" name="AutoShape 45">
            <a:extLst>
              <a:ext uri="{FF2B5EF4-FFF2-40B4-BE49-F238E27FC236}">
                <a16:creationId xmlns:a16="http://schemas.microsoft.com/office/drawing/2014/main" id="{C73AF387-96BA-48AB-9553-0FC2D1266942}"/>
              </a:ext>
            </a:extLst>
          </p:cNvPr>
          <p:cNvSpPr>
            <a:spLocks noChangeArrowheads="1"/>
          </p:cNvSpPr>
          <p:nvPr/>
        </p:nvSpPr>
        <p:spPr bwMode="auto">
          <a:xfrm>
            <a:off x="4787017" y="4948769"/>
            <a:ext cx="1091569" cy="565884"/>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33" name="Line 47">
            <a:extLst>
              <a:ext uri="{FF2B5EF4-FFF2-40B4-BE49-F238E27FC236}">
                <a16:creationId xmlns:a16="http://schemas.microsoft.com/office/drawing/2014/main" id="{16AF45FD-8A24-44DC-AD7D-365366E49CEE}"/>
              </a:ext>
            </a:extLst>
          </p:cNvPr>
          <p:cNvSpPr>
            <a:spLocks noChangeShapeType="1"/>
          </p:cNvSpPr>
          <p:nvPr/>
        </p:nvSpPr>
        <p:spPr bwMode="auto">
          <a:xfrm flipH="1">
            <a:off x="1336748" y="5495053"/>
            <a:ext cx="3766147" cy="847092"/>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3" name="正方形/長方形 2">
            <a:extLst>
              <a:ext uri="{FF2B5EF4-FFF2-40B4-BE49-F238E27FC236}">
                <a16:creationId xmlns:a16="http://schemas.microsoft.com/office/drawing/2014/main" id="{DC34A5B2-C754-4C96-92C0-EB90802629D7}"/>
              </a:ext>
            </a:extLst>
          </p:cNvPr>
          <p:cNvSpPr/>
          <p:nvPr/>
        </p:nvSpPr>
        <p:spPr>
          <a:xfrm>
            <a:off x="107135" y="6291263"/>
            <a:ext cx="1451038" cy="523220"/>
          </a:xfrm>
          <a:prstGeom prst="rect">
            <a:avLst/>
          </a:prstGeom>
        </p:spPr>
        <p:txBody>
          <a:bodyPr wrap="none">
            <a:spAutoFit/>
          </a:bodyPr>
          <a:lstStyle/>
          <a:p>
            <a:r>
              <a:rPr lang="en-US" altLang="ja-JP" u="sng" kern="100" dirty="0">
                <a:ea typeface="ＭＳ 明朝" panose="02020609040205080304" pitchFamily="17" charset="-128"/>
                <a:cs typeface="Times New Roman" panose="02020603050405020304" pitchFamily="18" charset="0"/>
              </a:rPr>
              <a:t>98J, 49J,</a:t>
            </a:r>
            <a:endParaRPr lang="ja-JP" altLang="en-US" dirty="0"/>
          </a:p>
        </p:txBody>
      </p:sp>
      <p:sp>
        <p:nvSpPr>
          <p:cNvPr id="4" name="正方形/長方形 3">
            <a:extLst>
              <a:ext uri="{FF2B5EF4-FFF2-40B4-BE49-F238E27FC236}">
                <a16:creationId xmlns:a16="http://schemas.microsoft.com/office/drawing/2014/main" id="{086DD54C-4C63-4875-AA67-29D243D69280}"/>
              </a:ext>
            </a:extLst>
          </p:cNvPr>
          <p:cNvSpPr/>
          <p:nvPr/>
        </p:nvSpPr>
        <p:spPr>
          <a:xfrm>
            <a:off x="1763331" y="6342152"/>
            <a:ext cx="5480359" cy="523220"/>
          </a:xfrm>
          <a:prstGeom prst="rect">
            <a:avLst/>
          </a:prstGeom>
        </p:spPr>
        <p:txBody>
          <a:bodyPr wrap="square">
            <a:spAutoFit/>
          </a:bodyPr>
          <a:lstStyle/>
          <a:p>
            <a:r>
              <a:rPr lang="ja-JP" altLang="en-US" kern="100" dirty="0">
                <a:ea typeface="ＭＳ 明朝" panose="02020609040205080304" pitchFamily="17" charset="-128"/>
                <a:cs typeface="Times New Roman" panose="02020603050405020304" pitchFamily="18" charset="0"/>
              </a:rPr>
              <a:t>物体</a:t>
            </a:r>
            <a:r>
              <a:rPr lang="en-US" altLang="ja-JP" kern="100" dirty="0">
                <a:ea typeface="ＭＳ 明朝" panose="02020609040205080304" pitchFamily="17" charset="-128"/>
                <a:cs typeface="Times New Roman" panose="02020603050405020304" pitchFamily="18" charset="0"/>
              </a:rPr>
              <a:t>1,2</a:t>
            </a:r>
            <a:r>
              <a:rPr lang="ja-JP" altLang="en-US" kern="100" dirty="0">
                <a:ea typeface="ＭＳ 明朝" panose="02020609040205080304" pitchFamily="17" charset="-128"/>
                <a:cs typeface="Times New Roman" panose="02020603050405020304" pitchFamily="18" charset="0"/>
              </a:rPr>
              <a:t>の位置</a:t>
            </a:r>
            <a:r>
              <a:rPr lang="en-US" altLang="ja-JP" kern="100" dirty="0">
                <a:ea typeface="ＭＳ 明朝" panose="02020609040205080304" pitchFamily="17" charset="-128"/>
                <a:cs typeface="Times New Roman" panose="02020603050405020304" pitchFamily="18" charset="0"/>
              </a:rPr>
              <a:t>energy</a:t>
            </a:r>
            <a:r>
              <a:rPr lang="ja-JP" altLang="en-US" kern="100" dirty="0">
                <a:ea typeface="ＭＳ 明朝" panose="02020609040205080304" pitchFamily="17" charset="-128"/>
                <a:cs typeface="Times New Roman" panose="02020603050405020304" pitchFamily="18" charset="0"/>
              </a:rPr>
              <a:t>はそれぞれ</a:t>
            </a:r>
            <a:endParaRPr lang="ja-JP" altLang="en-US" dirty="0"/>
          </a:p>
        </p:txBody>
      </p:sp>
      <p:sp>
        <p:nvSpPr>
          <p:cNvPr id="5" name="正方形/長方形 4">
            <a:extLst>
              <a:ext uri="{FF2B5EF4-FFF2-40B4-BE49-F238E27FC236}">
                <a16:creationId xmlns:a16="http://schemas.microsoft.com/office/drawing/2014/main" id="{081BF889-02BB-4EEA-A540-B3BE9B3771A5}"/>
              </a:ext>
            </a:extLst>
          </p:cNvPr>
          <p:cNvSpPr/>
          <p:nvPr/>
        </p:nvSpPr>
        <p:spPr>
          <a:xfrm>
            <a:off x="6857212" y="6329589"/>
            <a:ext cx="2286788" cy="523220"/>
          </a:xfrm>
          <a:prstGeom prst="rect">
            <a:avLst/>
          </a:prstGeom>
        </p:spPr>
        <p:txBody>
          <a:bodyPr wrap="square">
            <a:spAutoFit/>
          </a:bodyPr>
          <a:lstStyle/>
          <a:p>
            <a:r>
              <a:rPr lang="en-US" altLang="ja-JP" u="sng" kern="100" dirty="0">
                <a:ea typeface="ＭＳ 明朝" panose="02020609040205080304" pitchFamily="17" charset="-128"/>
                <a:cs typeface="Times New Roman" panose="02020603050405020304" pitchFamily="18" charset="0"/>
              </a:rPr>
              <a:t>0, 49J </a:t>
            </a:r>
            <a:r>
              <a:rPr lang="ja-JP" altLang="en-US" kern="100" dirty="0">
                <a:ea typeface="ＭＳ 明朝" panose="02020609040205080304" pitchFamily="17" charset="-128"/>
                <a:cs typeface="Times New Roman" panose="02020603050405020304" pitchFamily="18" charset="0"/>
              </a:rPr>
              <a:t>となる。</a:t>
            </a:r>
            <a:endParaRPr lang="ja-JP" altLang="en-US" dirty="0"/>
          </a:p>
        </p:txBody>
      </p:sp>
      <p:sp>
        <p:nvSpPr>
          <p:cNvPr id="38" name="AutoShape 3">
            <a:extLst>
              <a:ext uri="{FF2B5EF4-FFF2-40B4-BE49-F238E27FC236}">
                <a16:creationId xmlns:a16="http://schemas.microsoft.com/office/drawing/2014/main" id="{FB6FD6C2-D0CA-47F4-96C9-BB4706555D76}"/>
              </a:ext>
            </a:extLst>
          </p:cNvPr>
          <p:cNvSpPr>
            <a:spLocks noChangeArrowheads="1"/>
          </p:cNvSpPr>
          <p:nvPr/>
        </p:nvSpPr>
        <p:spPr bwMode="auto">
          <a:xfrm>
            <a:off x="3556073" y="3332731"/>
            <a:ext cx="2322513" cy="507900"/>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39" name="Line 5">
            <a:extLst>
              <a:ext uri="{FF2B5EF4-FFF2-40B4-BE49-F238E27FC236}">
                <a16:creationId xmlns:a16="http://schemas.microsoft.com/office/drawing/2014/main" id="{F40314B5-2474-48D1-AE28-B3B673F2CB35}"/>
              </a:ext>
            </a:extLst>
          </p:cNvPr>
          <p:cNvSpPr>
            <a:spLocks noChangeShapeType="1"/>
          </p:cNvSpPr>
          <p:nvPr/>
        </p:nvSpPr>
        <p:spPr bwMode="auto">
          <a:xfrm>
            <a:off x="5332197" y="3785441"/>
            <a:ext cx="1721676" cy="2544148"/>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34" name="正方形/長方形 33">
            <a:extLst>
              <a:ext uri="{FF2B5EF4-FFF2-40B4-BE49-F238E27FC236}">
                <a16:creationId xmlns:a16="http://schemas.microsoft.com/office/drawing/2014/main" id="{CBD63B2D-8E18-4C2D-A6C1-5B5BABB0DF36}"/>
              </a:ext>
            </a:extLst>
          </p:cNvPr>
          <p:cNvSpPr/>
          <p:nvPr/>
        </p:nvSpPr>
        <p:spPr>
          <a:xfrm>
            <a:off x="-9890" y="4048816"/>
            <a:ext cx="3823855" cy="523220"/>
          </a:xfrm>
          <a:prstGeom prst="rect">
            <a:avLst/>
          </a:prstGeom>
        </p:spPr>
        <p:txBody>
          <a:bodyPr wrap="square">
            <a:spAutoFit/>
          </a:bodyPr>
          <a:lstStyle/>
          <a:p>
            <a:pPr>
              <a:spcAft>
                <a:spcPts val="0"/>
              </a:spcAft>
            </a:pPr>
            <a:r>
              <a:rPr lang="en-US" altLang="ja-JP" kern="100" dirty="0">
                <a:ea typeface="ＭＳ 明朝" panose="02020609040205080304" pitchFamily="17" charset="-128"/>
                <a:cs typeface="Times New Roman" panose="02020603050405020304" pitchFamily="18" charset="0"/>
              </a:rPr>
              <a:t>(3) energy</a:t>
            </a:r>
            <a:r>
              <a:rPr lang="ja-JP" altLang="en-US" kern="100" dirty="0">
                <a:ea typeface="ＭＳ 明朝" panose="02020609040205080304" pitchFamily="17" charset="-128"/>
                <a:cs typeface="Times New Roman" panose="02020603050405020304" pitchFamily="18" charset="0"/>
              </a:rPr>
              <a:t>保存則から</a:t>
            </a:r>
            <a:endParaRPr lang="en-US" altLang="ja-JP" kern="100" dirty="0">
              <a:ea typeface="ＭＳ 明朝" panose="02020609040205080304" pitchFamily="17" charset="-128"/>
              <a:cs typeface="Times New Roman" panose="02020603050405020304" pitchFamily="18" charset="0"/>
            </a:endParaRPr>
          </a:p>
        </p:txBody>
      </p:sp>
      <p:graphicFrame>
        <p:nvGraphicFramePr>
          <p:cNvPr id="35" name="Object 58">
            <a:extLst>
              <a:ext uri="{FF2B5EF4-FFF2-40B4-BE49-F238E27FC236}">
                <a16:creationId xmlns:a16="http://schemas.microsoft.com/office/drawing/2014/main" id="{C967BA2C-3886-41FD-90CA-3D7B5AE18268}"/>
              </a:ext>
            </a:extLst>
          </p:cNvPr>
          <p:cNvGraphicFramePr>
            <a:graphicFrameLocks noChangeAspect="1"/>
          </p:cNvGraphicFramePr>
          <p:nvPr>
            <p:extLst>
              <p:ext uri="{D42A27DB-BD31-4B8C-83A1-F6EECF244321}">
                <p14:modId xmlns:p14="http://schemas.microsoft.com/office/powerpoint/2010/main" val="2929677847"/>
              </p:ext>
            </p:extLst>
          </p:nvPr>
        </p:nvGraphicFramePr>
        <p:xfrm>
          <a:off x="3390479" y="4105975"/>
          <a:ext cx="1220788" cy="533400"/>
        </p:xfrm>
        <a:graphic>
          <a:graphicData uri="http://schemas.openxmlformats.org/presentationml/2006/ole">
            <mc:AlternateContent xmlns:mc="http://schemas.openxmlformats.org/markup-compatibility/2006">
              <mc:Choice xmlns:v="urn:schemas-microsoft-com:vml" Requires="v">
                <p:oleObj spid="_x0000_s348646" name="Equation" r:id="rId16" imgW="520560" imgH="228600" progId="Equation.DSMT4">
                  <p:embed/>
                </p:oleObj>
              </mc:Choice>
              <mc:Fallback>
                <p:oleObj name="Equation" r:id="rId16" imgW="520560" imgH="228600" progId="Equation.DSMT4">
                  <p:embed/>
                  <p:pic>
                    <p:nvPicPr>
                      <p:cNvPr id="52" name="Object 58">
                        <a:extLst>
                          <a:ext uri="{FF2B5EF4-FFF2-40B4-BE49-F238E27FC236}">
                            <a16:creationId xmlns:a16="http://schemas.microsoft.com/office/drawing/2014/main" id="{E2716DEC-4B4D-45F6-8ED8-D029A39A0250}"/>
                          </a:ext>
                        </a:extLst>
                      </p:cNvPr>
                      <p:cNvPicPr>
                        <a:picLocks noChangeAspect="1" noChangeArrowheads="1"/>
                      </p:cNvPicPr>
                      <p:nvPr/>
                    </p:nvPicPr>
                    <p:blipFill>
                      <a:blip r:embed="rId17"/>
                      <a:srcRect/>
                      <a:stretch>
                        <a:fillRect/>
                      </a:stretch>
                    </p:blipFill>
                    <p:spPr bwMode="auto">
                      <a:xfrm>
                        <a:off x="3390479" y="4105975"/>
                        <a:ext cx="1220788" cy="533400"/>
                      </a:xfrm>
                      <a:prstGeom prst="rect">
                        <a:avLst/>
                      </a:prstGeom>
                      <a:noFill/>
                    </p:spPr>
                  </p:pic>
                </p:oleObj>
              </mc:Fallback>
            </mc:AlternateContent>
          </a:graphicData>
        </a:graphic>
      </p:graphicFrame>
      <p:graphicFrame>
        <p:nvGraphicFramePr>
          <p:cNvPr id="36" name="Object 58">
            <a:extLst>
              <a:ext uri="{FF2B5EF4-FFF2-40B4-BE49-F238E27FC236}">
                <a16:creationId xmlns:a16="http://schemas.microsoft.com/office/drawing/2014/main" id="{0692DACA-94B0-4873-8472-B47CEE22455E}"/>
              </a:ext>
            </a:extLst>
          </p:cNvPr>
          <p:cNvGraphicFramePr>
            <a:graphicFrameLocks noChangeAspect="1"/>
          </p:cNvGraphicFramePr>
          <p:nvPr>
            <p:extLst>
              <p:ext uri="{D42A27DB-BD31-4B8C-83A1-F6EECF244321}">
                <p14:modId xmlns:p14="http://schemas.microsoft.com/office/powerpoint/2010/main" val="3806216673"/>
              </p:ext>
            </p:extLst>
          </p:nvPr>
        </p:nvGraphicFramePr>
        <p:xfrm>
          <a:off x="4602408" y="3888584"/>
          <a:ext cx="2441575" cy="919163"/>
        </p:xfrm>
        <a:graphic>
          <a:graphicData uri="http://schemas.openxmlformats.org/presentationml/2006/ole">
            <mc:AlternateContent xmlns:mc="http://schemas.openxmlformats.org/markup-compatibility/2006">
              <mc:Choice xmlns:v="urn:schemas-microsoft-com:vml" Requires="v">
                <p:oleObj spid="_x0000_s348647" name="Equation" r:id="rId18" imgW="1041120" imgH="393480" progId="Equation.DSMT4">
                  <p:embed/>
                </p:oleObj>
              </mc:Choice>
              <mc:Fallback>
                <p:oleObj name="Equation" r:id="rId18" imgW="1041120" imgH="393480" progId="Equation.DSMT4">
                  <p:embed/>
                  <p:pic>
                    <p:nvPicPr>
                      <p:cNvPr id="53" name="Object 58">
                        <a:extLst>
                          <a:ext uri="{FF2B5EF4-FFF2-40B4-BE49-F238E27FC236}">
                            <a16:creationId xmlns:a16="http://schemas.microsoft.com/office/drawing/2014/main" id="{C5F890D4-7167-4D14-B1AB-9B11680D0C75}"/>
                          </a:ext>
                        </a:extLst>
                      </p:cNvPr>
                      <p:cNvPicPr>
                        <a:picLocks noChangeAspect="1" noChangeArrowheads="1"/>
                      </p:cNvPicPr>
                      <p:nvPr/>
                    </p:nvPicPr>
                    <p:blipFill>
                      <a:blip r:embed="rId19"/>
                      <a:srcRect/>
                      <a:stretch>
                        <a:fillRect/>
                      </a:stretch>
                    </p:blipFill>
                    <p:spPr bwMode="auto">
                      <a:xfrm>
                        <a:off x="4602408" y="3888584"/>
                        <a:ext cx="2441575" cy="919163"/>
                      </a:xfrm>
                      <a:prstGeom prst="rect">
                        <a:avLst/>
                      </a:prstGeom>
                      <a:noFill/>
                    </p:spPr>
                  </p:pic>
                </p:oleObj>
              </mc:Fallback>
            </mc:AlternateContent>
          </a:graphicData>
        </a:graphic>
      </p:graphicFrame>
      <p:graphicFrame>
        <p:nvGraphicFramePr>
          <p:cNvPr id="37" name="Object 58">
            <a:extLst>
              <a:ext uri="{FF2B5EF4-FFF2-40B4-BE49-F238E27FC236}">
                <a16:creationId xmlns:a16="http://schemas.microsoft.com/office/drawing/2014/main" id="{57A9307F-757B-4709-B282-DE975DFDEDF6}"/>
              </a:ext>
            </a:extLst>
          </p:cNvPr>
          <p:cNvGraphicFramePr>
            <a:graphicFrameLocks noChangeAspect="1"/>
          </p:cNvGraphicFramePr>
          <p:nvPr>
            <p:extLst>
              <p:ext uri="{D42A27DB-BD31-4B8C-83A1-F6EECF244321}">
                <p14:modId xmlns:p14="http://schemas.microsoft.com/office/powerpoint/2010/main" val="1650808970"/>
              </p:ext>
            </p:extLst>
          </p:nvPr>
        </p:nvGraphicFramePr>
        <p:xfrm>
          <a:off x="6986216" y="4065921"/>
          <a:ext cx="1697038" cy="533400"/>
        </p:xfrm>
        <a:graphic>
          <a:graphicData uri="http://schemas.openxmlformats.org/presentationml/2006/ole">
            <mc:AlternateContent xmlns:mc="http://schemas.openxmlformats.org/markup-compatibility/2006">
              <mc:Choice xmlns:v="urn:schemas-microsoft-com:vml" Requires="v">
                <p:oleObj spid="_x0000_s348648" name="Equation" r:id="rId20" imgW="723600" imgH="228600" progId="Equation.DSMT4">
                  <p:embed/>
                </p:oleObj>
              </mc:Choice>
              <mc:Fallback>
                <p:oleObj name="Equation" r:id="rId20" imgW="723600" imgH="228600" progId="Equation.DSMT4">
                  <p:embed/>
                  <p:pic>
                    <p:nvPicPr>
                      <p:cNvPr id="54" name="Object 58">
                        <a:extLst>
                          <a:ext uri="{FF2B5EF4-FFF2-40B4-BE49-F238E27FC236}">
                            <a16:creationId xmlns:a16="http://schemas.microsoft.com/office/drawing/2014/main" id="{7B313775-F202-470D-AF0E-757AA47DEC9E}"/>
                          </a:ext>
                        </a:extLst>
                      </p:cNvPr>
                      <p:cNvPicPr>
                        <a:picLocks noChangeAspect="1" noChangeArrowheads="1"/>
                      </p:cNvPicPr>
                      <p:nvPr/>
                    </p:nvPicPr>
                    <p:blipFill>
                      <a:blip r:embed="rId21"/>
                      <a:srcRect/>
                      <a:stretch>
                        <a:fillRect/>
                      </a:stretch>
                    </p:blipFill>
                    <p:spPr bwMode="auto">
                      <a:xfrm>
                        <a:off x="6986216" y="4065921"/>
                        <a:ext cx="1697038" cy="533400"/>
                      </a:xfrm>
                      <a:prstGeom prst="rect">
                        <a:avLst/>
                      </a:prstGeom>
                      <a:noFill/>
                    </p:spPr>
                  </p:pic>
                </p:oleObj>
              </mc:Fallback>
            </mc:AlternateContent>
          </a:graphicData>
        </a:graphic>
      </p:graphicFrame>
    </p:spTree>
    <p:extLst>
      <p:ext uri="{BB962C8B-B14F-4D97-AF65-F5344CB8AC3E}">
        <p14:creationId xmlns:p14="http://schemas.microsoft.com/office/powerpoint/2010/main" val="340898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35" presetClass="emph" presetSubtype="0" repeatCount="10000" fill="hold" grpId="1" nodeType="withEffect">
                                  <p:stCondLst>
                                    <p:cond delay="0"/>
                                  </p:stCondLst>
                                  <p:childTnLst>
                                    <p:anim calcmode="discrete" valueType="str">
                                      <p:cBhvr>
                                        <p:cTn id="32" dur="500" fill="hold"/>
                                        <p:tgtEl>
                                          <p:spTgt spid="30"/>
                                        </p:tgtEl>
                                        <p:attrNameLst>
                                          <p:attrName>style.visibility</p:attrName>
                                        </p:attrNameLst>
                                      </p:cBhvr>
                                      <p:tavLst>
                                        <p:tav tm="0">
                                          <p:val>
                                            <p:strVal val="hidden"/>
                                          </p:val>
                                        </p:tav>
                                        <p:tav tm="50000">
                                          <p:val>
                                            <p:strVal val="visible"/>
                                          </p:val>
                                        </p:tav>
                                      </p:tavLst>
                                    </p:anim>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35" presetClass="emph" presetSubtype="0" repeatCount="10000" fill="hold" grpId="1" nodeType="withEffect">
                                  <p:stCondLst>
                                    <p:cond delay="0"/>
                                  </p:stCondLst>
                                  <p:childTnLst>
                                    <p:anim calcmode="discrete" valueType="str">
                                      <p:cBhvr>
                                        <p:cTn id="36" dur="500" fill="hold"/>
                                        <p:tgtEl>
                                          <p:spTgt spid="32"/>
                                        </p:tgtEl>
                                        <p:attrNameLst>
                                          <p:attrName>style.visibility</p:attrName>
                                        </p:attrNameLst>
                                      </p:cBhvr>
                                      <p:tavLst>
                                        <p:tav tm="0">
                                          <p:val>
                                            <p:strVal val="hidden"/>
                                          </p:val>
                                        </p:tav>
                                        <p:tav tm="50000">
                                          <p:val>
                                            <p:strVal val="visible"/>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up)">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up)">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35" presetClass="emph" presetSubtype="0" repeatCount="10000" fill="hold" grpId="1" nodeType="withEffect">
                                  <p:stCondLst>
                                    <p:cond delay="0"/>
                                  </p:stCondLst>
                                  <p:childTnLst>
                                    <p:anim calcmode="discrete" valueType="str">
                                      <p:cBhvr>
                                        <p:cTn id="60" dur="500" fill="hold"/>
                                        <p:tgtEl>
                                          <p:spTgt spid="38"/>
                                        </p:tgtEl>
                                        <p:attrNameLst>
                                          <p:attrName>style.visibility</p:attrName>
                                        </p:attrNameLst>
                                      </p:cBhvr>
                                      <p:tavLst>
                                        <p:tav tm="0">
                                          <p:val>
                                            <p:strVal val="hidden"/>
                                          </p:val>
                                        </p:tav>
                                        <p:tav tm="50000">
                                          <p:val>
                                            <p:strVal val="visible"/>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2" nodeType="clickEffect">
                                  <p:stCondLst>
                                    <p:cond delay="0"/>
                                  </p:stCondLst>
                                  <p:childTnLst>
                                    <p:set>
                                      <p:cBhvr>
                                        <p:cTn id="73" dur="1" fill="hold">
                                          <p:stCondLst>
                                            <p:cond delay="0"/>
                                          </p:stCondLst>
                                        </p:cTn>
                                        <p:tgtEl>
                                          <p:spTgt spid="30"/>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31"/>
                                        </p:tgtEl>
                                        <p:attrNameLst>
                                          <p:attrName>style.visibility</p:attrName>
                                        </p:attrNameLst>
                                      </p:cBhvr>
                                      <p:to>
                                        <p:strVal val="hidden"/>
                                      </p:to>
                                    </p:set>
                                  </p:childTnLst>
                                </p:cTn>
                              </p:par>
                              <p:par>
                                <p:cTn id="76" presetID="1" presetClass="exit" presetSubtype="0" fill="hold" grpId="2" nodeType="withEffect">
                                  <p:stCondLst>
                                    <p:cond delay="0"/>
                                  </p:stCondLst>
                                  <p:childTnLst>
                                    <p:set>
                                      <p:cBhvr>
                                        <p:cTn id="77" dur="1" fill="hold">
                                          <p:stCondLst>
                                            <p:cond delay="0"/>
                                          </p:stCondLst>
                                        </p:cTn>
                                        <p:tgtEl>
                                          <p:spTgt spid="32"/>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33"/>
                                        </p:tgtEl>
                                        <p:attrNameLst>
                                          <p:attrName>style.visibility</p:attrName>
                                        </p:attrNameLst>
                                      </p:cBhvr>
                                      <p:to>
                                        <p:strVal val="hidden"/>
                                      </p:to>
                                    </p:set>
                                  </p:childTnLst>
                                </p:cTn>
                              </p:par>
                              <p:par>
                                <p:cTn id="80" presetID="1" presetClass="exit" presetSubtype="0" fill="hold" grpId="2" nodeType="withEffect">
                                  <p:stCondLst>
                                    <p:cond delay="0"/>
                                  </p:stCondLst>
                                  <p:childTnLst>
                                    <p:set>
                                      <p:cBhvr>
                                        <p:cTn id="81" dur="1" fill="hold">
                                          <p:stCondLst>
                                            <p:cond delay="0"/>
                                          </p:stCondLst>
                                        </p:cTn>
                                        <p:tgtEl>
                                          <p:spTgt spid="38"/>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p:bldP spid="28" grpId="0" animBg="1"/>
      <p:bldP spid="30" grpId="0" animBg="1"/>
      <p:bldP spid="30" grpId="1" animBg="1"/>
      <p:bldP spid="30" grpId="2" animBg="1"/>
      <p:bldP spid="31" grpId="0" animBg="1"/>
      <p:bldP spid="31" grpId="1" animBg="1"/>
      <p:bldP spid="32" grpId="0" animBg="1"/>
      <p:bldP spid="32" grpId="1" animBg="1"/>
      <p:bldP spid="32" grpId="2" animBg="1"/>
      <p:bldP spid="33" grpId="0" animBg="1"/>
      <p:bldP spid="33" grpId="1" animBg="1"/>
      <p:bldP spid="3" grpId="0"/>
      <p:bldP spid="4" grpId="0"/>
      <p:bldP spid="38" grpId="0" animBg="1"/>
      <p:bldP spid="38" grpId="1" animBg="1"/>
      <p:bldP spid="38" grpId="2" animBg="1"/>
      <p:bldP spid="39" grpId="0" animBg="1"/>
      <p:bldP spid="39"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2">
            <a:extLst>
              <a:ext uri="{FF2B5EF4-FFF2-40B4-BE49-F238E27FC236}">
                <a16:creationId xmlns:a16="http://schemas.microsoft.com/office/drawing/2014/main" id="{C9519DD8-43DE-4A6D-B9A5-57FF99462C8A}"/>
              </a:ext>
            </a:extLst>
          </p:cNvPr>
          <p:cNvSpPr>
            <a:spLocks noChangeArrowheads="1"/>
          </p:cNvSpPr>
          <p:nvPr/>
        </p:nvSpPr>
        <p:spPr bwMode="auto">
          <a:xfrm>
            <a:off x="0" y="0"/>
            <a:ext cx="5929204"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0" lang="ja-JP" altLang="en-US" dirty="0">
                <a:solidFill>
                  <a:srgbClr val="0033CC"/>
                </a:solidFill>
                <a:latin typeface="Bookman Old Style" pitchFamily="18" charset="0"/>
                <a:ea typeface="ＭＳ ゴシック" pitchFamily="49" charset="-128"/>
              </a:rPr>
              <a:t>例題</a:t>
            </a:r>
            <a:r>
              <a:rPr kumimoji="0" lang="en-US" altLang="ja-JP" dirty="0">
                <a:solidFill>
                  <a:srgbClr val="0033CC"/>
                </a:solidFill>
              </a:rPr>
              <a:t>5</a:t>
            </a:r>
            <a:r>
              <a:rPr kumimoji="0" lang="en-US" altLang="ja-JP" dirty="0">
                <a:solidFill>
                  <a:srgbClr val="000000"/>
                </a:solidFill>
              </a:rPr>
              <a:t>  </a:t>
            </a:r>
            <a:r>
              <a:rPr lang="ja-JP" altLang="ja-JP" dirty="0"/>
              <a:t>球体を水平面に落として</a:t>
            </a:r>
            <a:r>
              <a:rPr lang="en-US" altLang="ja-JP" dirty="0"/>
              <a:t>2</a:t>
            </a:r>
            <a:r>
              <a:rPr lang="ja-JP" altLang="ja-JP" dirty="0"/>
              <a:t>回連続して跳ね上がる様子を動画にとり、跳ね上がった高さを測定し反発係数を求めよ。そのさい、水平面で跳ね上がる時刻も同時に測定しておき、その滞空時間を、跳ね上がる高さから予想される滞空時間と比較せよ。</a:t>
            </a:r>
            <a:endParaRPr lang="ja-JP" altLang="en-US" i="1" dirty="0">
              <a:solidFill>
                <a:srgbClr val="000000"/>
              </a:solidFill>
              <a:latin typeface="Bookman Old Style" pitchFamily="18" charset="0"/>
            </a:endParaRPr>
          </a:p>
        </p:txBody>
      </p:sp>
      <p:sp>
        <p:nvSpPr>
          <p:cNvPr id="143" name="Rectangle 2">
            <a:extLst>
              <a:ext uri="{FF2B5EF4-FFF2-40B4-BE49-F238E27FC236}">
                <a16:creationId xmlns:a16="http://schemas.microsoft.com/office/drawing/2014/main" id="{B352C70D-F0F7-4A10-8AFD-1A6B691BE356}"/>
              </a:ext>
            </a:extLst>
          </p:cNvPr>
          <p:cNvSpPr>
            <a:spLocks noChangeArrowheads="1"/>
          </p:cNvSpPr>
          <p:nvPr/>
        </p:nvSpPr>
        <p:spPr bwMode="auto">
          <a:xfrm>
            <a:off x="0" y="3582444"/>
            <a:ext cx="592920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t>スーパーボール</a:t>
            </a:r>
            <a:r>
              <a:rPr lang="ja-JP" altLang="ja-JP" dirty="0"/>
              <a:t>を</a:t>
            </a:r>
            <a:r>
              <a:rPr lang="ja-JP" altLang="en-US" dirty="0"/>
              <a:t>木製テーブルに</a:t>
            </a:r>
            <a:r>
              <a:rPr lang="ja-JP" altLang="ja-JP" dirty="0"/>
              <a:t>落として</a:t>
            </a:r>
            <a:r>
              <a:rPr lang="en-US" altLang="ja-JP" dirty="0"/>
              <a:t>2</a:t>
            </a:r>
            <a:r>
              <a:rPr lang="ja-JP" altLang="ja-JP" dirty="0"/>
              <a:t>回連続して跳ね上がる様子を</a:t>
            </a:r>
            <a:r>
              <a:rPr lang="ja-JP" altLang="en-US" dirty="0"/>
              <a:t>ストップウォッチ、定規とともに</a:t>
            </a:r>
            <a:r>
              <a:rPr lang="ja-JP" altLang="ja-JP" dirty="0"/>
              <a:t>動画に</a:t>
            </a:r>
            <a:r>
              <a:rPr lang="ja-JP" altLang="en-US" dirty="0"/>
              <a:t>撮り、</a:t>
            </a:r>
            <a:r>
              <a:rPr lang="en-US" altLang="ja-JP" dirty="0"/>
              <a:t>2</a:t>
            </a:r>
            <a:r>
              <a:rPr lang="ja-JP" altLang="en-US" dirty="0"/>
              <a:t>回</a:t>
            </a:r>
            <a:r>
              <a:rPr lang="ja-JP" altLang="ja-JP" dirty="0"/>
              <a:t>跳ね上がった高さ</a:t>
            </a:r>
            <a:r>
              <a:rPr lang="ja-JP" altLang="en-US" dirty="0"/>
              <a:t>と</a:t>
            </a:r>
            <a:r>
              <a:rPr lang="ja-JP" altLang="ja-JP" dirty="0"/>
              <a:t>跳ね上がる時刻</a:t>
            </a:r>
            <a:r>
              <a:rPr lang="ja-JP" altLang="en-US" dirty="0"/>
              <a:t>を読み取った</a:t>
            </a:r>
            <a:endParaRPr lang="ja-JP" altLang="en-US" i="1" dirty="0">
              <a:solidFill>
                <a:srgbClr val="000000"/>
              </a:solidFill>
              <a:latin typeface="Bookman Old Style" pitchFamily="18" charset="0"/>
            </a:endParaRPr>
          </a:p>
        </p:txBody>
      </p:sp>
    </p:spTree>
    <p:extLst>
      <p:ext uri="{BB962C8B-B14F-4D97-AF65-F5344CB8AC3E}">
        <p14:creationId xmlns:p14="http://schemas.microsoft.com/office/powerpoint/2010/main" val="137582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室内, モニター, 壁, キャビネット が含まれている画像&#10;&#10;自動的に生成された説明">
            <a:extLst>
              <a:ext uri="{FF2B5EF4-FFF2-40B4-BE49-F238E27FC236}">
                <a16:creationId xmlns:a16="http://schemas.microsoft.com/office/drawing/2014/main" id="{6B427BB4-88A2-49BD-804B-F6D56F9365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88862" y="816944"/>
            <a:ext cx="4901668" cy="3267779"/>
          </a:xfrm>
          <a:prstGeom prst="rect">
            <a:avLst/>
          </a:prstGeom>
        </p:spPr>
      </p:pic>
      <p:pic>
        <p:nvPicPr>
          <p:cNvPr id="3" name="図 2" descr="室内, 壁, 窓 が含まれている画像&#10;&#10;自動的に生成された説明">
            <a:extLst>
              <a:ext uri="{FF2B5EF4-FFF2-40B4-BE49-F238E27FC236}">
                <a16:creationId xmlns:a16="http://schemas.microsoft.com/office/drawing/2014/main" id="{D8768399-1FA7-4408-B005-31FFEB269D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307703" y="1182238"/>
            <a:ext cx="4413827" cy="3025034"/>
          </a:xfrm>
          <a:prstGeom prst="rect">
            <a:avLst/>
          </a:prstGeom>
        </p:spPr>
      </p:pic>
      <p:pic>
        <p:nvPicPr>
          <p:cNvPr id="5" name="図 4" descr="室内, 壁 が含まれている画像&#10;&#10;自動的に生成された説明">
            <a:extLst>
              <a:ext uri="{FF2B5EF4-FFF2-40B4-BE49-F238E27FC236}">
                <a16:creationId xmlns:a16="http://schemas.microsoft.com/office/drawing/2014/main" id="{472A5714-E5B6-40E5-A9DA-9F214686DC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811471" y="1155398"/>
            <a:ext cx="4115051" cy="2843410"/>
          </a:xfrm>
          <a:prstGeom prst="rect">
            <a:avLst/>
          </a:prstGeom>
        </p:spPr>
      </p:pic>
      <p:pic>
        <p:nvPicPr>
          <p:cNvPr id="7" name="図 6" descr="室内, 壁, モニター が含まれている画像&#10;&#10;自動的に生成された説明">
            <a:extLst>
              <a:ext uri="{FF2B5EF4-FFF2-40B4-BE49-F238E27FC236}">
                <a16:creationId xmlns:a16="http://schemas.microsoft.com/office/drawing/2014/main" id="{BCAC4987-A4C2-4B6D-8896-E2CF99A3C9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5884166" y="1213975"/>
            <a:ext cx="4413829" cy="3025036"/>
          </a:xfrm>
          <a:prstGeom prst="rect">
            <a:avLst/>
          </a:prstGeom>
        </p:spPr>
      </p:pic>
      <p:sp>
        <p:nvSpPr>
          <p:cNvPr id="12" name="Rectangle 2">
            <a:extLst>
              <a:ext uri="{FF2B5EF4-FFF2-40B4-BE49-F238E27FC236}">
                <a16:creationId xmlns:a16="http://schemas.microsoft.com/office/drawing/2014/main" id="{A93F6B5A-41D9-4411-A97F-F20F8FD433C7}"/>
              </a:ext>
            </a:extLst>
          </p:cNvPr>
          <p:cNvSpPr>
            <a:spLocks noChangeArrowheads="1"/>
          </p:cNvSpPr>
          <p:nvPr/>
        </p:nvSpPr>
        <p:spPr bwMode="auto">
          <a:xfrm>
            <a:off x="0" y="0"/>
            <a:ext cx="9231682" cy="523220"/>
          </a:xfrm>
          <a:prstGeom prst="rect">
            <a:avLst/>
          </a:prstGeom>
          <a:solidFill>
            <a:schemeClr val="bg1"/>
          </a:solidFill>
          <a:ln>
            <a:noFill/>
          </a:ln>
        </p:spPr>
        <p:txBody>
          <a:bodyPr wrap="square">
            <a:spAutoFit/>
          </a:bodyPr>
          <a:lstStyle/>
          <a:p>
            <a:r>
              <a:rPr lang="ja-JP" altLang="en-US" dirty="0"/>
              <a:t>その画像と読み取った測定値は次のとおりであった。</a:t>
            </a:r>
            <a:endParaRPr lang="ja-JP" altLang="en-US" i="1" dirty="0">
              <a:solidFill>
                <a:srgbClr val="000000"/>
              </a:solidFill>
              <a:latin typeface="Bookman Old Style" pitchFamily="18" charset="0"/>
            </a:endParaRPr>
          </a:p>
        </p:txBody>
      </p:sp>
      <p:sp>
        <p:nvSpPr>
          <p:cNvPr id="13" name="Rectangle 2">
            <a:extLst>
              <a:ext uri="{FF2B5EF4-FFF2-40B4-BE49-F238E27FC236}">
                <a16:creationId xmlns:a16="http://schemas.microsoft.com/office/drawing/2014/main" id="{E84A4978-F937-4478-A431-6AADDCEAC46A}"/>
              </a:ext>
            </a:extLst>
          </p:cNvPr>
          <p:cNvSpPr>
            <a:spLocks noChangeArrowheads="1"/>
          </p:cNvSpPr>
          <p:nvPr/>
        </p:nvSpPr>
        <p:spPr bwMode="auto">
          <a:xfrm>
            <a:off x="-2907" y="4935492"/>
            <a:ext cx="2002099" cy="954107"/>
          </a:xfrm>
          <a:prstGeom prst="rect">
            <a:avLst/>
          </a:prstGeom>
          <a:noFill/>
          <a:ln>
            <a:noFill/>
          </a:ln>
        </p:spPr>
        <p:txBody>
          <a:bodyPr wrap="square">
            <a:spAutoFit/>
          </a:bodyPr>
          <a:lstStyle/>
          <a:p>
            <a:pPr>
              <a:spcBef>
                <a:spcPts val="0"/>
              </a:spcBef>
            </a:pPr>
            <a:r>
              <a:rPr lang="en-US" altLang="ja-JP" dirty="0"/>
              <a:t>1</a:t>
            </a:r>
            <a:r>
              <a:rPr lang="ja-JP" altLang="en-US" dirty="0"/>
              <a:t>回目の</a:t>
            </a:r>
            <a:endParaRPr lang="en-US" altLang="ja-JP" dirty="0"/>
          </a:p>
          <a:p>
            <a:pPr>
              <a:spcBef>
                <a:spcPts val="0"/>
              </a:spcBef>
            </a:pPr>
            <a:r>
              <a:rPr lang="ja-JP" altLang="en-US" dirty="0"/>
              <a:t>衝突の時刻</a:t>
            </a:r>
            <a:endParaRPr lang="ja-JP" altLang="en-US" i="1" dirty="0">
              <a:solidFill>
                <a:srgbClr val="000000"/>
              </a:solidFill>
              <a:latin typeface="Bookman Old Style" pitchFamily="18" charset="0"/>
            </a:endParaRPr>
          </a:p>
        </p:txBody>
      </p:sp>
      <p:sp>
        <p:nvSpPr>
          <p:cNvPr id="14" name="Rectangle 2">
            <a:extLst>
              <a:ext uri="{FF2B5EF4-FFF2-40B4-BE49-F238E27FC236}">
                <a16:creationId xmlns:a16="http://schemas.microsoft.com/office/drawing/2014/main" id="{0E863898-1EAA-4D24-8174-29B1E7AB509B}"/>
              </a:ext>
            </a:extLst>
          </p:cNvPr>
          <p:cNvSpPr>
            <a:spLocks noChangeArrowheads="1"/>
          </p:cNvSpPr>
          <p:nvPr/>
        </p:nvSpPr>
        <p:spPr bwMode="auto">
          <a:xfrm>
            <a:off x="2314409" y="4912455"/>
            <a:ext cx="2298526" cy="954107"/>
          </a:xfrm>
          <a:prstGeom prst="rect">
            <a:avLst/>
          </a:prstGeom>
          <a:noFill/>
          <a:ln>
            <a:noFill/>
          </a:ln>
        </p:spPr>
        <p:txBody>
          <a:bodyPr wrap="square">
            <a:spAutoFit/>
          </a:bodyPr>
          <a:lstStyle/>
          <a:p>
            <a:pPr>
              <a:spcBef>
                <a:spcPts val="0"/>
              </a:spcBef>
            </a:pPr>
            <a:r>
              <a:rPr lang="en-US" altLang="ja-JP" dirty="0"/>
              <a:t>1</a:t>
            </a:r>
            <a:r>
              <a:rPr lang="ja-JP" altLang="en-US" dirty="0"/>
              <a:t>回目跳ね</a:t>
            </a:r>
            <a:endParaRPr lang="en-US" altLang="ja-JP" dirty="0"/>
          </a:p>
          <a:p>
            <a:pPr>
              <a:spcBef>
                <a:spcPts val="0"/>
              </a:spcBef>
            </a:pPr>
            <a:r>
              <a:rPr lang="ja-JP" altLang="en-US" dirty="0"/>
              <a:t>上がった高さ</a:t>
            </a:r>
            <a:endParaRPr lang="en-US" altLang="ja-JP" dirty="0"/>
          </a:p>
        </p:txBody>
      </p:sp>
      <p:sp>
        <p:nvSpPr>
          <p:cNvPr id="15" name="Rectangle 2">
            <a:extLst>
              <a:ext uri="{FF2B5EF4-FFF2-40B4-BE49-F238E27FC236}">
                <a16:creationId xmlns:a16="http://schemas.microsoft.com/office/drawing/2014/main" id="{17C9EFDB-4293-4264-AE00-37B6575110CC}"/>
              </a:ext>
            </a:extLst>
          </p:cNvPr>
          <p:cNvSpPr>
            <a:spLocks noChangeArrowheads="1"/>
          </p:cNvSpPr>
          <p:nvPr/>
        </p:nvSpPr>
        <p:spPr bwMode="auto">
          <a:xfrm>
            <a:off x="4680842" y="4901667"/>
            <a:ext cx="2002099" cy="954107"/>
          </a:xfrm>
          <a:prstGeom prst="rect">
            <a:avLst/>
          </a:prstGeom>
          <a:noFill/>
          <a:ln>
            <a:noFill/>
          </a:ln>
        </p:spPr>
        <p:txBody>
          <a:bodyPr wrap="square">
            <a:spAutoFit/>
          </a:bodyPr>
          <a:lstStyle/>
          <a:p>
            <a:pPr>
              <a:spcBef>
                <a:spcPts val="0"/>
              </a:spcBef>
            </a:pPr>
            <a:r>
              <a:rPr lang="en-US" altLang="ja-JP" dirty="0"/>
              <a:t>2</a:t>
            </a:r>
            <a:r>
              <a:rPr lang="ja-JP" altLang="en-US" dirty="0"/>
              <a:t>回目の</a:t>
            </a:r>
            <a:endParaRPr lang="en-US" altLang="ja-JP" dirty="0"/>
          </a:p>
          <a:p>
            <a:pPr>
              <a:spcBef>
                <a:spcPts val="0"/>
              </a:spcBef>
            </a:pPr>
            <a:r>
              <a:rPr lang="ja-JP" altLang="en-US" dirty="0"/>
              <a:t>衝突の時刻</a:t>
            </a:r>
            <a:endParaRPr lang="ja-JP" altLang="en-US" i="1" dirty="0">
              <a:solidFill>
                <a:srgbClr val="000000"/>
              </a:solidFill>
              <a:latin typeface="Bookman Old Style" pitchFamily="18" charset="0"/>
            </a:endParaRPr>
          </a:p>
        </p:txBody>
      </p:sp>
      <p:sp>
        <p:nvSpPr>
          <p:cNvPr id="16" name="Rectangle 2">
            <a:extLst>
              <a:ext uri="{FF2B5EF4-FFF2-40B4-BE49-F238E27FC236}">
                <a16:creationId xmlns:a16="http://schemas.microsoft.com/office/drawing/2014/main" id="{546A53A2-A7E8-4812-92F8-D7179F785C40}"/>
              </a:ext>
            </a:extLst>
          </p:cNvPr>
          <p:cNvSpPr>
            <a:spLocks noChangeArrowheads="1"/>
          </p:cNvSpPr>
          <p:nvPr/>
        </p:nvSpPr>
        <p:spPr bwMode="auto">
          <a:xfrm>
            <a:off x="6872149" y="4901667"/>
            <a:ext cx="2298526" cy="954107"/>
          </a:xfrm>
          <a:prstGeom prst="rect">
            <a:avLst/>
          </a:prstGeom>
          <a:noFill/>
          <a:ln>
            <a:noFill/>
          </a:ln>
        </p:spPr>
        <p:txBody>
          <a:bodyPr wrap="square">
            <a:spAutoFit/>
          </a:bodyPr>
          <a:lstStyle/>
          <a:p>
            <a:pPr>
              <a:spcBef>
                <a:spcPts val="0"/>
              </a:spcBef>
            </a:pPr>
            <a:r>
              <a:rPr lang="en-US" altLang="ja-JP" dirty="0"/>
              <a:t>2</a:t>
            </a:r>
            <a:r>
              <a:rPr lang="ja-JP" altLang="en-US" dirty="0"/>
              <a:t>回目跳ね</a:t>
            </a:r>
            <a:endParaRPr lang="en-US" altLang="ja-JP" dirty="0"/>
          </a:p>
          <a:p>
            <a:pPr>
              <a:spcBef>
                <a:spcPts val="0"/>
              </a:spcBef>
            </a:pPr>
            <a:r>
              <a:rPr lang="ja-JP" altLang="en-US" dirty="0"/>
              <a:t>上がった高さ</a:t>
            </a:r>
            <a:endParaRPr lang="en-US" altLang="ja-JP" dirty="0"/>
          </a:p>
        </p:txBody>
      </p:sp>
      <p:sp>
        <p:nvSpPr>
          <p:cNvPr id="17" name="Rectangle 2">
            <a:extLst>
              <a:ext uri="{FF2B5EF4-FFF2-40B4-BE49-F238E27FC236}">
                <a16:creationId xmlns:a16="http://schemas.microsoft.com/office/drawing/2014/main" id="{3B3F671F-BA87-4EE6-ACE4-DBB3E7E87EBA}"/>
              </a:ext>
            </a:extLst>
          </p:cNvPr>
          <p:cNvSpPr>
            <a:spLocks noChangeArrowheads="1"/>
          </p:cNvSpPr>
          <p:nvPr/>
        </p:nvSpPr>
        <p:spPr bwMode="auto">
          <a:xfrm>
            <a:off x="395229" y="5889599"/>
            <a:ext cx="1408519" cy="523220"/>
          </a:xfrm>
          <a:prstGeom prst="rect">
            <a:avLst/>
          </a:prstGeom>
          <a:solidFill>
            <a:schemeClr val="bg1"/>
          </a:solidFill>
          <a:ln>
            <a:noFill/>
          </a:ln>
        </p:spPr>
        <p:txBody>
          <a:bodyPr wrap="square">
            <a:spAutoFit/>
          </a:bodyPr>
          <a:lstStyle/>
          <a:p>
            <a:pPr>
              <a:spcBef>
                <a:spcPts val="0"/>
              </a:spcBef>
            </a:pPr>
            <a:r>
              <a:rPr lang="en-US" altLang="ja-JP" dirty="0">
                <a:solidFill>
                  <a:srgbClr val="000000"/>
                </a:solidFill>
                <a:cs typeface="Times New Roman" panose="02020603050405020304" pitchFamily="18" charset="0"/>
              </a:rPr>
              <a:t>0.301s</a:t>
            </a:r>
            <a:endParaRPr lang="ja-JP" altLang="en-US" dirty="0">
              <a:solidFill>
                <a:srgbClr val="000000"/>
              </a:solidFill>
              <a:cs typeface="Times New Roman" panose="02020603050405020304" pitchFamily="18" charset="0"/>
            </a:endParaRPr>
          </a:p>
        </p:txBody>
      </p:sp>
      <p:sp>
        <p:nvSpPr>
          <p:cNvPr id="18" name="Rectangle 2">
            <a:extLst>
              <a:ext uri="{FF2B5EF4-FFF2-40B4-BE49-F238E27FC236}">
                <a16:creationId xmlns:a16="http://schemas.microsoft.com/office/drawing/2014/main" id="{41CCD8E3-14B9-4880-B4AF-16B9FC4AA3F8}"/>
              </a:ext>
            </a:extLst>
          </p:cNvPr>
          <p:cNvSpPr>
            <a:spLocks noChangeArrowheads="1"/>
          </p:cNvSpPr>
          <p:nvPr/>
        </p:nvSpPr>
        <p:spPr bwMode="auto">
          <a:xfrm>
            <a:off x="2762319" y="5889599"/>
            <a:ext cx="1408519" cy="523220"/>
          </a:xfrm>
          <a:prstGeom prst="rect">
            <a:avLst/>
          </a:prstGeom>
          <a:solidFill>
            <a:schemeClr val="bg1"/>
          </a:solidFill>
          <a:ln>
            <a:noFill/>
          </a:ln>
        </p:spPr>
        <p:txBody>
          <a:bodyPr wrap="square">
            <a:spAutoFit/>
          </a:bodyPr>
          <a:lstStyle/>
          <a:p>
            <a:pPr>
              <a:spcBef>
                <a:spcPts val="0"/>
              </a:spcBef>
            </a:pPr>
            <a:r>
              <a:rPr lang="en-US" altLang="ja-JP" dirty="0">
                <a:solidFill>
                  <a:srgbClr val="000000"/>
                </a:solidFill>
                <a:cs typeface="Times New Roman" panose="02020603050405020304" pitchFamily="18" charset="0"/>
              </a:rPr>
              <a:t>25.9cm</a:t>
            </a:r>
            <a:endParaRPr lang="ja-JP" altLang="en-US" dirty="0">
              <a:solidFill>
                <a:srgbClr val="000000"/>
              </a:solidFill>
              <a:cs typeface="Times New Roman" panose="02020603050405020304" pitchFamily="18" charset="0"/>
            </a:endParaRPr>
          </a:p>
        </p:txBody>
      </p:sp>
      <p:sp>
        <p:nvSpPr>
          <p:cNvPr id="20" name="Rectangle 2">
            <a:extLst>
              <a:ext uri="{FF2B5EF4-FFF2-40B4-BE49-F238E27FC236}">
                <a16:creationId xmlns:a16="http://schemas.microsoft.com/office/drawing/2014/main" id="{115A5843-2FD0-4AA4-BF88-509EE1436332}"/>
              </a:ext>
            </a:extLst>
          </p:cNvPr>
          <p:cNvSpPr>
            <a:spLocks noChangeArrowheads="1"/>
          </p:cNvSpPr>
          <p:nvPr/>
        </p:nvSpPr>
        <p:spPr bwMode="auto">
          <a:xfrm>
            <a:off x="5170043" y="5864040"/>
            <a:ext cx="1408519" cy="523220"/>
          </a:xfrm>
          <a:prstGeom prst="rect">
            <a:avLst/>
          </a:prstGeom>
          <a:solidFill>
            <a:schemeClr val="bg1"/>
          </a:solidFill>
          <a:ln>
            <a:noFill/>
          </a:ln>
        </p:spPr>
        <p:txBody>
          <a:bodyPr wrap="square">
            <a:spAutoFit/>
          </a:bodyPr>
          <a:lstStyle/>
          <a:p>
            <a:pPr>
              <a:spcBef>
                <a:spcPts val="0"/>
              </a:spcBef>
            </a:pPr>
            <a:r>
              <a:rPr lang="en-US" altLang="ja-JP" dirty="0">
                <a:solidFill>
                  <a:srgbClr val="000000"/>
                </a:solidFill>
                <a:cs typeface="Times New Roman" panose="02020603050405020304" pitchFamily="18" charset="0"/>
              </a:rPr>
              <a:t>0.748s</a:t>
            </a:r>
            <a:endParaRPr lang="ja-JP" altLang="en-US" dirty="0">
              <a:solidFill>
                <a:srgbClr val="000000"/>
              </a:solidFill>
              <a:cs typeface="Times New Roman" panose="02020603050405020304" pitchFamily="18" charset="0"/>
            </a:endParaRPr>
          </a:p>
        </p:txBody>
      </p:sp>
      <p:sp>
        <p:nvSpPr>
          <p:cNvPr id="21" name="Rectangle 2">
            <a:extLst>
              <a:ext uri="{FF2B5EF4-FFF2-40B4-BE49-F238E27FC236}">
                <a16:creationId xmlns:a16="http://schemas.microsoft.com/office/drawing/2014/main" id="{F793D973-004C-4A80-A7F4-EEA52F233B79}"/>
              </a:ext>
            </a:extLst>
          </p:cNvPr>
          <p:cNvSpPr>
            <a:spLocks noChangeArrowheads="1"/>
          </p:cNvSpPr>
          <p:nvPr/>
        </p:nvSpPr>
        <p:spPr bwMode="auto">
          <a:xfrm>
            <a:off x="7386820" y="5864040"/>
            <a:ext cx="1408519" cy="523220"/>
          </a:xfrm>
          <a:prstGeom prst="rect">
            <a:avLst/>
          </a:prstGeom>
          <a:solidFill>
            <a:schemeClr val="bg1"/>
          </a:solidFill>
          <a:ln>
            <a:noFill/>
          </a:ln>
        </p:spPr>
        <p:txBody>
          <a:bodyPr wrap="square">
            <a:spAutoFit/>
          </a:bodyPr>
          <a:lstStyle/>
          <a:p>
            <a:pPr>
              <a:spcBef>
                <a:spcPts val="0"/>
              </a:spcBef>
            </a:pPr>
            <a:r>
              <a:rPr lang="en-US" altLang="ja-JP" dirty="0">
                <a:solidFill>
                  <a:srgbClr val="000000"/>
                </a:solidFill>
                <a:cs typeface="Times New Roman" panose="02020603050405020304" pitchFamily="18" charset="0"/>
              </a:rPr>
              <a:t>20.3cm</a:t>
            </a:r>
            <a:endParaRPr lang="ja-JP" altLang="en-US" dirty="0">
              <a:solidFill>
                <a:srgbClr val="000000"/>
              </a:solidFill>
              <a:cs typeface="Times New Roman" panose="02020603050405020304" pitchFamily="18" charset="0"/>
            </a:endParaRPr>
          </a:p>
        </p:txBody>
      </p:sp>
      <p:sp>
        <p:nvSpPr>
          <p:cNvPr id="19" name="Rectangle 19">
            <a:extLst>
              <a:ext uri="{FF2B5EF4-FFF2-40B4-BE49-F238E27FC236}">
                <a16:creationId xmlns:a16="http://schemas.microsoft.com/office/drawing/2014/main" id="{A07830E6-40D4-4704-9089-6A5EF29C20B3}"/>
              </a:ext>
            </a:extLst>
          </p:cNvPr>
          <p:cNvSpPr>
            <a:spLocks noChangeArrowheads="1"/>
          </p:cNvSpPr>
          <p:nvPr/>
        </p:nvSpPr>
        <p:spPr bwMode="auto">
          <a:xfrm>
            <a:off x="269439" y="5923422"/>
            <a:ext cx="1355941" cy="523219"/>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dirty="0">
              <a:solidFill>
                <a:srgbClr val="000000"/>
              </a:solidFill>
              <a:latin typeface="Bookman Old Style" pitchFamily="18" charset="0"/>
            </a:endParaRPr>
          </a:p>
        </p:txBody>
      </p:sp>
      <p:sp>
        <p:nvSpPr>
          <p:cNvPr id="22" name="Rectangle 19">
            <a:extLst>
              <a:ext uri="{FF2B5EF4-FFF2-40B4-BE49-F238E27FC236}">
                <a16:creationId xmlns:a16="http://schemas.microsoft.com/office/drawing/2014/main" id="{A6E831D8-00CF-47E7-B242-C7CCF8EDBEB7}"/>
              </a:ext>
            </a:extLst>
          </p:cNvPr>
          <p:cNvSpPr>
            <a:spLocks noChangeArrowheads="1"/>
          </p:cNvSpPr>
          <p:nvPr/>
        </p:nvSpPr>
        <p:spPr bwMode="auto">
          <a:xfrm>
            <a:off x="2736576" y="5923422"/>
            <a:ext cx="1355941" cy="523219"/>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dirty="0">
              <a:solidFill>
                <a:srgbClr val="000000"/>
              </a:solidFill>
              <a:latin typeface="Bookman Old Style" pitchFamily="18" charset="0"/>
            </a:endParaRPr>
          </a:p>
        </p:txBody>
      </p:sp>
      <p:sp>
        <p:nvSpPr>
          <p:cNvPr id="23" name="Rectangle 19">
            <a:extLst>
              <a:ext uri="{FF2B5EF4-FFF2-40B4-BE49-F238E27FC236}">
                <a16:creationId xmlns:a16="http://schemas.microsoft.com/office/drawing/2014/main" id="{3998BEC6-083C-47E3-85E3-AB3638882C2C}"/>
              </a:ext>
            </a:extLst>
          </p:cNvPr>
          <p:cNvSpPr>
            <a:spLocks noChangeArrowheads="1"/>
          </p:cNvSpPr>
          <p:nvPr/>
        </p:nvSpPr>
        <p:spPr bwMode="auto">
          <a:xfrm>
            <a:off x="5017624" y="5923422"/>
            <a:ext cx="1355941" cy="523219"/>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dirty="0">
              <a:solidFill>
                <a:srgbClr val="000000"/>
              </a:solidFill>
              <a:latin typeface="Bookman Old Style" pitchFamily="18" charset="0"/>
            </a:endParaRPr>
          </a:p>
        </p:txBody>
      </p:sp>
      <p:sp>
        <p:nvSpPr>
          <p:cNvPr id="24" name="Rectangle 19">
            <a:extLst>
              <a:ext uri="{FF2B5EF4-FFF2-40B4-BE49-F238E27FC236}">
                <a16:creationId xmlns:a16="http://schemas.microsoft.com/office/drawing/2014/main" id="{C2FCDFC4-2F3D-4E6E-ABD0-9016CBB4454F}"/>
              </a:ext>
            </a:extLst>
          </p:cNvPr>
          <p:cNvSpPr>
            <a:spLocks noChangeArrowheads="1"/>
          </p:cNvSpPr>
          <p:nvPr/>
        </p:nvSpPr>
        <p:spPr bwMode="auto">
          <a:xfrm>
            <a:off x="7227452" y="5923422"/>
            <a:ext cx="1355941" cy="523219"/>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dirty="0">
              <a:solidFill>
                <a:srgbClr val="000000"/>
              </a:solidFill>
              <a:latin typeface="Bookman Old Style" pitchFamily="18" charset="0"/>
            </a:endParaRPr>
          </a:p>
        </p:txBody>
      </p:sp>
    </p:spTree>
    <p:extLst>
      <p:ext uri="{BB962C8B-B14F-4D97-AF65-F5344CB8AC3E}">
        <p14:creationId xmlns:p14="http://schemas.microsoft.com/office/powerpoint/2010/main" val="211774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16" grpId="0"/>
      <p:bldP spid="17" grpId="0" animBg="1"/>
      <p:bldP spid="18" grpId="0" animBg="1"/>
      <p:bldP spid="20" grpId="0" animBg="1"/>
      <p:bldP spid="21" grpId="0" animBg="1"/>
      <p:bldP spid="19" grpId="0" animBg="1"/>
      <p:bldP spid="22" grpId="0" animBg="1"/>
      <p:bldP spid="23" grpId="0"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E84A4978-F937-4478-A431-6AADDCEAC46A}"/>
              </a:ext>
            </a:extLst>
          </p:cNvPr>
          <p:cNvSpPr>
            <a:spLocks noChangeArrowheads="1"/>
          </p:cNvSpPr>
          <p:nvPr/>
        </p:nvSpPr>
        <p:spPr bwMode="auto">
          <a:xfrm>
            <a:off x="-1" y="0"/>
            <a:ext cx="4602981" cy="523220"/>
          </a:xfrm>
          <a:prstGeom prst="rect">
            <a:avLst/>
          </a:prstGeom>
          <a:noFill/>
          <a:ln>
            <a:noFill/>
          </a:ln>
        </p:spPr>
        <p:txBody>
          <a:bodyPr wrap="square">
            <a:spAutoFit/>
          </a:bodyPr>
          <a:lstStyle/>
          <a:p>
            <a:pPr>
              <a:spcBef>
                <a:spcPts val="0"/>
              </a:spcBef>
            </a:pPr>
            <a:r>
              <a:rPr lang="en-US" altLang="ja-JP" dirty="0"/>
              <a:t>1</a:t>
            </a:r>
            <a:r>
              <a:rPr lang="ja-JP" altLang="en-US" dirty="0"/>
              <a:t>回目の衝突の時刻       </a:t>
            </a:r>
            <a:r>
              <a:rPr lang="en-US" altLang="ja-JP" i="1" dirty="0">
                <a:latin typeface="Bookman Old Style" panose="02050604050505020204" pitchFamily="18" charset="0"/>
                <a:cs typeface="Times New Roman" panose="02020603050405020304" pitchFamily="18" charset="0"/>
              </a:rPr>
              <a:t>t</a:t>
            </a:r>
            <a:r>
              <a:rPr lang="en-US" altLang="ja-JP" baseline="-25000" dirty="0"/>
              <a:t>1</a:t>
            </a:r>
            <a:r>
              <a:rPr lang="en-US" altLang="ja-JP" dirty="0">
                <a:latin typeface="Symbol" panose="05050102010706020507" pitchFamily="18" charset="2"/>
              </a:rPr>
              <a:t>=</a:t>
            </a:r>
            <a:endParaRPr lang="ja-JP" altLang="en-US" i="1" baseline="-25000" dirty="0">
              <a:solidFill>
                <a:srgbClr val="000000"/>
              </a:solidFill>
              <a:latin typeface="Symbol" panose="05050102010706020507" pitchFamily="18" charset="2"/>
              <a:cs typeface="Times New Roman" panose="02020603050405020304" pitchFamily="18" charset="0"/>
            </a:endParaRPr>
          </a:p>
        </p:txBody>
      </p:sp>
      <p:sp>
        <p:nvSpPr>
          <p:cNvPr id="14" name="Rectangle 2">
            <a:extLst>
              <a:ext uri="{FF2B5EF4-FFF2-40B4-BE49-F238E27FC236}">
                <a16:creationId xmlns:a16="http://schemas.microsoft.com/office/drawing/2014/main" id="{0E863898-1EAA-4D24-8174-29B1E7AB509B}"/>
              </a:ext>
            </a:extLst>
          </p:cNvPr>
          <p:cNvSpPr>
            <a:spLocks noChangeArrowheads="1"/>
          </p:cNvSpPr>
          <p:nvPr/>
        </p:nvSpPr>
        <p:spPr bwMode="auto">
          <a:xfrm>
            <a:off x="28021" y="492092"/>
            <a:ext cx="4543979" cy="523220"/>
          </a:xfrm>
          <a:prstGeom prst="rect">
            <a:avLst/>
          </a:prstGeom>
          <a:noFill/>
          <a:ln>
            <a:noFill/>
          </a:ln>
        </p:spPr>
        <p:txBody>
          <a:bodyPr wrap="square">
            <a:spAutoFit/>
          </a:bodyPr>
          <a:lstStyle/>
          <a:p>
            <a:pPr>
              <a:spcBef>
                <a:spcPts val="0"/>
              </a:spcBef>
            </a:pPr>
            <a:r>
              <a:rPr lang="en-US" altLang="ja-JP" dirty="0"/>
              <a:t>1</a:t>
            </a:r>
            <a:r>
              <a:rPr lang="ja-JP" altLang="en-US" dirty="0"/>
              <a:t>回目跳ね上がった高さ </a:t>
            </a:r>
            <a:r>
              <a:rPr lang="en-US" altLang="ja-JP" i="1" dirty="0">
                <a:latin typeface="Bookman Old Style" panose="02050604050505020204" pitchFamily="18" charset="0"/>
                <a:cs typeface="Times New Roman" panose="02020603050405020304" pitchFamily="18" charset="0"/>
              </a:rPr>
              <a:t>h</a:t>
            </a:r>
            <a:r>
              <a:rPr lang="en-US" altLang="ja-JP" baseline="-25000" dirty="0"/>
              <a:t>1</a:t>
            </a:r>
            <a:r>
              <a:rPr lang="en-US" altLang="ja-JP" dirty="0">
                <a:latin typeface="Symbol" panose="05050102010706020507" pitchFamily="18" charset="2"/>
              </a:rPr>
              <a:t>=</a:t>
            </a:r>
            <a:endParaRPr lang="en-US" altLang="ja-JP" dirty="0"/>
          </a:p>
        </p:txBody>
      </p:sp>
      <p:sp>
        <p:nvSpPr>
          <p:cNvPr id="15" name="Rectangle 2">
            <a:extLst>
              <a:ext uri="{FF2B5EF4-FFF2-40B4-BE49-F238E27FC236}">
                <a16:creationId xmlns:a16="http://schemas.microsoft.com/office/drawing/2014/main" id="{17C9EFDB-4293-4264-AE00-37B6575110CC}"/>
              </a:ext>
            </a:extLst>
          </p:cNvPr>
          <p:cNvSpPr>
            <a:spLocks noChangeArrowheads="1"/>
          </p:cNvSpPr>
          <p:nvPr/>
        </p:nvSpPr>
        <p:spPr bwMode="auto">
          <a:xfrm>
            <a:off x="-1" y="960992"/>
            <a:ext cx="4703976" cy="523220"/>
          </a:xfrm>
          <a:prstGeom prst="rect">
            <a:avLst/>
          </a:prstGeom>
          <a:noFill/>
          <a:ln>
            <a:noFill/>
          </a:ln>
        </p:spPr>
        <p:txBody>
          <a:bodyPr wrap="square">
            <a:spAutoFit/>
          </a:bodyPr>
          <a:lstStyle/>
          <a:p>
            <a:pPr>
              <a:spcBef>
                <a:spcPts val="0"/>
              </a:spcBef>
            </a:pPr>
            <a:r>
              <a:rPr lang="en-US" altLang="ja-JP" dirty="0"/>
              <a:t>2</a:t>
            </a:r>
            <a:r>
              <a:rPr lang="ja-JP" altLang="en-US" dirty="0"/>
              <a:t>回目の衝突の時刻        </a:t>
            </a:r>
            <a:r>
              <a:rPr lang="en-US" altLang="ja-JP" i="1" dirty="0">
                <a:latin typeface="Bookman Old Style" panose="02050604050505020204" pitchFamily="18" charset="0"/>
                <a:cs typeface="Times New Roman" panose="02020603050405020304" pitchFamily="18" charset="0"/>
              </a:rPr>
              <a:t>t</a:t>
            </a:r>
            <a:r>
              <a:rPr lang="en-US" altLang="ja-JP" baseline="-25000" dirty="0"/>
              <a:t>2</a:t>
            </a:r>
            <a:r>
              <a:rPr lang="en-US" altLang="ja-JP" dirty="0">
                <a:latin typeface="Symbol" panose="05050102010706020507" pitchFamily="18" charset="2"/>
              </a:rPr>
              <a:t>=</a:t>
            </a:r>
            <a:endParaRPr lang="ja-JP" altLang="en-US" i="1" dirty="0">
              <a:solidFill>
                <a:srgbClr val="000000"/>
              </a:solidFill>
              <a:latin typeface="Bookman Old Style" pitchFamily="18" charset="0"/>
            </a:endParaRPr>
          </a:p>
        </p:txBody>
      </p:sp>
      <p:sp>
        <p:nvSpPr>
          <p:cNvPr id="16" name="Rectangle 2">
            <a:extLst>
              <a:ext uri="{FF2B5EF4-FFF2-40B4-BE49-F238E27FC236}">
                <a16:creationId xmlns:a16="http://schemas.microsoft.com/office/drawing/2014/main" id="{546A53A2-A7E8-4812-92F8-D7179F785C40}"/>
              </a:ext>
            </a:extLst>
          </p:cNvPr>
          <p:cNvSpPr>
            <a:spLocks noChangeArrowheads="1"/>
          </p:cNvSpPr>
          <p:nvPr/>
        </p:nvSpPr>
        <p:spPr bwMode="auto">
          <a:xfrm>
            <a:off x="-16063" y="1438098"/>
            <a:ext cx="4543978" cy="523220"/>
          </a:xfrm>
          <a:prstGeom prst="rect">
            <a:avLst/>
          </a:prstGeom>
          <a:noFill/>
          <a:ln>
            <a:noFill/>
          </a:ln>
        </p:spPr>
        <p:txBody>
          <a:bodyPr wrap="square">
            <a:spAutoFit/>
          </a:bodyPr>
          <a:lstStyle/>
          <a:p>
            <a:pPr>
              <a:spcBef>
                <a:spcPts val="0"/>
              </a:spcBef>
            </a:pPr>
            <a:r>
              <a:rPr lang="en-US" altLang="ja-JP" dirty="0"/>
              <a:t>2</a:t>
            </a:r>
            <a:r>
              <a:rPr lang="ja-JP" altLang="en-US" dirty="0"/>
              <a:t>回目跳ね上がった高さ </a:t>
            </a:r>
            <a:r>
              <a:rPr lang="en-US" altLang="ja-JP" i="1" dirty="0">
                <a:latin typeface="Bookman Old Style" panose="02050604050505020204" pitchFamily="18" charset="0"/>
                <a:cs typeface="Times New Roman" panose="02020603050405020304" pitchFamily="18" charset="0"/>
              </a:rPr>
              <a:t>h</a:t>
            </a:r>
            <a:r>
              <a:rPr lang="en-US" altLang="ja-JP" baseline="-25000" dirty="0"/>
              <a:t>2</a:t>
            </a:r>
            <a:r>
              <a:rPr lang="en-US" altLang="ja-JP" dirty="0">
                <a:latin typeface="Symbol" panose="05050102010706020507" pitchFamily="18" charset="2"/>
              </a:rPr>
              <a:t>=</a:t>
            </a:r>
            <a:endParaRPr lang="en-US" altLang="ja-JP" dirty="0"/>
          </a:p>
        </p:txBody>
      </p:sp>
      <p:sp>
        <p:nvSpPr>
          <p:cNvPr id="17" name="Rectangle 2">
            <a:extLst>
              <a:ext uri="{FF2B5EF4-FFF2-40B4-BE49-F238E27FC236}">
                <a16:creationId xmlns:a16="http://schemas.microsoft.com/office/drawing/2014/main" id="{3B3F671F-BA87-4EE6-ACE4-DBB3E7E87EBA}"/>
              </a:ext>
            </a:extLst>
          </p:cNvPr>
          <p:cNvSpPr>
            <a:spLocks noChangeArrowheads="1"/>
          </p:cNvSpPr>
          <p:nvPr/>
        </p:nvSpPr>
        <p:spPr bwMode="auto">
          <a:xfrm>
            <a:off x="4578019" y="0"/>
            <a:ext cx="1408519" cy="523220"/>
          </a:xfrm>
          <a:prstGeom prst="rect">
            <a:avLst/>
          </a:prstGeom>
          <a:noFill/>
          <a:ln>
            <a:noFill/>
          </a:ln>
        </p:spPr>
        <p:txBody>
          <a:bodyPr wrap="square">
            <a:spAutoFit/>
          </a:bodyPr>
          <a:lstStyle/>
          <a:p>
            <a:pPr>
              <a:spcBef>
                <a:spcPts val="0"/>
              </a:spcBef>
            </a:pPr>
            <a:r>
              <a:rPr lang="en-US" altLang="ja-JP" dirty="0">
                <a:solidFill>
                  <a:srgbClr val="000000"/>
                </a:solidFill>
                <a:cs typeface="Times New Roman" panose="02020603050405020304" pitchFamily="18" charset="0"/>
              </a:rPr>
              <a:t>0.301s</a:t>
            </a:r>
            <a:endParaRPr lang="ja-JP" altLang="en-US" dirty="0">
              <a:solidFill>
                <a:srgbClr val="000000"/>
              </a:solidFill>
              <a:cs typeface="Times New Roman" panose="02020603050405020304" pitchFamily="18" charset="0"/>
            </a:endParaRPr>
          </a:p>
        </p:txBody>
      </p:sp>
      <p:sp>
        <p:nvSpPr>
          <p:cNvPr id="18" name="Rectangle 2">
            <a:extLst>
              <a:ext uri="{FF2B5EF4-FFF2-40B4-BE49-F238E27FC236}">
                <a16:creationId xmlns:a16="http://schemas.microsoft.com/office/drawing/2014/main" id="{41CCD8E3-14B9-4880-B4AF-16B9FC4AA3F8}"/>
              </a:ext>
            </a:extLst>
          </p:cNvPr>
          <p:cNvSpPr>
            <a:spLocks noChangeArrowheads="1"/>
          </p:cNvSpPr>
          <p:nvPr/>
        </p:nvSpPr>
        <p:spPr bwMode="auto">
          <a:xfrm>
            <a:off x="4527915" y="477106"/>
            <a:ext cx="1408519" cy="523220"/>
          </a:xfrm>
          <a:prstGeom prst="rect">
            <a:avLst/>
          </a:prstGeom>
          <a:noFill/>
          <a:ln>
            <a:noFill/>
          </a:ln>
        </p:spPr>
        <p:txBody>
          <a:bodyPr wrap="square">
            <a:spAutoFit/>
          </a:bodyPr>
          <a:lstStyle/>
          <a:p>
            <a:pPr>
              <a:spcBef>
                <a:spcPts val="0"/>
              </a:spcBef>
            </a:pPr>
            <a:r>
              <a:rPr lang="en-US" altLang="ja-JP" dirty="0">
                <a:solidFill>
                  <a:srgbClr val="000000"/>
                </a:solidFill>
                <a:cs typeface="Times New Roman" panose="02020603050405020304" pitchFamily="18" charset="0"/>
              </a:rPr>
              <a:t>25.9cm</a:t>
            </a:r>
            <a:endParaRPr lang="ja-JP" altLang="en-US" dirty="0">
              <a:solidFill>
                <a:srgbClr val="000000"/>
              </a:solidFill>
              <a:cs typeface="Times New Roman" panose="02020603050405020304" pitchFamily="18" charset="0"/>
            </a:endParaRPr>
          </a:p>
        </p:txBody>
      </p:sp>
      <p:sp>
        <p:nvSpPr>
          <p:cNvPr id="20" name="Rectangle 2">
            <a:extLst>
              <a:ext uri="{FF2B5EF4-FFF2-40B4-BE49-F238E27FC236}">
                <a16:creationId xmlns:a16="http://schemas.microsoft.com/office/drawing/2014/main" id="{115A5843-2FD0-4AA4-BF88-509EE1436332}"/>
              </a:ext>
            </a:extLst>
          </p:cNvPr>
          <p:cNvSpPr>
            <a:spLocks noChangeArrowheads="1"/>
          </p:cNvSpPr>
          <p:nvPr/>
        </p:nvSpPr>
        <p:spPr bwMode="auto">
          <a:xfrm>
            <a:off x="4628123" y="954212"/>
            <a:ext cx="1408519" cy="523220"/>
          </a:xfrm>
          <a:prstGeom prst="rect">
            <a:avLst/>
          </a:prstGeom>
          <a:noFill/>
          <a:ln>
            <a:noFill/>
          </a:ln>
        </p:spPr>
        <p:txBody>
          <a:bodyPr wrap="square">
            <a:spAutoFit/>
          </a:bodyPr>
          <a:lstStyle/>
          <a:p>
            <a:pPr>
              <a:spcBef>
                <a:spcPts val="0"/>
              </a:spcBef>
            </a:pPr>
            <a:r>
              <a:rPr lang="en-US" altLang="ja-JP" dirty="0">
                <a:solidFill>
                  <a:srgbClr val="000000"/>
                </a:solidFill>
                <a:cs typeface="Times New Roman" panose="02020603050405020304" pitchFamily="18" charset="0"/>
              </a:rPr>
              <a:t>0.748s</a:t>
            </a:r>
            <a:endParaRPr lang="ja-JP" altLang="en-US" dirty="0">
              <a:solidFill>
                <a:srgbClr val="000000"/>
              </a:solidFill>
              <a:cs typeface="Times New Roman" panose="02020603050405020304" pitchFamily="18" charset="0"/>
            </a:endParaRPr>
          </a:p>
        </p:txBody>
      </p:sp>
      <p:sp>
        <p:nvSpPr>
          <p:cNvPr id="21" name="Rectangle 2">
            <a:extLst>
              <a:ext uri="{FF2B5EF4-FFF2-40B4-BE49-F238E27FC236}">
                <a16:creationId xmlns:a16="http://schemas.microsoft.com/office/drawing/2014/main" id="{F793D973-004C-4A80-A7F4-EEA52F233B79}"/>
              </a:ext>
            </a:extLst>
          </p:cNvPr>
          <p:cNvSpPr>
            <a:spLocks noChangeArrowheads="1"/>
          </p:cNvSpPr>
          <p:nvPr/>
        </p:nvSpPr>
        <p:spPr bwMode="auto">
          <a:xfrm>
            <a:off x="4578019" y="1438098"/>
            <a:ext cx="1408519" cy="523220"/>
          </a:xfrm>
          <a:prstGeom prst="rect">
            <a:avLst/>
          </a:prstGeom>
          <a:noFill/>
          <a:ln>
            <a:noFill/>
          </a:ln>
        </p:spPr>
        <p:txBody>
          <a:bodyPr wrap="square">
            <a:spAutoFit/>
          </a:bodyPr>
          <a:lstStyle/>
          <a:p>
            <a:pPr>
              <a:spcBef>
                <a:spcPts val="0"/>
              </a:spcBef>
            </a:pPr>
            <a:r>
              <a:rPr lang="en-US" altLang="ja-JP" dirty="0">
                <a:solidFill>
                  <a:srgbClr val="000000"/>
                </a:solidFill>
                <a:cs typeface="Times New Roman" panose="02020603050405020304" pitchFamily="18" charset="0"/>
              </a:rPr>
              <a:t>20.3cm</a:t>
            </a:r>
            <a:endParaRPr lang="ja-JP" altLang="en-US" dirty="0">
              <a:solidFill>
                <a:srgbClr val="000000"/>
              </a:solidFill>
              <a:cs typeface="Times New Roman" panose="02020603050405020304" pitchFamily="18" charset="0"/>
            </a:endParaRPr>
          </a:p>
        </p:txBody>
      </p:sp>
      <p:sp>
        <p:nvSpPr>
          <p:cNvPr id="19" name="Rectangle 2">
            <a:extLst>
              <a:ext uri="{FF2B5EF4-FFF2-40B4-BE49-F238E27FC236}">
                <a16:creationId xmlns:a16="http://schemas.microsoft.com/office/drawing/2014/main" id="{F2A2C164-3B5F-4060-B14F-CAE0E8E0B417}"/>
              </a:ext>
            </a:extLst>
          </p:cNvPr>
          <p:cNvSpPr>
            <a:spLocks noChangeArrowheads="1"/>
          </p:cNvSpPr>
          <p:nvPr/>
        </p:nvSpPr>
        <p:spPr bwMode="auto">
          <a:xfrm>
            <a:off x="5961575" y="0"/>
            <a:ext cx="832352" cy="523220"/>
          </a:xfrm>
          <a:prstGeom prst="rect">
            <a:avLst/>
          </a:prstGeom>
          <a:noFill/>
          <a:ln>
            <a:noFill/>
          </a:ln>
        </p:spPr>
        <p:txBody>
          <a:bodyPr wrap="square">
            <a:spAutoFit/>
          </a:bodyPr>
          <a:lstStyle/>
          <a:p>
            <a:pPr>
              <a:spcBef>
                <a:spcPts val="0"/>
              </a:spcBef>
            </a:pPr>
            <a:r>
              <a:rPr lang="ja-JP" altLang="en-US" dirty="0">
                <a:solidFill>
                  <a:srgbClr val="000000"/>
                </a:solidFill>
                <a:cs typeface="Times New Roman" panose="02020603050405020304" pitchFamily="18" charset="0"/>
              </a:rPr>
              <a:t>①</a:t>
            </a:r>
          </a:p>
        </p:txBody>
      </p:sp>
      <p:sp>
        <p:nvSpPr>
          <p:cNvPr id="22" name="Rectangle 2">
            <a:extLst>
              <a:ext uri="{FF2B5EF4-FFF2-40B4-BE49-F238E27FC236}">
                <a16:creationId xmlns:a16="http://schemas.microsoft.com/office/drawing/2014/main" id="{FF9DEC62-B18F-4F71-8416-8F9C6F70D848}"/>
              </a:ext>
            </a:extLst>
          </p:cNvPr>
          <p:cNvSpPr>
            <a:spLocks noChangeArrowheads="1"/>
          </p:cNvSpPr>
          <p:nvPr/>
        </p:nvSpPr>
        <p:spPr bwMode="auto">
          <a:xfrm>
            <a:off x="5961575" y="500163"/>
            <a:ext cx="832352" cy="523220"/>
          </a:xfrm>
          <a:prstGeom prst="rect">
            <a:avLst/>
          </a:prstGeom>
          <a:noFill/>
          <a:ln>
            <a:noFill/>
          </a:ln>
        </p:spPr>
        <p:txBody>
          <a:bodyPr wrap="square">
            <a:spAutoFit/>
          </a:bodyPr>
          <a:lstStyle/>
          <a:p>
            <a:pPr>
              <a:spcBef>
                <a:spcPts val="0"/>
              </a:spcBef>
            </a:pPr>
            <a:r>
              <a:rPr lang="ja-JP" altLang="en-US" dirty="0">
                <a:solidFill>
                  <a:srgbClr val="000000"/>
                </a:solidFill>
                <a:cs typeface="Times New Roman" panose="02020603050405020304" pitchFamily="18" charset="0"/>
              </a:rPr>
              <a:t>②</a:t>
            </a:r>
          </a:p>
        </p:txBody>
      </p:sp>
      <p:sp>
        <p:nvSpPr>
          <p:cNvPr id="12" name="Rectangle 2">
            <a:extLst>
              <a:ext uri="{FF2B5EF4-FFF2-40B4-BE49-F238E27FC236}">
                <a16:creationId xmlns:a16="http://schemas.microsoft.com/office/drawing/2014/main" id="{420A207D-BB78-46D1-B5C3-F1D0A2D21217}"/>
              </a:ext>
            </a:extLst>
          </p:cNvPr>
          <p:cNvSpPr>
            <a:spLocks noChangeArrowheads="1"/>
          </p:cNvSpPr>
          <p:nvPr/>
        </p:nvSpPr>
        <p:spPr bwMode="auto">
          <a:xfrm>
            <a:off x="5986717" y="967907"/>
            <a:ext cx="832352" cy="523220"/>
          </a:xfrm>
          <a:prstGeom prst="rect">
            <a:avLst/>
          </a:prstGeom>
          <a:noFill/>
          <a:ln>
            <a:noFill/>
          </a:ln>
        </p:spPr>
        <p:txBody>
          <a:bodyPr wrap="square">
            <a:spAutoFit/>
          </a:bodyPr>
          <a:lstStyle/>
          <a:p>
            <a:pPr>
              <a:spcBef>
                <a:spcPts val="0"/>
              </a:spcBef>
            </a:pPr>
            <a:r>
              <a:rPr lang="ja-JP" altLang="en-US" dirty="0">
                <a:solidFill>
                  <a:srgbClr val="000000"/>
                </a:solidFill>
                <a:cs typeface="Times New Roman" panose="02020603050405020304" pitchFamily="18" charset="0"/>
              </a:rPr>
              <a:t>③</a:t>
            </a:r>
          </a:p>
        </p:txBody>
      </p:sp>
      <p:sp>
        <p:nvSpPr>
          <p:cNvPr id="23" name="Rectangle 2">
            <a:extLst>
              <a:ext uri="{FF2B5EF4-FFF2-40B4-BE49-F238E27FC236}">
                <a16:creationId xmlns:a16="http://schemas.microsoft.com/office/drawing/2014/main" id="{100A216A-2630-4E47-8CAF-CAF2C3B79A2C}"/>
              </a:ext>
            </a:extLst>
          </p:cNvPr>
          <p:cNvSpPr>
            <a:spLocks noChangeArrowheads="1"/>
          </p:cNvSpPr>
          <p:nvPr/>
        </p:nvSpPr>
        <p:spPr bwMode="auto">
          <a:xfrm>
            <a:off x="5986717" y="1468070"/>
            <a:ext cx="832352" cy="523220"/>
          </a:xfrm>
          <a:prstGeom prst="rect">
            <a:avLst/>
          </a:prstGeom>
          <a:noFill/>
          <a:ln>
            <a:noFill/>
          </a:ln>
        </p:spPr>
        <p:txBody>
          <a:bodyPr wrap="square">
            <a:spAutoFit/>
          </a:bodyPr>
          <a:lstStyle/>
          <a:p>
            <a:pPr>
              <a:spcBef>
                <a:spcPts val="0"/>
              </a:spcBef>
            </a:pPr>
            <a:r>
              <a:rPr lang="ja-JP" altLang="en-US" dirty="0">
                <a:solidFill>
                  <a:srgbClr val="000000"/>
                </a:solidFill>
                <a:cs typeface="Times New Roman" panose="02020603050405020304" pitchFamily="18" charset="0"/>
              </a:rPr>
              <a:t>④</a:t>
            </a:r>
          </a:p>
        </p:txBody>
      </p:sp>
      <p:sp>
        <p:nvSpPr>
          <p:cNvPr id="24" name="Rectangle 2">
            <a:extLst>
              <a:ext uri="{FF2B5EF4-FFF2-40B4-BE49-F238E27FC236}">
                <a16:creationId xmlns:a16="http://schemas.microsoft.com/office/drawing/2014/main" id="{40598A9C-D6B5-4C41-9889-2414920136C8}"/>
              </a:ext>
            </a:extLst>
          </p:cNvPr>
          <p:cNvSpPr>
            <a:spLocks noChangeArrowheads="1"/>
          </p:cNvSpPr>
          <p:nvPr/>
        </p:nvSpPr>
        <p:spPr bwMode="auto">
          <a:xfrm>
            <a:off x="28020" y="2093772"/>
            <a:ext cx="4261175" cy="523220"/>
          </a:xfrm>
          <a:prstGeom prst="rect">
            <a:avLst/>
          </a:prstGeom>
          <a:noFill/>
          <a:ln>
            <a:noFill/>
          </a:ln>
        </p:spPr>
        <p:txBody>
          <a:bodyPr wrap="square">
            <a:spAutoFit/>
          </a:bodyPr>
          <a:lstStyle/>
          <a:p>
            <a:pPr>
              <a:spcBef>
                <a:spcPts val="0"/>
              </a:spcBef>
            </a:pPr>
            <a:r>
              <a:rPr lang="ja-JP" altLang="en-US" dirty="0">
                <a:solidFill>
                  <a:srgbClr val="000000"/>
                </a:solidFill>
                <a:cs typeface="Times New Roman" panose="02020603050405020304" pitchFamily="18" charset="0"/>
              </a:rPr>
              <a:t>②④より反発係数</a:t>
            </a:r>
            <a:r>
              <a:rPr lang="en-US" altLang="ja-JP" i="1" dirty="0">
                <a:latin typeface="Bookman Old Style" panose="02050604050505020204" pitchFamily="18" charset="0"/>
                <a:cs typeface="Times New Roman" panose="02020603050405020304" pitchFamily="18" charset="0"/>
              </a:rPr>
              <a:t>e</a:t>
            </a:r>
            <a:r>
              <a:rPr lang="ja-JP" altLang="en-US" dirty="0">
                <a:solidFill>
                  <a:srgbClr val="000000"/>
                </a:solidFill>
                <a:cs typeface="Times New Roman" panose="02020603050405020304" pitchFamily="18" charset="0"/>
              </a:rPr>
              <a:t>は  </a:t>
            </a:r>
            <a:r>
              <a:rPr lang="en-US" altLang="ja-JP" i="1" dirty="0">
                <a:latin typeface="Bookman Old Style" panose="02050604050505020204" pitchFamily="18" charset="0"/>
                <a:cs typeface="Times New Roman" panose="02020603050405020304" pitchFamily="18" charset="0"/>
              </a:rPr>
              <a:t>e</a:t>
            </a:r>
            <a:r>
              <a:rPr lang="en-US" altLang="ja-JP" dirty="0">
                <a:latin typeface="Symbol" panose="05050102010706020507" pitchFamily="18" charset="2"/>
              </a:rPr>
              <a:t>=</a:t>
            </a:r>
            <a:endParaRPr lang="ja-JP" altLang="en-US" dirty="0">
              <a:solidFill>
                <a:srgbClr val="000000"/>
              </a:solidFill>
              <a:cs typeface="Times New Roman" panose="02020603050405020304" pitchFamily="18" charset="0"/>
            </a:endParaRPr>
          </a:p>
        </p:txBody>
      </p:sp>
      <p:sp>
        <p:nvSpPr>
          <p:cNvPr id="25" name="Rectangle 19">
            <a:extLst>
              <a:ext uri="{FF2B5EF4-FFF2-40B4-BE49-F238E27FC236}">
                <a16:creationId xmlns:a16="http://schemas.microsoft.com/office/drawing/2014/main" id="{5750EDA9-66DF-4E23-8E32-714B89191246}"/>
              </a:ext>
            </a:extLst>
          </p:cNvPr>
          <p:cNvSpPr>
            <a:spLocks noChangeArrowheads="1"/>
          </p:cNvSpPr>
          <p:nvPr/>
        </p:nvSpPr>
        <p:spPr bwMode="auto">
          <a:xfrm>
            <a:off x="4026005" y="2113840"/>
            <a:ext cx="1355941" cy="523219"/>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dirty="0">
              <a:solidFill>
                <a:srgbClr val="000000"/>
              </a:solidFill>
              <a:latin typeface="Bookman Old Style" pitchFamily="18" charset="0"/>
            </a:endParaRPr>
          </a:p>
        </p:txBody>
      </p:sp>
      <p:graphicFrame>
        <p:nvGraphicFramePr>
          <p:cNvPr id="26" name="Object 7">
            <a:extLst>
              <a:ext uri="{FF2B5EF4-FFF2-40B4-BE49-F238E27FC236}">
                <a16:creationId xmlns:a16="http://schemas.microsoft.com/office/drawing/2014/main" id="{6227233A-A287-439F-BFFD-025FA7EDF2DD}"/>
              </a:ext>
            </a:extLst>
          </p:cNvPr>
          <p:cNvGraphicFramePr>
            <a:graphicFrameLocks noChangeAspect="1"/>
          </p:cNvGraphicFramePr>
          <p:nvPr>
            <p:extLst>
              <p:ext uri="{D42A27DB-BD31-4B8C-83A1-F6EECF244321}">
                <p14:modId xmlns:p14="http://schemas.microsoft.com/office/powerpoint/2010/main" val="2225882078"/>
              </p:ext>
            </p:extLst>
          </p:nvPr>
        </p:nvGraphicFramePr>
        <p:xfrm>
          <a:off x="4065006" y="2056320"/>
          <a:ext cx="1277938" cy="667119"/>
        </p:xfrm>
        <a:graphic>
          <a:graphicData uri="http://schemas.openxmlformats.org/presentationml/2006/ole">
            <mc:AlternateContent xmlns:mc="http://schemas.openxmlformats.org/markup-compatibility/2006">
              <mc:Choice xmlns:v="urn:schemas-microsoft-com:vml" Requires="v">
                <p:oleObj spid="_x0000_s344196" name="Equation" r:id="rId3" imgW="558720" imgH="266400" progId="Equation.DSMT4">
                  <p:embed/>
                </p:oleObj>
              </mc:Choice>
              <mc:Fallback>
                <p:oleObj name="Equation" r:id="rId3" imgW="558720" imgH="266400" progId="Equation.DSMT4">
                  <p:embed/>
                  <p:pic>
                    <p:nvPicPr>
                      <p:cNvPr id="158" name="Object 7">
                        <a:extLst>
                          <a:ext uri="{FF2B5EF4-FFF2-40B4-BE49-F238E27FC236}">
                            <a16:creationId xmlns:a16="http://schemas.microsoft.com/office/drawing/2014/main" id="{2E4D025C-BFA3-4DAF-91B2-BC34ADA13D6E}"/>
                          </a:ext>
                        </a:extLst>
                      </p:cNvPr>
                      <p:cNvPicPr>
                        <a:picLocks noChangeAspect="1" noChangeArrowheads="1"/>
                      </p:cNvPicPr>
                      <p:nvPr/>
                    </p:nvPicPr>
                    <p:blipFill>
                      <a:blip r:embed="rId4"/>
                      <a:srcRect/>
                      <a:stretch>
                        <a:fillRect/>
                      </a:stretch>
                    </p:blipFill>
                    <p:spPr bwMode="auto">
                      <a:xfrm>
                        <a:off x="4065006" y="2056320"/>
                        <a:ext cx="1277938" cy="667119"/>
                      </a:xfrm>
                      <a:prstGeom prst="rect">
                        <a:avLst/>
                      </a:prstGeom>
                      <a:noFill/>
                      <a:ln>
                        <a:noFill/>
                      </a:ln>
                      <a:effectLst/>
                    </p:spPr>
                  </p:pic>
                </p:oleObj>
              </mc:Fallback>
            </mc:AlternateContent>
          </a:graphicData>
        </a:graphic>
      </p:graphicFrame>
      <p:sp>
        <p:nvSpPr>
          <p:cNvPr id="3" name="正方形/長方形 2">
            <a:extLst>
              <a:ext uri="{FF2B5EF4-FFF2-40B4-BE49-F238E27FC236}">
                <a16:creationId xmlns:a16="http://schemas.microsoft.com/office/drawing/2014/main" id="{5E7A9F26-4963-42D1-A7C2-94669E1C53C6}"/>
              </a:ext>
            </a:extLst>
          </p:cNvPr>
          <p:cNvSpPr/>
          <p:nvPr/>
        </p:nvSpPr>
        <p:spPr>
          <a:xfrm>
            <a:off x="5420947" y="2113839"/>
            <a:ext cx="381836" cy="523220"/>
          </a:xfrm>
          <a:prstGeom prst="rect">
            <a:avLst/>
          </a:prstGeom>
        </p:spPr>
        <p:txBody>
          <a:bodyPr wrap="none">
            <a:spAutoFit/>
          </a:bodyPr>
          <a:lstStyle/>
          <a:p>
            <a:r>
              <a:rPr lang="en-US" altLang="ja-JP" dirty="0">
                <a:latin typeface="Symbol" panose="05050102010706020507" pitchFamily="18" charset="2"/>
              </a:rPr>
              <a:t>=</a:t>
            </a:r>
            <a:endParaRPr lang="ja-JP" altLang="en-US" dirty="0"/>
          </a:p>
        </p:txBody>
      </p:sp>
      <p:sp>
        <p:nvSpPr>
          <p:cNvPr id="28" name="Rectangle 19">
            <a:extLst>
              <a:ext uri="{FF2B5EF4-FFF2-40B4-BE49-F238E27FC236}">
                <a16:creationId xmlns:a16="http://schemas.microsoft.com/office/drawing/2014/main" id="{14912554-D301-4BD3-B277-15CD2147D087}"/>
              </a:ext>
            </a:extLst>
          </p:cNvPr>
          <p:cNvSpPr>
            <a:spLocks noChangeArrowheads="1"/>
          </p:cNvSpPr>
          <p:nvPr/>
        </p:nvSpPr>
        <p:spPr bwMode="auto">
          <a:xfrm>
            <a:off x="5838248" y="2113840"/>
            <a:ext cx="1355941" cy="523219"/>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dirty="0">
              <a:solidFill>
                <a:srgbClr val="000000"/>
              </a:solidFill>
              <a:latin typeface="Bookman Old Style" pitchFamily="18" charset="0"/>
            </a:endParaRPr>
          </a:p>
        </p:txBody>
      </p:sp>
      <p:sp>
        <p:nvSpPr>
          <p:cNvPr id="29" name="Rectangle 2">
            <a:extLst>
              <a:ext uri="{FF2B5EF4-FFF2-40B4-BE49-F238E27FC236}">
                <a16:creationId xmlns:a16="http://schemas.microsoft.com/office/drawing/2014/main" id="{AC77F3DA-3580-4E7C-9B08-665C311D6889}"/>
              </a:ext>
            </a:extLst>
          </p:cNvPr>
          <p:cNvSpPr>
            <a:spLocks noChangeArrowheads="1"/>
          </p:cNvSpPr>
          <p:nvPr/>
        </p:nvSpPr>
        <p:spPr bwMode="auto">
          <a:xfrm>
            <a:off x="5925563" y="2127200"/>
            <a:ext cx="1408519" cy="523220"/>
          </a:xfrm>
          <a:prstGeom prst="rect">
            <a:avLst/>
          </a:prstGeom>
          <a:noFill/>
          <a:ln>
            <a:noFill/>
          </a:ln>
        </p:spPr>
        <p:txBody>
          <a:bodyPr wrap="square">
            <a:spAutoFit/>
          </a:bodyPr>
          <a:lstStyle/>
          <a:p>
            <a:pPr>
              <a:spcBef>
                <a:spcPts val="0"/>
              </a:spcBef>
            </a:pPr>
            <a:r>
              <a:rPr lang="en-US" altLang="ja-JP" dirty="0">
                <a:solidFill>
                  <a:srgbClr val="000000"/>
                </a:solidFill>
                <a:cs typeface="Times New Roman" panose="02020603050405020304" pitchFamily="18" charset="0"/>
              </a:rPr>
              <a:t> 0.89</a:t>
            </a:r>
            <a:endParaRPr lang="ja-JP" altLang="en-US" dirty="0">
              <a:solidFill>
                <a:srgbClr val="000000"/>
              </a:solidFill>
              <a:cs typeface="Times New Roman" panose="02020603050405020304" pitchFamily="18" charset="0"/>
            </a:endParaRPr>
          </a:p>
        </p:txBody>
      </p:sp>
      <p:sp>
        <p:nvSpPr>
          <p:cNvPr id="30" name="Rectangle 2">
            <a:extLst>
              <a:ext uri="{FF2B5EF4-FFF2-40B4-BE49-F238E27FC236}">
                <a16:creationId xmlns:a16="http://schemas.microsoft.com/office/drawing/2014/main" id="{6B5FAA80-6D0E-4641-8C0F-40BE1A874BB9}"/>
              </a:ext>
            </a:extLst>
          </p:cNvPr>
          <p:cNvSpPr>
            <a:spLocks noChangeArrowheads="1"/>
          </p:cNvSpPr>
          <p:nvPr/>
        </p:nvSpPr>
        <p:spPr bwMode="auto">
          <a:xfrm>
            <a:off x="27077" y="2817264"/>
            <a:ext cx="4826782" cy="523220"/>
          </a:xfrm>
          <a:prstGeom prst="rect">
            <a:avLst/>
          </a:prstGeom>
          <a:noFill/>
          <a:ln>
            <a:noFill/>
          </a:ln>
        </p:spPr>
        <p:txBody>
          <a:bodyPr wrap="square">
            <a:spAutoFit/>
          </a:bodyPr>
          <a:lstStyle/>
          <a:p>
            <a:pPr>
              <a:spcBef>
                <a:spcPts val="0"/>
              </a:spcBef>
            </a:pPr>
            <a:r>
              <a:rPr lang="ja-JP" altLang="en-US" dirty="0">
                <a:solidFill>
                  <a:srgbClr val="000000"/>
                </a:solidFill>
                <a:cs typeface="Times New Roman" panose="02020603050405020304" pitchFamily="18" charset="0"/>
              </a:rPr>
              <a:t>①③より滞空時間は   </a:t>
            </a:r>
            <a:r>
              <a:rPr lang="en-US" altLang="ja-JP" i="1" dirty="0">
                <a:latin typeface="Bookman Old Style" panose="02050604050505020204" pitchFamily="18" charset="0"/>
                <a:cs typeface="Times New Roman" panose="02020603050405020304" pitchFamily="18" charset="0"/>
              </a:rPr>
              <a:t>t</a:t>
            </a:r>
            <a:r>
              <a:rPr lang="en-US" altLang="ja-JP" baseline="-25000" dirty="0"/>
              <a:t>2</a:t>
            </a:r>
            <a:r>
              <a:rPr lang="en-US" altLang="ja-JP" dirty="0">
                <a:latin typeface="Symbol" panose="05050102010706020507" pitchFamily="18" charset="2"/>
              </a:rPr>
              <a:t>-</a:t>
            </a:r>
            <a:r>
              <a:rPr lang="en-US" altLang="ja-JP" i="1" dirty="0">
                <a:latin typeface="Bookman Old Style" panose="02050604050505020204" pitchFamily="18" charset="0"/>
                <a:cs typeface="Times New Roman" panose="02020603050405020304" pitchFamily="18" charset="0"/>
              </a:rPr>
              <a:t>t</a:t>
            </a:r>
            <a:r>
              <a:rPr lang="en-US" altLang="ja-JP" baseline="-25000" dirty="0"/>
              <a:t>1</a:t>
            </a:r>
            <a:r>
              <a:rPr lang="en-US" altLang="ja-JP" dirty="0">
                <a:latin typeface="Symbol" panose="05050102010706020507" pitchFamily="18" charset="2"/>
              </a:rPr>
              <a:t>=</a:t>
            </a:r>
            <a:endParaRPr lang="ja-JP" altLang="en-US" dirty="0">
              <a:solidFill>
                <a:srgbClr val="000000"/>
              </a:solidFill>
              <a:cs typeface="Times New Roman" panose="02020603050405020304" pitchFamily="18" charset="0"/>
            </a:endParaRPr>
          </a:p>
        </p:txBody>
      </p:sp>
      <p:sp>
        <p:nvSpPr>
          <p:cNvPr id="31" name="Rectangle 19">
            <a:extLst>
              <a:ext uri="{FF2B5EF4-FFF2-40B4-BE49-F238E27FC236}">
                <a16:creationId xmlns:a16="http://schemas.microsoft.com/office/drawing/2014/main" id="{7CA25394-4A7D-4694-98AD-D3482B153C4A}"/>
              </a:ext>
            </a:extLst>
          </p:cNvPr>
          <p:cNvSpPr>
            <a:spLocks noChangeArrowheads="1"/>
          </p:cNvSpPr>
          <p:nvPr/>
        </p:nvSpPr>
        <p:spPr bwMode="auto">
          <a:xfrm>
            <a:off x="4439655" y="2852984"/>
            <a:ext cx="1355941" cy="523219"/>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dirty="0">
              <a:solidFill>
                <a:srgbClr val="000000"/>
              </a:solidFill>
              <a:latin typeface="Bookman Old Style" pitchFamily="18" charset="0"/>
            </a:endParaRPr>
          </a:p>
        </p:txBody>
      </p:sp>
      <p:sp>
        <p:nvSpPr>
          <p:cNvPr id="32" name="Rectangle 2">
            <a:extLst>
              <a:ext uri="{FF2B5EF4-FFF2-40B4-BE49-F238E27FC236}">
                <a16:creationId xmlns:a16="http://schemas.microsoft.com/office/drawing/2014/main" id="{AF99EEE4-3EF8-4914-93D0-2B948497136E}"/>
              </a:ext>
            </a:extLst>
          </p:cNvPr>
          <p:cNvSpPr>
            <a:spLocks noChangeArrowheads="1"/>
          </p:cNvSpPr>
          <p:nvPr/>
        </p:nvSpPr>
        <p:spPr bwMode="auto">
          <a:xfrm>
            <a:off x="4527916" y="2866344"/>
            <a:ext cx="1408519" cy="523220"/>
          </a:xfrm>
          <a:prstGeom prst="rect">
            <a:avLst/>
          </a:prstGeom>
          <a:noFill/>
          <a:ln>
            <a:noFill/>
          </a:ln>
        </p:spPr>
        <p:txBody>
          <a:bodyPr wrap="square">
            <a:spAutoFit/>
          </a:bodyPr>
          <a:lstStyle/>
          <a:p>
            <a:pPr>
              <a:spcBef>
                <a:spcPts val="0"/>
              </a:spcBef>
            </a:pPr>
            <a:r>
              <a:rPr lang="en-US" altLang="ja-JP" dirty="0">
                <a:solidFill>
                  <a:srgbClr val="000000"/>
                </a:solidFill>
                <a:cs typeface="Times New Roman" panose="02020603050405020304" pitchFamily="18" charset="0"/>
              </a:rPr>
              <a:t> 0.45s</a:t>
            </a:r>
            <a:endParaRPr lang="ja-JP" altLang="en-US" dirty="0">
              <a:solidFill>
                <a:srgbClr val="000000"/>
              </a:solidFill>
              <a:cs typeface="Times New Roman" panose="02020603050405020304" pitchFamily="18" charset="0"/>
            </a:endParaRPr>
          </a:p>
        </p:txBody>
      </p:sp>
      <p:sp>
        <p:nvSpPr>
          <p:cNvPr id="4" name="正方形/長方形 3">
            <a:extLst>
              <a:ext uri="{FF2B5EF4-FFF2-40B4-BE49-F238E27FC236}">
                <a16:creationId xmlns:a16="http://schemas.microsoft.com/office/drawing/2014/main" id="{CC65DF3C-3B63-422A-A5CE-60325E69551F}"/>
              </a:ext>
            </a:extLst>
          </p:cNvPr>
          <p:cNvSpPr/>
          <p:nvPr/>
        </p:nvSpPr>
        <p:spPr>
          <a:xfrm>
            <a:off x="-1" y="3371944"/>
            <a:ext cx="6985263" cy="523220"/>
          </a:xfrm>
          <a:prstGeom prst="rect">
            <a:avLst/>
          </a:prstGeom>
        </p:spPr>
        <p:txBody>
          <a:bodyPr wrap="square">
            <a:spAutoFit/>
          </a:bodyPr>
          <a:lstStyle/>
          <a:p>
            <a:r>
              <a:rPr lang="ja-JP" altLang="ja-JP" dirty="0"/>
              <a:t>跳ね上がる高さから予想される</a:t>
            </a:r>
            <a:r>
              <a:rPr lang="ja-JP" altLang="en-US" dirty="0">
                <a:solidFill>
                  <a:srgbClr val="000000"/>
                </a:solidFill>
                <a:cs typeface="Times New Roman" panose="02020603050405020304" pitchFamily="18" charset="0"/>
              </a:rPr>
              <a:t>滞空</a:t>
            </a:r>
            <a:r>
              <a:rPr lang="ja-JP" altLang="ja-JP" dirty="0"/>
              <a:t>時間</a:t>
            </a:r>
            <a:r>
              <a:rPr lang="ja-JP" altLang="en-US" dirty="0"/>
              <a:t>は</a:t>
            </a:r>
            <a:endParaRPr lang="en-US" altLang="ja-JP" dirty="0"/>
          </a:p>
        </p:txBody>
      </p:sp>
      <p:graphicFrame>
        <p:nvGraphicFramePr>
          <p:cNvPr id="33" name="Object 7">
            <a:extLst>
              <a:ext uri="{FF2B5EF4-FFF2-40B4-BE49-F238E27FC236}">
                <a16:creationId xmlns:a16="http://schemas.microsoft.com/office/drawing/2014/main" id="{CD738BF6-962A-435B-80AE-CCA60C09E3CF}"/>
              </a:ext>
            </a:extLst>
          </p:cNvPr>
          <p:cNvGraphicFramePr>
            <a:graphicFrameLocks noChangeAspect="1"/>
          </p:cNvGraphicFramePr>
          <p:nvPr>
            <p:extLst>
              <p:ext uri="{D42A27DB-BD31-4B8C-83A1-F6EECF244321}">
                <p14:modId xmlns:p14="http://schemas.microsoft.com/office/powerpoint/2010/main" val="1306957842"/>
              </p:ext>
            </p:extLst>
          </p:nvPr>
        </p:nvGraphicFramePr>
        <p:xfrm>
          <a:off x="2786064" y="3876507"/>
          <a:ext cx="1800225" cy="609600"/>
        </p:xfrm>
        <a:graphic>
          <a:graphicData uri="http://schemas.openxmlformats.org/presentationml/2006/ole">
            <mc:AlternateContent xmlns:mc="http://schemas.openxmlformats.org/markup-compatibility/2006">
              <mc:Choice xmlns:v="urn:schemas-microsoft-com:vml" Requires="v">
                <p:oleObj spid="_x0000_s344197" name="Equation" r:id="rId5" imgW="787320" imgH="266400" progId="Equation.DSMT4">
                  <p:embed/>
                </p:oleObj>
              </mc:Choice>
              <mc:Fallback>
                <p:oleObj name="Equation" r:id="rId5" imgW="787320" imgH="266400" progId="Equation.DSMT4">
                  <p:embed/>
                  <p:pic>
                    <p:nvPicPr>
                      <p:cNvPr id="175" name="Object 7">
                        <a:extLst>
                          <a:ext uri="{FF2B5EF4-FFF2-40B4-BE49-F238E27FC236}">
                            <a16:creationId xmlns:a16="http://schemas.microsoft.com/office/drawing/2014/main" id="{D6AE094B-5B9D-47E7-B7C2-49D6A0E892C0}"/>
                          </a:ext>
                        </a:extLst>
                      </p:cNvPr>
                      <p:cNvPicPr>
                        <a:picLocks noChangeAspect="1" noChangeArrowheads="1"/>
                      </p:cNvPicPr>
                      <p:nvPr/>
                    </p:nvPicPr>
                    <p:blipFill>
                      <a:blip r:embed="rId6"/>
                      <a:srcRect/>
                      <a:stretch>
                        <a:fillRect/>
                      </a:stretch>
                    </p:blipFill>
                    <p:spPr bwMode="auto">
                      <a:xfrm>
                        <a:off x="2786064" y="3876507"/>
                        <a:ext cx="1800225"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 name="Rectangle 19">
            <a:extLst>
              <a:ext uri="{FF2B5EF4-FFF2-40B4-BE49-F238E27FC236}">
                <a16:creationId xmlns:a16="http://schemas.microsoft.com/office/drawing/2014/main" id="{D309EDDE-07BF-4D1D-8B61-BE0E63BA3157}"/>
              </a:ext>
            </a:extLst>
          </p:cNvPr>
          <p:cNvSpPr>
            <a:spLocks noChangeArrowheads="1"/>
          </p:cNvSpPr>
          <p:nvPr/>
        </p:nvSpPr>
        <p:spPr bwMode="auto">
          <a:xfrm>
            <a:off x="4678752" y="3908229"/>
            <a:ext cx="1355941" cy="523219"/>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ja-JP" altLang="en-US" dirty="0">
              <a:solidFill>
                <a:srgbClr val="000000"/>
              </a:solidFill>
              <a:latin typeface="Bookman Old Style" pitchFamily="18" charset="0"/>
            </a:endParaRPr>
          </a:p>
        </p:txBody>
      </p:sp>
      <p:sp>
        <p:nvSpPr>
          <p:cNvPr id="35" name="Rectangle 2">
            <a:extLst>
              <a:ext uri="{FF2B5EF4-FFF2-40B4-BE49-F238E27FC236}">
                <a16:creationId xmlns:a16="http://schemas.microsoft.com/office/drawing/2014/main" id="{FEB4EFD8-6D71-47C2-A051-49407C2A6FC9}"/>
              </a:ext>
            </a:extLst>
          </p:cNvPr>
          <p:cNvSpPr>
            <a:spLocks noChangeArrowheads="1"/>
          </p:cNvSpPr>
          <p:nvPr/>
        </p:nvSpPr>
        <p:spPr bwMode="auto">
          <a:xfrm>
            <a:off x="4766067" y="3921589"/>
            <a:ext cx="1408519" cy="523220"/>
          </a:xfrm>
          <a:prstGeom prst="rect">
            <a:avLst/>
          </a:prstGeom>
          <a:noFill/>
          <a:ln>
            <a:noFill/>
          </a:ln>
        </p:spPr>
        <p:txBody>
          <a:bodyPr wrap="square">
            <a:spAutoFit/>
          </a:bodyPr>
          <a:lstStyle/>
          <a:p>
            <a:pPr>
              <a:spcBef>
                <a:spcPts val="0"/>
              </a:spcBef>
            </a:pPr>
            <a:r>
              <a:rPr lang="en-US" altLang="ja-JP" dirty="0">
                <a:solidFill>
                  <a:srgbClr val="000000"/>
                </a:solidFill>
                <a:cs typeface="Times New Roman" panose="02020603050405020304" pitchFamily="18" charset="0"/>
              </a:rPr>
              <a:t> 0.46s</a:t>
            </a:r>
            <a:endParaRPr lang="ja-JP" altLang="en-US" dirty="0">
              <a:solidFill>
                <a:srgbClr val="000000"/>
              </a:solidFill>
              <a:cs typeface="Times New Roman" panose="02020603050405020304" pitchFamily="18" charset="0"/>
            </a:endParaRPr>
          </a:p>
        </p:txBody>
      </p:sp>
      <p:sp>
        <p:nvSpPr>
          <p:cNvPr id="36" name="正方形/長方形 35">
            <a:extLst>
              <a:ext uri="{FF2B5EF4-FFF2-40B4-BE49-F238E27FC236}">
                <a16:creationId xmlns:a16="http://schemas.microsoft.com/office/drawing/2014/main" id="{A8A4F5F2-87AC-445A-83FB-64C59AF1C6FE}"/>
              </a:ext>
            </a:extLst>
          </p:cNvPr>
          <p:cNvSpPr/>
          <p:nvPr/>
        </p:nvSpPr>
        <p:spPr>
          <a:xfrm>
            <a:off x="-1" y="4562695"/>
            <a:ext cx="9144001" cy="1471172"/>
          </a:xfrm>
          <a:prstGeom prst="rect">
            <a:avLst/>
          </a:prstGeom>
        </p:spPr>
        <p:txBody>
          <a:bodyPr wrap="square">
            <a:spAutoFit/>
          </a:bodyPr>
          <a:lstStyle/>
          <a:p>
            <a:r>
              <a:rPr lang="ja-JP" altLang="en-US" dirty="0"/>
              <a:t>動画の時計の</a:t>
            </a:r>
            <a:r>
              <a:rPr lang="en-US" altLang="ja-JP" dirty="0"/>
              <a:t>1</a:t>
            </a:r>
            <a:r>
              <a:rPr lang="ja-JP" altLang="en-US" dirty="0"/>
              <a:t>秒に</a:t>
            </a:r>
            <a:r>
              <a:rPr lang="en-US" altLang="ja-JP" dirty="0"/>
              <a:t>30</a:t>
            </a:r>
            <a:r>
              <a:rPr lang="ja-JP" altLang="en-US" dirty="0"/>
              <a:t>コマなので、ストップウォッチの精度は</a:t>
            </a:r>
            <a:endParaRPr lang="en-US" altLang="ja-JP" dirty="0"/>
          </a:p>
          <a:p>
            <a:r>
              <a:rPr lang="en-US" altLang="ja-JP" dirty="0"/>
              <a:t>0.03s</a:t>
            </a:r>
            <a:r>
              <a:rPr lang="ja-JP" altLang="en-US" dirty="0"/>
              <a:t>程度であること考えると、この結果は誤差の範囲内で合っていると言える。</a:t>
            </a:r>
            <a:endParaRPr lang="en-US" altLang="ja-JP" dirty="0"/>
          </a:p>
        </p:txBody>
      </p:sp>
    </p:spTree>
    <p:extLst>
      <p:ext uri="{BB962C8B-B14F-4D97-AF65-F5344CB8AC3E}">
        <p14:creationId xmlns:p14="http://schemas.microsoft.com/office/powerpoint/2010/main" val="150452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3" grpId="0"/>
      <p:bldP spid="28" grpId="0" animBg="1"/>
      <p:bldP spid="29" grpId="0"/>
      <p:bldP spid="30" grpId="0"/>
      <p:bldP spid="31" grpId="0" animBg="1"/>
      <p:bldP spid="32" grpId="0"/>
      <p:bldP spid="4" grpId="0"/>
      <p:bldP spid="34" grpId="0" animBg="1"/>
      <p:bldP spid="35" grpId="0"/>
      <p:bldP spid="3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7" name="Rectangle 7"/>
          <p:cNvSpPr>
            <a:spLocks noGrp="1" noChangeArrowheads="1"/>
          </p:cNvSpPr>
          <p:nvPr>
            <p:ph type="title"/>
          </p:nvPr>
        </p:nvSpPr>
        <p:spPr>
          <a:xfrm>
            <a:off x="0" y="0"/>
            <a:ext cx="1962364" cy="549275"/>
          </a:xfrm>
        </p:spPr>
        <p:txBody>
          <a:bodyPr/>
          <a:lstStyle/>
          <a:p>
            <a:pPr algn="l"/>
            <a:r>
              <a:rPr lang="ja-JP" altLang="en-US" sz="2800" dirty="0">
                <a:solidFill>
                  <a:srgbClr val="3333FF"/>
                </a:solidFill>
              </a:rPr>
              <a:t>課題演習</a:t>
            </a:r>
          </a:p>
        </p:txBody>
      </p:sp>
      <p:grpSp>
        <p:nvGrpSpPr>
          <p:cNvPr id="5" name="グループ化 4">
            <a:extLst>
              <a:ext uri="{FF2B5EF4-FFF2-40B4-BE49-F238E27FC236}">
                <a16:creationId xmlns:a16="http://schemas.microsoft.com/office/drawing/2014/main" id="{4D545DEF-4DA2-42EC-8479-09AD11C5B21E}"/>
              </a:ext>
            </a:extLst>
          </p:cNvPr>
          <p:cNvGrpSpPr/>
          <p:nvPr/>
        </p:nvGrpSpPr>
        <p:grpSpPr>
          <a:xfrm>
            <a:off x="4755609" y="401923"/>
            <a:ext cx="4079500" cy="5906707"/>
            <a:chOff x="4507992" y="316916"/>
            <a:chExt cx="4224528" cy="5906707"/>
          </a:xfrm>
        </p:grpSpPr>
        <p:sp>
          <p:nvSpPr>
            <p:cNvPr id="3" name="正方形/長方形 2">
              <a:extLst>
                <a:ext uri="{FF2B5EF4-FFF2-40B4-BE49-F238E27FC236}">
                  <a16:creationId xmlns:a16="http://schemas.microsoft.com/office/drawing/2014/main" id="{6201F0F7-70E7-4A61-99F6-0E97165482BB}"/>
                </a:ext>
              </a:extLst>
            </p:cNvPr>
            <p:cNvSpPr/>
            <p:nvPr/>
          </p:nvSpPr>
          <p:spPr bwMode="auto">
            <a:xfrm>
              <a:off x="4507992" y="316916"/>
              <a:ext cx="4224528" cy="5906707"/>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 name="正方形/長方形 3">
              <a:extLst>
                <a:ext uri="{FF2B5EF4-FFF2-40B4-BE49-F238E27FC236}">
                  <a16:creationId xmlns:a16="http://schemas.microsoft.com/office/drawing/2014/main" id="{C720D230-B7C6-4AA4-ABB5-471A59B78E30}"/>
                </a:ext>
              </a:extLst>
            </p:cNvPr>
            <p:cNvSpPr/>
            <p:nvPr/>
          </p:nvSpPr>
          <p:spPr>
            <a:xfrm>
              <a:off x="6839053" y="402018"/>
              <a:ext cx="1893467" cy="400110"/>
            </a:xfrm>
            <a:prstGeom prst="rect">
              <a:avLst/>
            </a:prstGeom>
          </p:spPr>
          <p:txBody>
            <a:bodyPr wrap="none">
              <a:spAutoFit/>
            </a:bodyPr>
            <a:lstStyle/>
            <a:p>
              <a:r>
                <a:rPr lang="ja-JP" altLang="en-US" sz="2000" dirty="0"/>
                <a:t>学籍番号、氏名</a:t>
              </a:r>
            </a:p>
          </p:txBody>
        </p:sp>
        <p:sp>
          <p:nvSpPr>
            <p:cNvPr id="7" name="正方形/長方形 6">
              <a:extLst>
                <a:ext uri="{FF2B5EF4-FFF2-40B4-BE49-F238E27FC236}">
                  <a16:creationId xmlns:a16="http://schemas.microsoft.com/office/drawing/2014/main" id="{FC7DF161-5803-44B7-88BD-EA7C407A925A}"/>
                </a:ext>
              </a:extLst>
            </p:cNvPr>
            <p:cNvSpPr/>
            <p:nvPr/>
          </p:nvSpPr>
          <p:spPr>
            <a:xfrm>
              <a:off x="4507992" y="402018"/>
              <a:ext cx="1434565" cy="400110"/>
            </a:xfrm>
            <a:prstGeom prst="rect">
              <a:avLst/>
            </a:prstGeom>
          </p:spPr>
          <p:txBody>
            <a:bodyPr wrap="none">
              <a:spAutoFit/>
            </a:bodyPr>
            <a:lstStyle/>
            <a:p>
              <a:r>
                <a:rPr lang="ja-JP" altLang="en-US" sz="2000" dirty="0"/>
                <a:t>第</a:t>
              </a:r>
              <a:r>
                <a:rPr lang="en-US" altLang="ja-JP" sz="2000" dirty="0"/>
                <a:t>7</a:t>
              </a:r>
              <a:r>
                <a:rPr lang="ja-JP" altLang="en-US" sz="2000" dirty="0"/>
                <a:t>回課題</a:t>
              </a:r>
            </a:p>
          </p:txBody>
        </p:sp>
      </p:grpSp>
      <p:sp>
        <p:nvSpPr>
          <p:cNvPr id="14" name="Rectangle 100">
            <a:extLst>
              <a:ext uri="{FF2B5EF4-FFF2-40B4-BE49-F238E27FC236}">
                <a16:creationId xmlns:a16="http://schemas.microsoft.com/office/drawing/2014/main" id="{8268B289-141E-4BD2-B93A-2F850B139C54}"/>
              </a:ext>
            </a:extLst>
          </p:cNvPr>
          <p:cNvSpPr>
            <a:spLocks noChangeArrowheads="1"/>
          </p:cNvSpPr>
          <p:nvPr/>
        </p:nvSpPr>
        <p:spPr bwMode="auto">
          <a:xfrm>
            <a:off x="133823" y="487025"/>
            <a:ext cx="4350681"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ts val="0"/>
              </a:spcBef>
            </a:pPr>
            <a:r>
              <a:rPr lang="en-US" altLang="ja-JP" sz="2400" dirty="0"/>
              <a:t>Course Power </a:t>
            </a:r>
            <a:r>
              <a:rPr lang="ja-JP" altLang="en-US" sz="2400" dirty="0"/>
              <a:t>本講義サイトの</a:t>
            </a:r>
            <a:endParaRPr lang="en-US" altLang="ja-JP" sz="2400" dirty="0"/>
          </a:p>
          <a:p>
            <a:pPr>
              <a:spcBef>
                <a:spcPts val="0"/>
              </a:spcBef>
            </a:pPr>
            <a:r>
              <a:rPr lang="ja-JP" altLang="en-US" sz="2400" dirty="0"/>
              <a:t>「レポート　課題」のフォームに</a:t>
            </a:r>
            <a:endParaRPr lang="en-US" altLang="ja-JP" sz="2400" dirty="0"/>
          </a:p>
          <a:p>
            <a:pPr>
              <a:spcBef>
                <a:spcPts val="0"/>
              </a:spcBef>
            </a:pPr>
            <a:r>
              <a:rPr lang="ja-JP" altLang="en-US" sz="2400" dirty="0"/>
              <a:t>添付した課題を</a:t>
            </a:r>
            <a:r>
              <a:rPr lang="en-US" altLang="ja-JP" sz="2400" dirty="0"/>
              <a:t>download</a:t>
            </a:r>
            <a:r>
              <a:rPr lang="ja-JP" altLang="en-US" sz="2400" dirty="0"/>
              <a:t>し、</a:t>
            </a:r>
            <a:endParaRPr lang="en-US" altLang="ja-JP" sz="2400" dirty="0"/>
          </a:p>
          <a:p>
            <a:pPr>
              <a:spcBef>
                <a:spcPts val="0"/>
              </a:spcBef>
            </a:pPr>
            <a:r>
              <a:rPr lang="ja-JP" altLang="en-US" sz="2400" dirty="0"/>
              <a:t>問題の回答</a:t>
            </a:r>
            <a:r>
              <a:rPr lang="en-US" altLang="ja-JP" sz="2400" dirty="0">
                <a:solidFill>
                  <a:srgbClr val="9933FF"/>
                </a:solidFill>
              </a:rPr>
              <a:t>(</a:t>
            </a:r>
            <a:r>
              <a:rPr lang="ja-JP" altLang="en-US" sz="2400" u="sng" dirty="0">
                <a:solidFill>
                  <a:srgbClr val="9933FF"/>
                </a:solidFill>
              </a:rPr>
              <a:t>導出過程を含む</a:t>
            </a:r>
            <a:r>
              <a:rPr lang="en-US" altLang="ja-JP" sz="2400" dirty="0">
                <a:solidFill>
                  <a:srgbClr val="9933FF"/>
                </a:solidFill>
              </a:rPr>
              <a:t>)</a:t>
            </a:r>
            <a:r>
              <a:rPr lang="ja-JP" altLang="en-US" sz="2400" dirty="0"/>
              <a:t>を右図のように</a:t>
            </a:r>
            <a:r>
              <a:rPr lang="en-US" altLang="ja-JP" sz="2400" dirty="0"/>
              <a:t>1</a:t>
            </a:r>
            <a:r>
              <a:rPr lang="ja-JP" altLang="en-US" sz="2400" dirty="0"/>
              <a:t>枚の用紙に書き、学籍番号、氏名、問題番号を明記し、</a:t>
            </a:r>
            <a:r>
              <a:rPr lang="en-US" altLang="ja-JP" sz="2400" dirty="0"/>
              <a:t>scanner</a:t>
            </a:r>
            <a:r>
              <a:rPr lang="ja-JP" altLang="en-US" sz="2400" dirty="0"/>
              <a:t>又は</a:t>
            </a:r>
            <a:r>
              <a:rPr lang="en-US" altLang="ja-JP" sz="2400" dirty="0"/>
              <a:t>camera</a:t>
            </a:r>
            <a:r>
              <a:rPr lang="ja-JP" altLang="en-US" sz="2400" dirty="0"/>
              <a:t>で撮り</a:t>
            </a:r>
            <a:r>
              <a:rPr lang="en-US" altLang="ja-JP" sz="2400" dirty="0">
                <a:solidFill>
                  <a:srgbClr val="9933FF"/>
                </a:solidFill>
              </a:rPr>
              <a:t>(</a:t>
            </a:r>
            <a:r>
              <a:rPr lang="ja-JP" altLang="en-US" sz="2400" dirty="0">
                <a:solidFill>
                  <a:srgbClr val="9933FF"/>
                </a:solidFill>
              </a:rPr>
              <a:t>十分鮮明なものとすること</a:t>
            </a:r>
            <a:r>
              <a:rPr lang="en-US" altLang="ja-JP" sz="2400" dirty="0">
                <a:solidFill>
                  <a:srgbClr val="9933FF"/>
                </a:solidFill>
              </a:rPr>
              <a:t>)</a:t>
            </a:r>
            <a:r>
              <a:rPr lang="ja-JP" altLang="en-US" sz="2400" dirty="0"/>
              <a:t>、</a:t>
            </a:r>
            <a:r>
              <a:rPr lang="en-US" altLang="ja-JP" sz="2400" dirty="0"/>
              <a:t>jpg</a:t>
            </a:r>
            <a:r>
              <a:rPr lang="ja-JP" altLang="en-US" sz="2400" dirty="0"/>
              <a:t>又は</a:t>
            </a:r>
            <a:r>
              <a:rPr lang="en-US" altLang="ja-JP" sz="2400" dirty="0"/>
              <a:t>pdf</a:t>
            </a:r>
            <a:r>
              <a:rPr lang="ja-JP" altLang="en-US" sz="2400" dirty="0"/>
              <a:t>の形式の</a:t>
            </a:r>
            <a:r>
              <a:rPr lang="en-US" altLang="ja-JP" sz="2400" dirty="0"/>
              <a:t>file</a:t>
            </a:r>
            <a:r>
              <a:rPr lang="ja-JP" altLang="en-US" sz="2400" dirty="0"/>
              <a:t>を作り、</a:t>
            </a:r>
            <a:r>
              <a:rPr lang="en-US" altLang="ja-JP" sz="2400" dirty="0"/>
              <a:t>Course</a:t>
            </a:r>
            <a:r>
              <a:rPr lang="ja-JP" altLang="en-US" sz="2400" dirty="0"/>
              <a:t> </a:t>
            </a:r>
            <a:r>
              <a:rPr lang="en-US" altLang="ja-JP" sz="2400" dirty="0"/>
              <a:t>Power</a:t>
            </a:r>
            <a:r>
              <a:rPr lang="ja-JP" altLang="en-US" sz="2400" dirty="0"/>
              <a:t>に</a:t>
            </a:r>
            <a:r>
              <a:rPr lang="en-US" altLang="ja-JP" sz="2400" dirty="0"/>
              <a:t>upload</a:t>
            </a:r>
            <a:r>
              <a:rPr lang="ja-JP" altLang="en-US" sz="2400" dirty="0"/>
              <a:t>して提出してください。</a:t>
            </a:r>
            <a:endParaRPr lang="en-US" altLang="ja-JP" sz="2400" dirty="0"/>
          </a:p>
          <a:p>
            <a:pPr>
              <a:spcBef>
                <a:spcPts val="0"/>
              </a:spcBef>
            </a:pPr>
            <a:r>
              <a:rPr lang="ja-JP" altLang="en-US" sz="2400" dirty="0">
                <a:solidFill>
                  <a:srgbClr val="9933FF"/>
                </a:solidFill>
              </a:rPr>
              <a:t>締切　授業終了時　本日</a:t>
            </a:r>
            <a:r>
              <a:rPr lang="en-US" altLang="ja-JP" sz="2400" dirty="0">
                <a:solidFill>
                  <a:srgbClr val="9933FF"/>
                </a:solidFill>
              </a:rPr>
              <a:t>4:40</a:t>
            </a:r>
          </a:p>
          <a:p>
            <a:pPr>
              <a:spcBef>
                <a:spcPts val="0"/>
              </a:spcBef>
            </a:pPr>
            <a:r>
              <a:rPr lang="en-US" altLang="ja-JP" sz="2400" dirty="0">
                <a:solidFill>
                  <a:srgbClr val="9933FF"/>
                </a:solidFill>
              </a:rPr>
              <a:t>4:30</a:t>
            </a:r>
            <a:r>
              <a:rPr lang="ja-JP" altLang="en-US" sz="2400" dirty="0">
                <a:solidFill>
                  <a:srgbClr val="9933FF"/>
                </a:solidFill>
              </a:rPr>
              <a:t>以降は未完成でも提出すること。出席の確認にもなります。</a:t>
            </a:r>
            <a:endParaRPr lang="en-US" altLang="ja-JP" sz="2400" dirty="0">
              <a:solidFill>
                <a:srgbClr val="9900CC"/>
              </a:solidFill>
            </a:endParaRPr>
          </a:p>
          <a:p>
            <a:pPr>
              <a:spcBef>
                <a:spcPts val="0"/>
              </a:spcBef>
            </a:pPr>
            <a:r>
              <a:rPr lang="en-US" altLang="ja-JP" sz="2400" dirty="0">
                <a:solidFill>
                  <a:srgbClr val="9900FF"/>
                </a:solidFill>
              </a:rPr>
              <a:t>2~3</a:t>
            </a:r>
            <a:r>
              <a:rPr lang="ja-JP" altLang="en-US" sz="2400" dirty="0">
                <a:solidFill>
                  <a:srgbClr val="9900FF"/>
                </a:solidFill>
              </a:rPr>
              <a:t>日で評価しますので、再提出の指示があった場合は再チャレンジレポートを提出してください。</a:t>
            </a:r>
            <a:endParaRPr lang="en-US" altLang="ja-JP" sz="2400" dirty="0">
              <a:solidFill>
                <a:srgbClr val="9900FF"/>
              </a:solidFill>
            </a:endParaRPr>
          </a:p>
        </p:txBody>
      </p:sp>
    </p:spTree>
    <p:extLst>
      <p:ext uri="{BB962C8B-B14F-4D97-AF65-F5344CB8AC3E}">
        <p14:creationId xmlns:p14="http://schemas.microsoft.com/office/powerpoint/2010/main" val="1382145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C893C8EB-48AF-4D37-9D03-4EAA49382B6A}"/>
              </a:ext>
            </a:extLst>
          </p:cNvPr>
          <p:cNvSpPr>
            <a:spLocks noChangeArrowheads="1"/>
          </p:cNvSpPr>
          <p:nvPr/>
        </p:nvSpPr>
        <p:spPr bwMode="auto">
          <a:xfrm>
            <a:off x="0" y="2887682"/>
            <a:ext cx="9144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kumimoji="0" lang="en-US" altLang="ja-JP" dirty="0">
                <a:solidFill>
                  <a:srgbClr val="000000"/>
                </a:solidFill>
                <a:ea typeface="ＭＳ ゴシック" pitchFamily="49" charset="-128"/>
              </a:rPr>
              <a:t>2.</a:t>
            </a:r>
            <a:r>
              <a:rPr kumimoji="0" lang="ja-JP" altLang="en-US" dirty="0">
                <a:solidFill>
                  <a:srgbClr val="000000"/>
                </a:solidFill>
                <a:ea typeface="ＭＳ ゴシック" pitchFamily="49" charset="-128"/>
              </a:rPr>
              <a:t> </a:t>
            </a:r>
            <a:r>
              <a:rPr kumimoji="0" lang="ja-JP" altLang="en-US" dirty="0">
                <a:solidFill>
                  <a:srgbClr val="000000"/>
                </a:solidFill>
                <a:latin typeface="Bookman Old Style" pitchFamily="18" charset="0"/>
              </a:rPr>
              <a:t>台車</a:t>
            </a:r>
            <a:r>
              <a:rPr kumimoji="0" lang="en-US" altLang="ja-JP" dirty="0">
                <a:solidFill>
                  <a:srgbClr val="000000"/>
                </a:solidFill>
              </a:rPr>
              <a:t>1 (</a:t>
            </a:r>
            <a:r>
              <a:rPr kumimoji="0" lang="ja-JP" altLang="en-US" dirty="0">
                <a:solidFill>
                  <a:srgbClr val="000000"/>
                </a:solidFill>
                <a:latin typeface="Bookman Old Style" pitchFamily="18" charset="0"/>
              </a:rPr>
              <a:t>質量</a:t>
            </a:r>
            <a:r>
              <a:rPr kumimoji="0" lang="en-US" altLang="ja-JP" i="1" dirty="0">
                <a:solidFill>
                  <a:srgbClr val="000000"/>
                </a:solidFill>
                <a:latin typeface="Bookman Old Style" pitchFamily="18" charset="0"/>
              </a:rPr>
              <a:t>m </a:t>
            </a:r>
            <a:r>
              <a:rPr kumimoji="0" lang="en-US" altLang="ja-JP" dirty="0">
                <a:solidFill>
                  <a:srgbClr val="000000"/>
                </a:solidFill>
                <a:latin typeface="Symbol" pitchFamily="18" charset="2"/>
              </a:rPr>
              <a:t>= </a:t>
            </a:r>
            <a:r>
              <a:rPr kumimoji="0" lang="en-US" altLang="ja-JP" dirty="0">
                <a:solidFill>
                  <a:srgbClr val="000000"/>
                </a:solidFill>
              </a:rPr>
              <a:t>10kg, </a:t>
            </a:r>
            <a:r>
              <a:rPr kumimoji="0" lang="ja-JP" altLang="en-US" dirty="0">
                <a:solidFill>
                  <a:srgbClr val="000000"/>
                </a:solidFill>
                <a:latin typeface="Bookman Old Style" pitchFamily="18" charset="0"/>
              </a:rPr>
              <a:t>速度</a:t>
            </a:r>
            <a:r>
              <a:rPr kumimoji="0" lang="en-US" altLang="ja-JP" i="1" dirty="0">
                <a:solidFill>
                  <a:srgbClr val="000000"/>
                </a:solidFill>
                <a:latin typeface="Bookman Old Style" pitchFamily="18" charset="0"/>
              </a:rPr>
              <a:t>u </a:t>
            </a:r>
            <a:r>
              <a:rPr kumimoji="0" lang="en-US" altLang="ja-JP" dirty="0">
                <a:solidFill>
                  <a:srgbClr val="000000"/>
                </a:solidFill>
                <a:latin typeface="Symbol" pitchFamily="18" charset="2"/>
              </a:rPr>
              <a:t>= </a:t>
            </a:r>
            <a:r>
              <a:rPr kumimoji="0" lang="en-US" altLang="ja-JP" dirty="0">
                <a:solidFill>
                  <a:srgbClr val="000000"/>
                </a:solidFill>
              </a:rPr>
              <a:t>6.0m/s) </a:t>
            </a:r>
            <a:r>
              <a:rPr kumimoji="0" lang="ja-JP" altLang="en-US" dirty="0">
                <a:solidFill>
                  <a:srgbClr val="000000"/>
                </a:solidFill>
              </a:rPr>
              <a:t>と</a:t>
            </a:r>
            <a:r>
              <a:rPr kumimoji="0" lang="ja-JP" altLang="en-US" dirty="0">
                <a:solidFill>
                  <a:srgbClr val="000000"/>
                </a:solidFill>
                <a:latin typeface="Bookman Old Style" pitchFamily="18" charset="0"/>
              </a:rPr>
              <a:t>台車</a:t>
            </a:r>
            <a:r>
              <a:rPr kumimoji="0" lang="en-US" altLang="ja-JP" dirty="0">
                <a:solidFill>
                  <a:srgbClr val="000000"/>
                </a:solidFill>
              </a:rPr>
              <a:t>2(</a:t>
            </a:r>
            <a:r>
              <a:rPr kumimoji="0" lang="ja-JP" altLang="en-US" dirty="0">
                <a:solidFill>
                  <a:srgbClr val="000000"/>
                </a:solidFill>
                <a:latin typeface="Bookman Old Style" pitchFamily="18" charset="0"/>
              </a:rPr>
              <a:t>質量</a:t>
            </a:r>
            <a:r>
              <a:rPr kumimoji="0" lang="en-US" altLang="ja-JP" i="1" dirty="0">
                <a:solidFill>
                  <a:srgbClr val="000000"/>
                </a:solidFill>
                <a:latin typeface="Bookman Old Style" pitchFamily="18" charset="0"/>
              </a:rPr>
              <a:t>M </a:t>
            </a:r>
            <a:r>
              <a:rPr kumimoji="0" lang="en-US" altLang="ja-JP" dirty="0">
                <a:solidFill>
                  <a:srgbClr val="000000"/>
                </a:solidFill>
              </a:rPr>
              <a:t>= 20kg, </a:t>
            </a:r>
            <a:r>
              <a:rPr kumimoji="0" lang="ja-JP" altLang="en-US" dirty="0">
                <a:solidFill>
                  <a:srgbClr val="000000"/>
                </a:solidFill>
                <a:latin typeface="Bookman Old Style" pitchFamily="18" charset="0"/>
              </a:rPr>
              <a:t>速度</a:t>
            </a:r>
            <a:r>
              <a:rPr kumimoji="0" lang="en-US" altLang="ja-JP" i="1" dirty="0">
                <a:solidFill>
                  <a:srgbClr val="000000"/>
                </a:solidFill>
                <a:latin typeface="Bookman Old Style" pitchFamily="18" charset="0"/>
              </a:rPr>
              <a:t>v </a:t>
            </a:r>
            <a:r>
              <a:rPr kumimoji="0" lang="en-US" altLang="ja-JP" dirty="0">
                <a:solidFill>
                  <a:srgbClr val="000000"/>
                </a:solidFill>
              </a:rPr>
              <a:t>= </a:t>
            </a:r>
            <a:r>
              <a:rPr lang="en-US" altLang="ja-JP" dirty="0">
                <a:solidFill>
                  <a:srgbClr val="000000"/>
                </a:solidFill>
                <a:latin typeface="Bookman Old Style" pitchFamily="18" charset="0"/>
              </a:rPr>
              <a:t>–</a:t>
            </a:r>
            <a:r>
              <a:rPr kumimoji="0" lang="en-US" altLang="ja-JP" dirty="0">
                <a:solidFill>
                  <a:srgbClr val="000000"/>
                </a:solidFill>
              </a:rPr>
              <a:t>6.0m/s)</a:t>
            </a:r>
            <a:r>
              <a:rPr kumimoji="0" lang="ja-JP" altLang="en-US" dirty="0">
                <a:solidFill>
                  <a:srgbClr val="000000"/>
                </a:solidFill>
                <a:latin typeface="Bookman Old Style" pitchFamily="18" charset="0"/>
              </a:rPr>
              <a:t>が直線上で</a:t>
            </a:r>
            <a:r>
              <a:rPr kumimoji="0" lang="ja-JP" altLang="en-US" dirty="0">
                <a:solidFill>
                  <a:srgbClr val="000000"/>
                </a:solidFill>
                <a:latin typeface="+mn-lt"/>
              </a:rPr>
              <a:t>正面</a:t>
            </a:r>
            <a:r>
              <a:rPr kumimoji="0" lang="ja-JP" altLang="en-US" dirty="0">
                <a:solidFill>
                  <a:srgbClr val="000000"/>
                </a:solidFill>
                <a:latin typeface="Bookman Old Style" pitchFamily="18" charset="0"/>
              </a:rPr>
              <a:t>衝突した。反発係数は</a:t>
            </a:r>
            <a:r>
              <a:rPr kumimoji="0" lang="en-US" altLang="ja-JP" i="1" dirty="0">
                <a:solidFill>
                  <a:srgbClr val="000000"/>
                </a:solidFill>
                <a:latin typeface="Bookman Old Style" pitchFamily="18" charset="0"/>
              </a:rPr>
              <a:t>e </a:t>
            </a:r>
            <a:r>
              <a:rPr kumimoji="0" lang="en-US" altLang="ja-JP" dirty="0">
                <a:solidFill>
                  <a:srgbClr val="000000"/>
                </a:solidFill>
              </a:rPr>
              <a:t>= </a:t>
            </a:r>
            <a:r>
              <a:rPr kumimoji="0" lang="en-US" altLang="ja-JP" dirty="0">
                <a:solidFill>
                  <a:srgbClr val="000000"/>
                </a:solidFill>
                <a:latin typeface="+mn-lt"/>
              </a:rPr>
              <a:t>0.5 </a:t>
            </a:r>
            <a:r>
              <a:rPr kumimoji="0" lang="ja-JP" altLang="en-US" dirty="0">
                <a:solidFill>
                  <a:srgbClr val="000000"/>
                </a:solidFill>
                <a:latin typeface="+mn-lt"/>
              </a:rPr>
              <a:t>であった。重力加速度を</a:t>
            </a:r>
            <a:r>
              <a:rPr kumimoji="0" lang="en-US" altLang="ja-JP" i="1" dirty="0">
                <a:solidFill>
                  <a:srgbClr val="000000"/>
                </a:solidFill>
                <a:latin typeface="Bookman Old Style" pitchFamily="18" charset="0"/>
              </a:rPr>
              <a:t>g </a:t>
            </a:r>
            <a:r>
              <a:rPr kumimoji="0" lang="en-US" altLang="ja-JP" dirty="0">
                <a:solidFill>
                  <a:srgbClr val="000000"/>
                </a:solidFill>
              </a:rPr>
              <a:t>= </a:t>
            </a:r>
            <a:r>
              <a:rPr kumimoji="0" lang="en-US" altLang="ja-JP" dirty="0">
                <a:solidFill>
                  <a:srgbClr val="000000"/>
                </a:solidFill>
                <a:latin typeface="+mn-lt"/>
              </a:rPr>
              <a:t>9.8m/s</a:t>
            </a:r>
            <a:r>
              <a:rPr kumimoji="0" lang="en-US" altLang="ja-JP" baseline="30000" dirty="0">
                <a:solidFill>
                  <a:srgbClr val="000000"/>
                </a:solidFill>
                <a:latin typeface="+mn-lt"/>
              </a:rPr>
              <a:t>2</a:t>
            </a:r>
            <a:r>
              <a:rPr kumimoji="0" lang="ja-JP" altLang="en-US" dirty="0">
                <a:solidFill>
                  <a:srgbClr val="000000"/>
                </a:solidFill>
                <a:latin typeface="+mn-lt"/>
              </a:rPr>
              <a:t>とする。</a:t>
            </a:r>
            <a:endParaRPr kumimoji="0" lang="en-US" altLang="ja-JP" dirty="0">
              <a:solidFill>
                <a:srgbClr val="000000"/>
              </a:solidFill>
              <a:latin typeface="+mn-lt"/>
            </a:endParaRPr>
          </a:p>
          <a:p>
            <a:pPr>
              <a:spcBef>
                <a:spcPts val="0"/>
              </a:spcBef>
            </a:pPr>
            <a:r>
              <a:rPr kumimoji="0" lang="en-US" altLang="ja-JP" dirty="0">
                <a:solidFill>
                  <a:srgbClr val="000000"/>
                </a:solidFill>
                <a:latin typeface="+mn-lt"/>
              </a:rPr>
              <a:t>(1)</a:t>
            </a:r>
            <a:r>
              <a:rPr kumimoji="0" lang="ja-JP" altLang="en-US" dirty="0">
                <a:solidFill>
                  <a:srgbClr val="000000"/>
                </a:solidFill>
                <a:latin typeface="+mn-lt"/>
              </a:rPr>
              <a:t> </a:t>
            </a:r>
            <a:r>
              <a:rPr kumimoji="0" lang="ja-JP" altLang="en-US" dirty="0">
                <a:solidFill>
                  <a:srgbClr val="000000"/>
                </a:solidFill>
                <a:latin typeface="Bookman Old Style" pitchFamily="18" charset="0"/>
              </a:rPr>
              <a:t>衝突後の台車</a:t>
            </a:r>
            <a:r>
              <a:rPr kumimoji="0" lang="en-US" altLang="ja-JP" dirty="0">
                <a:solidFill>
                  <a:srgbClr val="000000"/>
                </a:solidFill>
              </a:rPr>
              <a:t>1, 2</a:t>
            </a:r>
            <a:r>
              <a:rPr kumimoji="0" lang="ja-JP" altLang="en-US" dirty="0">
                <a:solidFill>
                  <a:srgbClr val="000000"/>
                </a:solidFill>
                <a:latin typeface="Math1" pitchFamily="2" charset="2"/>
              </a:rPr>
              <a:t>の</a:t>
            </a:r>
            <a:r>
              <a:rPr kumimoji="0" lang="ja-JP" altLang="en-US" dirty="0">
                <a:solidFill>
                  <a:srgbClr val="000000"/>
                </a:solidFill>
                <a:latin typeface="Bookman Old Style" pitchFamily="18" charset="0"/>
              </a:rPr>
              <a:t>速度を</a:t>
            </a:r>
            <a:r>
              <a:rPr kumimoji="0" lang="en-US" altLang="ja-JP" i="1" dirty="0">
                <a:solidFill>
                  <a:srgbClr val="000000"/>
                </a:solidFill>
                <a:latin typeface="Bookman Old Style" pitchFamily="18" charset="0"/>
              </a:rPr>
              <a:t>u</a:t>
            </a:r>
            <a:r>
              <a:rPr lang="en-US" altLang="ja-JP" i="1" dirty="0">
                <a:solidFill>
                  <a:srgbClr val="000000"/>
                </a:solidFill>
                <a:latin typeface="Bookman Old Style" pitchFamily="18" charset="0"/>
              </a:rPr>
              <a:t>'</a:t>
            </a:r>
            <a:r>
              <a:rPr kumimoji="0" lang="en-US" altLang="ja-JP" dirty="0">
                <a:solidFill>
                  <a:srgbClr val="000000"/>
                </a:solidFill>
                <a:latin typeface="Bookman Old Style" pitchFamily="18" charset="0"/>
              </a:rPr>
              <a:t>, </a:t>
            </a:r>
            <a:r>
              <a:rPr kumimoji="0" lang="en-US" altLang="ja-JP" i="1" dirty="0">
                <a:solidFill>
                  <a:srgbClr val="000000"/>
                </a:solidFill>
                <a:latin typeface="Bookman Old Style" pitchFamily="18" charset="0"/>
              </a:rPr>
              <a:t>v</a:t>
            </a:r>
            <a:r>
              <a:rPr lang="en-US" altLang="ja-JP" i="1" dirty="0">
                <a:solidFill>
                  <a:srgbClr val="000000"/>
                </a:solidFill>
                <a:latin typeface="Bookman Old Style" pitchFamily="18" charset="0"/>
              </a:rPr>
              <a:t>'</a:t>
            </a:r>
            <a:r>
              <a:rPr kumimoji="0" lang="ja-JP" altLang="en-US" dirty="0">
                <a:solidFill>
                  <a:srgbClr val="000000"/>
                </a:solidFill>
                <a:latin typeface="+mn-lt"/>
              </a:rPr>
              <a:t>として、運動量保存の法則を文字式で書け。反発係数が</a:t>
            </a:r>
            <a:r>
              <a:rPr kumimoji="0" lang="en-US" altLang="ja-JP" i="1" dirty="0">
                <a:solidFill>
                  <a:srgbClr val="000000"/>
                </a:solidFill>
                <a:latin typeface="Bookman Old Style" pitchFamily="18" charset="0"/>
              </a:rPr>
              <a:t>e</a:t>
            </a:r>
            <a:r>
              <a:rPr kumimoji="0" lang="ja-JP" altLang="en-US" dirty="0">
                <a:solidFill>
                  <a:srgbClr val="000000"/>
                </a:solidFill>
                <a:latin typeface="+mn-lt"/>
              </a:rPr>
              <a:t>であることから速度が満たすべき関係式を文字式で書け。</a:t>
            </a:r>
            <a:endParaRPr kumimoji="0" lang="en-US" altLang="ja-JP" dirty="0">
              <a:solidFill>
                <a:srgbClr val="000000"/>
              </a:solidFill>
              <a:latin typeface="+mn-lt"/>
            </a:endParaRPr>
          </a:p>
          <a:p>
            <a:pPr>
              <a:spcBef>
                <a:spcPts val="0"/>
              </a:spcBef>
            </a:pPr>
            <a:r>
              <a:rPr kumimoji="0" lang="en-US" altLang="ja-JP" dirty="0">
                <a:solidFill>
                  <a:srgbClr val="000000"/>
                </a:solidFill>
                <a:latin typeface="+mn-lt"/>
              </a:rPr>
              <a:t>(2) </a:t>
            </a:r>
            <a:r>
              <a:rPr kumimoji="0" lang="ja-JP" altLang="en-US" dirty="0">
                <a:solidFill>
                  <a:srgbClr val="000000"/>
                </a:solidFill>
                <a:latin typeface="Bookman Old Style" pitchFamily="18" charset="0"/>
              </a:rPr>
              <a:t>衝突後の台車</a:t>
            </a:r>
            <a:r>
              <a:rPr kumimoji="0" lang="en-US" altLang="ja-JP" dirty="0">
                <a:solidFill>
                  <a:srgbClr val="000000"/>
                </a:solidFill>
              </a:rPr>
              <a:t>1, 2</a:t>
            </a:r>
            <a:r>
              <a:rPr kumimoji="0" lang="ja-JP" altLang="en-US" dirty="0">
                <a:solidFill>
                  <a:srgbClr val="000000"/>
                </a:solidFill>
                <a:latin typeface="Math1" pitchFamily="2" charset="2"/>
              </a:rPr>
              <a:t>の</a:t>
            </a:r>
            <a:r>
              <a:rPr kumimoji="0" lang="ja-JP" altLang="en-US" dirty="0">
                <a:solidFill>
                  <a:srgbClr val="000000"/>
                </a:solidFill>
                <a:latin typeface="Bookman Old Style" pitchFamily="18" charset="0"/>
              </a:rPr>
              <a:t>速度</a:t>
            </a:r>
            <a:r>
              <a:rPr kumimoji="0" lang="en-US" altLang="ja-JP" i="1" dirty="0">
                <a:solidFill>
                  <a:srgbClr val="000000"/>
                </a:solidFill>
                <a:latin typeface="Bookman Old Style" pitchFamily="18" charset="0"/>
              </a:rPr>
              <a:t>u</a:t>
            </a:r>
            <a:r>
              <a:rPr lang="en-US" altLang="ja-JP" i="1" dirty="0">
                <a:solidFill>
                  <a:srgbClr val="000000"/>
                </a:solidFill>
                <a:latin typeface="Bookman Old Style" pitchFamily="18" charset="0"/>
              </a:rPr>
              <a:t>'</a:t>
            </a:r>
            <a:r>
              <a:rPr kumimoji="0" lang="en-US" altLang="ja-JP" dirty="0">
                <a:solidFill>
                  <a:srgbClr val="000000"/>
                </a:solidFill>
                <a:latin typeface="Bookman Old Style" pitchFamily="18" charset="0"/>
              </a:rPr>
              <a:t>, </a:t>
            </a:r>
            <a:r>
              <a:rPr kumimoji="0" lang="en-US" altLang="ja-JP" i="1" dirty="0">
                <a:solidFill>
                  <a:srgbClr val="000000"/>
                </a:solidFill>
                <a:latin typeface="Bookman Old Style" pitchFamily="18" charset="0"/>
              </a:rPr>
              <a:t>v</a:t>
            </a:r>
            <a:r>
              <a:rPr lang="en-US" altLang="ja-JP" i="1" dirty="0">
                <a:solidFill>
                  <a:srgbClr val="000000"/>
                </a:solidFill>
                <a:latin typeface="Bookman Old Style" pitchFamily="18" charset="0"/>
              </a:rPr>
              <a:t>' </a:t>
            </a:r>
            <a:r>
              <a:rPr kumimoji="0" lang="ja-JP" altLang="en-US" dirty="0">
                <a:solidFill>
                  <a:srgbClr val="000000"/>
                </a:solidFill>
                <a:latin typeface="Bookman Old Style" pitchFamily="18" charset="0"/>
              </a:rPr>
              <a:t>の値を求めよ。 </a:t>
            </a:r>
            <a:endParaRPr kumimoji="0" lang="en-US" altLang="ja-JP" dirty="0">
              <a:solidFill>
                <a:srgbClr val="000000"/>
              </a:solidFill>
              <a:latin typeface="Bookman Old Style" pitchFamily="18" charset="0"/>
            </a:endParaRPr>
          </a:p>
          <a:p>
            <a:pPr>
              <a:spcBef>
                <a:spcPts val="0"/>
              </a:spcBef>
            </a:pPr>
            <a:r>
              <a:rPr kumimoji="0" lang="en-US" altLang="ja-JP" dirty="0">
                <a:solidFill>
                  <a:srgbClr val="000000"/>
                </a:solidFill>
                <a:latin typeface="+mn-lt"/>
              </a:rPr>
              <a:t>(3) </a:t>
            </a:r>
            <a:r>
              <a:rPr kumimoji="0" lang="ja-JP" altLang="en-US" dirty="0">
                <a:solidFill>
                  <a:srgbClr val="000000"/>
                </a:solidFill>
                <a:latin typeface="Bookman Old Style" pitchFamily="18" charset="0"/>
              </a:rPr>
              <a:t>衝突前、後の力学的エネルギーをそれぞれ求め、衝突で発生する熱エネルギーを求めよ。</a:t>
            </a:r>
            <a:endParaRPr kumimoji="0" lang="en-US" altLang="ja-JP" dirty="0">
              <a:solidFill>
                <a:srgbClr val="000000"/>
              </a:solidFill>
              <a:latin typeface="Bookman Old Style" pitchFamily="18" charset="0"/>
            </a:endParaRPr>
          </a:p>
        </p:txBody>
      </p:sp>
      <p:sp>
        <p:nvSpPr>
          <p:cNvPr id="8" name="Rectangle 3">
            <a:extLst>
              <a:ext uri="{FF2B5EF4-FFF2-40B4-BE49-F238E27FC236}">
                <a16:creationId xmlns:a16="http://schemas.microsoft.com/office/drawing/2014/main" id="{A8AD193D-FE0B-401C-B070-D513625D9E66}"/>
              </a:ext>
            </a:extLst>
          </p:cNvPr>
          <p:cNvSpPr>
            <a:spLocks noGrp="1" noChangeArrowheads="1"/>
          </p:cNvSpPr>
          <p:nvPr>
            <p:ph type="title"/>
          </p:nvPr>
        </p:nvSpPr>
        <p:spPr>
          <a:xfrm>
            <a:off x="0" y="0"/>
            <a:ext cx="1876301" cy="476250"/>
          </a:xfrm>
        </p:spPr>
        <p:txBody>
          <a:bodyPr/>
          <a:lstStyle/>
          <a:p>
            <a:pPr algn="l" eaLnBrk="1" hangingPunct="1"/>
            <a:r>
              <a:rPr lang="ja-JP" altLang="en-US" sz="2800" dirty="0">
                <a:solidFill>
                  <a:srgbClr val="0000FF"/>
                </a:solidFill>
              </a:rPr>
              <a:t>第</a:t>
            </a:r>
            <a:r>
              <a:rPr lang="en-US" altLang="ja-JP" sz="2800" dirty="0">
                <a:solidFill>
                  <a:srgbClr val="0000FF"/>
                </a:solidFill>
              </a:rPr>
              <a:t>7</a:t>
            </a:r>
            <a:r>
              <a:rPr lang="ja-JP" altLang="en-US" sz="2800" dirty="0">
                <a:solidFill>
                  <a:srgbClr val="0000FF"/>
                </a:solidFill>
              </a:rPr>
              <a:t>回課題</a:t>
            </a:r>
          </a:p>
        </p:txBody>
      </p:sp>
      <p:sp>
        <p:nvSpPr>
          <p:cNvPr id="28" name="Rectangle 2">
            <a:extLst>
              <a:ext uri="{FF2B5EF4-FFF2-40B4-BE49-F238E27FC236}">
                <a16:creationId xmlns:a16="http://schemas.microsoft.com/office/drawing/2014/main" id="{C91102ED-98EC-452D-9A6D-25ED51AF421E}"/>
              </a:ext>
            </a:extLst>
          </p:cNvPr>
          <p:cNvSpPr>
            <a:spLocks noChangeArrowheads="1"/>
          </p:cNvSpPr>
          <p:nvPr/>
        </p:nvSpPr>
        <p:spPr bwMode="auto">
          <a:xfrm>
            <a:off x="0" y="10216"/>
            <a:ext cx="9144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ja-JP" altLang="en-US" dirty="0">
                <a:solidFill>
                  <a:srgbClr val="000000"/>
                </a:solidFill>
                <a:ea typeface="ＭＳ ゴシック" pitchFamily="49" charset="-128"/>
              </a:rPr>
              <a:t>　　　　　</a:t>
            </a:r>
            <a:r>
              <a:rPr kumimoji="0" lang="en-US" altLang="ja-JP" dirty="0">
                <a:solidFill>
                  <a:srgbClr val="000000"/>
                </a:solidFill>
                <a:ea typeface="ＭＳ ゴシック" pitchFamily="49" charset="-128"/>
              </a:rPr>
              <a:t>1.</a:t>
            </a:r>
            <a:r>
              <a:rPr kumimoji="0" lang="ja-JP" altLang="en-US" dirty="0">
                <a:solidFill>
                  <a:srgbClr val="000000"/>
                </a:solidFill>
                <a:ea typeface="ＭＳ ゴシック" pitchFamily="49" charset="-128"/>
              </a:rPr>
              <a:t> ある物体が座標 </a:t>
            </a:r>
            <a:r>
              <a:rPr kumimoji="0" lang="en-US" altLang="ja-JP" dirty="0">
                <a:solidFill>
                  <a:srgbClr val="000000"/>
                </a:solidFill>
                <a:ea typeface="ＭＳ ゴシック" pitchFamily="49" charset="-128"/>
              </a:rPr>
              <a:t>(</a:t>
            </a:r>
            <a:r>
              <a:rPr kumimoji="0" lang="en-US" altLang="ja-JP" i="1" dirty="0">
                <a:solidFill>
                  <a:srgbClr val="000000"/>
                </a:solidFill>
                <a:latin typeface="Bookman Old Style" pitchFamily="18" charset="0"/>
              </a:rPr>
              <a:t>x</a:t>
            </a:r>
            <a:r>
              <a:rPr kumimoji="0" lang="en-US" altLang="ja-JP" dirty="0">
                <a:solidFill>
                  <a:srgbClr val="000000"/>
                </a:solidFill>
                <a:ea typeface="ＭＳ ゴシック" pitchFamily="49" charset="-128"/>
              </a:rPr>
              <a:t>, </a:t>
            </a:r>
            <a:r>
              <a:rPr kumimoji="0" lang="en-US" altLang="ja-JP" i="1" dirty="0">
                <a:solidFill>
                  <a:srgbClr val="000000"/>
                </a:solidFill>
                <a:latin typeface="Bookman Old Style" pitchFamily="18" charset="0"/>
              </a:rPr>
              <a:t>y</a:t>
            </a:r>
            <a:r>
              <a:rPr kumimoji="0" lang="en-US" altLang="ja-JP" dirty="0">
                <a:solidFill>
                  <a:srgbClr val="000000"/>
                </a:solidFill>
                <a:ea typeface="ＭＳ ゴシック" pitchFamily="49" charset="-128"/>
              </a:rPr>
              <a:t>, </a:t>
            </a:r>
            <a:r>
              <a:rPr kumimoji="0" lang="en-US" altLang="ja-JP" i="1" dirty="0">
                <a:solidFill>
                  <a:srgbClr val="000000"/>
                </a:solidFill>
                <a:latin typeface="Bookman Old Style" pitchFamily="18" charset="0"/>
              </a:rPr>
              <a:t>z</a:t>
            </a:r>
            <a:r>
              <a:rPr kumimoji="0" lang="en-US" altLang="ja-JP" dirty="0">
                <a:solidFill>
                  <a:srgbClr val="000000"/>
                </a:solidFill>
                <a:ea typeface="ＭＳ ゴシック" pitchFamily="49" charset="-128"/>
              </a:rPr>
              <a:t>)</a:t>
            </a:r>
            <a:r>
              <a:rPr kumimoji="0" lang="ja-JP" altLang="en-US" dirty="0">
                <a:solidFill>
                  <a:srgbClr val="000000"/>
                </a:solidFill>
                <a:ea typeface="ＭＳ ゴシック" pitchFamily="49" charset="-128"/>
              </a:rPr>
              <a:t>にあるときの位置</a:t>
            </a:r>
            <a:r>
              <a:rPr kumimoji="0" lang="en-US" altLang="ja-JP" dirty="0">
                <a:solidFill>
                  <a:srgbClr val="000000"/>
                </a:solidFill>
                <a:ea typeface="ＭＳ ゴシック" pitchFamily="49" charset="-128"/>
              </a:rPr>
              <a:t>energy</a:t>
            </a:r>
            <a:r>
              <a:rPr kumimoji="0" lang="ja-JP" altLang="en-US" dirty="0">
                <a:solidFill>
                  <a:srgbClr val="000000"/>
                </a:solidFill>
                <a:ea typeface="ＭＳ ゴシック" pitchFamily="49" charset="-128"/>
              </a:rPr>
              <a:t>が</a:t>
            </a:r>
            <a:r>
              <a:rPr kumimoji="0" lang="en-US" altLang="ja-JP" i="1" dirty="0">
                <a:solidFill>
                  <a:srgbClr val="000000"/>
                </a:solidFill>
                <a:latin typeface="Bookman Old Style" pitchFamily="18" charset="0"/>
              </a:rPr>
              <a:t>U </a:t>
            </a:r>
            <a:r>
              <a:rPr kumimoji="0" lang="en-US" altLang="ja-JP" dirty="0">
                <a:solidFill>
                  <a:srgbClr val="000000"/>
                </a:solidFill>
                <a:latin typeface="Symbol" pitchFamily="18" charset="2"/>
              </a:rPr>
              <a:t>= </a:t>
            </a:r>
            <a:r>
              <a:rPr kumimoji="0" lang="en-US" altLang="ja-JP" i="1" dirty="0" err="1">
                <a:solidFill>
                  <a:srgbClr val="000000"/>
                </a:solidFill>
                <a:latin typeface="Bookman Old Style" pitchFamily="18" charset="0"/>
              </a:rPr>
              <a:t>ar</a:t>
            </a:r>
            <a:r>
              <a:rPr kumimoji="0" lang="ja-JP" altLang="en-US" i="1" dirty="0">
                <a:solidFill>
                  <a:srgbClr val="000000"/>
                </a:solidFill>
                <a:latin typeface="Bookman Old Style" pitchFamily="18" charset="0"/>
              </a:rPr>
              <a:t> </a:t>
            </a:r>
            <a:r>
              <a:rPr kumimoji="0" lang="ja-JP" altLang="en-US" dirty="0">
                <a:solidFill>
                  <a:srgbClr val="000000"/>
                </a:solidFill>
                <a:latin typeface="Bookman Old Style" pitchFamily="18" charset="0"/>
              </a:rPr>
              <a:t>で表されるとする。但し</a:t>
            </a:r>
            <a:r>
              <a:rPr kumimoji="0" lang="en-US" altLang="ja-JP" i="1" dirty="0">
                <a:solidFill>
                  <a:srgbClr val="000000"/>
                </a:solidFill>
                <a:latin typeface="Bookman Old Style" pitchFamily="18" charset="0"/>
              </a:rPr>
              <a:t>a</a:t>
            </a:r>
            <a:r>
              <a:rPr kumimoji="0" lang="ja-JP" altLang="en-US" dirty="0">
                <a:solidFill>
                  <a:srgbClr val="000000"/>
                </a:solidFill>
                <a:latin typeface="Bookman Old Style" pitchFamily="18" charset="0"/>
              </a:rPr>
              <a:t>は定数、</a:t>
            </a:r>
            <a:r>
              <a:rPr kumimoji="0" lang="en-US" altLang="ja-JP" i="1" dirty="0">
                <a:solidFill>
                  <a:srgbClr val="000000"/>
                </a:solidFill>
                <a:latin typeface="Bookman Old Style" pitchFamily="18" charset="0"/>
              </a:rPr>
              <a:t>r</a:t>
            </a:r>
            <a:r>
              <a:rPr kumimoji="0" lang="ja-JP" altLang="en-US" dirty="0">
                <a:solidFill>
                  <a:srgbClr val="000000"/>
                </a:solidFill>
                <a:latin typeface="Bookman Old Style" pitchFamily="18" charset="0"/>
              </a:rPr>
              <a:t>は原点からの距離である。</a:t>
            </a:r>
            <a:endParaRPr kumimoji="0" lang="en-US" altLang="ja-JP" dirty="0">
              <a:solidFill>
                <a:srgbClr val="000000"/>
              </a:solidFill>
              <a:latin typeface="Bookman Old Style" pitchFamily="18" charset="0"/>
            </a:endParaRPr>
          </a:p>
          <a:p>
            <a:pPr>
              <a:spcBef>
                <a:spcPts val="0"/>
              </a:spcBef>
            </a:pPr>
            <a:r>
              <a:rPr kumimoji="0" lang="en-US" altLang="ja-JP" dirty="0">
                <a:solidFill>
                  <a:srgbClr val="000000"/>
                </a:solidFill>
                <a:latin typeface="+mn-lt"/>
              </a:rPr>
              <a:t>(1) </a:t>
            </a:r>
            <a:r>
              <a:rPr kumimoji="0" lang="ja-JP" altLang="en-US" dirty="0">
                <a:solidFill>
                  <a:srgbClr val="000000"/>
                </a:solidFill>
                <a:latin typeface="Bookman Old Style" pitchFamily="18" charset="0"/>
              </a:rPr>
              <a:t>この物体が受ける力のベクトル</a:t>
            </a:r>
            <a:r>
              <a:rPr kumimoji="0" lang="en-US" altLang="ja-JP" b="1" i="1" dirty="0">
                <a:solidFill>
                  <a:srgbClr val="000000"/>
                </a:solidFill>
                <a:latin typeface="Bookman Old Style" pitchFamily="18" charset="0"/>
              </a:rPr>
              <a:t>F </a:t>
            </a:r>
            <a:r>
              <a:rPr kumimoji="0" lang="ja-JP" altLang="en-US" dirty="0">
                <a:solidFill>
                  <a:srgbClr val="000000"/>
                </a:solidFill>
                <a:latin typeface="Bookman Old Style" pitchFamily="18" charset="0"/>
              </a:rPr>
              <a:t>を成分表示で求めよ。</a:t>
            </a:r>
            <a:endParaRPr kumimoji="0" lang="en-US" altLang="ja-JP" dirty="0">
              <a:solidFill>
                <a:srgbClr val="000000"/>
              </a:solidFill>
              <a:latin typeface="Bookman Old Style" pitchFamily="18" charset="0"/>
            </a:endParaRPr>
          </a:p>
          <a:p>
            <a:pPr>
              <a:spcBef>
                <a:spcPts val="0"/>
              </a:spcBef>
            </a:pPr>
            <a:r>
              <a:rPr kumimoji="0" lang="en-US" altLang="ja-JP" dirty="0">
                <a:solidFill>
                  <a:srgbClr val="000000"/>
                </a:solidFill>
                <a:latin typeface="+mn-lt"/>
              </a:rPr>
              <a:t>(2) </a:t>
            </a:r>
            <a:r>
              <a:rPr kumimoji="0" lang="en-US" altLang="ja-JP" i="1" dirty="0">
                <a:solidFill>
                  <a:srgbClr val="000000"/>
                </a:solidFill>
                <a:latin typeface="Bookman Old Style" pitchFamily="18" charset="0"/>
              </a:rPr>
              <a:t>y</a:t>
            </a:r>
            <a:r>
              <a:rPr kumimoji="0" lang="ja-JP" altLang="en-US" i="1" dirty="0">
                <a:solidFill>
                  <a:srgbClr val="000000"/>
                </a:solidFill>
                <a:latin typeface="Bookman Old Style" pitchFamily="18" charset="0"/>
              </a:rPr>
              <a:t> </a:t>
            </a:r>
            <a:r>
              <a:rPr kumimoji="0" lang="en-US" altLang="ja-JP" dirty="0">
                <a:solidFill>
                  <a:srgbClr val="000000"/>
                </a:solidFill>
                <a:latin typeface="Symbol" pitchFamily="18" charset="2"/>
              </a:rPr>
              <a:t>=</a:t>
            </a:r>
            <a:r>
              <a:rPr kumimoji="0" lang="en-US" altLang="ja-JP" dirty="0">
                <a:solidFill>
                  <a:srgbClr val="000000"/>
                </a:solidFill>
                <a:ea typeface="ＭＳ ゴシック" pitchFamily="49" charset="-128"/>
              </a:rPr>
              <a:t> </a:t>
            </a:r>
            <a:r>
              <a:rPr kumimoji="0" lang="en-US" altLang="ja-JP" i="1" dirty="0">
                <a:solidFill>
                  <a:srgbClr val="000000"/>
                </a:solidFill>
                <a:latin typeface="Bookman Old Style" pitchFamily="18" charset="0"/>
              </a:rPr>
              <a:t>z </a:t>
            </a:r>
            <a:r>
              <a:rPr kumimoji="0" lang="en-US" altLang="ja-JP" dirty="0">
                <a:solidFill>
                  <a:srgbClr val="000000"/>
                </a:solidFill>
                <a:latin typeface="Symbol" pitchFamily="18" charset="2"/>
              </a:rPr>
              <a:t>= 0</a:t>
            </a:r>
            <a:r>
              <a:rPr kumimoji="0" lang="ja-JP" altLang="en-US" dirty="0">
                <a:solidFill>
                  <a:srgbClr val="000000"/>
                </a:solidFill>
                <a:latin typeface="Symbol" pitchFamily="18" charset="2"/>
              </a:rPr>
              <a:t>のとき、</a:t>
            </a:r>
            <a:r>
              <a:rPr kumimoji="0" lang="en-US" altLang="ja-JP" i="1" dirty="0">
                <a:solidFill>
                  <a:srgbClr val="000000"/>
                </a:solidFill>
                <a:latin typeface="Bookman Old Style" pitchFamily="18" charset="0"/>
              </a:rPr>
              <a:t>x</a:t>
            </a:r>
            <a:r>
              <a:rPr kumimoji="0" lang="ja-JP" altLang="en-US" dirty="0">
                <a:solidFill>
                  <a:srgbClr val="000000"/>
                </a:solidFill>
                <a:latin typeface="Bookman Old Style" pitchFamily="18" charset="0"/>
              </a:rPr>
              <a:t>を横軸にとり、位置</a:t>
            </a:r>
            <a:r>
              <a:rPr kumimoji="0" lang="en-US" altLang="ja-JP" dirty="0" err="1">
                <a:solidFill>
                  <a:srgbClr val="000000"/>
                </a:solidFill>
                <a:ea typeface="ＭＳ ゴシック" pitchFamily="49" charset="-128"/>
              </a:rPr>
              <a:t>energy</a:t>
            </a:r>
            <a:r>
              <a:rPr kumimoji="0" lang="en-US" altLang="ja-JP" i="1" dirty="0" err="1">
                <a:solidFill>
                  <a:srgbClr val="000000"/>
                </a:solidFill>
                <a:latin typeface="Bookman Old Style" pitchFamily="18" charset="0"/>
              </a:rPr>
              <a:t>U</a:t>
            </a:r>
            <a:r>
              <a:rPr kumimoji="0" lang="ja-JP" altLang="en-US" dirty="0">
                <a:solidFill>
                  <a:srgbClr val="000000"/>
                </a:solidFill>
                <a:ea typeface="ＭＳ ゴシック" pitchFamily="49" charset="-128"/>
              </a:rPr>
              <a:t>のグラフを描け。</a:t>
            </a:r>
            <a:r>
              <a:rPr kumimoji="0" lang="en-US" altLang="ja-JP" i="1" dirty="0" err="1">
                <a:solidFill>
                  <a:srgbClr val="000000"/>
                </a:solidFill>
                <a:latin typeface="Bookman Old Style" pitchFamily="18" charset="0"/>
              </a:rPr>
              <a:t>x</a:t>
            </a:r>
            <a:r>
              <a:rPr kumimoji="0" lang="en-US" altLang="ja-JP" dirty="0" err="1">
                <a:solidFill>
                  <a:srgbClr val="000000"/>
                </a:solidFill>
                <a:ea typeface="ＭＳ ゴシック" pitchFamily="49" charset="-128"/>
              </a:rPr>
              <a:t>,</a:t>
            </a:r>
            <a:r>
              <a:rPr kumimoji="0" lang="en-US" altLang="ja-JP" i="1" dirty="0" err="1">
                <a:solidFill>
                  <a:srgbClr val="000000"/>
                </a:solidFill>
                <a:latin typeface="Bookman Old Style" pitchFamily="18" charset="0"/>
              </a:rPr>
              <a:t>y</a:t>
            </a:r>
            <a:r>
              <a:rPr kumimoji="0" lang="ja-JP" altLang="en-US" dirty="0">
                <a:solidFill>
                  <a:srgbClr val="000000"/>
                </a:solidFill>
                <a:latin typeface="Bookman Old Style" pitchFamily="18" charset="0"/>
              </a:rPr>
              <a:t>平面上の力の場の図を描け。</a:t>
            </a:r>
            <a:endParaRPr kumimoji="0" lang="en-US" altLang="ja-JP" dirty="0">
              <a:solidFill>
                <a:srgbClr val="000000"/>
              </a:solidFill>
              <a:ea typeface="ＭＳ ゴシック" pitchFamily="49" charset="-128"/>
            </a:endParaRPr>
          </a:p>
        </p:txBody>
      </p:sp>
      <p:graphicFrame>
        <p:nvGraphicFramePr>
          <p:cNvPr id="5" name="オブジェクト 4">
            <a:extLst>
              <a:ext uri="{FF2B5EF4-FFF2-40B4-BE49-F238E27FC236}">
                <a16:creationId xmlns:a16="http://schemas.microsoft.com/office/drawing/2014/main" id="{0AAFEB8A-AD3B-4D8F-B5BD-CA055B9D2D5B}"/>
              </a:ext>
            </a:extLst>
          </p:cNvPr>
          <p:cNvGraphicFramePr>
            <a:graphicFrameLocks noChangeAspect="1"/>
          </p:cNvGraphicFramePr>
          <p:nvPr>
            <p:extLst>
              <p:ext uri="{D42A27DB-BD31-4B8C-83A1-F6EECF244321}">
                <p14:modId xmlns:p14="http://schemas.microsoft.com/office/powerpoint/2010/main" val="2139116129"/>
              </p:ext>
            </p:extLst>
          </p:nvPr>
        </p:nvGraphicFramePr>
        <p:xfrm>
          <a:off x="2812828" y="837429"/>
          <a:ext cx="2620962" cy="628650"/>
        </p:xfrm>
        <a:graphic>
          <a:graphicData uri="http://schemas.openxmlformats.org/presentationml/2006/ole">
            <mc:AlternateContent xmlns:mc="http://schemas.openxmlformats.org/markup-compatibility/2006">
              <mc:Choice xmlns:v="urn:schemas-microsoft-com:vml" Requires="v">
                <p:oleObj spid="_x0000_s353306" name="Equation" r:id="rId4" imgW="1155600" imgH="279360" progId="Equation.DSMT4">
                  <p:embed/>
                </p:oleObj>
              </mc:Choice>
              <mc:Fallback>
                <p:oleObj name="Equation" r:id="rId4" imgW="1155600" imgH="279360" progId="Equation.DSMT4">
                  <p:embed/>
                  <p:pic>
                    <p:nvPicPr>
                      <p:cNvPr id="138" name="オブジェクト 137">
                        <a:extLst>
                          <a:ext uri="{FF2B5EF4-FFF2-40B4-BE49-F238E27FC236}">
                            <a16:creationId xmlns:a16="http://schemas.microsoft.com/office/drawing/2014/main" id="{71238226-A634-49D7-AE3C-C409EAF70D95}"/>
                          </a:ext>
                        </a:extLst>
                      </p:cNvPr>
                      <p:cNvPicPr>
                        <a:picLocks noChangeAspect="1" noChangeArrowheads="1"/>
                      </p:cNvPicPr>
                      <p:nvPr/>
                    </p:nvPicPr>
                    <p:blipFill>
                      <a:blip r:embed="rId5"/>
                      <a:srcRect/>
                      <a:stretch>
                        <a:fillRect/>
                      </a:stretch>
                    </p:blipFill>
                    <p:spPr bwMode="auto">
                      <a:xfrm>
                        <a:off x="2812828" y="837429"/>
                        <a:ext cx="262096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0658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BF11AF30-F7D2-4B36-AD65-584345C6B3AB}"/>
              </a:ext>
            </a:extLst>
          </p:cNvPr>
          <p:cNvSpPr/>
          <p:nvPr/>
        </p:nvSpPr>
        <p:spPr>
          <a:xfrm>
            <a:off x="0" y="0"/>
            <a:ext cx="9144000" cy="3108543"/>
          </a:xfrm>
          <a:prstGeom prst="rect">
            <a:avLst/>
          </a:prstGeom>
        </p:spPr>
        <p:txBody>
          <a:bodyPr wrap="square">
            <a:spAutoFit/>
          </a:bodyPr>
          <a:lstStyle/>
          <a:p>
            <a:pPr>
              <a:spcBef>
                <a:spcPts val="0"/>
              </a:spcBef>
              <a:spcAft>
                <a:spcPts val="0"/>
              </a:spcAft>
            </a:pPr>
            <a:r>
              <a:rPr lang="ja-JP" altLang="en-US" dirty="0">
                <a:solidFill>
                  <a:srgbClr val="0033CC"/>
                </a:solidFill>
                <a:latin typeface="ＭＳ Ｐゴシック" panose="020B0600070205080204" pitchFamily="50" charset="-128"/>
                <a:ea typeface="ＭＳ Ｐゴシック" panose="020B0600070205080204" pitchFamily="50" charset="-128"/>
                <a:cs typeface="Times New Roman" panose="02020603050405020304" pitchFamily="18" charset="0"/>
              </a:rPr>
              <a:t>アンケート</a:t>
            </a:r>
            <a:r>
              <a:rPr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dirty="0">
                <a:latin typeface="ＭＳ Ｐゴシック" panose="020B0600070205080204" pitchFamily="50" charset="-128"/>
                <a:ea typeface="ＭＳ Ｐゴシック" panose="020B0600070205080204" pitchFamily="50" charset="-128"/>
                <a:cs typeface="Times New Roman" panose="02020603050405020304" pitchFamily="18" charset="0"/>
              </a:rPr>
              <a:t>(1)</a:t>
            </a:r>
            <a:r>
              <a:rPr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このレポート作成にあたって 概ね自分で解きましたか。何かを参考にしましたか。何を参考にしましたか</a:t>
            </a:r>
            <a:r>
              <a:rPr lang="en-US" altLang="ja-JP"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スライド、教科書、参考書、誰それの意見など具体的に</a:t>
            </a:r>
            <a:r>
              <a:rPr lang="en-US" altLang="ja-JP"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dirty="0">
                <a:latin typeface="ＭＳ Ｐゴシック" panose="020B0600070205080204" pitchFamily="50" charset="-128"/>
                <a:ea typeface="ＭＳ Ｐゴシック" panose="020B0600070205080204" pitchFamily="50" charset="-128"/>
                <a:cs typeface="Times New Roman" panose="02020603050405020304" pitchFamily="18" charset="0"/>
              </a:rPr>
              <a:t> </a:t>
            </a:r>
          </a:p>
          <a:p>
            <a:pPr>
              <a:spcBef>
                <a:spcPts val="0"/>
              </a:spcBef>
              <a:spcAft>
                <a:spcPts val="0"/>
              </a:spcAft>
            </a:pPr>
            <a:r>
              <a:rPr lang="en-US" altLang="ja-JP" dirty="0">
                <a:latin typeface="ＭＳ Ｐゴシック" panose="020B0600070205080204" pitchFamily="50" charset="-128"/>
                <a:ea typeface="ＭＳ Ｐゴシック" panose="020B0600070205080204" pitchFamily="50" charset="-128"/>
                <a:cs typeface="Times New Roman" panose="02020603050405020304" pitchFamily="18" charset="0"/>
              </a:rPr>
              <a:t>(2)</a:t>
            </a:r>
            <a:r>
              <a:rPr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概ね理解できましたか。まだ理解できていませんか。</a:t>
            </a:r>
            <a:endParaRPr lang="en-US" altLang="ja-JP"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spcBef>
                <a:spcPts val="0"/>
              </a:spcBef>
              <a:spcAft>
                <a:spcPts val="0"/>
              </a:spcAft>
            </a:pPr>
            <a:endParaRPr lang="en-US" altLang="ja-JP"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spcBef>
                <a:spcPts val="0"/>
              </a:spcBef>
              <a:spcAft>
                <a:spcPts val="0"/>
              </a:spcAft>
            </a:pPr>
            <a:r>
              <a:rPr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その他、質問や受講上困ったことがあればこのレポートに書くか、レポートのコメント欄を利用してお知らせください。</a:t>
            </a:r>
            <a:endParaRPr lang="en-US" altLang="ja-JP"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2469FCAD-9FFC-42BC-BC68-4A94A0AB0D12}"/>
              </a:ext>
            </a:extLst>
          </p:cNvPr>
          <p:cNvSpPr/>
          <p:nvPr/>
        </p:nvSpPr>
        <p:spPr>
          <a:xfrm>
            <a:off x="0" y="3429000"/>
            <a:ext cx="9144000" cy="3108543"/>
          </a:xfrm>
          <a:prstGeom prst="rect">
            <a:avLst/>
          </a:prstGeom>
        </p:spPr>
        <p:txBody>
          <a:bodyPr wrap="square">
            <a:spAutoFit/>
          </a:bodyPr>
          <a:lstStyle/>
          <a:p>
            <a:pPr>
              <a:spcBef>
                <a:spcPts val="0"/>
              </a:spcBef>
              <a:spcAft>
                <a:spcPts val="0"/>
              </a:spcAft>
            </a:pPr>
            <a:r>
              <a:rPr lang="ja-JP" altLang="en-US" dirty="0">
                <a:solidFill>
                  <a:srgbClr val="0000FF"/>
                </a:solidFill>
                <a:latin typeface="ＭＳ Ｐゴシック" panose="020B0600070205080204" pitchFamily="50" charset="-128"/>
                <a:ea typeface="ＭＳ Ｐゴシック" panose="020B0600070205080204" pitchFamily="50" charset="-128"/>
                <a:cs typeface="Times New Roman" panose="02020603050405020304" pitchFamily="18" charset="0"/>
              </a:rPr>
              <a:t>再チャレンジレポートについて</a:t>
            </a:r>
            <a:endParaRPr lang="en-US" altLang="ja-JP" dirty="0">
              <a:solidFill>
                <a:srgbClr val="0000FF"/>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spcBef>
                <a:spcPts val="0"/>
              </a:spcBef>
              <a:spcAft>
                <a:spcPts val="0"/>
              </a:spcAft>
            </a:pPr>
            <a:r>
              <a:rPr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問題の解きなおしとは別に、</a:t>
            </a:r>
            <a:r>
              <a:rPr lang="ja-JP" altLang="en-US" dirty="0">
                <a:solidFill>
                  <a:srgbClr val="CC00FF"/>
                </a:solidFill>
                <a:latin typeface="ＭＳ Ｐゴシック" panose="020B0600070205080204" pitchFamily="50" charset="-128"/>
                <a:ea typeface="ＭＳ Ｐゴシック" panose="020B0600070205080204" pitchFamily="50" charset="-128"/>
                <a:cs typeface="Times New Roman" panose="02020603050405020304" pitchFamily="18" charset="0"/>
              </a:rPr>
              <a:t>何を間違え、何が理解できたのか文章で述べてください。その文章を見て理解ができていると判定できれば得点を満点とします。</a:t>
            </a:r>
            <a:endParaRPr lang="en-US" altLang="ja-JP" dirty="0">
              <a:solidFill>
                <a:srgbClr val="CC00FF"/>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spcBef>
                <a:spcPts val="0"/>
              </a:spcBef>
              <a:spcAft>
                <a:spcPts val="0"/>
              </a:spcAft>
            </a:pPr>
            <a:r>
              <a:rPr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再チャレンジは</a:t>
            </a:r>
            <a:r>
              <a:rPr lang="en-US" altLang="ja-JP" dirty="0" err="1">
                <a:latin typeface="ＭＳ Ｐゴシック" panose="020B0600070205080204" pitchFamily="50" charset="-128"/>
                <a:ea typeface="ＭＳ Ｐゴシック" panose="020B0600070205080204" pitchFamily="50" charset="-128"/>
                <a:cs typeface="Times New Roman" panose="02020603050405020304" pitchFamily="18" charset="0"/>
              </a:rPr>
              <a:t>CoursePower</a:t>
            </a:r>
            <a:r>
              <a:rPr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のれぽーと「課題」のサイトから提出してください。それがうまくいかない場合は「質問・再チャレンジ・自主課題」に提出してください。</a:t>
            </a:r>
            <a:endParaRPr lang="en-US" altLang="ja-JP"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276993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BF11AF30-F7D2-4B36-AD65-584345C6B3AB}"/>
              </a:ext>
            </a:extLst>
          </p:cNvPr>
          <p:cNvSpPr/>
          <p:nvPr/>
        </p:nvSpPr>
        <p:spPr>
          <a:xfrm>
            <a:off x="0" y="0"/>
            <a:ext cx="9144000" cy="3625608"/>
          </a:xfrm>
          <a:prstGeom prst="rect">
            <a:avLst/>
          </a:prstGeom>
        </p:spPr>
        <p:txBody>
          <a:bodyPr wrap="square">
            <a:spAutoFit/>
          </a:bodyPr>
          <a:lstStyle/>
          <a:p>
            <a:r>
              <a:rPr lang="ja-JP" altLang="ja-JP" dirty="0">
                <a:solidFill>
                  <a:srgbClr val="0000FF"/>
                </a:solidFill>
              </a:rPr>
              <a:t>練習問題について</a:t>
            </a:r>
          </a:p>
          <a:p>
            <a:r>
              <a:rPr lang="ja-JP" altLang="ja-JP" dirty="0"/>
              <a:t>　各回前回の内容の練習問題を「課題・レジュメ記入法」のファイルに添付記載します。各自自習してください。任意ですが自主課題レポートとして</a:t>
            </a:r>
            <a:r>
              <a:rPr lang="en-US" altLang="ja-JP" dirty="0"/>
              <a:t>Course Power</a:t>
            </a:r>
            <a:r>
              <a:rPr lang="ja-JP" altLang="ja-JP" dirty="0"/>
              <a:t>のレポート「課題・再チャレンジ・自主課題」のサイトから提出すれば添削します。自主課題レポートは全体で満点を限度として、ボーナス加点があります。また、後日適当な時期に、解答を</a:t>
            </a:r>
            <a:r>
              <a:rPr lang="en-US" altLang="ja-JP" dirty="0"/>
              <a:t>Course Power</a:t>
            </a:r>
            <a:r>
              <a:rPr lang="ja-JP" altLang="ja-JP" dirty="0"/>
              <a:t>の資料にアップロードします。</a:t>
            </a:r>
          </a:p>
        </p:txBody>
      </p:sp>
    </p:spTree>
    <p:extLst>
      <p:ext uri="{BB962C8B-B14F-4D97-AF65-F5344CB8AC3E}">
        <p14:creationId xmlns:p14="http://schemas.microsoft.com/office/powerpoint/2010/main" val="91809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027E381-ACDE-47F2-BD62-46C0E3D9C750}"/>
              </a:ext>
            </a:extLst>
          </p:cNvPr>
          <p:cNvSpPr/>
          <p:nvPr/>
        </p:nvSpPr>
        <p:spPr>
          <a:xfrm>
            <a:off x="0" y="1266488"/>
            <a:ext cx="9144000" cy="523220"/>
          </a:xfrm>
          <a:prstGeom prst="rect">
            <a:avLst/>
          </a:prstGeom>
        </p:spPr>
        <p:txBody>
          <a:bodyPr wrap="square">
            <a:spAutoFit/>
          </a:bodyPr>
          <a:lstStyle/>
          <a:p>
            <a:pPr>
              <a:spcAft>
                <a:spcPts val="0"/>
              </a:spcAft>
            </a:pPr>
            <a:r>
              <a:rPr lang="en-US" altLang="ja-JP" kern="100" dirty="0">
                <a:ea typeface="ＭＳ 明朝" panose="02020609040205080304" pitchFamily="17" charset="-128"/>
                <a:cs typeface="Times New Roman" panose="02020603050405020304" pitchFamily="18" charset="0"/>
              </a:rPr>
              <a:t>(2)</a:t>
            </a:r>
            <a:r>
              <a:rPr lang="ja-JP" altLang="en-US" kern="100" dirty="0">
                <a:ea typeface="ＭＳ 明朝" panose="02020609040205080304" pitchFamily="17" charset="-128"/>
                <a:cs typeface="Times New Roman" panose="02020603050405020304" pitchFamily="18" charset="0"/>
              </a:rPr>
              <a:t>物体</a:t>
            </a:r>
            <a:r>
              <a:rPr lang="en-US" altLang="ja-JP" kern="100" dirty="0">
                <a:ea typeface="ＭＳ 明朝" panose="02020609040205080304" pitchFamily="17" charset="-128"/>
                <a:cs typeface="Times New Roman" panose="02020603050405020304" pitchFamily="18" charset="0"/>
              </a:rPr>
              <a:t>2</a:t>
            </a:r>
            <a:r>
              <a:rPr lang="ja-JP" altLang="en-US" kern="100" dirty="0">
                <a:ea typeface="ＭＳ 明朝" panose="02020609040205080304" pitchFamily="17" charset="-128"/>
                <a:cs typeface="Times New Roman" panose="02020603050405020304" pitchFamily="18" charset="0"/>
              </a:rPr>
              <a:t>が独立に運動するので物体</a:t>
            </a:r>
            <a:r>
              <a:rPr lang="en-US" altLang="ja-JP" kern="100" dirty="0">
                <a:ea typeface="ＭＳ 明朝" panose="02020609040205080304" pitchFamily="17" charset="-128"/>
                <a:cs typeface="Times New Roman" panose="02020603050405020304" pitchFamily="18" charset="0"/>
              </a:rPr>
              <a:t>2</a:t>
            </a:r>
            <a:r>
              <a:rPr lang="ja-JP" altLang="en-US" kern="100" dirty="0">
                <a:ea typeface="ＭＳ 明朝" panose="02020609040205080304" pitchFamily="17" charset="-128"/>
                <a:cs typeface="Times New Roman" panose="02020603050405020304" pitchFamily="18" charset="0"/>
              </a:rPr>
              <a:t>の</a:t>
            </a:r>
            <a:r>
              <a:rPr lang="en-US" altLang="ja-JP" kern="100" dirty="0">
                <a:ea typeface="ＭＳ 明朝" panose="02020609040205080304" pitchFamily="17" charset="-128"/>
                <a:cs typeface="Times New Roman" panose="02020603050405020304" pitchFamily="18" charset="0"/>
              </a:rPr>
              <a:t>energy</a:t>
            </a:r>
            <a:r>
              <a:rPr lang="ja-JP" altLang="en-US" kern="100" dirty="0">
                <a:ea typeface="ＭＳ 明朝" panose="02020609040205080304" pitchFamily="17" charset="-128"/>
                <a:cs typeface="Times New Roman" panose="02020603050405020304" pitchFamily="18" charset="0"/>
              </a:rPr>
              <a:t>保存則から</a:t>
            </a:r>
            <a:endParaRPr lang="en-US" altLang="ja-JP" kern="100" dirty="0">
              <a:ea typeface="ＭＳ 明朝" panose="02020609040205080304" pitchFamily="17" charset="-128"/>
              <a:cs typeface="Times New Roman" panose="02020603050405020304" pitchFamily="18" charset="0"/>
            </a:endParaRPr>
          </a:p>
        </p:txBody>
      </p:sp>
      <p:sp>
        <p:nvSpPr>
          <p:cNvPr id="16" name="正方形/長方形 15">
            <a:extLst>
              <a:ext uri="{FF2B5EF4-FFF2-40B4-BE49-F238E27FC236}">
                <a16:creationId xmlns:a16="http://schemas.microsoft.com/office/drawing/2014/main" id="{CBA58238-E38D-4890-92ED-8BA6DF55D942}"/>
              </a:ext>
            </a:extLst>
          </p:cNvPr>
          <p:cNvSpPr/>
          <p:nvPr/>
        </p:nvSpPr>
        <p:spPr>
          <a:xfrm>
            <a:off x="0" y="-48314"/>
            <a:ext cx="9144000" cy="1384995"/>
          </a:xfrm>
          <a:prstGeom prst="rect">
            <a:avLst/>
          </a:prstGeom>
        </p:spPr>
        <p:txBody>
          <a:bodyPr wrap="square">
            <a:spAutoFit/>
          </a:bodyPr>
          <a:lstStyle/>
          <a:p>
            <a:pPr>
              <a:spcAft>
                <a:spcPts val="0"/>
              </a:spcAft>
            </a:pPr>
            <a:r>
              <a:rPr lang="en-US" altLang="ja-JP" kern="100" dirty="0">
                <a:ea typeface="ＭＳ 明朝" panose="02020609040205080304" pitchFamily="17" charset="-128"/>
                <a:cs typeface="Times New Roman" panose="02020603050405020304" pitchFamily="18" charset="0"/>
              </a:rPr>
              <a:t>2 (1)</a:t>
            </a:r>
            <a:r>
              <a:rPr lang="ja-JP" altLang="en-US" kern="100" dirty="0">
                <a:ea typeface="ＭＳ 明朝" panose="02020609040205080304" pitchFamily="17" charset="-128"/>
                <a:cs typeface="Times New Roman" panose="02020603050405020304" pitchFamily="18" charset="0"/>
              </a:rPr>
              <a:t> 物体</a:t>
            </a:r>
            <a:r>
              <a:rPr lang="en-US" altLang="ja-JP" kern="100" dirty="0">
                <a:ea typeface="ＭＳ 明朝" panose="02020609040205080304" pitchFamily="17" charset="-128"/>
                <a:cs typeface="Times New Roman" panose="02020603050405020304" pitchFamily="18" charset="0"/>
              </a:rPr>
              <a:t>1</a:t>
            </a:r>
            <a:r>
              <a:rPr lang="ja-JP" altLang="en-US" kern="100" dirty="0">
                <a:ea typeface="ＭＳ 明朝" panose="02020609040205080304" pitchFamily="17" charset="-128"/>
                <a:cs typeface="Times New Roman" panose="02020603050405020304" pitchFamily="18" charset="0"/>
              </a:rPr>
              <a:t>が地面と衝突して静止したとすれば、速さが</a:t>
            </a:r>
            <a:r>
              <a:rPr lang="en-US" altLang="ja-JP" kern="100" dirty="0">
                <a:ea typeface="ＭＳ 明朝" panose="02020609040205080304" pitchFamily="17" charset="-128"/>
                <a:cs typeface="Times New Roman" panose="02020603050405020304" pitchFamily="18" charset="0"/>
              </a:rPr>
              <a:t>7m/s</a:t>
            </a:r>
            <a:r>
              <a:rPr lang="ja-JP" altLang="en-US" kern="100" dirty="0">
                <a:ea typeface="ＭＳ 明朝" panose="02020609040205080304" pitchFamily="17" charset="-128"/>
                <a:cs typeface="Times New Roman" panose="02020603050405020304" pitchFamily="18" charset="0"/>
              </a:rPr>
              <a:t>から急に</a:t>
            </a:r>
            <a:r>
              <a:rPr lang="en-US" altLang="ja-JP" kern="100" dirty="0">
                <a:ea typeface="ＭＳ 明朝" panose="02020609040205080304" pitchFamily="17" charset="-128"/>
                <a:cs typeface="Times New Roman" panose="02020603050405020304" pitchFamily="18" charset="0"/>
              </a:rPr>
              <a:t>0</a:t>
            </a:r>
            <a:r>
              <a:rPr lang="ja-JP" altLang="en-US" kern="100" dirty="0">
                <a:ea typeface="ＭＳ 明朝" panose="02020609040205080304" pitchFamily="17" charset="-128"/>
                <a:cs typeface="Times New Roman" panose="02020603050405020304" pitchFamily="18" charset="0"/>
              </a:rPr>
              <a:t>になるので</a:t>
            </a:r>
            <a:r>
              <a:rPr lang="en-US" altLang="ja-JP" i="1" kern="100" dirty="0">
                <a:latin typeface="Bookman Old Style" panose="02050604050505020204" pitchFamily="18" charset="0"/>
                <a:ea typeface="ＭＳ 明朝" panose="02020609040205080304" pitchFamily="17" charset="-128"/>
                <a:cs typeface="Times New Roman" panose="02020603050405020304" pitchFamily="18" charset="0"/>
              </a:rPr>
              <a:t>m</a:t>
            </a:r>
            <a:r>
              <a:rPr lang="en-US" altLang="ja-JP" kern="100" baseline="-25000" dirty="0">
                <a:ea typeface="ＭＳ 明朝" panose="02020609040205080304" pitchFamily="17" charset="-128"/>
                <a:cs typeface="Times New Roman" panose="02020603050405020304" pitchFamily="18" charset="0"/>
              </a:rPr>
              <a:t>1</a:t>
            </a:r>
            <a:r>
              <a:rPr lang="en-US" altLang="ja-JP" i="1" kern="100" dirty="0">
                <a:latin typeface="Bookman Old Style" panose="02050604050505020204" pitchFamily="18" charset="0"/>
                <a:ea typeface="ＭＳ 明朝" panose="02020609040205080304" pitchFamily="17" charset="-128"/>
                <a:cs typeface="Times New Roman" panose="02020603050405020304" pitchFamily="18" charset="0"/>
              </a:rPr>
              <a:t>v</a:t>
            </a:r>
            <a:r>
              <a:rPr lang="en-US" altLang="ja-JP" kern="100" baseline="30000" dirty="0">
                <a:ea typeface="ＭＳ 明朝" panose="02020609040205080304" pitchFamily="17" charset="-128"/>
                <a:cs typeface="Times New Roman" panose="02020603050405020304" pitchFamily="18" charset="0"/>
              </a:rPr>
              <a:t>2</a:t>
            </a:r>
            <a:r>
              <a:rPr lang="en-US" altLang="ja-JP" kern="100" dirty="0">
                <a:latin typeface="Symbol" panose="05050102010706020507" pitchFamily="18" charset="2"/>
                <a:ea typeface="ＭＳ 明朝" panose="02020609040205080304" pitchFamily="17" charset="-128"/>
                <a:cs typeface="Times New Roman" panose="02020603050405020304" pitchFamily="18" charset="0"/>
              </a:rPr>
              <a:t>/</a:t>
            </a:r>
            <a:r>
              <a:rPr lang="en-US" altLang="ja-JP" kern="100" dirty="0">
                <a:ea typeface="ＭＳ 明朝" panose="02020609040205080304" pitchFamily="17" charset="-128"/>
                <a:cs typeface="Times New Roman" panose="02020603050405020304" pitchFamily="18" charset="0"/>
              </a:rPr>
              <a:t>2</a:t>
            </a:r>
            <a:r>
              <a:rPr lang="en-US" altLang="ja-JP" kern="100" dirty="0">
                <a:latin typeface="Symbol" panose="05050102010706020507" pitchFamily="18" charset="2"/>
                <a:ea typeface="ＭＳ 明朝" panose="02020609040205080304" pitchFamily="17" charset="-128"/>
                <a:cs typeface="Times New Roman" panose="02020603050405020304" pitchFamily="18" charset="0"/>
              </a:rPr>
              <a:t>=</a:t>
            </a:r>
            <a:r>
              <a:rPr lang="en-US" altLang="ja-JP" u="sng" kern="100" dirty="0">
                <a:ea typeface="ＭＳ 明朝" panose="02020609040205080304" pitchFamily="17" charset="-128"/>
                <a:cs typeface="Times New Roman" panose="02020603050405020304" pitchFamily="18" charset="0"/>
              </a:rPr>
              <a:t>98J</a:t>
            </a:r>
            <a:r>
              <a:rPr lang="ja-JP" altLang="en-US" kern="100" dirty="0">
                <a:ea typeface="ＭＳ 明朝" panose="02020609040205080304" pitchFamily="17" charset="-128"/>
                <a:cs typeface="Times New Roman" panose="02020603050405020304" pitchFamily="18" charset="0"/>
              </a:rPr>
              <a:t>の力学的</a:t>
            </a:r>
            <a:r>
              <a:rPr lang="en-US" altLang="ja-JP" kern="100" dirty="0">
                <a:ea typeface="ＭＳ 明朝" panose="02020609040205080304" pitchFamily="17" charset="-128"/>
                <a:cs typeface="Times New Roman" panose="02020603050405020304" pitchFamily="18" charset="0"/>
              </a:rPr>
              <a:t>energy</a:t>
            </a:r>
            <a:r>
              <a:rPr lang="ja-JP" altLang="en-US" kern="100" dirty="0">
                <a:ea typeface="ＭＳ 明朝" panose="02020609040205080304" pitchFamily="17" charset="-128"/>
                <a:cs typeface="Times New Roman" panose="02020603050405020304" pitchFamily="18" charset="0"/>
              </a:rPr>
              <a:t>が散逸し熱になる。</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8" name="Object 58">
            <a:extLst>
              <a:ext uri="{FF2B5EF4-FFF2-40B4-BE49-F238E27FC236}">
                <a16:creationId xmlns:a16="http://schemas.microsoft.com/office/drawing/2014/main" id="{4F4BB355-1259-47E1-BB8E-D462C3B7B87E}"/>
              </a:ext>
            </a:extLst>
          </p:cNvPr>
          <p:cNvGraphicFramePr>
            <a:graphicFrameLocks noChangeAspect="1"/>
          </p:cNvGraphicFramePr>
          <p:nvPr>
            <p:extLst>
              <p:ext uri="{D42A27DB-BD31-4B8C-83A1-F6EECF244321}">
                <p14:modId xmlns:p14="http://schemas.microsoft.com/office/powerpoint/2010/main" val="565765903"/>
              </p:ext>
            </p:extLst>
          </p:nvPr>
        </p:nvGraphicFramePr>
        <p:xfrm>
          <a:off x="5941489" y="1708239"/>
          <a:ext cx="3216275" cy="1127125"/>
        </p:xfrm>
        <a:graphic>
          <a:graphicData uri="http://schemas.openxmlformats.org/presentationml/2006/ole">
            <mc:AlternateContent xmlns:mc="http://schemas.openxmlformats.org/markup-compatibility/2006">
              <mc:Choice xmlns:v="urn:schemas-microsoft-com:vml" Requires="v">
                <p:oleObj spid="_x0000_s347300" name="Equation" r:id="rId4" imgW="1371600" imgH="482400" progId="Equation.DSMT4">
                  <p:embed/>
                </p:oleObj>
              </mc:Choice>
              <mc:Fallback>
                <p:oleObj name="Equation" r:id="rId4" imgW="1371600" imgH="482400" progId="Equation.DSMT4">
                  <p:embed/>
                  <p:pic>
                    <p:nvPicPr>
                      <p:cNvPr id="7" name="Object 58">
                        <a:extLst>
                          <a:ext uri="{FF2B5EF4-FFF2-40B4-BE49-F238E27FC236}">
                            <a16:creationId xmlns:a16="http://schemas.microsoft.com/office/drawing/2014/main" id="{FF613596-21C4-4B88-9A9A-2BF50DB7D46B}"/>
                          </a:ext>
                        </a:extLst>
                      </p:cNvPr>
                      <p:cNvPicPr>
                        <a:picLocks noChangeAspect="1" noChangeArrowheads="1"/>
                      </p:cNvPicPr>
                      <p:nvPr/>
                    </p:nvPicPr>
                    <p:blipFill>
                      <a:blip r:embed="rId5"/>
                      <a:srcRect/>
                      <a:stretch>
                        <a:fillRect/>
                      </a:stretch>
                    </p:blipFill>
                    <p:spPr bwMode="auto">
                      <a:xfrm>
                        <a:off x="5941489" y="1708239"/>
                        <a:ext cx="3216275" cy="1127125"/>
                      </a:xfrm>
                      <a:prstGeom prst="rect">
                        <a:avLst/>
                      </a:prstGeom>
                      <a:noFill/>
                    </p:spPr>
                  </p:pic>
                </p:oleObj>
              </mc:Fallback>
            </mc:AlternateContent>
          </a:graphicData>
        </a:graphic>
      </p:graphicFrame>
      <p:sp>
        <p:nvSpPr>
          <p:cNvPr id="13" name="正方形/長方形 12">
            <a:extLst>
              <a:ext uri="{FF2B5EF4-FFF2-40B4-BE49-F238E27FC236}">
                <a16:creationId xmlns:a16="http://schemas.microsoft.com/office/drawing/2014/main" id="{B6BDE499-FB9E-48A0-84B0-8EECA71411A9}"/>
              </a:ext>
            </a:extLst>
          </p:cNvPr>
          <p:cNvSpPr/>
          <p:nvPr/>
        </p:nvSpPr>
        <p:spPr>
          <a:xfrm>
            <a:off x="8692362" y="2364679"/>
            <a:ext cx="543739" cy="523220"/>
          </a:xfrm>
          <a:prstGeom prst="rect">
            <a:avLst/>
          </a:prstGeom>
        </p:spPr>
        <p:txBody>
          <a:bodyPr wrap="none">
            <a:spAutoFit/>
          </a:bodyPr>
          <a:lstStyle/>
          <a:p>
            <a:r>
              <a:rPr lang="ja-JP" altLang="en-US" kern="100" dirty="0">
                <a:ea typeface="ＭＳ 明朝" panose="02020609040205080304" pitchFamily="17" charset="-128"/>
                <a:cs typeface="Times New Roman" panose="02020603050405020304" pitchFamily="18" charset="0"/>
              </a:rPr>
              <a:t>答</a:t>
            </a:r>
            <a:endParaRPr lang="ja-JP" altLang="en-US" dirty="0"/>
          </a:p>
        </p:txBody>
      </p:sp>
      <p:grpSp>
        <p:nvGrpSpPr>
          <p:cNvPr id="5" name="グループ化 4">
            <a:extLst>
              <a:ext uri="{FF2B5EF4-FFF2-40B4-BE49-F238E27FC236}">
                <a16:creationId xmlns:a16="http://schemas.microsoft.com/office/drawing/2014/main" id="{7AE977B7-4D56-4D05-A819-C1DE682871DA}"/>
              </a:ext>
            </a:extLst>
          </p:cNvPr>
          <p:cNvGrpSpPr/>
          <p:nvPr/>
        </p:nvGrpSpPr>
        <p:grpSpPr>
          <a:xfrm>
            <a:off x="5130733" y="4218175"/>
            <a:ext cx="3439126" cy="1933662"/>
            <a:chOff x="5408275" y="2383130"/>
            <a:chExt cx="3439126" cy="1933662"/>
          </a:xfrm>
        </p:grpSpPr>
        <p:sp>
          <p:nvSpPr>
            <p:cNvPr id="14" name="直角三角形 13">
              <a:extLst>
                <a:ext uri="{FF2B5EF4-FFF2-40B4-BE49-F238E27FC236}">
                  <a16:creationId xmlns:a16="http://schemas.microsoft.com/office/drawing/2014/main" id="{A1506EF8-F7B1-4EC7-9EE9-0E15D30B6E62}"/>
                </a:ext>
              </a:extLst>
            </p:cNvPr>
            <p:cNvSpPr/>
            <p:nvPr/>
          </p:nvSpPr>
          <p:spPr>
            <a:xfrm flipH="1">
              <a:off x="5408275" y="2639255"/>
              <a:ext cx="2663077" cy="1579490"/>
            </a:xfrm>
            <a:prstGeom prst="rtTriangle">
              <a:avLst/>
            </a:prstGeom>
            <a:solidFill>
              <a:srgbClr val="FFF0D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 name="正方形/長方形 14">
              <a:extLst>
                <a:ext uri="{FF2B5EF4-FFF2-40B4-BE49-F238E27FC236}">
                  <a16:creationId xmlns:a16="http://schemas.microsoft.com/office/drawing/2014/main" id="{A2FA5320-DC3E-441E-88D1-DCADD8442C80}"/>
                </a:ext>
              </a:extLst>
            </p:cNvPr>
            <p:cNvSpPr/>
            <p:nvPr/>
          </p:nvSpPr>
          <p:spPr>
            <a:xfrm>
              <a:off x="8171423" y="3878648"/>
              <a:ext cx="413622" cy="340097"/>
            </a:xfrm>
            <a:prstGeom prst="rect">
              <a:avLst/>
            </a:prstGeom>
            <a:solidFill>
              <a:srgbClr val="FF9933"/>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 name="正方形/長方形 18">
              <a:extLst>
                <a:ext uri="{FF2B5EF4-FFF2-40B4-BE49-F238E27FC236}">
                  <a16:creationId xmlns:a16="http://schemas.microsoft.com/office/drawing/2014/main" id="{4E72C2C5-5027-42A7-8FD1-C414FFBE1120}"/>
                </a:ext>
              </a:extLst>
            </p:cNvPr>
            <p:cNvSpPr/>
            <p:nvPr/>
          </p:nvSpPr>
          <p:spPr>
            <a:xfrm rot="19819944">
              <a:off x="6203040" y="3270207"/>
              <a:ext cx="407785" cy="327160"/>
            </a:xfrm>
            <a:prstGeom prst="rect">
              <a:avLst/>
            </a:prstGeom>
            <a:solidFill>
              <a:srgbClr val="FF9933"/>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20" name="直線コネクタ 19">
              <a:extLst>
                <a:ext uri="{FF2B5EF4-FFF2-40B4-BE49-F238E27FC236}">
                  <a16:creationId xmlns:a16="http://schemas.microsoft.com/office/drawing/2014/main" id="{DC003DE5-3478-451C-BDB7-7AC7F982B178}"/>
                </a:ext>
              </a:extLst>
            </p:cNvPr>
            <p:cNvCxnSpPr>
              <a:cxnSpLocks/>
              <a:stCxn id="19" idx="3"/>
              <a:endCxn id="21" idx="1"/>
            </p:cNvCxnSpPr>
            <p:nvPr/>
          </p:nvCxnSpPr>
          <p:spPr>
            <a:xfrm flipV="1">
              <a:off x="6584097" y="2423344"/>
              <a:ext cx="1575662" cy="9095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円/楕円 247">
              <a:extLst>
                <a:ext uri="{FF2B5EF4-FFF2-40B4-BE49-F238E27FC236}">
                  <a16:creationId xmlns:a16="http://schemas.microsoft.com/office/drawing/2014/main" id="{C95EF02F-F5FC-485E-9DAF-7436BC9A63EB}"/>
                </a:ext>
              </a:extLst>
            </p:cNvPr>
            <p:cNvSpPr/>
            <p:nvPr/>
          </p:nvSpPr>
          <p:spPr>
            <a:xfrm>
              <a:off x="8120365" y="2383130"/>
              <a:ext cx="268998" cy="274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22" name="直線コネクタ 21">
              <a:extLst>
                <a:ext uri="{FF2B5EF4-FFF2-40B4-BE49-F238E27FC236}">
                  <a16:creationId xmlns:a16="http://schemas.microsoft.com/office/drawing/2014/main" id="{967ED57C-F29B-4DFA-9E41-EF7CEF142577}"/>
                </a:ext>
              </a:extLst>
            </p:cNvPr>
            <p:cNvCxnSpPr>
              <a:cxnSpLocks/>
            </p:cNvCxnSpPr>
            <p:nvPr/>
          </p:nvCxnSpPr>
          <p:spPr>
            <a:xfrm flipV="1">
              <a:off x="8389363" y="2505020"/>
              <a:ext cx="0" cy="13714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角丸四角形 249">
              <a:extLst>
                <a:ext uri="{FF2B5EF4-FFF2-40B4-BE49-F238E27FC236}">
                  <a16:creationId xmlns:a16="http://schemas.microsoft.com/office/drawing/2014/main" id="{3CDC8C1F-5273-4CCE-9E89-6D4288744E78}"/>
                </a:ext>
              </a:extLst>
            </p:cNvPr>
            <p:cNvSpPr/>
            <p:nvPr/>
          </p:nvSpPr>
          <p:spPr>
            <a:xfrm rot="19154131">
              <a:off x="7838572" y="2599339"/>
              <a:ext cx="509512" cy="112346"/>
            </a:xfrm>
            <a:prstGeom prst="roundRect">
              <a:avLst>
                <a:gd name="adj" fmla="val 5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4" name="テキスト ボックス 2">
              <a:extLst>
                <a:ext uri="{FF2B5EF4-FFF2-40B4-BE49-F238E27FC236}">
                  <a16:creationId xmlns:a16="http://schemas.microsoft.com/office/drawing/2014/main" id="{1F932B22-266B-4DEB-9E47-5A5E40DA0631}"/>
                </a:ext>
              </a:extLst>
            </p:cNvPr>
            <p:cNvSpPr txBox="1">
              <a:spLocks noChangeArrowheads="1"/>
            </p:cNvSpPr>
            <p:nvPr/>
          </p:nvSpPr>
          <p:spPr bwMode="auto">
            <a:xfrm>
              <a:off x="5977453" y="2667407"/>
              <a:ext cx="507931" cy="580347"/>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kern="100" dirty="0">
                  <a:effectLst/>
                  <a:latin typeface="Times New Roman" panose="02020603050405020304" pitchFamily="18" charset="0"/>
                  <a:ea typeface="ＭＳ 明朝" panose="02020609040205080304" pitchFamily="17" charset="-128"/>
                  <a:cs typeface="Times New Roman" panose="02020603050405020304" pitchFamily="18" charset="0"/>
                </a:rPr>
                <a:t>2</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5" name="テキスト ボックス 2">
              <a:extLst>
                <a:ext uri="{FF2B5EF4-FFF2-40B4-BE49-F238E27FC236}">
                  <a16:creationId xmlns:a16="http://schemas.microsoft.com/office/drawing/2014/main" id="{99946CA9-93FE-4BFA-9459-24B7A4560BE6}"/>
                </a:ext>
              </a:extLst>
            </p:cNvPr>
            <p:cNvSpPr txBox="1">
              <a:spLocks noChangeArrowheads="1"/>
            </p:cNvSpPr>
            <p:nvPr/>
          </p:nvSpPr>
          <p:spPr bwMode="auto">
            <a:xfrm>
              <a:off x="8487390" y="3836102"/>
              <a:ext cx="360011" cy="480690"/>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altLang="ja-JP" kern="100" dirty="0">
                  <a:effectLst/>
                  <a:latin typeface="Century" panose="02040604050505020304" pitchFamily="18" charset="0"/>
                  <a:ea typeface="ＭＳ 明朝" panose="02020609040205080304" pitchFamily="17" charset="-128"/>
                  <a:cs typeface="Times New Roman" panose="02020603050405020304" pitchFamily="18" charset="0"/>
                </a:rPr>
                <a:t>1</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6" name="正方形/長方形 25">
              <a:extLst>
                <a:ext uri="{FF2B5EF4-FFF2-40B4-BE49-F238E27FC236}">
                  <a16:creationId xmlns:a16="http://schemas.microsoft.com/office/drawing/2014/main" id="{783310E7-2B55-49B2-86E8-40A22BED9F90}"/>
                </a:ext>
              </a:extLst>
            </p:cNvPr>
            <p:cNvSpPr/>
            <p:nvPr/>
          </p:nvSpPr>
          <p:spPr>
            <a:xfrm rot="19819944">
              <a:off x="6817329" y="2908079"/>
              <a:ext cx="407785" cy="32716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7" name="フリーフォーム: 図形 26">
              <a:extLst>
                <a:ext uri="{FF2B5EF4-FFF2-40B4-BE49-F238E27FC236}">
                  <a16:creationId xmlns:a16="http://schemas.microsoft.com/office/drawing/2014/main" id="{3D6283EB-F848-42CE-A53F-AA4B00DFE44C}"/>
                </a:ext>
              </a:extLst>
            </p:cNvPr>
            <p:cNvSpPr/>
            <p:nvPr/>
          </p:nvSpPr>
          <p:spPr bwMode="auto">
            <a:xfrm>
              <a:off x="7024641" y="2455753"/>
              <a:ext cx="1118851" cy="751341"/>
            </a:xfrm>
            <a:custGeom>
              <a:avLst/>
              <a:gdLst>
                <a:gd name="connsiteX0" fmla="*/ 168350 w 1108207"/>
                <a:gd name="connsiteY0" fmla="*/ 557939 h 742008"/>
                <a:gd name="connsiteX1" fmla="*/ 59862 w 1108207"/>
                <a:gd name="connsiteY1" fmla="*/ 724546 h 742008"/>
                <a:gd name="connsiteX2" fmla="*/ 985885 w 1108207"/>
                <a:gd name="connsiteY2" fmla="*/ 185980 h 742008"/>
                <a:gd name="connsiteX3" fmla="*/ 1071126 w 1108207"/>
                <a:gd name="connsiteY3" fmla="*/ 0 h 742008"/>
                <a:gd name="connsiteX0" fmla="*/ 228408 w 1168265"/>
                <a:gd name="connsiteY0" fmla="*/ 557939 h 821466"/>
                <a:gd name="connsiteX1" fmla="*/ 46303 w 1168265"/>
                <a:gd name="connsiteY1" fmla="*/ 809787 h 821466"/>
                <a:gd name="connsiteX2" fmla="*/ 1045943 w 1168265"/>
                <a:gd name="connsiteY2" fmla="*/ 185980 h 821466"/>
                <a:gd name="connsiteX3" fmla="*/ 1131184 w 1168265"/>
                <a:gd name="connsiteY3" fmla="*/ 0 h 821466"/>
                <a:gd name="connsiteX0" fmla="*/ 228408 w 1131764"/>
                <a:gd name="connsiteY0" fmla="*/ 557939 h 821466"/>
                <a:gd name="connsiteX1" fmla="*/ 46303 w 1131764"/>
                <a:gd name="connsiteY1" fmla="*/ 809787 h 821466"/>
                <a:gd name="connsiteX2" fmla="*/ 1045943 w 1131764"/>
                <a:gd name="connsiteY2" fmla="*/ 185980 h 821466"/>
                <a:gd name="connsiteX3" fmla="*/ 1131184 w 1131764"/>
                <a:gd name="connsiteY3" fmla="*/ 0 h 821466"/>
                <a:gd name="connsiteX0" fmla="*/ 221467 w 1124243"/>
                <a:gd name="connsiteY0" fmla="*/ 557939 h 817162"/>
                <a:gd name="connsiteX1" fmla="*/ 39362 w 1124243"/>
                <a:gd name="connsiteY1" fmla="*/ 809787 h 817162"/>
                <a:gd name="connsiteX2" fmla="*/ 938263 w 1124243"/>
                <a:gd name="connsiteY2" fmla="*/ 278970 h 817162"/>
                <a:gd name="connsiteX3" fmla="*/ 1124243 w 1124243"/>
                <a:gd name="connsiteY3" fmla="*/ 0 h 817162"/>
                <a:gd name="connsiteX0" fmla="*/ 217247 w 1120023"/>
                <a:gd name="connsiteY0" fmla="*/ 557939 h 816022"/>
                <a:gd name="connsiteX1" fmla="*/ 35142 w 1120023"/>
                <a:gd name="connsiteY1" fmla="*/ 809787 h 816022"/>
                <a:gd name="connsiteX2" fmla="*/ 872050 w 1120023"/>
                <a:gd name="connsiteY2" fmla="*/ 306092 h 816022"/>
                <a:gd name="connsiteX3" fmla="*/ 1120023 w 1120023"/>
                <a:gd name="connsiteY3" fmla="*/ 0 h 816022"/>
                <a:gd name="connsiteX0" fmla="*/ 217247 w 1120023"/>
                <a:gd name="connsiteY0" fmla="*/ 557939 h 816022"/>
                <a:gd name="connsiteX1" fmla="*/ 35142 w 1120023"/>
                <a:gd name="connsiteY1" fmla="*/ 809787 h 816022"/>
                <a:gd name="connsiteX2" fmla="*/ 872050 w 1120023"/>
                <a:gd name="connsiteY2" fmla="*/ 306092 h 816022"/>
                <a:gd name="connsiteX3" fmla="*/ 1120023 w 1120023"/>
                <a:gd name="connsiteY3" fmla="*/ 0 h 816022"/>
                <a:gd name="connsiteX0" fmla="*/ 200577 w 1103353"/>
                <a:gd name="connsiteY0" fmla="*/ 557939 h 782338"/>
                <a:gd name="connsiteX1" fmla="*/ 37845 w 1103353"/>
                <a:gd name="connsiteY1" fmla="*/ 774915 h 782338"/>
                <a:gd name="connsiteX2" fmla="*/ 855380 w 1103353"/>
                <a:gd name="connsiteY2" fmla="*/ 306092 h 782338"/>
                <a:gd name="connsiteX3" fmla="*/ 1103353 w 1103353"/>
                <a:gd name="connsiteY3" fmla="*/ 0 h 782338"/>
                <a:gd name="connsiteX0" fmla="*/ 200577 w 1118851"/>
                <a:gd name="connsiteY0" fmla="*/ 526942 h 751341"/>
                <a:gd name="connsiteX1" fmla="*/ 37845 w 1118851"/>
                <a:gd name="connsiteY1" fmla="*/ 743918 h 751341"/>
                <a:gd name="connsiteX2" fmla="*/ 855380 w 1118851"/>
                <a:gd name="connsiteY2" fmla="*/ 275095 h 751341"/>
                <a:gd name="connsiteX3" fmla="*/ 1118851 w 1118851"/>
                <a:gd name="connsiteY3" fmla="*/ 0 h 751341"/>
              </a:gdLst>
              <a:ahLst/>
              <a:cxnLst>
                <a:cxn ang="0">
                  <a:pos x="connsiteX0" y="connsiteY0"/>
                </a:cxn>
                <a:cxn ang="0">
                  <a:pos x="connsiteX1" y="connsiteY1"/>
                </a:cxn>
                <a:cxn ang="0">
                  <a:pos x="connsiteX2" y="connsiteY2"/>
                </a:cxn>
                <a:cxn ang="0">
                  <a:pos x="connsiteX3" y="connsiteY3"/>
                </a:cxn>
              </a:cxnLst>
              <a:rect l="l" t="t" r="r" b="b"/>
              <a:pathLst>
                <a:path w="1118851" h="751341">
                  <a:moveTo>
                    <a:pt x="200577" y="526942"/>
                  </a:moveTo>
                  <a:cubicBezTo>
                    <a:pt x="78205" y="641242"/>
                    <a:pt x="-71289" y="785892"/>
                    <a:pt x="37845" y="743918"/>
                  </a:cubicBezTo>
                  <a:cubicBezTo>
                    <a:pt x="146979" y="701944"/>
                    <a:pt x="655840" y="384230"/>
                    <a:pt x="855380" y="275095"/>
                  </a:cubicBezTo>
                  <a:cubicBezTo>
                    <a:pt x="1023924" y="154337"/>
                    <a:pt x="1059763" y="106227"/>
                    <a:pt x="1118851" y="0"/>
                  </a:cubicBezTo>
                </a:path>
              </a:pathLst>
            </a:custGeom>
            <a:noFill/>
            <a:ln w="12700"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3200" b="0" i="1" u="none" strike="noStrike" cap="none" normalizeH="0" baseline="0">
                <a:ln>
                  <a:noFill/>
                </a:ln>
                <a:solidFill>
                  <a:schemeClr val="tx1"/>
                </a:solidFill>
                <a:effectLst/>
                <a:latin typeface="Times New Roman" pitchFamily="18" charset="0"/>
                <a:ea typeface="ＭＳ Ｐゴシック" charset="-128"/>
              </a:endParaRPr>
            </a:p>
          </p:txBody>
        </p:sp>
      </p:grpSp>
      <p:grpSp>
        <p:nvGrpSpPr>
          <p:cNvPr id="28" name="グループ化 27">
            <a:extLst>
              <a:ext uri="{FF2B5EF4-FFF2-40B4-BE49-F238E27FC236}">
                <a16:creationId xmlns:a16="http://schemas.microsoft.com/office/drawing/2014/main" id="{461E5BC6-B8B5-4304-92B7-76183948011A}"/>
              </a:ext>
            </a:extLst>
          </p:cNvPr>
          <p:cNvGrpSpPr/>
          <p:nvPr/>
        </p:nvGrpSpPr>
        <p:grpSpPr>
          <a:xfrm>
            <a:off x="728338" y="4218175"/>
            <a:ext cx="3439126" cy="1933662"/>
            <a:chOff x="5271649" y="4615584"/>
            <a:chExt cx="3439126" cy="1933662"/>
          </a:xfrm>
        </p:grpSpPr>
        <p:sp>
          <p:nvSpPr>
            <p:cNvPr id="29" name="直角三角形 28">
              <a:extLst>
                <a:ext uri="{FF2B5EF4-FFF2-40B4-BE49-F238E27FC236}">
                  <a16:creationId xmlns:a16="http://schemas.microsoft.com/office/drawing/2014/main" id="{8258E702-05D1-4CF6-91B9-99D2E876CCFE}"/>
                </a:ext>
              </a:extLst>
            </p:cNvPr>
            <p:cNvSpPr/>
            <p:nvPr/>
          </p:nvSpPr>
          <p:spPr>
            <a:xfrm flipH="1">
              <a:off x="5271649" y="4871709"/>
              <a:ext cx="2663077" cy="1579490"/>
            </a:xfrm>
            <a:prstGeom prst="rtTriangle">
              <a:avLst/>
            </a:prstGeom>
            <a:solidFill>
              <a:srgbClr val="FFF0D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0" name="正方形/長方形 29">
              <a:extLst>
                <a:ext uri="{FF2B5EF4-FFF2-40B4-BE49-F238E27FC236}">
                  <a16:creationId xmlns:a16="http://schemas.microsoft.com/office/drawing/2014/main" id="{DDC4CDF6-4244-4526-B3A9-583B76084216}"/>
                </a:ext>
              </a:extLst>
            </p:cNvPr>
            <p:cNvSpPr/>
            <p:nvPr/>
          </p:nvSpPr>
          <p:spPr>
            <a:xfrm>
              <a:off x="8034797" y="6111102"/>
              <a:ext cx="413622" cy="340097"/>
            </a:xfrm>
            <a:prstGeom prst="rect">
              <a:avLst/>
            </a:prstGeom>
            <a:solidFill>
              <a:srgbClr val="FF9933"/>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1" name="正方形/長方形 30">
              <a:extLst>
                <a:ext uri="{FF2B5EF4-FFF2-40B4-BE49-F238E27FC236}">
                  <a16:creationId xmlns:a16="http://schemas.microsoft.com/office/drawing/2014/main" id="{2CB7C3DF-7436-4203-AE51-752173E7A78E}"/>
                </a:ext>
              </a:extLst>
            </p:cNvPr>
            <p:cNvSpPr/>
            <p:nvPr/>
          </p:nvSpPr>
          <p:spPr>
            <a:xfrm rot="19819944">
              <a:off x="6066414" y="5502661"/>
              <a:ext cx="407785" cy="327160"/>
            </a:xfrm>
            <a:prstGeom prst="rect">
              <a:avLst/>
            </a:prstGeom>
            <a:solidFill>
              <a:srgbClr val="FF9933"/>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32" name="直線コネクタ 31">
              <a:extLst>
                <a:ext uri="{FF2B5EF4-FFF2-40B4-BE49-F238E27FC236}">
                  <a16:creationId xmlns:a16="http://schemas.microsoft.com/office/drawing/2014/main" id="{9432E145-E202-4F1B-8798-0F1D8992A5CA}"/>
                </a:ext>
              </a:extLst>
            </p:cNvPr>
            <p:cNvCxnSpPr>
              <a:cxnSpLocks/>
              <a:stCxn id="31" idx="3"/>
              <a:endCxn id="33" idx="1"/>
            </p:cNvCxnSpPr>
            <p:nvPr/>
          </p:nvCxnSpPr>
          <p:spPr>
            <a:xfrm flipV="1">
              <a:off x="6447471" y="4655798"/>
              <a:ext cx="1575662" cy="9095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円/楕円 247">
              <a:extLst>
                <a:ext uri="{FF2B5EF4-FFF2-40B4-BE49-F238E27FC236}">
                  <a16:creationId xmlns:a16="http://schemas.microsoft.com/office/drawing/2014/main" id="{F4BE984B-612C-4875-930B-7172D082236E}"/>
                </a:ext>
              </a:extLst>
            </p:cNvPr>
            <p:cNvSpPr/>
            <p:nvPr/>
          </p:nvSpPr>
          <p:spPr>
            <a:xfrm>
              <a:off x="7983739" y="4615584"/>
              <a:ext cx="268998" cy="274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34" name="直線コネクタ 33">
              <a:extLst>
                <a:ext uri="{FF2B5EF4-FFF2-40B4-BE49-F238E27FC236}">
                  <a16:creationId xmlns:a16="http://schemas.microsoft.com/office/drawing/2014/main" id="{CA29B093-873D-4DA7-9835-94A924CA435C}"/>
                </a:ext>
              </a:extLst>
            </p:cNvPr>
            <p:cNvCxnSpPr>
              <a:cxnSpLocks/>
            </p:cNvCxnSpPr>
            <p:nvPr/>
          </p:nvCxnSpPr>
          <p:spPr>
            <a:xfrm flipV="1">
              <a:off x="8252737" y="4737474"/>
              <a:ext cx="0" cy="13714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角丸四角形 249">
              <a:extLst>
                <a:ext uri="{FF2B5EF4-FFF2-40B4-BE49-F238E27FC236}">
                  <a16:creationId xmlns:a16="http://schemas.microsoft.com/office/drawing/2014/main" id="{FB31D900-162A-4112-BA0A-7743D3FF0E7B}"/>
                </a:ext>
              </a:extLst>
            </p:cNvPr>
            <p:cNvSpPr/>
            <p:nvPr/>
          </p:nvSpPr>
          <p:spPr>
            <a:xfrm rot="19154131">
              <a:off x="7701946" y="4831793"/>
              <a:ext cx="509512" cy="112346"/>
            </a:xfrm>
            <a:prstGeom prst="roundRect">
              <a:avLst>
                <a:gd name="adj" fmla="val 5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6" name="テキスト ボックス 2">
              <a:extLst>
                <a:ext uri="{FF2B5EF4-FFF2-40B4-BE49-F238E27FC236}">
                  <a16:creationId xmlns:a16="http://schemas.microsoft.com/office/drawing/2014/main" id="{15EE6EBD-EED3-4B36-8C32-621E314622E7}"/>
                </a:ext>
              </a:extLst>
            </p:cNvPr>
            <p:cNvSpPr txBox="1">
              <a:spLocks noChangeArrowheads="1"/>
            </p:cNvSpPr>
            <p:nvPr/>
          </p:nvSpPr>
          <p:spPr bwMode="auto">
            <a:xfrm>
              <a:off x="5840827" y="4899861"/>
              <a:ext cx="507931" cy="580347"/>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kern="100" dirty="0">
                  <a:effectLst/>
                  <a:latin typeface="Times New Roman" panose="02020603050405020304" pitchFamily="18" charset="0"/>
                  <a:ea typeface="ＭＳ 明朝" panose="02020609040205080304" pitchFamily="17" charset="-128"/>
                  <a:cs typeface="Times New Roman" panose="02020603050405020304" pitchFamily="18" charset="0"/>
                </a:rPr>
                <a:t>2</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7" name="テキスト ボックス 2">
              <a:extLst>
                <a:ext uri="{FF2B5EF4-FFF2-40B4-BE49-F238E27FC236}">
                  <a16:creationId xmlns:a16="http://schemas.microsoft.com/office/drawing/2014/main" id="{82ED50B7-B1E6-4BE4-A9C9-44D7DB0793E2}"/>
                </a:ext>
              </a:extLst>
            </p:cNvPr>
            <p:cNvSpPr txBox="1">
              <a:spLocks noChangeArrowheads="1"/>
            </p:cNvSpPr>
            <p:nvPr/>
          </p:nvSpPr>
          <p:spPr bwMode="auto">
            <a:xfrm>
              <a:off x="8350764" y="6068556"/>
              <a:ext cx="360011" cy="480690"/>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altLang="ja-JP" kern="100" dirty="0">
                  <a:effectLst/>
                  <a:latin typeface="Century" panose="02040604050505020304" pitchFamily="18" charset="0"/>
                  <a:ea typeface="ＭＳ 明朝" panose="02020609040205080304" pitchFamily="17" charset="-128"/>
                  <a:cs typeface="Times New Roman" panose="02020603050405020304" pitchFamily="18" charset="0"/>
                </a:rPr>
                <a:t>1</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38" name="AutoShape 3">
            <a:extLst>
              <a:ext uri="{FF2B5EF4-FFF2-40B4-BE49-F238E27FC236}">
                <a16:creationId xmlns:a16="http://schemas.microsoft.com/office/drawing/2014/main" id="{278210B4-0791-4DAD-A543-E902C29C27DC}"/>
              </a:ext>
            </a:extLst>
          </p:cNvPr>
          <p:cNvSpPr>
            <a:spLocks noChangeArrowheads="1"/>
          </p:cNvSpPr>
          <p:nvPr/>
        </p:nvSpPr>
        <p:spPr bwMode="auto">
          <a:xfrm>
            <a:off x="4167464" y="360059"/>
            <a:ext cx="1786412" cy="621942"/>
          </a:xfrm>
          <a:prstGeom prst="roundRect">
            <a:avLst>
              <a:gd name="adj" fmla="val 32952"/>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39" name="Line 5">
            <a:extLst>
              <a:ext uri="{FF2B5EF4-FFF2-40B4-BE49-F238E27FC236}">
                <a16:creationId xmlns:a16="http://schemas.microsoft.com/office/drawing/2014/main" id="{A9F40A2A-C56A-470D-8E0D-1133D54CEF1E}"/>
              </a:ext>
            </a:extLst>
          </p:cNvPr>
          <p:cNvSpPr>
            <a:spLocks noChangeShapeType="1"/>
          </p:cNvSpPr>
          <p:nvPr/>
        </p:nvSpPr>
        <p:spPr bwMode="auto">
          <a:xfrm flipH="1">
            <a:off x="3872626" y="982000"/>
            <a:ext cx="781066" cy="4609511"/>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40" name="Line 7">
            <a:extLst>
              <a:ext uri="{FF2B5EF4-FFF2-40B4-BE49-F238E27FC236}">
                <a16:creationId xmlns:a16="http://schemas.microsoft.com/office/drawing/2014/main" id="{1BBB2A08-213F-4CCB-AF0B-3CA1EEE77FB8}"/>
              </a:ext>
            </a:extLst>
          </p:cNvPr>
          <p:cNvSpPr>
            <a:spLocks noChangeShapeType="1"/>
          </p:cNvSpPr>
          <p:nvPr/>
        </p:nvSpPr>
        <p:spPr bwMode="auto">
          <a:xfrm flipH="1" flipV="1">
            <a:off x="2083153" y="2551991"/>
            <a:ext cx="3677604" cy="2510370"/>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42" name="AutoShape 45">
            <a:extLst>
              <a:ext uri="{FF2B5EF4-FFF2-40B4-BE49-F238E27FC236}">
                <a16:creationId xmlns:a16="http://schemas.microsoft.com/office/drawing/2014/main" id="{9A52101C-DEA2-47C7-BAD3-3C765C19A13B}"/>
              </a:ext>
            </a:extLst>
          </p:cNvPr>
          <p:cNvSpPr>
            <a:spLocks noChangeArrowheads="1"/>
          </p:cNvSpPr>
          <p:nvPr/>
        </p:nvSpPr>
        <p:spPr bwMode="auto">
          <a:xfrm rot="19809173">
            <a:off x="5844039" y="5003578"/>
            <a:ext cx="619437" cy="559909"/>
          </a:xfrm>
          <a:prstGeom prst="roundRect">
            <a:avLst>
              <a:gd name="adj" fmla="val 38903"/>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43" name="Line 7">
            <a:extLst>
              <a:ext uri="{FF2B5EF4-FFF2-40B4-BE49-F238E27FC236}">
                <a16:creationId xmlns:a16="http://schemas.microsoft.com/office/drawing/2014/main" id="{F08538DB-6CFC-4935-84EA-317B6185A42F}"/>
              </a:ext>
            </a:extLst>
          </p:cNvPr>
          <p:cNvSpPr>
            <a:spLocks noChangeShapeType="1"/>
          </p:cNvSpPr>
          <p:nvPr/>
        </p:nvSpPr>
        <p:spPr bwMode="auto">
          <a:xfrm flipH="1" flipV="1">
            <a:off x="4800558" y="2499194"/>
            <a:ext cx="1652276" cy="2159290"/>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45" name="AutoShape 45">
            <a:extLst>
              <a:ext uri="{FF2B5EF4-FFF2-40B4-BE49-F238E27FC236}">
                <a16:creationId xmlns:a16="http://schemas.microsoft.com/office/drawing/2014/main" id="{545A580F-06DF-4EF0-B3A5-1F505CC4BA94}"/>
              </a:ext>
            </a:extLst>
          </p:cNvPr>
          <p:cNvSpPr>
            <a:spLocks noChangeArrowheads="1"/>
          </p:cNvSpPr>
          <p:nvPr/>
        </p:nvSpPr>
        <p:spPr bwMode="auto">
          <a:xfrm rot="19809173">
            <a:off x="6460160" y="4643266"/>
            <a:ext cx="619504" cy="559909"/>
          </a:xfrm>
          <a:prstGeom prst="roundRect">
            <a:avLst>
              <a:gd name="adj" fmla="val 38903"/>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graphicFrame>
        <p:nvGraphicFramePr>
          <p:cNvPr id="46" name="Object 58">
            <a:extLst>
              <a:ext uri="{FF2B5EF4-FFF2-40B4-BE49-F238E27FC236}">
                <a16:creationId xmlns:a16="http://schemas.microsoft.com/office/drawing/2014/main" id="{455EE0D5-2EF0-44B1-8822-4F228C82F442}"/>
              </a:ext>
            </a:extLst>
          </p:cNvPr>
          <p:cNvGraphicFramePr>
            <a:graphicFrameLocks noChangeAspect="1"/>
          </p:cNvGraphicFramePr>
          <p:nvPr>
            <p:extLst>
              <p:ext uri="{D42A27DB-BD31-4B8C-83A1-F6EECF244321}">
                <p14:modId xmlns:p14="http://schemas.microsoft.com/office/powerpoint/2010/main" val="435672020"/>
              </p:ext>
            </p:extLst>
          </p:nvPr>
        </p:nvGraphicFramePr>
        <p:xfrm>
          <a:off x="0" y="1808616"/>
          <a:ext cx="3336925" cy="919162"/>
        </p:xfrm>
        <a:graphic>
          <a:graphicData uri="http://schemas.openxmlformats.org/presentationml/2006/ole">
            <mc:AlternateContent xmlns:mc="http://schemas.openxmlformats.org/markup-compatibility/2006">
              <mc:Choice xmlns:v="urn:schemas-microsoft-com:vml" Requires="v">
                <p:oleObj spid="_x0000_s347301" name="Equation" r:id="rId6" imgW="1422360" imgH="393480" progId="Equation.DSMT4">
                  <p:embed/>
                </p:oleObj>
              </mc:Choice>
              <mc:Fallback>
                <p:oleObj name="Equation" r:id="rId6" imgW="1422360" imgH="393480" progId="Equation.DSMT4">
                  <p:embed/>
                  <p:pic>
                    <p:nvPicPr>
                      <p:cNvPr id="7" name="Object 58">
                        <a:extLst>
                          <a:ext uri="{FF2B5EF4-FFF2-40B4-BE49-F238E27FC236}">
                            <a16:creationId xmlns:a16="http://schemas.microsoft.com/office/drawing/2014/main" id="{FF613596-21C4-4B88-9A9A-2BF50DB7D46B}"/>
                          </a:ext>
                        </a:extLst>
                      </p:cNvPr>
                      <p:cNvPicPr>
                        <a:picLocks noChangeAspect="1" noChangeArrowheads="1"/>
                      </p:cNvPicPr>
                      <p:nvPr/>
                    </p:nvPicPr>
                    <p:blipFill>
                      <a:blip r:embed="rId7"/>
                      <a:srcRect/>
                      <a:stretch>
                        <a:fillRect/>
                      </a:stretch>
                    </p:blipFill>
                    <p:spPr bwMode="auto">
                      <a:xfrm>
                        <a:off x="0" y="1808616"/>
                        <a:ext cx="3336925" cy="919162"/>
                      </a:xfrm>
                      <a:prstGeom prst="rect">
                        <a:avLst/>
                      </a:prstGeom>
                      <a:noFill/>
                    </p:spPr>
                  </p:pic>
                </p:oleObj>
              </mc:Fallback>
            </mc:AlternateContent>
          </a:graphicData>
        </a:graphic>
      </p:graphicFrame>
      <p:graphicFrame>
        <p:nvGraphicFramePr>
          <p:cNvPr id="47" name="Object 58">
            <a:extLst>
              <a:ext uri="{FF2B5EF4-FFF2-40B4-BE49-F238E27FC236}">
                <a16:creationId xmlns:a16="http://schemas.microsoft.com/office/drawing/2014/main" id="{A0A93F1D-043B-4205-8679-B12C3F147629}"/>
              </a:ext>
            </a:extLst>
          </p:cNvPr>
          <p:cNvGraphicFramePr>
            <a:graphicFrameLocks noChangeAspect="1"/>
          </p:cNvGraphicFramePr>
          <p:nvPr>
            <p:extLst>
              <p:ext uri="{D42A27DB-BD31-4B8C-83A1-F6EECF244321}">
                <p14:modId xmlns:p14="http://schemas.microsoft.com/office/powerpoint/2010/main" val="1908889263"/>
              </p:ext>
            </p:extLst>
          </p:nvPr>
        </p:nvGraphicFramePr>
        <p:xfrm>
          <a:off x="3391415" y="2006356"/>
          <a:ext cx="2471737" cy="534988"/>
        </p:xfrm>
        <a:graphic>
          <a:graphicData uri="http://schemas.openxmlformats.org/presentationml/2006/ole">
            <mc:AlternateContent xmlns:mc="http://schemas.openxmlformats.org/markup-compatibility/2006">
              <mc:Choice xmlns:v="urn:schemas-microsoft-com:vml" Requires="v">
                <p:oleObj spid="_x0000_s347302" name="Equation" r:id="rId8" imgW="1054080" imgH="228600" progId="Equation.DSMT4">
                  <p:embed/>
                </p:oleObj>
              </mc:Choice>
              <mc:Fallback>
                <p:oleObj name="Equation" r:id="rId8" imgW="1054080" imgH="228600" progId="Equation.DSMT4">
                  <p:embed/>
                  <p:pic>
                    <p:nvPicPr>
                      <p:cNvPr id="7" name="Object 58">
                        <a:extLst>
                          <a:ext uri="{FF2B5EF4-FFF2-40B4-BE49-F238E27FC236}">
                            <a16:creationId xmlns:a16="http://schemas.microsoft.com/office/drawing/2014/main" id="{FF613596-21C4-4B88-9A9A-2BF50DB7D46B}"/>
                          </a:ext>
                        </a:extLst>
                      </p:cNvPr>
                      <p:cNvPicPr>
                        <a:picLocks noChangeAspect="1" noChangeArrowheads="1"/>
                      </p:cNvPicPr>
                      <p:nvPr/>
                    </p:nvPicPr>
                    <p:blipFill>
                      <a:blip r:embed="rId9"/>
                      <a:srcRect/>
                      <a:stretch>
                        <a:fillRect/>
                      </a:stretch>
                    </p:blipFill>
                    <p:spPr bwMode="auto">
                      <a:xfrm>
                        <a:off x="3391415" y="2006356"/>
                        <a:ext cx="2471737" cy="534988"/>
                      </a:xfrm>
                      <a:prstGeom prst="rect">
                        <a:avLst/>
                      </a:prstGeom>
                      <a:noFill/>
                    </p:spPr>
                  </p:pic>
                </p:oleObj>
              </mc:Fallback>
            </mc:AlternateContent>
          </a:graphicData>
        </a:graphic>
      </p:graphicFrame>
    </p:spTree>
    <p:extLst>
      <p:ext uri="{BB962C8B-B14F-4D97-AF65-F5344CB8AC3E}">
        <p14:creationId xmlns:p14="http://schemas.microsoft.com/office/powerpoint/2010/main" val="195211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35" presetClass="emph" presetSubtype="0" repeatCount="10000" fill="hold" grpId="1" nodeType="withEffect">
                                  <p:stCondLst>
                                    <p:cond delay="0"/>
                                  </p:stCondLst>
                                  <p:childTnLst>
                                    <p:anim calcmode="discrete" valueType="str">
                                      <p:cBhvr>
                                        <p:cTn id="16" dur="500" fill="hold"/>
                                        <p:tgtEl>
                                          <p:spTgt spid="38"/>
                                        </p:tgtEl>
                                        <p:attrNameLst>
                                          <p:attrName>style.visibility</p:attrName>
                                        </p:attrNameLst>
                                      </p:cBhvr>
                                      <p:tavLst>
                                        <p:tav tm="0">
                                          <p:val>
                                            <p:strVal val="hidden"/>
                                          </p:val>
                                        </p:tav>
                                        <p:tav tm="50000">
                                          <p:val>
                                            <p:strVal val="visible"/>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up)">
                                      <p:cBhvr>
                                        <p:cTn id="21" dur="5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2" nodeType="clickEffect">
                                  <p:stCondLst>
                                    <p:cond delay="0"/>
                                  </p:stCondLst>
                                  <p:childTnLst>
                                    <p:set>
                                      <p:cBhvr>
                                        <p:cTn id="25" dur="1" fill="hold">
                                          <p:stCondLst>
                                            <p:cond delay="0"/>
                                          </p:stCondLst>
                                        </p:cTn>
                                        <p:tgtEl>
                                          <p:spTgt spid="38"/>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3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childTnLst>
                                </p:cTn>
                              </p:par>
                              <p:par>
                                <p:cTn id="40" presetID="35" presetClass="emph" presetSubtype="0" repeatCount="10000" fill="hold" grpId="1" nodeType="withEffect">
                                  <p:stCondLst>
                                    <p:cond delay="0"/>
                                  </p:stCondLst>
                                  <p:childTnLst>
                                    <p:anim calcmode="discrete" valueType="str">
                                      <p:cBhvr>
                                        <p:cTn id="41" dur="500" fill="hold"/>
                                        <p:tgtEl>
                                          <p:spTgt spid="42"/>
                                        </p:tgtEl>
                                        <p:attrNameLst>
                                          <p:attrName>style.visibility</p:attrName>
                                        </p:attrNameLst>
                                      </p:cBhvr>
                                      <p:tavLst>
                                        <p:tav tm="0">
                                          <p:val>
                                            <p:strVal val="hidden"/>
                                          </p:val>
                                        </p:tav>
                                        <p:tav tm="50000">
                                          <p:val>
                                            <p:strVal val="visible"/>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down)">
                                      <p:cBhvr>
                                        <p:cTn id="46" dur="500"/>
                                        <p:tgtEl>
                                          <p:spTgt spid="40"/>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35" presetClass="emph" presetSubtype="0" repeatCount="10000" fill="hold" grpId="1" nodeType="withEffect">
                                  <p:stCondLst>
                                    <p:cond delay="0"/>
                                  </p:stCondLst>
                                  <p:childTnLst>
                                    <p:anim calcmode="discrete" valueType="str">
                                      <p:cBhvr>
                                        <p:cTn id="56" dur="500" fill="hold"/>
                                        <p:tgtEl>
                                          <p:spTgt spid="45"/>
                                        </p:tgtEl>
                                        <p:attrNameLst>
                                          <p:attrName>style.visibility</p:attrName>
                                        </p:attrNameLst>
                                      </p:cBhvr>
                                      <p:tavLst>
                                        <p:tav tm="0">
                                          <p:val>
                                            <p:strVal val="hidden"/>
                                          </p:val>
                                        </p:tav>
                                        <p:tav tm="50000">
                                          <p:val>
                                            <p:strVal val="visible"/>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down)">
                                      <p:cBhvr>
                                        <p:cTn id="61" dur="500"/>
                                        <p:tgtEl>
                                          <p:spTgt spid="43"/>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4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40"/>
                                        </p:tgtEl>
                                        <p:attrNameLst>
                                          <p:attrName>style.visibility</p:attrName>
                                        </p:attrNameLst>
                                      </p:cBhvr>
                                      <p:to>
                                        <p:strVal val="hidden"/>
                                      </p:to>
                                    </p:set>
                                  </p:childTnLst>
                                </p:cTn>
                              </p:par>
                              <p:par>
                                <p:cTn id="78" presetID="1" presetClass="exit" presetSubtype="0" fill="hold" grpId="2" nodeType="withEffect">
                                  <p:stCondLst>
                                    <p:cond delay="0"/>
                                  </p:stCondLst>
                                  <p:childTnLst>
                                    <p:set>
                                      <p:cBhvr>
                                        <p:cTn id="79" dur="1" fill="hold">
                                          <p:stCondLst>
                                            <p:cond delay="0"/>
                                          </p:stCondLst>
                                        </p:cTn>
                                        <p:tgtEl>
                                          <p:spTgt spid="42"/>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43"/>
                                        </p:tgtEl>
                                        <p:attrNameLst>
                                          <p:attrName>style.visibility</p:attrName>
                                        </p:attrNameLst>
                                      </p:cBhvr>
                                      <p:to>
                                        <p:strVal val="hidden"/>
                                      </p:to>
                                    </p:set>
                                  </p:childTnLst>
                                </p:cTn>
                              </p:par>
                              <p:par>
                                <p:cTn id="82" presetID="1" presetClass="exit" presetSubtype="0" fill="hold" grpId="2" nodeType="withEffect">
                                  <p:stCondLst>
                                    <p:cond delay="0"/>
                                  </p:stCondLst>
                                  <p:childTnLst>
                                    <p:set>
                                      <p:cBhvr>
                                        <p:cTn id="83" dur="1" fill="hold">
                                          <p:stCondLst>
                                            <p:cond delay="0"/>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3" grpId="0"/>
      <p:bldP spid="38" grpId="0" animBg="1"/>
      <p:bldP spid="38" grpId="1" animBg="1"/>
      <p:bldP spid="38" grpId="2" animBg="1"/>
      <p:bldP spid="39" grpId="0" animBg="1"/>
      <p:bldP spid="39" grpId="1" animBg="1"/>
      <p:bldP spid="40" grpId="0" animBg="1"/>
      <p:bldP spid="40" grpId="1" animBg="1"/>
      <p:bldP spid="42" grpId="0" animBg="1"/>
      <p:bldP spid="42" grpId="1" animBg="1"/>
      <p:bldP spid="42" grpId="2" animBg="1"/>
      <p:bldP spid="43" grpId="0" animBg="1"/>
      <p:bldP spid="43" grpId="1" animBg="1"/>
      <p:bldP spid="45" grpId="0" animBg="1"/>
      <p:bldP spid="45" grpId="1" animBg="1"/>
      <p:bldP spid="45"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027E381-ACDE-47F2-BD62-46C0E3D9C750}"/>
              </a:ext>
            </a:extLst>
          </p:cNvPr>
          <p:cNvSpPr/>
          <p:nvPr/>
        </p:nvSpPr>
        <p:spPr>
          <a:xfrm>
            <a:off x="0" y="1266488"/>
            <a:ext cx="9144000" cy="523220"/>
          </a:xfrm>
          <a:prstGeom prst="rect">
            <a:avLst/>
          </a:prstGeom>
        </p:spPr>
        <p:txBody>
          <a:bodyPr wrap="square">
            <a:spAutoFit/>
          </a:bodyPr>
          <a:lstStyle/>
          <a:p>
            <a:pPr>
              <a:spcAft>
                <a:spcPts val="0"/>
              </a:spcAft>
            </a:pPr>
            <a:r>
              <a:rPr lang="en-US" altLang="ja-JP" kern="100" dirty="0">
                <a:ea typeface="ＭＳ 明朝" panose="02020609040205080304" pitchFamily="17" charset="-128"/>
                <a:cs typeface="Times New Roman" panose="02020603050405020304" pitchFamily="18" charset="0"/>
              </a:rPr>
              <a:t>(2)</a:t>
            </a:r>
            <a:r>
              <a:rPr lang="ja-JP" altLang="en-US" kern="100" dirty="0">
                <a:ea typeface="ＭＳ 明朝" panose="02020609040205080304" pitchFamily="17" charset="-128"/>
                <a:cs typeface="Times New Roman" panose="02020603050405020304" pitchFamily="18" charset="0"/>
              </a:rPr>
              <a:t>物体</a:t>
            </a:r>
            <a:r>
              <a:rPr lang="en-US" altLang="ja-JP" kern="100" dirty="0">
                <a:ea typeface="ＭＳ 明朝" panose="02020609040205080304" pitchFamily="17" charset="-128"/>
                <a:cs typeface="Times New Roman" panose="02020603050405020304" pitchFamily="18" charset="0"/>
              </a:rPr>
              <a:t>2</a:t>
            </a:r>
            <a:r>
              <a:rPr lang="ja-JP" altLang="en-US" kern="100" dirty="0">
                <a:ea typeface="ＭＳ 明朝" panose="02020609040205080304" pitchFamily="17" charset="-128"/>
                <a:cs typeface="Times New Roman" panose="02020603050405020304" pitchFamily="18" charset="0"/>
              </a:rPr>
              <a:t>が独立に運動するので物体</a:t>
            </a:r>
            <a:r>
              <a:rPr lang="en-US" altLang="ja-JP" kern="100" dirty="0">
                <a:ea typeface="ＭＳ 明朝" panose="02020609040205080304" pitchFamily="17" charset="-128"/>
                <a:cs typeface="Times New Roman" panose="02020603050405020304" pitchFamily="18" charset="0"/>
              </a:rPr>
              <a:t>2</a:t>
            </a:r>
            <a:r>
              <a:rPr lang="ja-JP" altLang="en-US" kern="100" dirty="0">
                <a:ea typeface="ＭＳ 明朝" panose="02020609040205080304" pitchFamily="17" charset="-128"/>
                <a:cs typeface="Times New Roman" panose="02020603050405020304" pitchFamily="18" charset="0"/>
              </a:rPr>
              <a:t>の</a:t>
            </a:r>
            <a:r>
              <a:rPr lang="en-US" altLang="ja-JP" kern="100" dirty="0">
                <a:ea typeface="ＭＳ 明朝" panose="02020609040205080304" pitchFamily="17" charset="-128"/>
                <a:cs typeface="Times New Roman" panose="02020603050405020304" pitchFamily="18" charset="0"/>
              </a:rPr>
              <a:t>energy</a:t>
            </a:r>
            <a:r>
              <a:rPr lang="ja-JP" altLang="en-US" kern="100" dirty="0">
                <a:ea typeface="ＭＳ 明朝" panose="02020609040205080304" pitchFamily="17" charset="-128"/>
                <a:cs typeface="Times New Roman" panose="02020603050405020304" pitchFamily="18" charset="0"/>
              </a:rPr>
              <a:t>保存則から</a:t>
            </a:r>
            <a:endParaRPr lang="en-US" altLang="ja-JP" kern="100" dirty="0">
              <a:ea typeface="ＭＳ 明朝" panose="02020609040205080304" pitchFamily="17" charset="-128"/>
              <a:cs typeface="Times New Roman" panose="02020603050405020304" pitchFamily="18" charset="0"/>
            </a:endParaRPr>
          </a:p>
        </p:txBody>
      </p:sp>
      <p:sp>
        <p:nvSpPr>
          <p:cNvPr id="16" name="正方形/長方形 15">
            <a:extLst>
              <a:ext uri="{FF2B5EF4-FFF2-40B4-BE49-F238E27FC236}">
                <a16:creationId xmlns:a16="http://schemas.microsoft.com/office/drawing/2014/main" id="{CBA58238-E38D-4890-92ED-8BA6DF55D942}"/>
              </a:ext>
            </a:extLst>
          </p:cNvPr>
          <p:cNvSpPr/>
          <p:nvPr/>
        </p:nvSpPr>
        <p:spPr>
          <a:xfrm>
            <a:off x="0" y="-48314"/>
            <a:ext cx="9144000" cy="1384995"/>
          </a:xfrm>
          <a:prstGeom prst="rect">
            <a:avLst/>
          </a:prstGeom>
        </p:spPr>
        <p:txBody>
          <a:bodyPr wrap="square">
            <a:spAutoFit/>
          </a:bodyPr>
          <a:lstStyle/>
          <a:p>
            <a:pPr>
              <a:spcAft>
                <a:spcPts val="0"/>
              </a:spcAft>
            </a:pPr>
            <a:r>
              <a:rPr lang="en-US" altLang="ja-JP" kern="100" dirty="0">
                <a:ea typeface="ＭＳ 明朝" panose="02020609040205080304" pitchFamily="17" charset="-128"/>
                <a:cs typeface="Times New Roman" panose="02020603050405020304" pitchFamily="18" charset="0"/>
              </a:rPr>
              <a:t>2 (1)</a:t>
            </a:r>
            <a:r>
              <a:rPr lang="ja-JP" altLang="en-US" kern="100" dirty="0">
                <a:ea typeface="ＭＳ 明朝" panose="02020609040205080304" pitchFamily="17" charset="-128"/>
                <a:cs typeface="Times New Roman" panose="02020603050405020304" pitchFamily="18" charset="0"/>
              </a:rPr>
              <a:t> 物体</a:t>
            </a:r>
            <a:r>
              <a:rPr lang="en-US" altLang="ja-JP" kern="100" dirty="0">
                <a:ea typeface="ＭＳ 明朝" panose="02020609040205080304" pitchFamily="17" charset="-128"/>
                <a:cs typeface="Times New Roman" panose="02020603050405020304" pitchFamily="18" charset="0"/>
              </a:rPr>
              <a:t>1</a:t>
            </a:r>
            <a:r>
              <a:rPr lang="ja-JP" altLang="en-US" kern="100" dirty="0">
                <a:ea typeface="ＭＳ 明朝" panose="02020609040205080304" pitchFamily="17" charset="-128"/>
                <a:cs typeface="Times New Roman" panose="02020603050405020304" pitchFamily="18" charset="0"/>
              </a:rPr>
              <a:t>が地面と衝突して静止したとすれば、速さが</a:t>
            </a:r>
            <a:r>
              <a:rPr lang="en-US" altLang="ja-JP" kern="100" dirty="0">
                <a:ea typeface="ＭＳ 明朝" panose="02020609040205080304" pitchFamily="17" charset="-128"/>
                <a:cs typeface="Times New Roman" panose="02020603050405020304" pitchFamily="18" charset="0"/>
              </a:rPr>
              <a:t>7m/s</a:t>
            </a:r>
            <a:r>
              <a:rPr lang="ja-JP" altLang="en-US" kern="100" dirty="0">
                <a:ea typeface="ＭＳ 明朝" panose="02020609040205080304" pitchFamily="17" charset="-128"/>
                <a:cs typeface="Times New Roman" panose="02020603050405020304" pitchFamily="18" charset="0"/>
              </a:rPr>
              <a:t>から急に</a:t>
            </a:r>
            <a:r>
              <a:rPr lang="en-US" altLang="ja-JP" kern="100" dirty="0">
                <a:ea typeface="ＭＳ 明朝" panose="02020609040205080304" pitchFamily="17" charset="-128"/>
                <a:cs typeface="Times New Roman" panose="02020603050405020304" pitchFamily="18" charset="0"/>
              </a:rPr>
              <a:t>0</a:t>
            </a:r>
            <a:r>
              <a:rPr lang="ja-JP" altLang="en-US" kern="100" dirty="0">
                <a:ea typeface="ＭＳ 明朝" panose="02020609040205080304" pitchFamily="17" charset="-128"/>
                <a:cs typeface="Times New Roman" panose="02020603050405020304" pitchFamily="18" charset="0"/>
              </a:rPr>
              <a:t>になるので</a:t>
            </a:r>
            <a:r>
              <a:rPr lang="en-US" altLang="ja-JP" i="1" kern="100" dirty="0">
                <a:latin typeface="Bookman Old Style" panose="02050604050505020204" pitchFamily="18" charset="0"/>
                <a:ea typeface="ＭＳ 明朝" panose="02020609040205080304" pitchFamily="17" charset="-128"/>
                <a:cs typeface="Times New Roman" panose="02020603050405020304" pitchFamily="18" charset="0"/>
              </a:rPr>
              <a:t>m</a:t>
            </a:r>
            <a:r>
              <a:rPr lang="en-US" altLang="ja-JP" kern="100" baseline="-25000" dirty="0">
                <a:ea typeface="ＭＳ 明朝" panose="02020609040205080304" pitchFamily="17" charset="-128"/>
                <a:cs typeface="Times New Roman" panose="02020603050405020304" pitchFamily="18" charset="0"/>
              </a:rPr>
              <a:t>1</a:t>
            </a:r>
            <a:r>
              <a:rPr lang="en-US" altLang="ja-JP" i="1" kern="100" dirty="0">
                <a:latin typeface="Bookman Old Style" panose="02050604050505020204" pitchFamily="18" charset="0"/>
                <a:ea typeface="ＭＳ 明朝" panose="02020609040205080304" pitchFamily="17" charset="-128"/>
                <a:cs typeface="Times New Roman" panose="02020603050405020304" pitchFamily="18" charset="0"/>
              </a:rPr>
              <a:t>v</a:t>
            </a:r>
            <a:r>
              <a:rPr lang="en-US" altLang="ja-JP" kern="100" baseline="30000" dirty="0">
                <a:ea typeface="ＭＳ 明朝" panose="02020609040205080304" pitchFamily="17" charset="-128"/>
                <a:cs typeface="Times New Roman" panose="02020603050405020304" pitchFamily="18" charset="0"/>
              </a:rPr>
              <a:t>2</a:t>
            </a:r>
            <a:r>
              <a:rPr lang="en-US" altLang="ja-JP" kern="100" dirty="0">
                <a:latin typeface="Symbol" panose="05050102010706020507" pitchFamily="18" charset="2"/>
                <a:ea typeface="ＭＳ 明朝" panose="02020609040205080304" pitchFamily="17" charset="-128"/>
                <a:cs typeface="Times New Roman" panose="02020603050405020304" pitchFamily="18" charset="0"/>
              </a:rPr>
              <a:t>/</a:t>
            </a:r>
            <a:r>
              <a:rPr lang="en-US" altLang="ja-JP" kern="100" dirty="0">
                <a:ea typeface="ＭＳ 明朝" panose="02020609040205080304" pitchFamily="17" charset="-128"/>
                <a:cs typeface="Times New Roman" panose="02020603050405020304" pitchFamily="18" charset="0"/>
              </a:rPr>
              <a:t>2</a:t>
            </a:r>
            <a:r>
              <a:rPr lang="en-US" altLang="ja-JP" kern="100" dirty="0">
                <a:latin typeface="Symbol" panose="05050102010706020507" pitchFamily="18" charset="2"/>
                <a:ea typeface="ＭＳ 明朝" panose="02020609040205080304" pitchFamily="17" charset="-128"/>
                <a:cs typeface="Times New Roman" panose="02020603050405020304" pitchFamily="18" charset="0"/>
              </a:rPr>
              <a:t>=</a:t>
            </a:r>
            <a:r>
              <a:rPr lang="en-US" altLang="ja-JP" u="sng" kern="100" dirty="0">
                <a:ea typeface="ＭＳ 明朝" panose="02020609040205080304" pitchFamily="17" charset="-128"/>
                <a:cs typeface="Times New Roman" panose="02020603050405020304" pitchFamily="18" charset="0"/>
              </a:rPr>
              <a:t>98J</a:t>
            </a:r>
            <a:r>
              <a:rPr lang="ja-JP" altLang="en-US" kern="100" dirty="0">
                <a:ea typeface="ＭＳ 明朝" panose="02020609040205080304" pitchFamily="17" charset="-128"/>
                <a:cs typeface="Times New Roman" panose="02020603050405020304" pitchFamily="18" charset="0"/>
              </a:rPr>
              <a:t>の力学的</a:t>
            </a:r>
            <a:r>
              <a:rPr lang="en-US" altLang="ja-JP" kern="100" dirty="0">
                <a:ea typeface="ＭＳ 明朝" panose="02020609040205080304" pitchFamily="17" charset="-128"/>
                <a:cs typeface="Times New Roman" panose="02020603050405020304" pitchFamily="18" charset="0"/>
              </a:rPr>
              <a:t>energy</a:t>
            </a:r>
            <a:r>
              <a:rPr lang="ja-JP" altLang="en-US" kern="100" dirty="0">
                <a:ea typeface="ＭＳ 明朝" panose="02020609040205080304" pitchFamily="17" charset="-128"/>
                <a:cs typeface="Times New Roman" panose="02020603050405020304" pitchFamily="18" charset="0"/>
              </a:rPr>
              <a:t>が散逸し熱になる。</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7" name="正方形/長方形 16">
            <a:extLst>
              <a:ext uri="{FF2B5EF4-FFF2-40B4-BE49-F238E27FC236}">
                <a16:creationId xmlns:a16="http://schemas.microsoft.com/office/drawing/2014/main" id="{AFB8DA9A-EA4F-49B9-916F-19B59E9A5578}"/>
              </a:ext>
            </a:extLst>
          </p:cNvPr>
          <p:cNvSpPr/>
          <p:nvPr/>
        </p:nvSpPr>
        <p:spPr>
          <a:xfrm>
            <a:off x="-5947" y="2800164"/>
            <a:ext cx="9144000" cy="954107"/>
          </a:xfrm>
          <a:prstGeom prst="rect">
            <a:avLst/>
          </a:prstGeom>
        </p:spPr>
        <p:txBody>
          <a:bodyPr wrap="square">
            <a:spAutoFit/>
          </a:bodyPr>
          <a:lstStyle/>
          <a:p>
            <a:pPr>
              <a:spcAft>
                <a:spcPts val="0"/>
              </a:spcAft>
            </a:pPr>
            <a:r>
              <a:rPr lang="en-US" altLang="ja-JP" kern="100" dirty="0">
                <a:ea typeface="ＭＳ 明朝" panose="02020609040205080304" pitchFamily="17" charset="-128"/>
                <a:cs typeface="Times New Roman" panose="02020603050405020304" pitchFamily="18" charset="0"/>
              </a:rPr>
              <a:t>3 </a:t>
            </a:r>
            <a:r>
              <a:rPr lang="ja-JP" altLang="en-US" kern="100" dirty="0">
                <a:ea typeface="ＭＳ 明朝" panose="02020609040205080304" pitchFamily="17" charset="-128"/>
                <a:cs typeface="Times New Roman" panose="02020603050405020304" pitchFamily="18" charset="0"/>
              </a:rPr>
              <a:t>ロケットの質量を</a:t>
            </a:r>
            <a:r>
              <a:rPr lang="en-US" altLang="ja-JP" i="1" kern="100" dirty="0">
                <a:latin typeface="Bookman Old Style" panose="02050604050505020204" pitchFamily="18" charset="0"/>
                <a:ea typeface="ＭＳ 明朝" panose="02020609040205080304" pitchFamily="17" charset="-128"/>
                <a:cs typeface="Times New Roman" panose="02020603050405020304" pitchFamily="18" charset="0"/>
              </a:rPr>
              <a:t>m</a:t>
            </a:r>
            <a:r>
              <a:rPr lang="en-US" altLang="ja-JP" kern="100" dirty="0">
                <a:ea typeface="ＭＳ 明朝" panose="02020609040205080304" pitchFamily="17" charset="-128"/>
                <a:cs typeface="Times New Roman" panose="02020603050405020304" pitchFamily="18" charset="0"/>
              </a:rPr>
              <a:t>,</a:t>
            </a:r>
            <a:r>
              <a:rPr lang="ja-JP" altLang="en-US" kern="100" dirty="0">
                <a:ea typeface="ＭＳ 明朝" panose="02020609040205080304" pitchFamily="17" charset="-128"/>
                <a:cs typeface="Times New Roman" panose="02020603050405020304" pitchFamily="18" charset="0"/>
              </a:rPr>
              <a:t>地球の質量を</a:t>
            </a:r>
            <a:r>
              <a:rPr lang="en-US" altLang="ja-JP" i="1" kern="100" dirty="0">
                <a:latin typeface="Bookman Old Style" panose="02050604050505020204" pitchFamily="18" charset="0"/>
                <a:ea typeface="ＭＳ 明朝" panose="02020609040205080304" pitchFamily="17" charset="-128"/>
                <a:cs typeface="Times New Roman" panose="02020603050405020304" pitchFamily="18" charset="0"/>
              </a:rPr>
              <a:t>M</a:t>
            </a:r>
            <a:r>
              <a:rPr lang="en-US" altLang="ja-JP" kern="100" dirty="0">
                <a:ea typeface="ＭＳ 明朝" panose="02020609040205080304" pitchFamily="17" charset="-128"/>
                <a:cs typeface="Times New Roman" panose="02020603050405020304" pitchFamily="18" charset="0"/>
              </a:rPr>
              <a:t>, </a:t>
            </a:r>
            <a:r>
              <a:rPr lang="ja-JP" altLang="en-US" kern="100" dirty="0">
                <a:ea typeface="ＭＳ 明朝" panose="02020609040205080304" pitchFamily="17" charset="-128"/>
                <a:cs typeface="Times New Roman" panose="02020603050405020304" pitchFamily="18" charset="0"/>
              </a:rPr>
              <a:t>万有引力定数を</a:t>
            </a:r>
            <a:r>
              <a:rPr lang="en-US" altLang="ja-JP" i="1" kern="100" dirty="0">
                <a:latin typeface="Bookman Old Style" panose="02050604050505020204" pitchFamily="18" charset="0"/>
                <a:ea typeface="ＭＳ 明朝" panose="02020609040205080304" pitchFamily="17" charset="-128"/>
                <a:cs typeface="Times New Roman" panose="02020603050405020304" pitchFamily="18" charset="0"/>
              </a:rPr>
              <a:t>G</a:t>
            </a:r>
            <a:r>
              <a:rPr lang="ja-JP" altLang="en-US" kern="100" dirty="0">
                <a:ea typeface="ＭＳ 明朝" panose="02020609040205080304" pitchFamily="17" charset="-128"/>
                <a:cs typeface="Times New Roman" panose="02020603050405020304" pitchFamily="18" charset="0"/>
              </a:rPr>
              <a:t>とする。エネルギー保存の法則から</a:t>
            </a:r>
            <a:endParaRPr lang="en-US" altLang="ja-JP" kern="100" dirty="0">
              <a:ea typeface="ＭＳ 明朝" panose="02020609040205080304" pitchFamily="17" charset="-128"/>
              <a:cs typeface="Times New Roman" panose="02020603050405020304" pitchFamily="18" charset="0"/>
            </a:endParaRPr>
          </a:p>
        </p:txBody>
      </p:sp>
      <p:graphicFrame>
        <p:nvGraphicFramePr>
          <p:cNvPr id="10" name="Object 58">
            <a:extLst>
              <a:ext uri="{FF2B5EF4-FFF2-40B4-BE49-F238E27FC236}">
                <a16:creationId xmlns:a16="http://schemas.microsoft.com/office/drawing/2014/main" id="{F78925A6-9527-4190-9620-8BFAA210BE10}"/>
              </a:ext>
            </a:extLst>
          </p:cNvPr>
          <p:cNvGraphicFramePr>
            <a:graphicFrameLocks noChangeAspect="1"/>
          </p:cNvGraphicFramePr>
          <p:nvPr>
            <p:extLst>
              <p:ext uri="{D42A27DB-BD31-4B8C-83A1-F6EECF244321}">
                <p14:modId xmlns:p14="http://schemas.microsoft.com/office/powerpoint/2010/main" val="2195931902"/>
              </p:ext>
            </p:extLst>
          </p:nvPr>
        </p:nvGraphicFramePr>
        <p:xfrm>
          <a:off x="353063" y="4776442"/>
          <a:ext cx="2352675" cy="919162"/>
        </p:xfrm>
        <a:graphic>
          <a:graphicData uri="http://schemas.openxmlformats.org/presentationml/2006/ole">
            <mc:AlternateContent xmlns:mc="http://schemas.openxmlformats.org/markup-compatibility/2006">
              <mc:Choice xmlns:v="urn:schemas-microsoft-com:vml" Requires="v">
                <p:oleObj spid="_x0000_s349593" name="Equation" r:id="rId4" imgW="1002960" imgH="393480" progId="Equation.DSMT4">
                  <p:embed/>
                </p:oleObj>
              </mc:Choice>
              <mc:Fallback>
                <p:oleObj name="Equation" r:id="rId4" imgW="1002960" imgH="393480" progId="Equation.DSMT4">
                  <p:embed/>
                  <p:pic>
                    <p:nvPicPr>
                      <p:cNvPr id="10" name="Object 58">
                        <a:extLst>
                          <a:ext uri="{FF2B5EF4-FFF2-40B4-BE49-F238E27FC236}">
                            <a16:creationId xmlns:a16="http://schemas.microsoft.com/office/drawing/2014/main" id="{F78925A6-9527-4190-9620-8BFAA210BE10}"/>
                          </a:ext>
                        </a:extLst>
                      </p:cNvPr>
                      <p:cNvPicPr>
                        <a:picLocks noChangeAspect="1" noChangeArrowheads="1"/>
                      </p:cNvPicPr>
                      <p:nvPr/>
                    </p:nvPicPr>
                    <p:blipFill>
                      <a:blip r:embed="rId5"/>
                      <a:srcRect/>
                      <a:stretch>
                        <a:fillRect/>
                      </a:stretch>
                    </p:blipFill>
                    <p:spPr bwMode="auto">
                      <a:xfrm>
                        <a:off x="353063" y="4776442"/>
                        <a:ext cx="2352675" cy="919162"/>
                      </a:xfrm>
                      <a:prstGeom prst="rect">
                        <a:avLst/>
                      </a:prstGeom>
                      <a:noFill/>
                    </p:spPr>
                  </p:pic>
                </p:oleObj>
              </mc:Fallback>
            </mc:AlternateContent>
          </a:graphicData>
        </a:graphic>
      </p:graphicFrame>
      <p:graphicFrame>
        <p:nvGraphicFramePr>
          <p:cNvPr id="11" name="Object 58">
            <a:extLst>
              <a:ext uri="{FF2B5EF4-FFF2-40B4-BE49-F238E27FC236}">
                <a16:creationId xmlns:a16="http://schemas.microsoft.com/office/drawing/2014/main" id="{357A6D1C-60D8-47F1-B452-93212F82BE41}"/>
              </a:ext>
            </a:extLst>
          </p:cNvPr>
          <p:cNvGraphicFramePr>
            <a:graphicFrameLocks noChangeAspect="1"/>
          </p:cNvGraphicFramePr>
          <p:nvPr>
            <p:extLst>
              <p:ext uri="{D42A27DB-BD31-4B8C-83A1-F6EECF244321}">
                <p14:modId xmlns:p14="http://schemas.microsoft.com/office/powerpoint/2010/main" val="1610395822"/>
              </p:ext>
            </p:extLst>
          </p:nvPr>
        </p:nvGraphicFramePr>
        <p:xfrm>
          <a:off x="5106815" y="4722502"/>
          <a:ext cx="2532063" cy="1127125"/>
        </p:xfrm>
        <a:graphic>
          <a:graphicData uri="http://schemas.openxmlformats.org/presentationml/2006/ole">
            <mc:AlternateContent xmlns:mc="http://schemas.openxmlformats.org/markup-compatibility/2006">
              <mc:Choice xmlns:v="urn:schemas-microsoft-com:vml" Requires="v">
                <p:oleObj spid="_x0000_s349594" name="Equation" r:id="rId6" imgW="1079280" imgH="482400" progId="Equation.DSMT4">
                  <p:embed/>
                </p:oleObj>
              </mc:Choice>
              <mc:Fallback>
                <p:oleObj name="Equation" r:id="rId6" imgW="1079280" imgH="482400" progId="Equation.DSMT4">
                  <p:embed/>
                  <p:pic>
                    <p:nvPicPr>
                      <p:cNvPr id="11" name="Object 58">
                        <a:extLst>
                          <a:ext uri="{FF2B5EF4-FFF2-40B4-BE49-F238E27FC236}">
                            <a16:creationId xmlns:a16="http://schemas.microsoft.com/office/drawing/2014/main" id="{357A6D1C-60D8-47F1-B452-93212F82BE41}"/>
                          </a:ext>
                        </a:extLst>
                      </p:cNvPr>
                      <p:cNvPicPr>
                        <a:picLocks noChangeAspect="1" noChangeArrowheads="1"/>
                      </p:cNvPicPr>
                      <p:nvPr/>
                    </p:nvPicPr>
                    <p:blipFill>
                      <a:blip r:embed="rId7"/>
                      <a:srcRect/>
                      <a:stretch>
                        <a:fillRect/>
                      </a:stretch>
                    </p:blipFill>
                    <p:spPr bwMode="auto">
                      <a:xfrm>
                        <a:off x="5106815" y="4722502"/>
                        <a:ext cx="2532063" cy="1127125"/>
                      </a:xfrm>
                      <a:prstGeom prst="rect">
                        <a:avLst/>
                      </a:prstGeom>
                      <a:noFill/>
                    </p:spPr>
                  </p:pic>
                </p:oleObj>
              </mc:Fallback>
            </mc:AlternateContent>
          </a:graphicData>
        </a:graphic>
      </p:graphicFrame>
      <p:sp>
        <p:nvSpPr>
          <p:cNvPr id="4" name="正方形/長方形 3">
            <a:extLst>
              <a:ext uri="{FF2B5EF4-FFF2-40B4-BE49-F238E27FC236}">
                <a16:creationId xmlns:a16="http://schemas.microsoft.com/office/drawing/2014/main" id="{1944FA4C-4076-4700-931B-60E29916713F}"/>
              </a:ext>
            </a:extLst>
          </p:cNvPr>
          <p:cNvSpPr/>
          <p:nvPr/>
        </p:nvSpPr>
        <p:spPr>
          <a:xfrm>
            <a:off x="7921082" y="5024454"/>
            <a:ext cx="543739" cy="523220"/>
          </a:xfrm>
          <a:prstGeom prst="rect">
            <a:avLst/>
          </a:prstGeom>
        </p:spPr>
        <p:txBody>
          <a:bodyPr wrap="none">
            <a:spAutoFit/>
          </a:bodyPr>
          <a:lstStyle/>
          <a:p>
            <a:r>
              <a:rPr lang="ja-JP" altLang="en-US" kern="100" dirty="0">
                <a:ea typeface="ＭＳ 明朝" panose="02020609040205080304" pitchFamily="17" charset="-128"/>
                <a:cs typeface="Times New Roman" panose="02020603050405020304" pitchFamily="18" charset="0"/>
              </a:rPr>
              <a:t>答</a:t>
            </a:r>
            <a:endParaRPr lang="ja-JP" altLang="en-US" dirty="0"/>
          </a:p>
        </p:txBody>
      </p:sp>
      <p:sp>
        <p:nvSpPr>
          <p:cNvPr id="12" name="楕円 11">
            <a:extLst>
              <a:ext uri="{FF2B5EF4-FFF2-40B4-BE49-F238E27FC236}">
                <a16:creationId xmlns:a16="http://schemas.microsoft.com/office/drawing/2014/main" id="{88986D89-1B16-4809-A8B2-D6ED6A8C91E5}"/>
              </a:ext>
            </a:extLst>
          </p:cNvPr>
          <p:cNvSpPr>
            <a:spLocks noChangeAspect="1"/>
          </p:cNvSpPr>
          <p:nvPr/>
        </p:nvSpPr>
        <p:spPr bwMode="auto">
          <a:xfrm>
            <a:off x="96815" y="5547674"/>
            <a:ext cx="1403710" cy="140371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4" name="矢印: 五方向 13">
            <a:extLst>
              <a:ext uri="{FF2B5EF4-FFF2-40B4-BE49-F238E27FC236}">
                <a16:creationId xmlns:a16="http://schemas.microsoft.com/office/drawing/2014/main" id="{AE852250-C098-4B78-B4CD-0BA5969A9850}"/>
              </a:ext>
            </a:extLst>
          </p:cNvPr>
          <p:cNvSpPr/>
          <p:nvPr/>
        </p:nvSpPr>
        <p:spPr bwMode="auto">
          <a:xfrm>
            <a:off x="1558275" y="6108304"/>
            <a:ext cx="549735" cy="282447"/>
          </a:xfrm>
          <a:prstGeom prst="homePlate">
            <a:avLst>
              <a:gd name="adj" fmla="val 86842"/>
            </a:avLst>
          </a:prstGeom>
          <a:gradFill>
            <a:gsLst>
              <a:gs pos="52000">
                <a:schemeClr val="accent1">
                  <a:lumMod val="5000"/>
                  <a:lumOff val="95000"/>
                </a:schemeClr>
              </a:gs>
              <a:gs pos="0">
                <a:srgbClr val="FF9933"/>
              </a:gs>
              <a:gs pos="100000">
                <a:srgbClr val="CC6600"/>
              </a:gs>
            </a:gsLst>
            <a:lin ang="5400000" scaled="1"/>
          </a:gradFill>
          <a:ln w="9525" cap="flat" cmpd="sng" algn="ctr">
            <a:solidFill>
              <a:srgbClr val="CC66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3200" b="0" i="1" u="none" strike="noStrike" cap="none" normalizeH="0" baseline="0">
              <a:ln>
                <a:noFill/>
              </a:ln>
              <a:solidFill>
                <a:schemeClr val="tx1"/>
              </a:solidFill>
              <a:effectLst/>
              <a:latin typeface="Times New Roman" pitchFamily="18" charset="0"/>
              <a:ea typeface="ＭＳ Ｐゴシック" charset="-128"/>
            </a:endParaRPr>
          </a:p>
        </p:txBody>
      </p:sp>
      <p:sp>
        <p:nvSpPr>
          <p:cNvPr id="15" name="矢印: 五方向 14">
            <a:extLst>
              <a:ext uri="{FF2B5EF4-FFF2-40B4-BE49-F238E27FC236}">
                <a16:creationId xmlns:a16="http://schemas.microsoft.com/office/drawing/2014/main" id="{BE9C34C6-6F4D-425D-9229-4BA8752CCCF3}"/>
              </a:ext>
            </a:extLst>
          </p:cNvPr>
          <p:cNvSpPr/>
          <p:nvPr/>
        </p:nvSpPr>
        <p:spPr bwMode="auto">
          <a:xfrm>
            <a:off x="3710740" y="6108305"/>
            <a:ext cx="549735" cy="282447"/>
          </a:xfrm>
          <a:prstGeom prst="homePlate">
            <a:avLst>
              <a:gd name="adj" fmla="val 86842"/>
            </a:avLst>
          </a:prstGeom>
          <a:gradFill>
            <a:gsLst>
              <a:gs pos="52000">
                <a:schemeClr val="accent1">
                  <a:lumMod val="5000"/>
                  <a:lumOff val="95000"/>
                </a:schemeClr>
              </a:gs>
              <a:gs pos="0">
                <a:srgbClr val="FF9933"/>
              </a:gs>
              <a:gs pos="100000">
                <a:srgbClr val="CC6600"/>
              </a:gs>
            </a:gsLst>
            <a:lin ang="5400000" scaled="1"/>
          </a:gradFill>
          <a:ln w="9525" cap="flat" cmpd="sng" algn="ctr">
            <a:solidFill>
              <a:srgbClr val="CC66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3200" b="0" i="1" u="none" strike="noStrike" cap="none" normalizeH="0" baseline="0">
              <a:ln>
                <a:noFill/>
              </a:ln>
              <a:solidFill>
                <a:schemeClr val="tx1"/>
              </a:solidFill>
              <a:effectLst/>
              <a:latin typeface="Times New Roman" pitchFamily="18" charset="0"/>
              <a:ea typeface="ＭＳ Ｐゴシック" charset="-128"/>
            </a:endParaRPr>
          </a:p>
        </p:txBody>
      </p:sp>
      <p:sp>
        <p:nvSpPr>
          <p:cNvPr id="18" name="矢印: 五方向 17">
            <a:extLst>
              <a:ext uri="{FF2B5EF4-FFF2-40B4-BE49-F238E27FC236}">
                <a16:creationId xmlns:a16="http://schemas.microsoft.com/office/drawing/2014/main" id="{337E7601-0DF7-42E9-A405-AB871E5A4E08}"/>
              </a:ext>
            </a:extLst>
          </p:cNvPr>
          <p:cNvSpPr/>
          <p:nvPr/>
        </p:nvSpPr>
        <p:spPr bwMode="auto">
          <a:xfrm>
            <a:off x="8923660" y="6108305"/>
            <a:ext cx="549735" cy="282447"/>
          </a:xfrm>
          <a:prstGeom prst="homePlate">
            <a:avLst>
              <a:gd name="adj" fmla="val 86842"/>
            </a:avLst>
          </a:prstGeom>
          <a:gradFill>
            <a:gsLst>
              <a:gs pos="52000">
                <a:schemeClr val="accent1">
                  <a:lumMod val="5000"/>
                  <a:lumOff val="95000"/>
                </a:schemeClr>
              </a:gs>
              <a:gs pos="0">
                <a:srgbClr val="FF9933"/>
              </a:gs>
              <a:gs pos="100000">
                <a:srgbClr val="CC6600"/>
              </a:gs>
            </a:gsLst>
            <a:lin ang="5400000" scaled="1"/>
          </a:gradFill>
          <a:ln w="9525" cap="flat" cmpd="sng" algn="ctr">
            <a:solidFill>
              <a:srgbClr val="CC66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3200" b="0" i="1" u="none" strike="noStrike" cap="none" normalizeH="0" baseline="0">
              <a:ln>
                <a:noFill/>
              </a:ln>
              <a:solidFill>
                <a:schemeClr val="tx1"/>
              </a:solidFill>
              <a:effectLst/>
              <a:latin typeface="Times New Roman" pitchFamily="18" charset="0"/>
              <a:ea typeface="ＭＳ Ｐゴシック" charset="-128"/>
            </a:endParaRPr>
          </a:p>
        </p:txBody>
      </p:sp>
      <p:sp>
        <p:nvSpPr>
          <p:cNvPr id="19" name="Line 7">
            <a:extLst>
              <a:ext uri="{FF2B5EF4-FFF2-40B4-BE49-F238E27FC236}">
                <a16:creationId xmlns:a16="http://schemas.microsoft.com/office/drawing/2014/main" id="{D03E66D0-52DA-4B89-9B34-F32A26BC2D49}"/>
              </a:ext>
            </a:extLst>
          </p:cNvPr>
          <p:cNvSpPr>
            <a:spLocks noChangeShapeType="1"/>
          </p:cNvSpPr>
          <p:nvPr/>
        </p:nvSpPr>
        <p:spPr bwMode="auto">
          <a:xfrm flipH="1" flipV="1">
            <a:off x="1558274" y="4716827"/>
            <a:ext cx="224454" cy="1297740"/>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20" name="Line 49">
            <a:extLst>
              <a:ext uri="{FF2B5EF4-FFF2-40B4-BE49-F238E27FC236}">
                <a16:creationId xmlns:a16="http://schemas.microsoft.com/office/drawing/2014/main" id="{C8DB2626-FBE5-4712-9991-B0859FE90677}"/>
              </a:ext>
            </a:extLst>
          </p:cNvPr>
          <p:cNvSpPr>
            <a:spLocks noChangeShapeType="1"/>
          </p:cNvSpPr>
          <p:nvPr/>
        </p:nvSpPr>
        <p:spPr bwMode="auto">
          <a:xfrm flipV="1">
            <a:off x="4097649" y="4655501"/>
            <a:ext cx="162822" cy="1359067"/>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21" name="Line 61">
            <a:extLst>
              <a:ext uri="{FF2B5EF4-FFF2-40B4-BE49-F238E27FC236}">
                <a16:creationId xmlns:a16="http://schemas.microsoft.com/office/drawing/2014/main" id="{F1886422-0E22-4E32-ACAC-C5C49601BF5C}"/>
              </a:ext>
            </a:extLst>
          </p:cNvPr>
          <p:cNvSpPr>
            <a:spLocks noChangeShapeType="1"/>
          </p:cNvSpPr>
          <p:nvPr/>
        </p:nvSpPr>
        <p:spPr bwMode="auto">
          <a:xfrm flipH="1" flipV="1">
            <a:off x="6344821" y="4560123"/>
            <a:ext cx="2314921" cy="1454443"/>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22" name="AutoShape 45">
            <a:extLst>
              <a:ext uri="{FF2B5EF4-FFF2-40B4-BE49-F238E27FC236}">
                <a16:creationId xmlns:a16="http://schemas.microsoft.com/office/drawing/2014/main" id="{50D18E69-648E-4224-96F6-5EBB91F71B00}"/>
              </a:ext>
            </a:extLst>
          </p:cNvPr>
          <p:cNvSpPr>
            <a:spLocks noChangeArrowheads="1"/>
          </p:cNvSpPr>
          <p:nvPr/>
        </p:nvSpPr>
        <p:spPr bwMode="auto">
          <a:xfrm>
            <a:off x="1434467" y="5954849"/>
            <a:ext cx="825943" cy="583357"/>
          </a:xfrm>
          <a:prstGeom prst="roundRect">
            <a:avLst>
              <a:gd name="adj" fmla="val 38903"/>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23" name="AutoShape 45">
            <a:extLst>
              <a:ext uri="{FF2B5EF4-FFF2-40B4-BE49-F238E27FC236}">
                <a16:creationId xmlns:a16="http://schemas.microsoft.com/office/drawing/2014/main" id="{820BA562-02CC-4491-A0B5-63D379E19170}"/>
              </a:ext>
            </a:extLst>
          </p:cNvPr>
          <p:cNvSpPr>
            <a:spLocks noChangeArrowheads="1"/>
          </p:cNvSpPr>
          <p:nvPr/>
        </p:nvSpPr>
        <p:spPr bwMode="auto">
          <a:xfrm>
            <a:off x="3584872" y="5954849"/>
            <a:ext cx="825943" cy="529639"/>
          </a:xfrm>
          <a:prstGeom prst="roundRect">
            <a:avLst>
              <a:gd name="adj" fmla="val 38903"/>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24" name="AutoShape 45">
            <a:extLst>
              <a:ext uri="{FF2B5EF4-FFF2-40B4-BE49-F238E27FC236}">
                <a16:creationId xmlns:a16="http://schemas.microsoft.com/office/drawing/2014/main" id="{D91D653E-A493-4C7B-9A55-B725C9FD2C57}"/>
              </a:ext>
            </a:extLst>
          </p:cNvPr>
          <p:cNvSpPr>
            <a:spLocks noChangeArrowheads="1"/>
          </p:cNvSpPr>
          <p:nvPr/>
        </p:nvSpPr>
        <p:spPr bwMode="auto">
          <a:xfrm>
            <a:off x="8621612" y="5954849"/>
            <a:ext cx="1091099" cy="627684"/>
          </a:xfrm>
          <a:prstGeom prst="roundRect">
            <a:avLst>
              <a:gd name="adj" fmla="val 38903"/>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25" name="AutoShape 45">
            <a:extLst>
              <a:ext uri="{FF2B5EF4-FFF2-40B4-BE49-F238E27FC236}">
                <a16:creationId xmlns:a16="http://schemas.microsoft.com/office/drawing/2014/main" id="{4BDD3050-B1C8-46FB-A800-96352ACF80EC}"/>
              </a:ext>
            </a:extLst>
          </p:cNvPr>
          <p:cNvSpPr>
            <a:spLocks noChangeArrowheads="1"/>
          </p:cNvSpPr>
          <p:nvPr/>
        </p:nvSpPr>
        <p:spPr bwMode="auto">
          <a:xfrm>
            <a:off x="328620" y="3799402"/>
            <a:ext cx="6016202" cy="905670"/>
          </a:xfrm>
          <a:custGeom>
            <a:avLst/>
            <a:gdLst>
              <a:gd name="connsiteX0" fmla="*/ 0 w 6016202"/>
              <a:gd name="connsiteY0" fmla="*/ 344821 h 886361"/>
              <a:gd name="connsiteX1" fmla="*/ 344821 w 6016202"/>
              <a:gd name="connsiteY1" fmla="*/ 0 h 886361"/>
              <a:gd name="connsiteX2" fmla="*/ 5671381 w 6016202"/>
              <a:gd name="connsiteY2" fmla="*/ 0 h 886361"/>
              <a:gd name="connsiteX3" fmla="*/ 6016202 w 6016202"/>
              <a:gd name="connsiteY3" fmla="*/ 344821 h 886361"/>
              <a:gd name="connsiteX4" fmla="*/ 6016202 w 6016202"/>
              <a:gd name="connsiteY4" fmla="*/ 541540 h 886361"/>
              <a:gd name="connsiteX5" fmla="*/ 5671381 w 6016202"/>
              <a:gd name="connsiteY5" fmla="*/ 886361 h 886361"/>
              <a:gd name="connsiteX6" fmla="*/ 344821 w 6016202"/>
              <a:gd name="connsiteY6" fmla="*/ 886361 h 886361"/>
              <a:gd name="connsiteX7" fmla="*/ 0 w 6016202"/>
              <a:gd name="connsiteY7" fmla="*/ 541540 h 886361"/>
              <a:gd name="connsiteX8" fmla="*/ 0 w 6016202"/>
              <a:gd name="connsiteY8" fmla="*/ 344821 h 886361"/>
              <a:gd name="connsiteX0" fmla="*/ 0 w 6016202"/>
              <a:gd name="connsiteY0" fmla="*/ 348399 h 889939"/>
              <a:gd name="connsiteX1" fmla="*/ 344821 w 6016202"/>
              <a:gd name="connsiteY1" fmla="*/ 3578 h 889939"/>
              <a:gd name="connsiteX2" fmla="*/ 5671381 w 6016202"/>
              <a:gd name="connsiteY2" fmla="*/ 3578 h 889939"/>
              <a:gd name="connsiteX3" fmla="*/ 6016202 w 6016202"/>
              <a:gd name="connsiteY3" fmla="*/ 348399 h 889939"/>
              <a:gd name="connsiteX4" fmla="*/ 6016202 w 6016202"/>
              <a:gd name="connsiteY4" fmla="*/ 545118 h 889939"/>
              <a:gd name="connsiteX5" fmla="*/ 5671381 w 6016202"/>
              <a:gd name="connsiteY5" fmla="*/ 889939 h 889939"/>
              <a:gd name="connsiteX6" fmla="*/ 4647417 w 6016202"/>
              <a:gd name="connsiteY6" fmla="*/ 0 h 889939"/>
              <a:gd name="connsiteX7" fmla="*/ 344821 w 6016202"/>
              <a:gd name="connsiteY7" fmla="*/ 889939 h 889939"/>
              <a:gd name="connsiteX8" fmla="*/ 0 w 6016202"/>
              <a:gd name="connsiteY8" fmla="*/ 545118 h 889939"/>
              <a:gd name="connsiteX9" fmla="*/ 0 w 6016202"/>
              <a:gd name="connsiteY9" fmla="*/ 348399 h 889939"/>
              <a:gd name="connsiteX0" fmla="*/ 0 w 6016202"/>
              <a:gd name="connsiteY0" fmla="*/ 354980 h 907123"/>
              <a:gd name="connsiteX1" fmla="*/ 344821 w 6016202"/>
              <a:gd name="connsiteY1" fmla="*/ 10159 h 907123"/>
              <a:gd name="connsiteX2" fmla="*/ 5671381 w 6016202"/>
              <a:gd name="connsiteY2" fmla="*/ 10159 h 907123"/>
              <a:gd name="connsiteX3" fmla="*/ 6016202 w 6016202"/>
              <a:gd name="connsiteY3" fmla="*/ 354980 h 907123"/>
              <a:gd name="connsiteX4" fmla="*/ 6016202 w 6016202"/>
              <a:gd name="connsiteY4" fmla="*/ 551699 h 907123"/>
              <a:gd name="connsiteX5" fmla="*/ 5671381 w 6016202"/>
              <a:gd name="connsiteY5" fmla="*/ 896520 h 907123"/>
              <a:gd name="connsiteX6" fmla="*/ 4647417 w 6016202"/>
              <a:gd name="connsiteY6" fmla="*/ 6581 h 907123"/>
              <a:gd name="connsiteX7" fmla="*/ 2765454 w 6016202"/>
              <a:gd name="connsiteY7" fmla="*/ 825288 h 907123"/>
              <a:gd name="connsiteX8" fmla="*/ 344821 w 6016202"/>
              <a:gd name="connsiteY8" fmla="*/ 896520 h 907123"/>
              <a:gd name="connsiteX9" fmla="*/ 0 w 6016202"/>
              <a:gd name="connsiteY9" fmla="*/ 551699 h 907123"/>
              <a:gd name="connsiteX10" fmla="*/ 0 w 6016202"/>
              <a:gd name="connsiteY10" fmla="*/ 354980 h 907123"/>
              <a:gd name="connsiteX0" fmla="*/ 0 w 6016202"/>
              <a:gd name="connsiteY0" fmla="*/ 384456 h 925996"/>
              <a:gd name="connsiteX1" fmla="*/ 344821 w 6016202"/>
              <a:gd name="connsiteY1" fmla="*/ 39635 h 925996"/>
              <a:gd name="connsiteX2" fmla="*/ 5671381 w 6016202"/>
              <a:gd name="connsiteY2" fmla="*/ 39635 h 925996"/>
              <a:gd name="connsiteX3" fmla="*/ 6016202 w 6016202"/>
              <a:gd name="connsiteY3" fmla="*/ 384456 h 925996"/>
              <a:gd name="connsiteX4" fmla="*/ 6016202 w 6016202"/>
              <a:gd name="connsiteY4" fmla="*/ 581175 h 925996"/>
              <a:gd name="connsiteX5" fmla="*/ 5671381 w 6016202"/>
              <a:gd name="connsiteY5" fmla="*/ 925996 h 925996"/>
              <a:gd name="connsiteX6" fmla="*/ 4647417 w 6016202"/>
              <a:gd name="connsiteY6" fmla="*/ 36057 h 925996"/>
              <a:gd name="connsiteX7" fmla="*/ 2691027 w 6016202"/>
              <a:gd name="connsiteY7" fmla="*/ 131750 h 925996"/>
              <a:gd name="connsiteX8" fmla="*/ 2765454 w 6016202"/>
              <a:gd name="connsiteY8" fmla="*/ 854764 h 925996"/>
              <a:gd name="connsiteX9" fmla="*/ 344821 w 6016202"/>
              <a:gd name="connsiteY9" fmla="*/ 925996 h 925996"/>
              <a:gd name="connsiteX10" fmla="*/ 0 w 6016202"/>
              <a:gd name="connsiteY10" fmla="*/ 581175 h 925996"/>
              <a:gd name="connsiteX11" fmla="*/ 0 w 6016202"/>
              <a:gd name="connsiteY11" fmla="*/ 384456 h 925996"/>
              <a:gd name="connsiteX0" fmla="*/ 0 w 6016202"/>
              <a:gd name="connsiteY0" fmla="*/ 384456 h 962795"/>
              <a:gd name="connsiteX1" fmla="*/ 344821 w 6016202"/>
              <a:gd name="connsiteY1" fmla="*/ 39635 h 962795"/>
              <a:gd name="connsiteX2" fmla="*/ 5671381 w 6016202"/>
              <a:gd name="connsiteY2" fmla="*/ 39635 h 962795"/>
              <a:gd name="connsiteX3" fmla="*/ 6016202 w 6016202"/>
              <a:gd name="connsiteY3" fmla="*/ 384456 h 962795"/>
              <a:gd name="connsiteX4" fmla="*/ 6016202 w 6016202"/>
              <a:gd name="connsiteY4" fmla="*/ 581175 h 962795"/>
              <a:gd name="connsiteX5" fmla="*/ 5671381 w 6016202"/>
              <a:gd name="connsiteY5" fmla="*/ 925996 h 962795"/>
              <a:gd name="connsiteX6" fmla="*/ 4647417 w 6016202"/>
              <a:gd name="connsiteY6" fmla="*/ 36057 h 962795"/>
              <a:gd name="connsiteX7" fmla="*/ 2691027 w 6016202"/>
              <a:gd name="connsiteY7" fmla="*/ 131750 h 962795"/>
              <a:gd name="connsiteX8" fmla="*/ 2329519 w 6016202"/>
              <a:gd name="connsiteY8" fmla="*/ 939825 h 962795"/>
              <a:gd name="connsiteX9" fmla="*/ 344821 w 6016202"/>
              <a:gd name="connsiteY9" fmla="*/ 925996 h 962795"/>
              <a:gd name="connsiteX10" fmla="*/ 0 w 6016202"/>
              <a:gd name="connsiteY10" fmla="*/ 581175 h 962795"/>
              <a:gd name="connsiteX11" fmla="*/ 0 w 6016202"/>
              <a:gd name="connsiteY11" fmla="*/ 384456 h 962795"/>
              <a:gd name="connsiteX0" fmla="*/ 0 w 6016202"/>
              <a:gd name="connsiteY0" fmla="*/ 356861 h 935200"/>
              <a:gd name="connsiteX1" fmla="*/ 344821 w 6016202"/>
              <a:gd name="connsiteY1" fmla="*/ 12040 h 935200"/>
              <a:gd name="connsiteX2" fmla="*/ 5671381 w 6016202"/>
              <a:gd name="connsiteY2" fmla="*/ 12040 h 935200"/>
              <a:gd name="connsiteX3" fmla="*/ 6016202 w 6016202"/>
              <a:gd name="connsiteY3" fmla="*/ 356861 h 935200"/>
              <a:gd name="connsiteX4" fmla="*/ 6016202 w 6016202"/>
              <a:gd name="connsiteY4" fmla="*/ 553580 h 935200"/>
              <a:gd name="connsiteX5" fmla="*/ 5671381 w 6016202"/>
              <a:gd name="connsiteY5" fmla="*/ 898401 h 935200"/>
              <a:gd name="connsiteX6" fmla="*/ 4572989 w 6016202"/>
              <a:gd name="connsiteY6" fmla="*/ 50992 h 935200"/>
              <a:gd name="connsiteX7" fmla="*/ 2691027 w 6016202"/>
              <a:gd name="connsiteY7" fmla="*/ 104155 h 935200"/>
              <a:gd name="connsiteX8" fmla="*/ 2329519 w 6016202"/>
              <a:gd name="connsiteY8" fmla="*/ 912230 h 935200"/>
              <a:gd name="connsiteX9" fmla="*/ 344821 w 6016202"/>
              <a:gd name="connsiteY9" fmla="*/ 898401 h 935200"/>
              <a:gd name="connsiteX10" fmla="*/ 0 w 6016202"/>
              <a:gd name="connsiteY10" fmla="*/ 553580 h 935200"/>
              <a:gd name="connsiteX11" fmla="*/ 0 w 6016202"/>
              <a:gd name="connsiteY11" fmla="*/ 356861 h 935200"/>
              <a:gd name="connsiteX0" fmla="*/ 0 w 6016202"/>
              <a:gd name="connsiteY0" fmla="*/ 344821 h 923160"/>
              <a:gd name="connsiteX1" fmla="*/ 344821 w 6016202"/>
              <a:gd name="connsiteY1" fmla="*/ 0 h 923160"/>
              <a:gd name="connsiteX2" fmla="*/ 5671381 w 6016202"/>
              <a:gd name="connsiteY2" fmla="*/ 0 h 923160"/>
              <a:gd name="connsiteX3" fmla="*/ 6016202 w 6016202"/>
              <a:gd name="connsiteY3" fmla="*/ 344821 h 923160"/>
              <a:gd name="connsiteX4" fmla="*/ 6016202 w 6016202"/>
              <a:gd name="connsiteY4" fmla="*/ 541540 h 923160"/>
              <a:gd name="connsiteX5" fmla="*/ 5671381 w 6016202"/>
              <a:gd name="connsiteY5" fmla="*/ 886361 h 923160"/>
              <a:gd name="connsiteX6" fmla="*/ 4572989 w 6016202"/>
              <a:gd name="connsiteY6" fmla="*/ 38952 h 923160"/>
              <a:gd name="connsiteX7" fmla="*/ 2691027 w 6016202"/>
              <a:gd name="connsiteY7" fmla="*/ 92115 h 923160"/>
              <a:gd name="connsiteX8" fmla="*/ 2329519 w 6016202"/>
              <a:gd name="connsiteY8" fmla="*/ 900190 h 923160"/>
              <a:gd name="connsiteX9" fmla="*/ 344821 w 6016202"/>
              <a:gd name="connsiteY9" fmla="*/ 886361 h 923160"/>
              <a:gd name="connsiteX10" fmla="*/ 0 w 6016202"/>
              <a:gd name="connsiteY10" fmla="*/ 541540 h 923160"/>
              <a:gd name="connsiteX11" fmla="*/ 0 w 6016202"/>
              <a:gd name="connsiteY11" fmla="*/ 344821 h 923160"/>
              <a:gd name="connsiteX0" fmla="*/ 0 w 6016202"/>
              <a:gd name="connsiteY0" fmla="*/ 344821 h 923160"/>
              <a:gd name="connsiteX1" fmla="*/ 344821 w 6016202"/>
              <a:gd name="connsiteY1" fmla="*/ 0 h 923160"/>
              <a:gd name="connsiteX2" fmla="*/ 5671381 w 6016202"/>
              <a:gd name="connsiteY2" fmla="*/ 0 h 923160"/>
              <a:gd name="connsiteX3" fmla="*/ 6016202 w 6016202"/>
              <a:gd name="connsiteY3" fmla="*/ 344821 h 923160"/>
              <a:gd name="connsiteX4" fmla="*/ 6016202 w 6016202"/>
              <a:gd name="connsiteY4" fmla="*/ 541540 h 923160"/>
              <a:gd name="connsiteX5" fmla="*/ 5671381 w 6016202"/>
              <a:gd name="connsiteY5" fmla="*/ 886361 h 923160"/>
              <a:gd name="connsiteX6" fmla="*/ 4572989 w 6016202"/>
              <a:gd name="connsiteY6" fmla="*/ 38952 h 923160"/>
              <a:gd name="connsiteX7" fmla="*/ 2765455 w 6016202"/>
              <a:gd name="connsiteY7" fmla="*/ 113380 h 923160"/>
              <a:gd name="connsiteX8" fmla="*/ 2329519 w 6016202"/>
              <a:gd name="connsiteY8" fmla="*/ 900190 h 923160"/>
              <a:gd name="connsiteX9" fmla="*/ 344821 w 6016202"/>
              <a:gd name="connsiteY9" fmla="*/ 886361 h 923160"/>
              <a:gd name="connsiteX10" fmla="*/ 0 w 6016202"/>
              <a:gd name="connsiteY10" fmla="*/ 541540 h 923160"/>
              <a:gd name="connsiteX11" fmla="*/ 0 w 6016202"/>
              <a:gd name="connsiteY11" fmla="*/ 344821 h 923160"/>
              <a:gd name="connsiteX0" fmla="*/ 0 w 6016202"/>
              <a:gd name="connsiteY0" fmla="*/ 344821 h 905670"/>
              <a:gd name="connsiteX1" fmla="*/ 344821 w 6016202"/>
              <a:gd name="connsiteY1" fmla="*/ 0 h 905670"/>
              <a:gd name="connsiteX2" fmla="*/ 5671381 w 6016202"/>
              <a:gd name="connsiteY2" fmla="*/ 0 h 905670"/>
              <a:gd name="connsiteX3" fmla="*/ 6016202 w 6016202"/>
              <a:gd name="connsiteY3" fmla="*/ 344821 h 905670"/>
              <a:gd name="connsiteX4" fmla="*/ 6016202 w 6016202"/>
              <a:gd name="connsiteY4" fmla="*/ 541540 h 905670"/>
              <a:gd name="connsiteX5" fmla="*/ 5671381 w 6016202"/>
              <a:gd name="connsiteY5" fmla="*/ 886361 h 905670"/>
              <a:gd name="connsiteX6" fmla="*/ 4572989 w 6016202"/>
              <a:gd name="connsiteY6" fmla="*/ 38952 h 905670"/>
              <a:gd name="connsiteX7" fmla="*/ 2765455 w 6016202"/>
              <a:gd name="connsiteY7" fmla="*/ 113380 h 905670"/>
              <a:gd name="connsiteX8" fmla="*/ 2286989 w 6016202"/>
              <a:gd name="connsiteY8" fmla="*/ 878925 h 905670"/>
              <a:gd name="connsiteX9" fmla="*/ 344821 w 6016202"/>
              <a:gd name="connsiteY9" fmla="*/ 886361 h 905670"/>
              <a:gd name="connsiteX10" fmla="*/ 0 w 6016202"/>
              <a:gd name="connsiteY10" fmla="*/ 541540 h 905670"/>
              <a:gd name="connsiteX11" fmla="*/ 0 w 6016202"/>
              <a:gd name="connsiteY11" fmla="*/ 344821 h 90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6202" h="905670">
                <a:moveTo>
                  <a:pt x="0" y="344821"/>
                </a:moveTo>
                <a:cubicBezTo>
                  <a:pt x="0" y="154382"/>
                  <a:pt x="154382" y="0"/>
                  <a:pt x="344821" y="0"/>
                </a:cubicBezTo>
                <a:lnTo>
                  <a:pt x="5671381" y="0"/>
                </a:lnTo>
                <a:cubicBezTo>
                  <a:pt x="5861820" y="0"/>
                  <a:pt x="6016202" y="154382"/>
                  <a:pt x="6016202" y="344821"/>
                </a:cubicBezTo>
                <a:lnTo>
                  <a:pt x="6016202" y="541540"/>
                </a:lnTo>
                <a:cubicBezTo>
                  <a:pt x="6016202" y="731979"/>
                  <a:pt x="5861820" y="886361"/>
                  <a:pt x="5671381" y="886361"/>
                </a:cubicBezTo>
                <a:cubicBezTo>
                  <a:pt x="4692106" y="887426"/>
                  <a:pt x="5552264" y="37887"/>
                  <a:pt x="4572989" y="38952"/>
                </a:cubicBezTo>
                <a:cubicBezTo>
                  <a:pt x="3620836" y="12903"/>
                  <a:pt x="3079116" y="-23071"/>
                  <a:pt x="2765455" y="113380"/>
                </a:cubicBezTo>
                <a:cubicBezTo>
                  <a:pt x="2451795" y="249831"/>
                  <a:pt x="2818019" y="810346"/>
                  <a:pt x="2286989" y="878925"/>
                </a:cubicBezTo>
                <a:cubicBezTo>
                  <a:pt x="1755959" y="947504"/>
                  <a:pt x="805730" y="859303"/>
                  <a:pt x="344821" y="886361"/>
                </a:cubicBezTo>
                <a:cubicBezTo>
                  <a:pt x="154382" y="886361"/>
                  <a:pt x="0" y="731979"/>
                  <a:pt x="0" y="541540"/>
                </a:cubicBezTo>
                <a:lnTo>
                  <a:pt x="0" y="344821"/>
                </a:lnTo>
                <a:close/>
              </a:path>
            </a:pathLst>
          </a:cu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26" name="AutoShape 45">
            <a:extLst>
              <a:ext uri="{FF2B5EF4-FFF2-40B4-BE49-F238E27FC236}">
                <a16:creationId xmlns:a16="http://schemas.microsoft.com/office/drawing/2014/main" id="{EE54B6F7-78D0-4531-9899-B4E5291895E8}"/>
              </a:ext>
            </a:extLst>
          </p:cNvPr>
          <p:cNvSpPr>
            <a:spLocks noChangeArrowheads="1"/>
          </p:cNvSpPr>
          <p:nvPr/>
        </p:nvSpPr>
        <p:spPr bwMode="auto">
          <a:xfrm>
            <a:off x="3142022" y="3826127"/>
            <a:ext cx="3202800" cy="886361"/>
          </a:xfrm>
          <a:prstGeom prst="roundRect">
            <a:avLst>
              <a:gd name="adj" fmla="val 38903"/>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27" name="Line 5">
            <a:extLst>
              <a:ext uri="{FF2B5EF4-FFF2-40B4-BE49-F238E27FC236}">
                <a16:creationId xmlns:a16="http://schemas.microsoft.com/office/drawing/2014/main" id="{54AF4B18-1A05-4C41-B392-AA149C6005C5}"/>
              </a:ext>
            </a:extLst>
          </p:cNvPr>
          <p:cNvSpPr>
            <a:spLocks noChangeShapeType="1"/>
          </p:cNvSpPr>
          <p:nvPr/>
        </p:nvSpPr>
        <p:spPr bwMode="auto">
          <a:xfrm flipH="1">
            <a:off x="1383567" y="4585467"/>
            <a:ext cx="0" cy="500063"/>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28" name="Line 5">
            <a:extLst>
              <a:ext uri="{FF2B5EF4-FFF2-40B4-BE49-F238E27FC236}">
                <a16:creationId xmlns:a16="http://schemas.microsoft.com/office/drawing/2014/main" id="{FC1BD401-351A-46F7-B8DC-F8E1C3E7CAF8}"/>
              </a:ext>
            </a:extLst>
          </p:cNvPr>
          <p:cNvSpPr>
            <a:spLocks noChangeShapeType="1"/>
          </p:cNvSpPr>
          <p:nvPr/>
        </p:nvSpPr>
        <p:spPr bwMode="auto">
          <a:xfrm flipH="1">
            <a:off x="3569188" y="4636521"/>
            <a:ext cx="181547" cy="472531"/>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graphicFrame>
        <p:nvGraphicFramePr>
          <p:cNvPr id="29" name="Object 58">
            <a:extLst>
              <a:ext uri="{FF2B5EF4-FFF2-40B4-BE49-F238E27FC236}">
                <a16:creationId xmlns:a16="http://schemas.microsoft.com/office/drawing/2014/main" id="{345C536B-48F6-49BD-833E-CFDF382D3895}"/>
              </a:ext>
            </a:extLst>
          </p:cNvPr>
          <p:cNvGraphicFramePr>
            <a:graphicFrameLocks noChangeAspect="1"/>
          </p:cNvGraphicFramePr>
          <p:nvPr>
            <p:extLst>
              <p:ext uri="{D42A27DB-BD31-4B8C-83A1-F6EECF244321}">
                <p14:modId xmlns:p14="http://schemas.microsoft.com/office/powerpoint/2010/main" val="1517020111"/>
              </p:ext>
            </p:extLst>
          </p:nvPr>
        </p:nvGraphicFramePr>
        <p:xfrm>
          <a:off x="2926280" y="4804114"/>
          <a:ext cx="1757363" cy="919162"/>
        </p:xfrm>
        <a:graphic>
          <a:graphicData uri="http://schemas.openxmlformats.org/presentationml/2006/ole">
            <mc:AlternateContent xmlns:mc="http://schemas.openxmlformats.org/markup-compatibility/2006">
              <mc:Choice xmlns:v="urn:schemas-microsoft-com:vml" Requires="v">
                <p:oleObj spid="_x0000_s349595" name="Equation" r:id="rId8" imgW="749160" imgH="393480" progId="Equation.DSMT4">
                  <p:embed/>
                </p:oleObj>
              </mc:Choice>
              <mc:Fallback>
                <p:oleObj name="Equation" r:id="rId8" imgW="749160" imgH="393480" progId="Equation.DSMT4">
                  <p:embed/>
                  <p:pic>
                    <p:nvPicPr>
                      <p:cNvPr id="10" name="Object 58">
                        <a:extLst>
                          <a:ext uri="{FF2B5EF4-FFF2-40B4-BE49-F238E27FC236}">
                            <a16:creationId xmlns:a16="http://schemas.microsoft.com/office/drawing/2014/main" id="{F78925A6-9527-4190-9620-8BFAA210BE10}"/>
                          </a:ext>
                        </a:extLst>
                      </p:cNvPr>
                      <p:cNvPicPr>
                        <a:picLocks noChangeAspect="1" noChangeArrowheads="1"/>
                      </p:cNvPicPr>
                      <p:nvPr/>
                    </p:nvPicPr>
                    <p:blipFill>
                      <a:blip r:embed="rId9"/>
                      <a:srcRect/>
                      <a:stretch>
                        <a:fillRect/>
                      </a:stretch>
                    </p:blipFill>
                    <p:spPr bwMode="auto">
                      <a:xfrm>
                        <a:off x="2926280" y="4804114"/>
                        <a:ext cx="1757363" cy="919162"/>
                      </a:xfrm>
                      <a:prstGeom prst="rect">
                        <a:avLst/>
                      </a:prstGeom>
                      <a:noFill/>
                    </p:spPr>
                  </p:pic>
                </p:oleObj>
              </mc:Fallback>
            </mc:AlternateContent>
          </a:graphicData>
        </a:graphic>
      </p:graphicFrame>
      <p:graphicFrame>
        <p:nvGraphicFramePr>
          <p:cNvPr id="30" name="Object 58">
            <a:extLst>
              <a:ext uri="{FF2B5EF4-FFF2-40B4-BE49-F238E27FC236}">
                <a16:creationId xmlns:a16="http://schemas.microsoft.com/office/drawing/2014/main" id="{ED47D3DC-5061-4B98-A41D-EFB747745651}"/>
              </a:ext>
            </a:extLst>
          </p:cNvPr>
          <p:cNvGraphicFramePr>
            <a:graphicFrameLocks noChangeAspect="1"/>
          </p:cNvGraphicFramePr>
          <p:nvPr>
            <p:extLst>
              <p:ext uri="{D42A27DB-BD31-4B8C-83A1-F6EECF244321}">
                <p14:modId xmlns:p14="http://schemas.microsoft.com/office/powerpoint/2010/main" val="448046608"/>
              </p:ext>
            </p:extLst>
          </p:nvPr>
        </p:nvGraphicFramePr>
        <p:xfrm>
          <a:off x="5941489" y="1708239"/>
          <a:ext cx="3216275" cy="1127125"/>
        </p:xfrm>
        <a:graphic>
          <a:graphicData uri="http://schemas.openxmlformats.org/presentationml/2006/ole">
            <mc:AlternateContent xmlns:mc="http://schemas.openxmlformats.org/markup-compatibility/2006">
              <mc:Choice xmlns:v="urn:schemas-microsoft-com:vml" Requires="v">
                <p:oleObj spid="_x0000_s349596" name="Equation" r:id="rId10" imgW="1371600" imgH="482400" progId="Equation.DSMT4">
                  <p:embed/>
                </p:oleObj>
              </mc:Choice>
              <mc:Fallback>
                <p:oleObj name="Equation" r:id="rId10" imgW="1371600" imgH="482400" progId="Equation.DSMT4">
                  <p:embed/>
                  <p:pic>
                    <p:nvPicPr>
                      <p:cNvPr id="8" name="Object 58">
                        <a:extLst>
                          <a:ext uri="{FF2B5EF4-FFF2-40B4-BE49-F238E27FC236}">
                            <a16:creationId xmlns:a16="http://schemas.microsoft.com/office/drawing/2014/main" id="{4F4BB355-1259-47E1-BB8E-D462C3B7B87E}"/>
                          </a:ext>
                        </a:extLst>
                      </p:cNvPr>
                      <p:cNvPicPr>
                        <a:picLocks noChangeAspect="1" noChangeArrowheads="1"/>
                      </p:cNvPicPr>
                      <p:nvPr/>
                    </p:nvPicPr>
                    <p:blipFill>
                      <a:blip r:embed="rId11"/>
                      <a:srcRect/>
                      <a:stretch>
                        <a:fillRect/>
                      </a:stretch>
                    </p:blipFill>
                    <p:spPr bwMode="auto">
                      <a:xfrm>
                        <a:off x="5941489" y="1708239"/>
                        <a:ext cx="3216275" cy="1127125"/>
                      </a:xfrm>
                      <a:prstGeom prst="rect">
                        <a:avLst/>
                      </a:prstGeom>
                      <a:noFill/>
                    </p:spPr>
                  </p:pic>
                </p:oleObj>
              </mc:Fallback>
            </mc:AlternateContent>
          </a:graphicData>
        </a:graphic>
      </p:graphicFrame>
      <p:sp>
        <p:nvSpPr>
          <p:cNvPr id="31" name="正方形/長方形 30">
            <a:extLst>
              <a:ext uri="{FF2B5EF4-FFF2-40B4-BE49-F238E27FC236}">
                <a16:creationId xmlns:a16="http://schemas.microsoft.com/office/drawing/2014/main" id="{C76C740D-CCA4-4014-9FCC-8479F84D71E0}"/>
              </a:ext>
            </a:extLst>
          </p:cNvPr>
          <p:cNvSpPr/>
          <p:nvPr/>
        </p:nvSpPr>
        <p:spPr>
          <a:xfrm>
            <a:off x="8692362" y="2364679"/>
            <a:ext cx="543739" cy="523220"/>
          </a:xfrm>
          <a:prstGeom prst="rect">
            <a:avLst/>
          </a:prstGeom>
        </p:spPr>
        <p:txBody>
          <a:bodyPr wrap="none">
            <a:spAutoFit/>
          </a:bodyPr>
          <a:lstStyle/>
          <a:p>
            <a:r>
              <a:rPr lang="ja-JP" altLang="en-US" kern="100" dirty="0">
                <a:ea typeface="ＭＳ 明朝" panose="02020609040205080304" pitchFamily="17" charset="-128"/>
                <a:cs typeface="Times New Roman" panose="02020603050405020304" pitchFamily="18" charset="0"/>
              </a:rPr>
              <a:t>答</a:t>
            </a:r>
            <a:endParaRPr lang="ja-JP" altLang="en-US" dirty="0"/>
          </a:p>
        </p:txBody>
      </p:sp>
      <p:graphicFrame>
        <p:nvGraphicFramePr>
          <p:cNvPr id="32" name="Object 58">
            <a:extLst>
              <a:ext uri="{FF2B5EF4-FFF2-40B4-BE49-F238E27FC236}">
                <a16:creationId xmlns:a16="http://schemas.microsoft.com/office/drawing/2014/main" id="{F05F4121-841D-4D94-9518-934A4285BDD7}"/>
              </a:ext>
            </a:extLst>
          </p:cNvPr>
          <p:cNvGraphicFramePr>
            <a:graphicFrameLocks noChangeAspect="1"/>
          </p:cNvGraphicFramePr>
          <p:nvPr>
            <p:extLst>
              <p:ext uri="{D42A27DB-BD31-4B8C-83A1-F6EECF244321}">
                <p14:modId xmlns:p14="http://schemas.microsoft.com/office/powerpoint/2010/main" val="2839699141"/>
              </p:ext>
            </p:extLst>
          </p:nvPr>
        </p:nvGraphicFramePr>
        <p:xfrm>
          <a:off x="0" y="1808616"/>
          <a:ext cx="3336925" cy="919162"/>
        </p:xfrm>
        <a:graphic>
          <a:graphicData uri="http://schemas.openxmlformats.org/presentationml/2006/ole">
            <mc:AlternateContent xmlns:mc="http://schemas.openxmlformats.org/markup-compatibility/2006">
              <mc:Choice xmlns:v="urn:schemas-microsoft-com:vml" Requires="v">
                <p:oleObj spid="_x0000_s349597" name="Equation" r:id="rId12" imgW="1422360" imgH="393480" progId="Equation.DSMT4">
                  <p:embed/>
                </p:oleObj>
              </mc:Choice>
              <mc:Fallback>
                <p:oleObj name="Equation" r:id="rId12" imgW="1422360" imgH="393480" progId="Equation.DSMT4">
                  <p:embed/>
                  <p:pic>
                    <p:nvPicPr>
                      <p:cNvPr id="46" name="Object 58">
                        <a:extLst>
                          <a:ext uri="{FF2B5EF4-FFF2-40B4-BE49-F238E27FC236}">
                            <a16:creationId xmlns:a16="http://schemas.microsoft.com/office/drawing/2014/main" id="{455EE0D5-2EF0-44B1-8822-4F228C82F442}"/>
                          </a:ext>
                        </a:extLst>
                      </p:cNvPr>
                      <p:cNvPicPr>
                        <a:picLocks noChangeAspect="1" noChangeArrowheads="1"/>
                      </p:cNvPicPr>
                      <p:nvPr/>
                    </p:nvPicPr>
                    <p:blipFill>
                      <a:blip r:embed="rId13"/>
                      <a:srcRect/>
                      <a:stretch>
                        <a:fillRect/>
                      </a:stretch>
                    </p:blipFill>
                    <p:spPr bwMode="auto">
                      <a:xfrm>
                        <a:off x="0" y="1808616"/>
                        <a:ext cx="3336925" cy="919162"/>
                      </a:xfrm>
                      <a:prstGeom prst="rect">
                        <a:avLst/>
                      </a:prstGeom>
                      <a:noFill/>
                    </p:spPr>
                  </p:pic>
                </p:oleObj>
              </mc:Fallback>
            </mc:AlternateContent>
          </a:graphicData>
        </a:graphic>
      </p:graphicFrame>
      <p:graphicFrame>
        <p:nvGraphicFramePr>
          <p:cNvPr id="33" name="Object 58">
            <a:extLst>
              <a:ext uri="{FF2B5EF4-FFF2-40B4-BE49-F238E27FC236}">
                <a16:creationId xmlns:a16="http://schemas.microsoft.com/office/drawing/2014/main" id="{8F7DBCE5-C667-4BBD-9B99-399C1BBA459A}"/>
              </a:ext>
            </a:extLst>
          </p:cNvPr>
          <p:cNvGraphicFramePr>
            <a:graphicFrameLocks noChangeAspect="1"/>
          </p:cNvGraphicFramePr>
          <p:nvPr>
            <p:extLst>
              <p:ext uri="{D42A27DB-BD31-4B8C-83A1-F6EECF244321}">
                <p14:modId xmlns:p14="http://schemas.microsoft.com/office/powerpoint/2010/main" val="327998269"/>
              </p:ext>
            </p:extLst>
          </p:nvPr>
        </p:nvGraphicFramePr>
        <p:xfrm>
          <a:off x="3391415" y="2006356"/>
          <a:ext cx="2471737" cy="534988"/>
        </p:xfrm>
        <a:graphic>
          <a:graphicData uri="http://schemas.openxmlformats.org/presentationml/2006/ole">
            <mc:AlternateContent xmlns:mc="http://schemas.openxmlformats.org/markup-compatibility/2006">
              <mc:Choice xmlns:v="urn:schemas-microsoft-com:vml" Requires="v">
                <p:oleObj spid="_x0000_s349598" name="Equation" r:id="rId14" imgW="1054080" imgH="228600" progId="Equation.DSMT4">
                  <p:embed/>
                </p:oleObj>
              </mc:Choice>
              <mc:Fallback>
                <p:oleObj name="Equation" r:id="rId14" imgW="1054080" imgH="228600" progId="Equation.DSMT4">
                  <p:embed/>
                  <p:pic>
                    <p:nvPicPr>
                      <p:cNvPr id="47" name="Object 58">
                        <a:extLst>
                          <a:ext uri="{FF2B5EF4-FFF2-40B4-BE49-F238E27FC236}">
                            <a16:creationId xmlns:a16="http://schemas.microsoft.com/office/drawing/2014/main" id="{A0A93F1D-043B-4205-8679-B12C3F147629}"/>
                          </a:ext>
                        </a:extLst>
                      </p:cNvPr>
                      <p:cNvPicPr>
                        <a:picLocks noChangeAspect="1" noChangeArrowheads="1"/>
                      </p:cNvPicPr>
                      <p:nvPr/>
                    </p:nvPicPr>
                    <p:blipFill>
                      <a:blip r:embed="rId15"/>
                      <a:srcRect/>
                      <a:stretch>
                        <a:fillRect/>
                      </a:stretch>
                    </p:blipFill>
                    <p:spPr bwMode="auto">
                      <a:xfrm>
                        <a:off x="3391415" y="2006356"/>
                        <a:ext cx="2471737" cy="534988"/>
                      </a:xfrm>
                      <a:prstGeom prst="rect">
                        <a:avLst/>
                      </a:prstGeom>
                      <a:noFill/>
                    </p:spPr>
                  </p:pic>
                </p:oleObj>
              </mc:Fallback>
            </mc:AlternateContent>
          </a:graphicData>
        </a:graphic>
      </p:graphicFrame>
      <p:graphicFrame>
        <p:nvGraphicFramePr>
          <p:cNvPr id="34" name="Object 58">
            <a:extLst>
              <a:ext uri="{FF2B5EF4-FFF2-40B4-BE49-F238E27FC236}">
                <a16:creationId xmlns:a16="http://schemas.microsoft.com/office/drawing/2014/main" id="{1A3640B7-C734-48F5-9D47-9FE35F32A137}"/>
              </a:ext>
            </a:extLst>
          </p:cNvPr>
          <p:cNvGraphicFramePr>
            <a:graphicFrameLocks noChangeAspect="1"/>
          </p:cNvGraphicFramePr>
          <p:nvPr>
            <p:extLst>
              <p:ext uri="{D42A27DB-BD31-4B8C-83A1-F6EECF244321}">
                <p14:modId xmlns:p14="http://schemas.microsoft.com/office/powerpoint/2010/main" val="3008994602"/>
              </p:ext>
            </p:extLst>
          </p:nvPr>
        </p:nvGraphicFramePr>
        <p:xfrm>
          <a:off x="464803" y="3797262"/>
          <a:ext cx="2740025" cy="919163"/>
        </p:xfrm>
        <a:graphic>
          <a:graphicData uri="http://schemas.openxmlformats.org/presentationml/2006/ole">
            <mc:AlternateContent xmlns:mc="http://schemas.openxmlformats.org/markup-compatibility/2006">
              <mc:Choice xmlns:v="urn:schemas-microsoft-com:vml" Requires="v">
                <p:oleObj spid="_x0000_s349599" name="Equation" r:id="rId16" imgW="1168200" imgH="393480" progId="Equation.DSMT4">
                  <p:embed/>
                </p:oleObj>
              </mc:Choice>
              <mc:Fallback>
                <p:oleObj name="Equation" r:id="rId16" imgW="1168200" imgH="393480" progId="Equation.DSMT4">
                  <p:embed/>
                  <p:pic>
                    <p:nvPicPr>
                      <p:cNvPr id="9" name="Object 58">
                        <a:extLst>
                          <a:ext uri="{FF2B5EF4-FFF2-40B4-BE49-F238E27FC236}">
                            <a16:creationId xmlns:a16="http://schemas.microsoft.com/office/drawing/2014/main" id="{80F1425E-C977-4CB2-B890-3FDDE2E28B0A}"/>
                          </a:ext>
                        </a:extLst>
                      </p:cNvPr>
                      <p:cNvPicPr>
                        <a:picLocks noChangeAspect="1" noChangeArrowheads="1"/>
                      </p:cNvPicPr>
                      <p:nvPr/>
                    </p:nvPicPr>
                    <p:blipFill>
                      <a:blip r:embed="rId17"/>
                      <a:srcRect/>
                      <a:stretch>
                        <a:fillRect/>
                      </a:stretch>
                    </p:blipFill>
                    <p:spPr bwMode="auto">
                      <a:xfrm>
                        <a:off x="464803" y="3797262"/>
                        <a:ext cx="2740025" cy="919163"/>
                      </a:xfrm>
                      <a:prstGeom prst="rect">
                        <a:avLst/>
                      </a:prstGeom>
                      <a:noFill/>
                    </p:spPr>
                  </p:pic>
                </p:oleObj>
              </mc:Fallback>
            </mc:AlternateContent>
          </a:graphicData>
        </a:graphic>
      </p:graphicFrame>
      <p:graphicFrame>
        <p:nvGraphicFramePr>
          <p:cNvPr id="35" name="Object 58">
            <a:extLst>
              <a:ext uri="{FF2B5EF4-FFF2-40B4-BE49-F238E27FC236}">
                <a16:creationId xmlns:a16="http://schemas.microsoft.com/office/drawing/2014/main" id="{B9DE5324-CE21-4AC0-BFCD-19D77BBE0F22}"/>
              </a:ext>
            </a:extLst>
          </p:cNvPr>
          <p:cNvGraphicFramePr>
            <a:graphicFrameLocks noChangeAspect="1"/>
          </p:cNvGraphicFramePr>
          <p:nvPr>
            <p:extLst>
              <p:ext uri="{D42A27DB-BD31-4B8C-83A1-F6EECF244321}">
                <p14:modId xmlns:p14="http://schemas.microsoft.com/office/powerpoint/2010/main" val="653839466"/>
              </p:ext>
            </p:extLst>
          </p:nvPr>
        </p:nvGraphicFramePr>
        <p:xfrm>
          <a:off x="3178884" y="3804861"/>
          <a:ext cx="2382838" cy="919162"/>
        </p:xfrm>
        <a:graphic>
          <a:graphicData uri="http://schemas.openxmlformats.org/presentationml/2006/ole">
            <mc:AlternateContent xmlns:mc="http://schemas.openxmlformats.org/markup-compatibility/2006">
              <mc:Choice xmlns:v="urn:schemas-microsoft-com:vml" Requires="v">
                <p:oleObj spid="_x0000_s349600" name="Equation" r:id="rId18" imgW="1015920" imgH="393480" progId="Equation.DSMT4">
                  <p:embed/>
                </p:oleObj>
              </mc:Choice>
              <mc:Fallback>
                <p:oleObj name="Equation" r:id="rId18" imgW="1015920" imgH="393480" progId="Equation.DSMT4">
                  <p:embed/>
                  <p:pic>
                    <p:nvPicPr>
                      <p:cNvPr id="9" name="Object 58">
                        <a:extLst>
                          <a:ext uri="{FF2B5EF4-FFF2-40B4-BE49-F238E27FC236}">
                            <a16:creationId xmlns:a16="http://schemas.microsoft.com/office/drawing/2014/main" id="{80F1425E-C977-4CB2-B890-3FDDE2E28B0A}"/>
                          </a:ext>
                        </a:extLst>
                      </p:cNvPr>
                      <p:cNvPicPr>
                        <a:picLocks noChangeAspect="1" noChangeArrowheads="1"/>
                      </p:cNvPicPr>
                      <p:nvPr/>
                    </p:nvPicPr>
                    <p:blipFill>
                      <a:blip r:embed="rId19"/>
                      <a:srcRect/>
                      <a:stretch>
                        <a:fillRect/>
                      </a:stretch>
                    </p:blipFill>
                    <p:spPr bwMode="auto">
                      <a:xfrm>
                        <a:off x="3178884" y="3804861"/>
                        <a:ext cx="2382838" cy="919162"/>
                      </a:xfrm>
                      <a:prstGeom prst="rect">
                        <a:avLst/>
                      </a:prstGeom>
                      <a:noFill/>
                    </p:spPr>
                  </p:pic>
                </p:oleObj>
              </mc:Fallback>
            </mc:AlternateContent>
          </a:graphicData>
        </a:graphic>
      </p:graphicFrame>
      <p:graphicFrame>
        <p:nvGraphicFramePr>
          <p:cNvPr id="36" name="Object 58">
            <a:extLst>
              <a:ext uri="{FF2B5EF4-FFF2-40B4-BE49-F238E27FC236}">
                <a16:creationId xmlns:a16="http://schemas.microsoft.com/office/drawing/2014/main" id="{ABD0BF36-E46C-4A59-A151-A656DA17EAD8}"/>
              </a:ext>
            </a:extLst>
          </p:cNvPr>
          <p:cNvGraphicFramePr>
            <a:graphicFrameLocks noChangeAspect="1"/>
          </p:cNvGraphicFramePr>
          <p:nvPr>
            <p:extLst>
              <p:ext uri="{D42A27DB-BD31-4B8C-83A1-F6EECF244321}">
                <p14:modId xmlns:p14="http://schemas.microsoft.com/office/powerpoint/2010/main" val="2255430517"/>
              </p:ext>
            </p:extLst>
          </p:nvPr>
        </p:nvGraphicFramePr>
        <p:xfrm>
          <a:off x="5509580" y="4045068"/>
          <a:ext cx="565150" cy="414337"/>
        </p:xfrm>
        <a:graphic>
          <a:graphicData uri="http://schemas.openxmlformats.org/presentationml/2006/ole">
            <mc:AlternateContent xmlns:mc="http://schemas.openxmlformats.org/markup-compatibility/2006">
              <mc:Choice xmlns:v="urn:schemas-microsoft-com:vml" Requires="v">
                <p:oleObj spid="_x0000_s349601" name="Equation" r:id="rId20" imgW="241200" imgH="177480" progId="Equation.DSMT4">
                  <p:embed/>
                </p:oleObj>
              </mc:Choice>
              <mc:Fallback>
                <p:oleObj name="Equation" r:id="rId20" imgW="241200" imgH="177480" progId="Equation.DSMT4">
                  <p:embed/>
                  <p:pic>
                    <p:nvPicPr>
                      <p:cNvPr id="9" name="Object 58">
                        <a:extLst>
                          <a:ext uri="{FF2B5EF4-FFF2-40B4-BE49-F238E27FC236}">
                            <a16:creationId xmlns:a16="http://schemas.microsoft.com/office/drawing/2014/main" id="{80F1425E-C977-4CB2-B890-3FDDE2E28B0A}"/>
                          </a:ext>
                        </a:extLst>
                      </p:cNvPr>
                      <p:cNvPicPr>
                        <a:picLocks noChangeAspect="1" noChangeArrowheads="1"/>
                      </p:cNvPicPr>
                      <p:nvPr/>
                    </p:nvPicPr>
                    <p:blipFill>
                      <a:blip r:embed="rId21"/>
                      <a:srcRect/>
                      <a:stretch>
                        <a:fillRect/>
                      </a:stretch>
                    </p:blipFill>
                    <p:spPr bwMode="auto">
                      <a:xfrm>
                        <a:off x="5509580" y="4045068"/>
                        <a:ext cx="565150" cy="414337"/>
                      </a:xfrm>
                      <a:prstGeom prst="rect">
                        <a:avLst/>
                      </a:prstGeom>
                      <a:noFill/>
                    </p:spPr>
                  </p:pic>
                </p:oleObj>
              </mc:Fallback>
            </mc:AlternateContent>
          </a:graphicData>
        </a:graphic>
      </p:graphicFrame>
    </p:spTree>
    <p:extLst>
      <p:ext uri="{BB962C8B-B14F-4D97-AF65-F5344CB8AC3E}">
        <p14:creationId xmlns:p14="http://schemas.microsoft.com/office/powerpoint/2010/main" val="111953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35" presetClass="emph" presetSubtype="0" repeatCount="10000" fill="hold" grpId="1" nodeType="withEffect">
                                  <p:stCondLst>
                                    <p:cond delay="0"/>
                                  </p:stCondLst>
                                  <p:childTnLst>
                                    <p:anim calcmode="discrete" valueType="str">
                                      <p:cBhvr>
                                        <p:cTn id="22" dur="500" fill="hold"/>
                                        <p:tgtEl>
                                          <p:spTgt spid="22"/>
                                        </p:tgtEl>
                                        <p:attrNameLst>
                                          <p:attrName>style.visibility</p:attrName>
                                        </p:attrNameLst>
                                      </p:cBhvr>
                                      <p:tavLst>
                                        <p:tav tm="0">
                                          <p:val>
                                            <p:strVal val="hidden"/>
                                          </p:val>
                                        </p:tav>
                                        <p:tav tm="50000">
                                          <p:val>
                                            <p:strVal val="visible"/>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par>
                                <p:cTn id="36" presetID="35" presetClass="emph" presetSubtype="0" repeatCount="10000" fill="hold" grpId="1" nodeType="withEffect">
                                  <p:stCondLst>
                                    <p:cond delay="0"/>
                                  </p:stCondLst>
                                  <p:childTnLst>
                                    <p:anim calcmode="discrete" valueType="str">
                                      <p:cBhvr>
                                        <p:cTn id="37" dur="500" fill="hold"/>
                                        <p:tgtEl>
                                          <p:spTgt spid="23"/>
                                        </p:tgtEl>
                                        <p:attrNameLst>
                                          <p:attrName>style.visibility</p:attrName>
                                        </p:attrNameLst>
                                      </p:cBhvr>
                                      <p:tavLst>
                                        <p:tav tm="0">
                                          <p:val>
                                            <p:strVal val="hidden"/>
                                          </p:val>
                                        </p:tav>
                                        <p:tav tm="50000">
                                          <p:val>
                                            <p:strVal val="visible"/>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35" presetClass="emph" presetSubtype="0" repeatCount="10000" fill="hold" grpId="1" nodeType="withEffect">
                                  <p:stCondLst>
                                    <p:cond delay="0"/>
                                  </p:stCondLst>
                                  <p:childTnLst>
                                    <p:anim calcmode="discrete" valueType="str">
                                      <p:cBhvr>
                                        <p:cTn id="52" dur="500" fill="hold"/>
                                        <p:tgtEl>
                                          <p:spTgt spid="24"/>
                                        </p:tgtEl>
                                        <p:attrNameLst>
                                          <p:attrName>style.visibility</p:attrName>
                                        </p:attrNameLst>
                                      </p:cBhvr>
                                      <p:tavLst>
                                        <p:tav tm="0">
                                          <p:val>
                                            <p:strVal val="hidden"/>
                                          </p:val>
                                        </p:tav>
                                        <p:tav tm="50000">
                                          <p:val>
                                            <p:strVal val="visible"/>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down)">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19"/>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20"/>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21"/>
                                        </p:tgtEl>
                                        <p:attrNameLst>
                                          <p:attrName>style.visibility</p:attrName>
                                        </p:attrNameLst>
                                      </p:cBhvr>
                                      <p:to>
                                        <p:strVal val="hidden"/>
                                      </p:to>
                                    </p:set>
                                  </p:childTnLst>
                                </p:cTn>
                              </p:par>
                              <p:par>
                                <p:cTn id="70" presetID="1" presetClass="exit" presetSubtype="0" fill="hold" grpId="2" nodeType="withEffect">
                                  <p:stCondLst>
                                    <p:cond delay="0"/>
                                  </p:stCondLst>
                                  <p:childTnLst>
                                    <p:set>
                                      <p:cBhvr>
                                        <p:cTn id="71" dur="1" fill="hold">
                                          <p:stCondLst>
                                            <p:cond delay="0"/>
                                          </p:stCondLst>
                                        </p:cTn>
                                        <p:tgtEl>
                                          <p:spTgt spid="22"/>
                                        </p:tgtEl>
                                        <p:attrNameLst>
                                          <p:attrName>style.visibility</p:attrName>
                                        </p:attrNameLst>
                                      </p:cBhvr>
                                      <p:to>
                                        <p:strVal val="hidden"/>
                                      </p:to>
                                    </p:set>
                                  </p:childTnLst>
                                </p:cTn>
                              </p:par>
                              <p:par>
                                <p:cTn id="72" presetID="1" presetClass="exit" presetSubtype="0" fill="hold" grpId="2" nodeType="withEffect">
                                  <p:stCondLst>
                                    <p:cond delay="0"/>
                                  </p:stCondLst>
                                  <p:childTnLst>
                                    <p:set>
                                      <p:cBhvr>
                                        <p:cTn id="73" dur="1" fill="hold">
                                          <p:stCondLst>
                                            <p:cond delay="0"/>
                                          </p:stCondLst>
                                        </p:cTn>
                                        <p:tgtEl>
                                          <p:spTgt spid="23"/>
                                        </p:tgtEl>
                                        <p:attrNameLst>
                                          <p:attrName>style.visibility</p:attrName>
                                        </p:attrNameLst>
                                      </p:cBhvr>
                                      <p:to>
                                        <p:strVal val="hidden"/>
                                      </p:to>
                                    </p:set>
                                  </p:childTnLst>
                                </p:cTn>
                              </p:par>
                              <p:par>
                                <p:cTn id="74" presetID="1" presetClass="exit" presetSubtype="0" fill="hold" grpId="2" nodeType="withEffect">
                                  <p:stCondLst>
                                    <p:cond delay="0"/>
                                  </p:stCondLst>
                                  <p:childTnLst>
                                    <p:set>
                                      <p:cBhvr>
                                        <p:cTn id="75" dur="1" fill="hold">
                                          <p:stCondLst>
                                            <p:cond delay="0"/>
                                          </p:stCondLst>
                                        </p:cTn>
                                        <p:tgtEl>
                                          <p:spTgt spid="24"/>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childTnLst>
                                </p:cTn>
                              </p:par>
                              <p:par>
                                <p:cTn id="80" presetID="35" presetClass="emph" presetSubtype="0" repeatCount="10000" fill="hold" grpId="1" nodeType="withEffect">
                                  <p:stCondLst>
                                    <p:cond delay="0"/>
                                  </p:stCondLst>
                                  <p:childTnLst>
                                    <p:anim calcmode="discrete" valueType="str">
                                      <p:cBhvr>
                                        <p:cTn id="81" dur="500" fill="hold"/>
                                        <p:tgtEl>
                                          <p:spTgt spid="25"/>
                                        </p:tgtEl>
                                        <p:attrNameLst>
                                          <p:attrName>style.visibility</p:attrName>
                                        </p:attrNameLst>
                                      </p:cBhvr>
                                      <p:tavLst>
                                        <p:tav tm="0">
                                          <p:val>
                                            <p:strVal val="hidden"/>
                                          </p:val>
                                        </p:tav>
                                        <p:tav tm="50000">
                                          <p:val>
                                            <p:strVal val="visible"/>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up)">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27"/>
                                        </p:tgtEl>
                                        <p:attrNameLst>
                                          <p:attrName>style.visibility</p:attrName>
                                        </p:attrNameLst>
                                      </p:cBhvr>
                                      <p:to>
                                        <p:strVal val="hidden"/>
                                      </p:to>
                                    </p:set>
                                  </p:childTnLst>
                                </p:cTn>
                              </p:par>
                              <p:par>
                                <p:cTn id="95" presetID="1" presetClass="exit" presetSubtype="0" fill="hold" grpId="2" nodeType="withEffect">
                                  <p:stCondLst>
                                    <p:cond delay="0"/>
                                  </p:stCondLst>
                                  <p:childTnLst>
                                    <p:set>
                                      <p:cBhvr>
                                        <p:cTn id="96" dur="1" fill="hold">
                                          <p:stCondLst>
                                            <p:cond delay="0"/>
                                          </p:stCondLst>
                                        </p:cTn>
                                        <p:tgtEl>
                                          <p:spTgt spid="25"/>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6"/>
                                        </p:tgtEl>
                                        <p:attrNameLst>
                                          <p:attrName>style.visibility</p:attrName>
                                        </p:attrNameLst>
                                      </p:cBhvr>
                                      <p:to>
                                        <p:strVal val="visible"/>
                                      </p:to>
                                    </p:set>
                                  </p:childTnLst>
                                </p:cTn>
                              </p:par>
                              <p:par>
                                <p:cTn id="101" presetID="35" presetClass="emph" presetSubtype="0" repeatCount="10000" fill="hold" grpId="1" nodeType="withEffect">
                                  <p:stCondLst>
                                    <p:cond delay="0"/>
                                  </p:stCondLst>
                                  <p:childTnLst>
                                    <p:anim calcmode="discrete" valueType="str">
                                      <p:cBhvr>
                                        <p:cTn id="102" dur="500" fill="hold"/>
                                        <p:tgtEl>
                                          <p:spTgt spid="26"/>
                                        </p:tgtEl>
                                        <p:attrNameLst>
                                          <p:attrName>style.visibility</p:attrName>
                                        </p:attrNameLst>
                                      </p:cBhvr>
                                      <p:tavLst>
                                        <p:tav tm="0">
                                          <p:val>
                                            <p:strVal val="hidden"/>
                                          </p:val>
                                        </p:tav>
                                        <p:tav tm="50000">
                                          <p:val>
                                            <p:strVal val="visible"/>
                                          </p:val>
                                        </p:tav>
                                      </p:tavLst>
                                    </p:anim>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29"/>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grpId="2" nodeType="clickEffect">
                                  <p:stCondLst>
                                    <p:cond delay="0"/>
                                  </p:stCondLst>
                                  <p:childTnLst>
                                    <p:set>
                                      <p:cBhvr>
                                        <p:cTn id="115" dur="1" fill="hold">
                                          <p:stCondLst>
                                            <p:cond delay="0"/>
                                          </p:stCondLst>
                                        </p:cTn>
                                        <p:tgtEl>
                                          <p:spTgt spid="26"/>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28"/>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11"/>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12" grpId="0" animBg="1"/>
      <p:bldP spid="14" grpId="0" animBg="1"/>
      <p:bldP spid="15" grpId="0" animBg="1"/>
      <p:bldP spid="18" grpId="0" animBg="1"/>
      <p:bldP spid="19" grpId="0" animBg="1"/>
      <p:bldP spid="19" grpId="1" animBg="1"/>
      <p:bldP spid="20" grpId="0" animBg="1"/>
      <p:bldP spid="20" grpId="1" animBg="1"/>
      <p:bldP spid="21" grpId="0" animBg="1"/>
      <p:bldP spid="21" grpId="1"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8" grpId="0" animBg="1"/>
      <p:bldP spid="2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46"/>
          <p:cNvSpPr>
            <a:spLocks noChangeArrowheads="1"/>
          </p:cNvSpPr>
          <p:nvPr/>
        </p:nvSpPr>
        <p:spPr bwMode="auto">
          <a:xfrm>
            <a:off x="0" y="0"/>
            <a:ext cx="9144000" cy="6858000"/>
          </a:xfrm>
          <a:prstGeom prst="rect">
            <a:avLst/>
          </a:prstGeom>
          <a:solidFill>
            <a:srgbClr val="FFF0DC"/>
          </a:solidFill>
          <a:ln w="9525">
            <a:solidFill>
              <a:srgbClr val="FF9966"/>
            </a:solidFill>
            <a:miter lim="800000"/>
            <a:headEnd/>
            <a:tailEnd/>
          </a:ln>
        </p:spPr>
        <p:txBody>
          <a:bodyPr wrap="none" anchor="ctr"/>
          <a:lstStyle/>
          <a:p>
            <a:pPr algn="ctr"/>
            <a:endParaRPr lang="ja-JP" altLang="en-US" sz="3200" b="1">
              <a:solidFill>
                <a:srgbClr val="000000"/>
              </a:solidFill>
            </a:endParaRPr>
          </a:p>
        </p:txBody>
      </p:sp>
      <p:sp>
        <p:nvSpPr>
          <p:cNvPr id="70" name="Rectangle 17"/>
          <p:cNvSpPr>
            <a:spLocks noChangeArrowheads="1"/>
          </p:cNvSpPr>
          <p:nvPr/>
        </p:nvSpPr>
        <p:spPr bwMode="auto">
          <a:xfrm>
            <a:off x="0" y="1253005"/>
            <a:ext cx="278077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p>
            <a:r>
              <a:rPr lang="ja-JP" altLang="en-US" dirty="0">
                <a:solidFill>
                  <a:srgbClr val="0000FF"/>
                </a:solidFill>
              </a:rPr>
              <a:t>位置エネルギー</a:t>
            </a:r>
          </a:p>
        </p:txBody>
      </p:sp>
      <p:sp>
        <p:nvSpPr>
          <p:cNvPr id="72" name="Rectangle 17"/>
          <p:cNvSpPr>
            <a:spLocks noChangeArrowheads="1"/>
          </p:cNvSpPr>
          <p:nvPr/>
        </p:nvSpPr>
        <p:spPr bwMode="auto">
          <a:xfrm>
            <a:off x="235974" y="1718535"/>
            <a:ext cx="38198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p>
            <a:r>
              <a:rPr lang="ja-JP" altLang="en-US" dirty="0">
                <a:solidFill>
                  <a:srgbClr val="0000FF"/>
                </a:solidFill>
              </a:rPr>
              <a:t>重力の位置エネルギー</a:t>
            </a:r>
          </a:p>
        </p:txBody>
      </p:sp>
      <p:sp>
        <p:nvSpPr>
          <p:cNvPr id="74" name="Rectangle 62"/>
          <p:cNvSpPr>
            <a:spLocks noChangeArrowheads="1"/>
          </p:cNvSpPr>
          <p:nvPr/>
        </p:nvSpPr>
        <p:spPr bwMode="auto">
          <a:xfrm>
            <a:off x="3772361" y="1796383"/>
            <a:ext cx="758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dirty="0">
                <a:solidFill>
                  <a:srgbClr val="000000"/>
                </a:solidFill>
                <a:latin typeface="Bookman Old Style" pitchFamily="18" charset="0"/>
              </a:rPr>
              <a:t>U </a:t>
            </a:r>
            <a:r>
              <a:rPr kumimoji="0" lang="en-US" altLang="ja-JP" dirty="0">
                <a:solidFill>
                  <a:srgbClr val="000000"/>
                </a:solidFill>
                <a:latin typeface="Bookman Old Style" pitchFamily="18" charset="0"/>
              </a:rPr>
              <a:t>=</a:t>
            </a:r>
          </a:p>
        </p:txBody>
      </p:sp>
      <p:sp>
        <p:nvSpPr>
          <p:cNvPr id="75" name="Rectangle 63"/>
          <p:cNvSpPr>
            <a:spLocks noChangeArrowheads="1"/>
          </p:cNvSpPr>
          <p:nvPr/>
        </p:nvSpPr>
        <p:spPr bwMode="auto">
          <a:xfrm>
            <a:off x="4417757" y="1766886"/>
            <a:ext cx="9159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a:solidFill>
                  <a:srgbClr val="000000"/>
                </a:solidFill>
                <a:latin typeface="Bookman Old Style" pitchFamily="18" charset="0"/>
                <a:ea typeface="ＭＳ ゴシック" pitchFamily="49" charset="-128"/>
              </a:rPr>
              <a:t>mgh</a:t>
            </a:r>
            <a:endParaRPr lang="en-US" altLang="ja-JP" i="1">
              <a:solidFill>
                <a:srgbClr val="000000"/>
              </a:solidFill>
              <a:latin typeface="Symbol" pitchFamily="18" charset="2"/>
            </a:endParaRPr>
          </a:p>
        </p:txBody>
      </p:sp>
      <p:sp>
        <p:nvSpPr>
          <p:cNvPr id="69" name="Rectangle 13"/>
          <p:cNvSpPr>
            <a:spLocks noChangeArrowheads="1"/>
          </p:cNvSpPr>
          <p:nvPr/>
        </p:nvSpPr>
        <p:spPr bwMode="auto">
          <a:xfrm>
            <a:off x="5545394" y="1747903"/>
            <a:ext cx="1297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nchor="ctr">
            <a:spAutoFit/>
          </a:bodyPr>
          <a:lstStyle/>
          <a:p>
            <a:pPr>
              <a:spcBef>
                <a:spcPct val="0"/>
              </a:spcBef>
            </a:pPr>
            <a:r>
              <a:rPr lang="en-US" altLang="ja-JP" i="1" dirty="0">
                <a:solidFill>
                  <a:srgbClr val="000000"/>
                </a:solidFill>
                <a:latin typeface="Bookman Old Style" panose="02050604050505020204" pitchFamily="18" charset="0"/>
                <a:ea typeface="ＭＳ ゴシック" panose="020B0609070205080204" pitchFamily="49" charset="-128"/>
                <a:cs typeface="Times New Roman" pitchFamily="18" charset="0"/>
              </a:rPr>
              <a:t>h</a:t>
            </a:r>
            <a:r>
              <a:rPr lang="en-US" altLang="ja-JP" dirty="0">
                <a:solidFill>
                  <a:srgbClr val="000000"/>
                </a:solidFill>
                <a:latin typeface="ＭＳ ゴシック" pitchFamily="49" charset="-128"/>
                <a:ea typeface="ＭＳ ゴシック" pitchFamily="49" charset="-128"/>
                <a:cs typeface="Times New Roman" pitchFamily="18" charset="0"/>
              </a:rPr>
              <a:t>:</a:t>
            </a:r>
            <a:r>
              <a:rPr lang="ja-JP" altLang="en-US" dirty="0">
                <a:solidFill>
                  <a:srgbClr val="000000"/>
                </a:solidFill>
                <a:latin typeface="ＭＳ ゴシック" pitchFamily="49" charset="-128"/>
                <a:ea typeface="ＭＳ ゴシック" pitchFamily="49" charset="-128"/>
                <a:cs typeface="Times New Roman" pitchFamily="18" charset="0"/>
              </a:rPr>
              <a:t>高さ</a:t>
            </a:r>
          </a:p>
        </p:txBody>
      </p:sp>
      <p:sp>
        <p:nvSpPr>
          <p:cNvPr id="77" name="Rectangle 13"/>
          <p:cNvSpPr>
            <a:spLocks noChangeArrowheads="1"/>
          </p:cNvSpPr>
          <p:nvPr/>
        </p:nvSpPr>
        <p:spPr bwMode="auto">
          <a:xfrm>
            <a:off x="6784257" y="1762651"/>
            <a:ext cx="28169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nchor="ctr">
            <a:spAutoFit/>
          </a:bodyPr>
          <a:lstStyle/>
          <a:p>
            <a:pPr>
              <a:spcBef>
                <a:spcPct val="0"/>
              </a:spcBef>
            </a:pPr>
            <a:r>
              <a:rPr lang="en-US" altLang="ja-JP" i="1" dirty="0">
                <a:solidFill>
                  <a:srgbClr val="000000"/>
                </a:solidFill>
                <a:latin typeface="Bookman Old Style" panose="02050604050505020204" pitchFamily="18" charset="0"/>
                <a:ea typeface="ＭＳ ゴシック" panose="020B0609070205080204" pitchFamily="49" charset="-128"/>
                <a:cs typeface="Times New Roman" pitchFamily="18" charset="0"/>
              </a:rPr>
              <a:t>g</a:t>
            </a:r>
            <a:r>
              <a:rPr lang="en-US" altLang="ja-JP" dirty="0">
                <a:solidFill>
                  <a:srgbClr val="000000"/>
                </a:solidFill>
                <a:latin typeface="ＭＳ ゴシック" pitchFamily="49" charset="-128"/>
                <a:ea typeface="ＭＳ ゴシック" pitchFamily="49" charset="-128"/>
                <a:cs typeface="Times New Roman" pitchFamily="18" charset="0"/>
              </a:rPr>
              <a:t>:</a:t>
            </a:r>
            <a:r>
              <a:rPr lang="ja-JP" altLang="en-US" dirty="0">
                <a:solidFill>
                  <a:srgbClr val="000000"/>
                </a:solidFill>
                <a:latin typeface="ＭＳ ゴシック" pitchFamily="49" charset="-128"/>
                <a:ea typeface="ＭＳ ゴシック" pitchFamily="49" charset="-128"/>
                <a:cs typeface="Times New Roman" pitchFamily="18" charset="0"/>
              </a:rPr>
              <a:t>重力加速度</a:t>
            </a:r>
          </a:p>
        </p:txBody>
      </p:sp>
      <p:sp>
        <p:nvSpPr>
          <p:cNvPr id="58" name="Rectangle 67"/>
          <p:cNvSpPr>
            <a:spLocks noChangeArrowheads="1"/>
          </p:cNvSpPr>
          <p:nvPr/>
        </p:nvSpPr>
        <p:spPr bwMode="auto">
          <a:xfrm>
            <a:off x="4278312" y="2230111"/>
            <a:ext cx="758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dirty="0">
                <a:solidFill>
                  <a:srgbClr val="000000"/>
                </a:solidFill>
                <a:latin typeface="Bookman Old Style" pitchFamily="18" charset="0"/>
              </a:rPr>
              <a:t>U </a:t>
            </a:r>
            <a:r>
              <a:rPr kumimoji="0" lang="en-US" altLang="ja-JP" dirty="0">
                <a:solidFill>
                  <a:srgbClr val="000000"/>
                </a:solidFill>
                <a:latin typeface="Bookman Old Style" pitchFamily="18" charset="0"/>
              </a:rPr>
              <a:t>=</a:t>
            </a:r>
          </a:p>
        </p:txBody>
      </p:sp>
      <p:sp>
        <p:nvSpPr>
          <p:cNvPr id="59" name="Rectangle 68"/>
          <p:cNvSpPr>
            <a:spLocks noChangeArrowheads="1"/>
          </p:cNvSpPr>
          <p:nvPr/>
        </p:nvSpPr>
        <p:spPr bwMode="auto">
          <a:xfrm>
            <a:off x="4997450" y="2230111"/>
            <a:ext cx="9858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dirty="0">
                <a:solidFill>
                  <a:srgbClr val="000000"/>
                </a:solidFill>
                <a:latin typeface="Bookman Old Style" pitchFamily="18" charset="0"/>
                <a:ea typeface="ＭＳ ゴシック" pitchFamily="49" charset="-128"/>
              </a:rPr>
              <a:t>kx</a:t>
            </a:r>
            <a:r>
              <a:rPr kumimoji="0" lang="en-US" altLang="ja-JP" baseline="30000" dirty="0">
                <a:solidFill>
                  <a:srgbClr val="000000"/>
                </a:solidFill>
                <a:ea typeface="ＭＳ ゴシック" pitchFamily="49" charset="-128"/>
              </a:rPr>
              <a:t>2</a:t>
            </a:r>
            <a:r>
              <a:rPr kumimoji="0" lang="en-US" altLang="ja-JP" dirty="0">
                <a:solidFill>
                  <a:srgbClr val="000000"/>
                </a:solidFill>
                <a:ea typeface="ＭＳ ゴシック" pitchFamily="49" charset="-128"/>
              </a:rPr>
              <a:t>/2</a:t>
            </a:r>
            <a:endParaRPr lang="en-US" altLang="ja-JP" i="1" dirty="0">
              <a:solidFill>
                <a:srgbClr val="000000"/>
              </a:solidFill>
              <a:latin typeface="Symbol" pitchFamily="18" charset="2"/>
            </a:endParaRPr>
          </a:p>
        </p:txBody>
      </p:sp>
      <p:sp>
        <p:nvSpPr>
          <p:cNvPr id="61" name="Rectangle 69"/>
          <p:cNvSpPr>
            <a:spLocks noChangeArrowheads="1"/>
          </p:cNvSpPr>
          <p:nvPr/>
        </p:nvSpPr>
        <p:spPr bwMode="auto">
          <a:xfrm>
            <a:off x="6078537" y="2230111"/>
            <a:ext cx="30654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dirty="0">
                <a:solidFill>
                  <a:srgbClr val="000000"/>
                </a:solidFill>
                <a:latin typeface="Bookman Old Style" pitchFamily="18" charset="0"/>
                <a:ea typeface="ＭＳ ゴシック" pitchFamily="49" charset="-128"/>
              </a:rPr>
              <a:t>x</a:t>
            </a:r>
            <a:r>
              <a:rPr kumimoji="0" lang="en-US" altLang="ja-JP" dirty="0">
                <a:solidFill>
                  <a:srgbClr val="000000"/>
                </a:solidFill>
                <a:latin typeface="Bookman Old Style" pitchFamily="18" charset="0"/>
                <a:ea typeface="ＭＳ ゴシック" pitchFamily="49" charset="-128"/>
              </a:rPr>
              <a:t>:</a:t>
            </a:r>
            <a:r>
              <a:rPr kumimoji="0" lang="ja-JP" altLang="en-US" dirty="0">
                <a:solidFill>
                  <a:srgbClr val="000000"/>
                </a:solidFill>
                <a:latin typeface="Bookman Old Style" pitchFamily="18" charset="0"/>
                <a:ea typeface="ＭＳ ゴシック" pitchFamily="49" charset="-128"/>
              </a:rPr>
              <a:t>のび</a:t>
            </a:r>
            <a:r>
              <a:rPr kumimoji="0" lang="en-US" altLang="ja-JP" dirty="0">
                <a:solidFill>
                  <a:srgbClr val="000000"/>
                </a:solidFill>
                <a:latin typeface="Bookman Old Style" pitchFamily="18" charset="0"/>
                <a:ea typeface="ＭＳ ゴシック" pitchFamily="49" charset="-128"/>
              </a:rPr>
              <a:t>,</a:t>
            </a:r>
            <a:r>
              <a:rPr kumimoji="0" lang="en-US" altLang="ja-JP" i="1" dirty="0">
                <a:solidFill>
                  <a:srgbClr val="000000"/>
                </a:solidFill>
                <a:latin typeface="Bookman Old Style" pitchFamily="18" charset="0"/>
                <a:ea typeface="ＭＳ ゴシック" pitchFamily="49" charset="-128"/>
              </a:rPr>
              <a:t>k</a:t>
            </a:r>
            <a:r>
              <a:rPr kumimoji="0" lang="en-US" altLang="ja-JP" dirty="0">
                <a:solidFill>
                  <a:srgbClr val="000000"/>
                </a:solidFill>
                <a:latin typeface="Bookman Old Style" pitchFamily="18" charset="0"/>
                <a:ea typeface="ＭＳ ゴシック" pitchFamily="49" charset="-128"/>
              </a:rPr>
              <a:t>:</a:t>
            </a:r>
            <a:r>
              <a:rPr kumimoji="0" lang="ja-JP" altLang="en-US" dirty="0">
                <a:solidFill>
                  <a:srgbClr val="000000"/>
                </a:solidFill>
                <a:latin typeface="Bookman Old Style" pitchFamily="18" charset="0"/>
                <a:ea typeface="ＭＳ ゴシック" pitchFamily="49" charset="-128"/>
              </a:rPr>
              <a:t>バネ定数</a:t>
            </a:r>
          </a:p>
        </p:txBody>
      </p:sp>
      <p:sp>
        <p:nvSpPr>
          <p:cNvPr id="62" name="Rectangle 65"/>
          <p:cNvSpPr>
            <a:spLocks noChangeArrowheads="1"/>
          </p:cNvSpPr>
          <p:nvPr/>
        </p:nvSpPr>
        <p:spPr bwMode="auto">
          <a:xfrm>
            <a:off x="250723" y="2221969"/>
            <a:ext cx="4005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dirty="0">
                <a:solidFill>
                  <a:srgbClr val="3333CC"/>
                </a:solidFill>
              </a:rPr>
              <a:t>弾性力の位置エネルギー</a:t>
            </a:r>
          </a:p>
        </p:txBody>
      </p:sp>
      <p:sp>
        <p:nvSpPr>
          <p:cNvPr id="88" name="Rectangle 36"/>
          <p:cNvSpPr>
            <a:spLocks noChangeArrowheads="1"/>
          </p:cNvSpPr>
          <p:nvPr/>
        </p:nvSpPr>
        <p:spPr bwMode="auto">
          <a:xfrm>
            <a:off x="0" y="0"/>
            <a:ext cx="27301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nchor="ctr">
            <a:spAutoFit/>
          </a:bodyPr>
          <a:lstStyle/>
          <a:p>
            <a:pPr>
              <a:spcBef>
                <a:spcPct val="0"/>
              </a:spcBef>
            </a:pPr>
            <a:r>
              <a:rPr lang="ja-JP" altLang="en-US" dirty="0">
                <a:solidFill>
                  <a:srgbClr val="0000FF"/>
                </a:solidFill>
                <a:latin typeface="ＭＳ ゴシック" pitchFamily="49" charset="-128"/>
                <a:ea typeface="ＭＳ ゴシック" pitchFamily="49" charset="-128"/>
                <a:cs typeface="Times New Roman" pitchFamily="18" charset="0"/>
              </a:rPr>
              <a:t>エネルギー</a:t>
            </a:r>
            <a:r>
              <a:rPr lang="ja-JP" altLang="en-US" dirty="0">
                <a:solidFill>
                  <a:srgbClr val="000000"/>
                </a:solidFill>
                <a:latin typeface="ＭＳ ゴシック" pitchFamily="49" charset="-128"/>
                <a:ea typeface="ＭＳ ゴシック" pitchFamily="49" charset="-128"/>
                <a:cs typeface="Times New Roman" pitchFamily="18" charset="0"/>
              </a:rPr>
              <a:t>　</a:t>
            </a:r>
            <a:endParaRPr lang="ja-JP" altLang="en-US" dirty="0">
              <a:solidFill>
                <a:srgbClr val="000000"/>
              </a:solidFill>
              <a:ea typeface="ＭＳ ゴシック" pitchFamily="49" charset="-128"/>
              <a:cs typeface="Times New Roman" pitchFamily="18" charset="0"/>
            </a:endParaRPr>
          </a:p>
        </p:txBody>
      </p:sp>
      <p:sp>
        <p:nvSpPr>
          <p:cNvPr id="90" name="Rectangle 17"/>
          <p:cNvSpPr>
            <a:spLocks noChangeArrowheads="1"/>
          </p:cNvSpPr>
          <p:nvPr/>
        </p:nvSpPr>
        <p:spPr bwMode="auto">
          <a:xfrm>
            <a:off x="0" y="618825"/>
            <a:ext cx="278077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p>
            <a:r>
              <a:rPr lang="ja-JP" altLang="en-US" dirty="0">
                <a:solidFill>
                  <a:srgbClr val="0000FF"/>
                </a:solidFill>
              </a:rPr>
              <a:t>運動エネルギー</a:t>
            </a:r>
          </a:p>
        </p:txBody>
      </p:sp>
      <p:graphicFrame>
        <p:nvGraphicFramePr>
          <p:cNvPr id="91" name="Object 33"/>
          <p:cNvGraphicFramePr>
            <a:graphicFrameLocks noChangeAspect="1"/>
          </p:cNvGraphicFramePr>
          <p:nvPr>
            <p:extLst>
              <p:ext uri="{D42A27DB-BD31-4B8C-83A1-F6EECF244321}">
                <p14:modId xmlns:p14="http://schemas.microsoft.com/office/powerpoint/2010/main" val="2625396689"/>
              </p:ext>
            </p:extLst>
          </p:nvPr>
        </p:nvGraphicFramePr>
        <p:xfrm>
          <a:off x="3219880" y="457199"/>
          <a:ext cx="366712" cy="792368"/>
        </p:xfrm>
        <a:graphic>
          <a:graphicData uri="http://schemas.openxmlformats.org/presentationml/2006/ole">
            <mc:AlternateContent xmlns:mc="http://schemas.openxmlformats.org/markup-compatibility/2006">
              <mc:Choice xmlns:v="urn:schemas-microsoft-com:vml" Requires="v">
                <p:oleObj spid="_x0000_s312250" name="数式" r:id="rId3" imgW="152280" imgH="393480" progId="Equation.3">
                  <p:embed/>
                </p:oleObj>
              </mc:Choice>
              <mc:Fallback>
                <p:oleObj name="数式" r:id="rId3" imgW="152280" imgH="393480" progId="Equation.3">
                  <p:embed/>
                  <p:pic>
                    <p:nvPicPr>
                      <p:cNvPr id="0" name=""/>
                      <p:cNvPicPr>
                        <a:picLocks noChangeAspect="1" noChangeArrowheads="1"/>
                      </p:cNvPicPr>
                      <p:nvPr/>
                    </p:nvPicPr>
                    <p:blipFill>
                      <a:blip r:embed="rId4"/>
                      <a:srcRect/>
                      <a:stretch>
                        <a:fillRect/>
                      </a:stretch>
                    </p:blipFill>
                    <p:spPr bwMode="auto">
                      <a:xfrm>
                        <a:off x="3219880" y="457199"/>
                        <a:ext cx="366712" cy="792368"/>
                      </a:xfrm>
                      <a:prstGeom prst="rect">
                        <a:avLst/>
                      </a:prstGeom>
                      <a:noFill/>
                      <a:ln>
                        <a:noFill/>
                      </a:ln>
                    </p:spPr>
                  </p:pic>
                </p:oleObj>
              </mc:Fallback>
            </mc:AlternateContent>
          </a:graphicData>
        </a:graphic>
      </p:graphicFrame>
      <p:graphicFrame>
        <p:nvGraphicFramePr>
          <p:cNvPr id="92" name="Object 15"/>
          <p:cNvGraphicFramePr>
            <a:graphicFrameLocks noChangeAspect="1"/>
          </p:cNvGraphicFramePr>
          <p:nvPr>
            <p:extLst>
              <p:ext uri="{D42A27DB-BD31-4B8C-83A1-F6EECF244321}">
                <p14:modId xmlns:p14="http://schemas.microsoft.com/office/powerpoint/2010/main" val="2617546394"/>
              </p:ext>
            </p:extLst>
          </p:nvPr>
        </p:nvGraphicFramePr>
        <p:xfrm>
          <a:off x="2484082" y="667542"/>
          <a:ext cx="730852" cy="392325"/>
        </p:xfrm>
        <a:graphic>
          <a:graphicData uri="http://schemas.openxmlformats.org/presentationml/2006/ole">
            <mc:AlternateContent xmlns:mc="http://schemas.openxmlformats.org/markup-compatibility/2006">
              <mc:Choice xmlns:v="urn:schemas-microsoft-com:vml" Requires="v">
                <p:oleObj spid="_x0000_s312251" name="数式" r:id="rId5" imgW="304536" imgH="164957" progId="Equation.3">
                  <p:embed/>
                </p:oleObj>
              </mc:Choice>
              <mc:Fallback>
                <p:oleObj name="数式" r:id="rId5" imgW="304536" imgH="16495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082" y="667542"/>
                        <a:ext cx="730852" cy="392325"/>
                      </a:xfrm>
                      <a:prstGeom prst="rect">
                        <a:avLst/>
                      </a:prstGeom>
                      <a:noFill/>
                      <a:ln>
                        <a:noFill/>
                      </a:ln>
                    </p:spPr>
                  </p:pic>
                </p:oleObj>
              </mc:Fallback>
            </mc:AlternateContent>
          </a:graphicData>
        </a:graphic>
      </p:graphicFrame>
      <p:graphicFrame>
        <p:nvGraphicFramePr>
          <p:cNvPr id="93" name="Object 33"/>
          <p:cNvGraphicFramePr>
            <a:graphicFrameLocks noChangeAspect="1"/>
          </p:cNvGraphicFramePr>
          <p:nvPr>
            <p:extLst>
              <p:ext uri="{D42A27DB-BD31-4B8C-83A1-F6EECF244321}">
                <p14:modId xmlns:p14="http://schemas.microsoft.com/office/powerpoint/2010/main" val="796231837"/>
              </p:ext>
            </p:extLst>
          </p:nvPr>
        </p:nvGraphicFramePr>
        <p:xfrm>
          <a:off x="3522598" y="582817"/>
          <a:ext cx="762000" cy="484187"/>
        </p:xfrm>
        <a:graphic>
          <a:graphicData uri="http://schemas.openxmlformats.org/presentationml/2006/ole">
            <mc:AlternateContent xmlns:mc="http://schemas.openxmlformats.org/markup-compatibility/2006">
              <mc:Choice xmlns:v="urn:schemas-microsoft-com:vml" Requires="v">
                <p:oleObj spid="_x0000_s312252" name="数式" r:id="rId7" imgW="317160" imgH="203040" progId="Equation.3">
                  <p:embed/>
                </p:oleObj>
              </mc:Choice>
              <mc:Fallback>
                <p:oleObj name="数式" r:id="rId7" imgW="317160" imgH="203040" progId="Equation.3">
                  <p:embed/>
                  <p:pic>
                    <p:nvPicPr>
                      <p:cNvPr id="0" name=""/>
                      <p:cNvPicPr>
                        <a:picLocks noChangeAspect="1" noChangeArrowheads="1"/>
                      </p:cNvPicPr>
                      <p:nvPr/>
                    </p:nvPicPr>
                    <p:blipFill>
                      <a:blip r:embed="rId8"/>
                      <a:srcRect/>
                      <a:stretch>
                        <a:fillRect/>
                      </a:stretch>
                    </p:blipFill>
                    <p:spPr bwMode="auto">
                      <a:xfrm>
                        <a:off x="3522598" y="582817"/>
                        <a:ext cx="762000" cy="484187"/>
                      </a:xfrm>
                      <a:prstGeom prst="rect">
                        <a:avLst/>
                      </a:prstGeom>
                      <a:noFill/>
                      <a:ln>
                        <a:noFill/>
                      </a:ln>
                    </p:spPr>
                  </p:pic>
                </p:oleObj>
              </mc:Fallback>
            </mc:AlternateContent>
          </a:graphicData>
        </a:graphic>
      </p:graphicFrame>
      <p:sp>
        <p:nvSpPr>
          <p:cNvPr id="94" name="Rectangle 11"/>
          <p:cNvSpPr>
            <a:spLocks noChangeArrowheads="1"/>
          </p:cNvSpPr>
          <p:nvPr/>
        </p:nvSpPr>
        <p:spPr bwMode="auto">
          <a:xfrm>
            <a:off x="4357918" y="790590"/>
            <a:ext cx="11737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p>
            <a:pPr>
              <a:spcBef>
                <a:spcPct val="0"/>
              </a:spcBef>
            </a:pPr>
            <a:r>
              <a:rPr lang="en-US" altLang="ja-JP" i="1" dirty="0">
                <a:solidFill>
                  <a:srgbClr val="000000"/>
                </a:solidFill>
                <a:latin typeface="Bookman Old Style" pitchFamily="18" charset="0"/>
              </a:rPr>
              <a:t>v</a:t>
            </a:r>
            <a:r>
              <a:rPr lang="ja-JP" altLang="en-US" dirty="0">
                <a:solidFill>
                  <a:srgbClr val="000000"/>
                </a:solidFill>
                <a:latin typeface="Bookman Old Style" pitchFamily="18" charset="0"/>
              </a:rPr>
              <a:t>：</a:t>
            </a:r>
            <a:r>
              <a:rPr lang="ja-JP" altLang="en-US" sz="2400" dirty="0">
                <a:solidFill>
                  <a:srgbClr val="000000"/>
                </a:solidFill>
                <a:ea typeface="ＭＳ ゴシック" pitchFamily="49" charset="-128"/>
                <a:cs typeface="Times New Roman" pitchFamily="18" charset="0"/>
              </a:rPr>
              <a:t>速度</a:t>
            </a:r>
          </a:p>
        </p:txBody>
      </p:sp>
      <p:sp>
        <p:nvSpPr>
          <p:cNvPr id="95" name="Rectangle 30"/>
          <p:cNvSpPr>
            <a:spLocks noChangeArrowheads="1"/>
          </p:cNvSpPr>
          <p:nvPr/>
        </p:nvSpPr>
        <p:spPr bwMode="auto">
          <a:xfrm>
            <a:off x="4348149" y="417754"/>
            <a:ext cx="12955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p>
            <a:r>
              <a:rPr lang="en-US" altLang="ja-JP" i="1" dirty="0">
                <a:solidFill>
                  <a:srgbClr val="000000"/>
                </a:solidFill>
                <a:latin typeface="Bookman Old Style" pitchFamily="18" charset="0"/>
              </a:rPr>
              <a:t>m</a:t>
            </a:r>
            <a:r>
              <a:rPr lang="ja-JP" altLang="en-US" dirty="0">
                <a:solidFill>
                  <a:srgbClr val="000000"/>
                </a:solidFill>
                <a:latin typeface="Bookman Old Style" pitchFamily="18" charset="0"/>
              </a:rPr>
              <a:t>：</a:t>
            </a:r>
            <a:r>
              <a:rPr lang="ja-JP" altLang="en-US" sz="2400" dirty="0">
                <a:solidFill>
                  <a:srgbClr val="000000"/>
                </a:solidFill>
                <a:latin typeface="Bookman Old Style" pitchFamily="18" charset="0"/>
              </a:rPr>
              <a:t>質量</a:t>
            </a:r>
            <a:endParaRPr lang="ja-JP" altLang="en-US" sz="2400" dirty="0">
              <a:solidFill>
                <a:srgbClr val="000000"/>
              </a:solidFill>
              <a:latin typeface="Bookman Old Style" pitchFamily="18" charset="0"/>
              <a:ea typeface="ＭＳ ゴシック" pitchFamily="49" charset="-128"/>
              <a:cs typeface="Times New Roman" pitchFamily="18" charset="0"/>
            </a:endParaRPr>
          </a:p>
        </p:txBody>
      </p:sp>
      <p:graphicFrame>
        <p:nvGraphicFramePr>
          <p:cNvPr id="96" name="Object 15"/>
          <p:cNvGraphicFramePr>
            <a:graphicFrameLocks noChangeAspect="1"/>
          </p:cNvGraphicFramePr>
          <p:nvPr>
            <p:extLst>
              <p:ext uri="{D42A27DB-BD31-4B8C-83A1-F6EECF244321}">
                <p14:modId xmlns:p14="http://schemas.microsoft.com/office/powerpoint/2010/main" val="434800443"/>
              </p:ext>
            </p:extLst>
          </p:nvPr>
        </p:nvGraphicFramePr>
        <p:xfrm>
          <a:off x="6707667" y="832438"/>
          <a:ext cx="1978025" cy="512762"/>
        </p:xfrm>
        <a:graphic>
          <a:graphicData uri="http://schemas.openxmlformats.org/presentationml/2006/ole">
            <mc:AlternateContent xmlns:mc="http://schemas.openxmlformats.org/markup-compatibility/2006">
              <mc:Choice xmlns:v="urn:schemas-microsoft-com:vml" Requires="v">
                <p:oleObj spid="_x0000_s312253" name="数式" r:id="rId9" imgW="825480" imgH="215640" progId="Equation.3">
                  <p:embed/>
                </p:oleObj>
              </mc:Choice>
              <mc:Fallback>
                <p:oleObj name="数式" r:id="rId9" imgW="825480" imgH="215640" progId="Equation.3">
                  <p:embed/>
                  <p:pic>
                    <p:nvPicPr>
                      <p:cNvPr id="0" name=""/>
                      <p:cNvPicPr>
                        <a:picLocks noChangeAspect="1" noChangeArrowheads="1"/>
                      </p:cNvPicPr>
                      <p:nvPr/>
                    </p:nvPicPr>
                    <p:blipFill>
                      <a:blip r:embed="rId10"/>
                      <a:srcRect/>
                      <a:stretch>
                        <a:fillRect/>
                      </a:stretch>
                    </p:blipFill>
                    <p:spPr bwMode="auto">
                      <a:xfrm>
                        <a:off x="6707667" y="832438"/>
                        <a:ext cx="1978025" cy="512762"/>
                      </a:xfrm>
                      <a:prstGeom prst="rect">
                        <a:avLst/>
                      </a:prstGeom>
                      <a:noFill/>
                      <a:ln>
                        <a:noFill/>
                      </a:ln>
                    </p:spPr>
                  </p:pic>
                </p:oleObj>
              </mc:Fallback>
            </mc:AlternateContent>
          </a:graphicData>
        </a:graphic>
      </p:graphicFrame>
      <p:sp>
        <p:nvSpPr>
          <p:cNvPr id="97" name="Rectangle 38"/>
          <p:cNvSpPr>
            <a:spLocks noChangeArrowheads="1"/>
          </p:cNvSpPr>
          <p:nvPr/>
        </p:nvSpPr>
        <p:spPr bwMode="auto">
          <a:xfrm>
            <a:off x="5926959" y="425885"/>
            <a:ext cx="23759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2400" dirty="0">
                <a:solidFill>
                  <a:srgbClr val="000000"/>
                </a:solidFill>
                <a:latin typeface="ＭＳ ゴシック" pitchFamily="49" charset="-128"/>
                <a:ea typeface="ＭＳ ゴシック" pitchFamily="49" charset="-128"/>
                <a:cs typeface="Times New Roman" pitchFamily="18" charset="0"/>
              </a:rPr>
              <a:t>受けとる仕事</a:t>
            </a:r>
            <a:r>
              <a:rPr lang="en-US" altLang="ja-JP" i="1" dirty="0">
                <a:solidFill>
                  <a:srgbClr val="000000"/>
                </a:solidFill>
                <a:latin typeface="Bookman Old Style" pitchFamily="18" charset="0"/>
              </a:rPr>
              <a:t>W</a:t>
            </a:r>
            <a:endParaRPr lang="ja-JP" altLang="en-US" dirty="0">
              <a:solidFill>
                <a:srgbClr val="000000"/>
              </a:solidFill>
              <a:latin typeface="ＭＳ ゴシック" pitchFamily="49" charset="-128"/>
              <a:ea typeface="ＭＳ ゴシック" pitchFamily="49" charset="-128"/>
              <a:cs typeface="Times New Roman" pitchFamily="18" charset="0"/>
            </a:endParaRPr>
          </a:p>
        </p:txBody>
      </p:sp>
      <p:sp>
        <p:nvSpPr>
          <p:cNvPr id="98" name="Rectangle 48"/>
          <p:cNvSpPr>
            <a:spLocks noChangeArrowheads="1"/>
          </p:cNvSpPr>
          <p:nvPr/>
        </p:nvSpPr>
        <p:spPr bwMode="auto">
          <a:xfrm>
            <a:off x="7293814" y="0"/>
            <a:ext cx="18501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p>
            <a:pPr>
              <a:spcBef>
                <a:spcPct val="0"/>
              </a:spcBef>
            </a:pPr>
            <a:r>
              <a:rPr lang="ja-JP" altLang="en-US" sz="2400" dirty="0">
                <a:solidFill>
                  <a:srgbClr val="FF00FF"/>
                </a:solidFill>
                <a:latin typeface="ＭＳ ゴシック" pitchFamily="49" charset="-128"/>
                <a:ea typeface="ＭＳ ゴシック" pitchFamily="49" charset="-128"/>
                <a:cs typeface="Times New Roman" pitchFamily="18" charset="0"/>
              </a:rPr>
              <a:t>添字</a:t>
            </a:r>
            <a:r>
              <a:rPr lang="en-US" altLang="ja-JP" sz="2400" dirty="0">
                <a:solidFill>
                  <a:srgbClr val="FF00FF"/>
                </a:solidFill>
                <a:ea typeface="ＭＳ ゴシック" pitchFamily="49" charset="-128"/>
                <a:cs typeface="Times New Roman" pitchFamily="18" charset="0"/>
              </a:rPr>
              <a:t>i:</a:t>
            </a:r>
            <a:r>
              <a:rPr lang="ja-JP" altLang="en-US" sz="2400" dirty="0">
                <a:solidFill>
                  <a:srgbClr val="FF00FF"/>
                </a:solidFill>
                <a:latin typeface="ＭＳ ゴシック" pitchFamily="49" charset="-128"/>
                <a:ea typeface="ＭＳ ゴシック" pitchFamily="49" charset="-128"/>
                <a:cs typeface="Times New Roman" pitchFamily="18" charset="0"/>
              </a:rPr>
              <a:t>始</a:t>
            </a:r>
            <a:r>
              <a:rPr lang="en-US" altLang="ja-JP" sz="2400" dirty="0">
                <a:solidFill>
                  <a:srgbClr val="FF00FF"/>
                </a:solidFill>
                <a:ea typeface="ＭＳ ゴシック" pitchFamily="49" charset="-128"/>
                <a:cs typeface="Times New Roman" pitchFamily="18" charset="0"/>
              </a:rPr>
              <a:t>,f:</a:t>
            </a:r>
            <a:r>
              <a:rPr lang="ja-JP" altLang="en-US" sz="2400" dirty="0">
                <a:solidFill>
                  <a:srgbClr val="FF00FF"/>
                </a:solidFill>
                <a:latin typeface="ＭＳ ゴシック" pitchFamily="49" charset="-128"/>
                <a:ea typeface="ＭＳ ゴシック" pitchFamily="49" charset="-128"/>
                <a:cs typeface="Times New Roman" pitchFamily="18" charset="0"/>
              </a:rPr>
              <a:t>終</a:t>
            </a:r>
            <a:endParaRPr lang="ja-JP" altLang="en-US" sz="2400" dirty="0">
              <a:solidFill>
                <a:srgbClr val="FF00FF"/>
              </a:solidFill>
              <a:ea typeface="ＭＳ ゴシック" pitchFamily="49" charset="-128"/>
              <a:cs typeface="Times New Roman" pitchFamily="18" charset="0"/>
            </a:endParaRPr>
          </a:p>
        </p:txBody>
      </p:sp>
      <p:sp>
        <p:nvSpPr>
          <p:cNvPr id="99" name="Rectangle 38"/>
          <p:cNvSpPr>
            <a:spLocks noChangeArrowheads="1"/>
          </p:cNvSpPr>
          <p:nvPr/>
        </p:nvSpPr>
        <p:spPr bwMode="auto">
          <a:xfrm>
            <a:off x="1868527" y="0"/>
            <a:ext cx="53912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dirty="0">
                <a:solidFill>
                  <a:srgbClr val="000000"/>
                </a:solidFill>
                <a:latin typeface="ＭＳ ゴシック" pitchFamily="49" charset="-128"/>
                <a:ea typeface="ＭＳ ゴシック" pitchFamily="49" charset="-128"/>
                <a:cs typeface="Times New Roman" pitchFamily="18" charset="0"/>
              </a:rPr>
              <a:t>:</a:t>
            </a:r>
            <a:r>
              <a:rPr lang="ja-JP" altLang="en-US" dirty="0">
                <a:solidFill>
                  <a:srgbClr val="000000"/>
                </a:solidFill>
                <a:latin typeface="ＭＳ ゴシック" pitchFamily="49" charset="-128"/>
                <a:ea typeface="ＭＳ ゴシック" pitchFamily="49" charset="-128"/>
                <a:cs typeface="Times New Roman" pitchFamily="18" charset="0"/>
              </a:rPr>
              <a:t>系がすることのできる仕事の量</a:t>
            </a:r>
          </a:p>
        </p:txBody>
      </p:sp>
      <p:sp>
        <p:nvSpPr>
          <p:cNvPr id="114" name="Rectangle 19"/>
          <p:cNvSpPr>
            <a:spLocks noChangeArrowheads="1"/>
          </p:cNvSpPr>
          <p:nvPr/>
        </p:nvSpPr>
        <p:spPr bwMode="auto">
          <a:xfrm>
            <a:off x="2786678" y="1241374"/>
            <a:ext cx="63834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dirty="0">
                <a:solidFill>
                  <a:srgbClr val="000000"/>
                </a:solidFill>
              </a:rPr>
              <a:t>基準状態になるまでに保存力がする仕事</a:t>
            </a:r>
          </a:p>
        </p:txBody>
      </p:sp>
      <p:sp>
        <p:nvSpPr>
          <p:cNvPr id="115" name="Rectangle 65"/>
          <p:cNvSpPr>
            <a:spLocks noChangeArrowheads="1"/>
          </p:cNvSpPr>
          <p:nvPr/>
        </p:nvSpPr>
        <p:spPr bwMode="auto">
          <a:xfrm>
            <a:off x="224057" y="2839273"/>
            <a:ext cx="44021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dirty="0">
                <a:solidFill>
                  <a:srgbClr val="3333CC"/>
                </a:solidFill>
              </a:rPr>
              <a:t>万有引力の位置エネルギー</a:t>
            </a:r>
          </a:p>
        </p:txBody>
      </p:sp>
      <p:sp>
        <p:nvSpPr>
          <p:cNvPr id="116" name="Rectangle 67"/>
          <p:cNvSpPr>
            <a:spLocks noChangeArrowheads="1"/>
          </p:cNvSpPr>
          <p:nvPr/>
        </p:nvSpPr>
        <p:spPr bwMode="auto">
          <a:xfrm>
            <a:off x="4439033" y="2860647"/>
            <a:ext cx="758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i="1" dirty="0">
                <a:solidFill>
                  <a:srgbClr val="000000"/>
                </a:solidFill>
                <a:latin typeface="Bookman Old Style" pitchFamily="18" charset="0"/>
              </a:rPr>
              <a:t>U </a:t>
            </a:r>
            <a:r>
              <a:rPr kumimoji="0" lang="en-US" altLang="ja-JP" dirty="0">
                <a:solidFill>
                  <a:srgbClr val="000000"/>
                </a:solidFill>
                <a:latin typeface="Bookman Old Style" pitchFamily="18" charset="0"/>
              </a:rPr>
              <a:t>=</a:t>
            </a:r>
          </a:p>
        </p:txBody>
      </p:sp>
      <p:grpSp>
        <p:nvGrpSpPr>
          <p:cNvPr id="117" name="グループ化 116"/>
          <p:cNvGrpSpPr/>
          <p:nvPr/>
        </p:nvGrpSpPr>
        <p:grpSpPr>
          <a:xfrm>
            <a:off x="6541547" y="2693094"/>
            <a:ext cx="2773579" cy="886834"/>
            <a:chOff x="6541547" y="2693094"/>
            <a:chExt cx="2773579" cy="886834"/>
          </a:xfrm>
        </p:grpSpPr>
        <p:graphicFrame>
          <p:nvGraphicFramePr>
            <p:cNvPr id="118" name="Object 39"/>
            <p:cNvGraphicFramePr>
              <a:graphicFrameLocks noChangeAspect="1"/>
            </p:cNvGraphicFramePr>
            <p:nvPr>
              <p:extLst>
                <p:ext uri="{D42A27DB-BD31-4B8C-83A1-F6EECF244321}">
                  <p14:modId xmlns:p14="http://schemas.microsoft.com/office/powerpoint/2010/main" val="2071538635"/>
                </p:ext>
              </p:extLst>
            </p:nvPr>
          </p:nvGraphicFramePr>
          <p:xfrm>
            <a:off x="6550569" y="2730673"/>
            <a:ext cx="891319" cy="457192"/>
          </p:xfrm>
          <a:graphic>
            <a:graphicData uri="http://schemas.openxmlformats.org/presentationml/2006/ole">
              <mc:AlternateContent xmlns:mc="http://schemas.openxmlformats.org/markup-compatibility/2006">
                <mc:Choice xmlns:v="urn:schemas-microsoft-com:vml" Requires="v">
                  <p:oleObj spid="_x0000_s312254" name="数式" r:id="rId11" imgW="393529" imgH="203112" progId="Equation.3">
                    <p:embed/>
                  </p:oleObj>
                </mc:Choice>
                <mc:Fallback>
                  <p:oleObj name="数式" r:id="rId11" imgW="393529" imgH="20311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0569" y="2730673"/>
                          <a:ext cx="891319" cy="457192"/>
                        </a:xfrm>
                        <a:prstGeom prst="rect">
                          <a:avLst/>
                        </a:prstGeom>
                        <a:noFill/>
                      </p:spPr>
                    </p:pic>
                  </p:oleObj>
                </mc:Fallback>
              </mc:AlternateContent>
            </a:graphicData>
          </a:graphic>
        </p:graphicFrame>
        <p:graphicFrame>
          <p:nvGraphicFramePr>
            <p:cNvPr id="119" name="Object 38"/>
            <p:cNvGraphicFramePr>
              <a:graphicFrameLocks noChangeAspect="1"/>
            </p:cNvGraphicFramePr>
            <p:nvPr>
              <p:extLst>
                <p:ext uri="{D42A27DB-BD31-4B8C-83A1-F6EECF244321}">
                  <p14:modId xmlns:p14="http://schemas.microsoft.com/office/powerpoint/2010/main" val="3198086072"/>
                </p:ext>
              </p:extLst>
            </p:nvPr>
          </p:nvGraphicFramePr>
          <p:xfrm>
            <a:off x="8146268" y="2855280"/>
            <a:ext cx="260477" cy="282183"/>
          </p:xfrm>
          <a:graphic>
            <a:graphicData uri="http://schemas.openxmlformats.org/presentationml/2006/ole">
              <mc:AlternateContent xmlns:mc="http://schemas.openxmlformats.org/markup-compatibility/2006">
                <mc:Choice xmlns:v="urn:schemas-microsoft-com:vml" Requires="v">
                  <p:oleObj spid="_x0000_s312255" name="数式" r:id="rId13" imgW="114102" imgH="126780" progId="Equation.3">
                    <p:embed/>
                  </p:oleObj>
                </mc:Choice>
                <mc:Fallback>
                  <p:oleObj name="数式" r:id="rId13" imgW="114102" imgH="1267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46268" y="2855280"/>
                          <a:ext cx="260477" cy="282183"/>
                        </a:xfrm>
                        <a:prstGeom prst="rect">
                          <a:avLst/>
                        </a:prstGeom>
                        <a:noFill/>
                      </p:spPr>
                    </p:pic>
                  </p:oleObj>
                </mc:Fallback>
              </mc:AlternateContent>
            </a:graphicData>
          </a:graphic>
        </p:graphicFrame>
        <p:sp>
          <p:nvSpPr>
            <p:cNvPr id="120" name="Rectangle 63"/>
            <p:cNvSpPr>
              <a:spLocks noChangeArrowheads="1"/>
            </p:cNvSpPr>
            <p:nvPr/>
          </p:nvSpPr>
          <p:spPr bwMode="auto">
            <a:xfrm>
              <a:off x="7303109" y="2693094"/>
              <a:ext cx="9969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ja-JP" altLang="en-US" i="0" dirty="0"/>
                <a:t>質量</a:t>
              </a:r>
            </a:p>
          </p:txBody>
        </p:sp>
        <p:sp>
          <p:nvSpPr>
            <p:cNvPr id="121" name="Rectangle 64"/>
            <p:cNvSpPr>
              <a:spLocks noChangeArrowheads="1"/>
            </p:cNvSpPr>
            <p:nvPr/>
          </p:nvSpPr>
          <p:spPr bwMode="auto">
            <a:xfrm>
              <a:off x="8318176" y="2714515"/>
              <a:ext cx="9969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ja-JP" altLang="en-US" i="0" dirty="0"/>
                <a:t>距離</a:t>
              </a:r>
            </a:p>
          </p:txBody>
        </p:sp>
        <p:graphicFrame>
          <p:nvGraphicFramePr>
            <p:cNvPr id="122" name="Object 39"/>
            <p:cNvGraphicFramePr>
              <a:graphicFrameLocks noChangeAspect="1"/>
            </p:cNvGraphicFramePr>
            <p:nvPr>
              <p:extLst>
                <p:ext uri="{D42A27DB-BD31-4B8C-83A1-F6EECF244321}">
                  <p14:modId xmlns:p14="http://schemas.microsoft.com/office/powerpoint/2010/main" val="2508807790"/>
                </p:ext>
              </p:extLst>
            </p:nvPr>
          </p:nvGraphicFramePr>
          <p:xfrm>
            <a:off x="6541547" y="3114000"/>
            <a:ext cx="374436" cy="400212"/>
          </p:xfrm>
          <a:graphic>
            <a:graphicData uri="http://schemas.openxmlformats.org/presentationml/2006/ole">
              <mc:AlternateContent xmlns:mc="http://schemas.openxmlformats.org/markup-compatibility/2006">
                <mc:Choice xmlns:v="urn:schemas-microsoft-com:vml" Requires="v">
                  <p:oleObj spid="_x0000_s312256" name="数式" r:id="rId15" imgW="164880" imgH="177480" progId="Equation.3">
                    <p:embed/>
                  </p:oleObj>
                </mc:Choice>
                <mc:Fallback>
                  <p:oleObj name="数式" r:id="rId15" imgW="164880" imgH="177480" progId="Equation.3">
                    <p:embed/>
                    <p:pic>
                      <p:nvPicPr>
                        <p:cNvPr id="0" name=""/>
                        <p:cNvPicPr>
                          <a:picLocks noChangeAspect="1" noChangeArrowheads="1"/>
                        </p:cNvPicPr>
                        <p:nvPr/>
                      </p:nvPicPr>
                      <p:blipFill>
                        <a:blip r:embed="rId16"/>
                        <a:srcRect/>
                        <a:stretch>
                          <a:fillRect/>
                        </a:stretch>
                      </p:blipFill>
                      <p:spPr bwMode="auto">
                        <a:xfrm>
                          <a:off x="6541547" y="3114000"/>
                          <a:ext cx="374436" cy="400212"/>
                        </a:xfrm>
                        <a:prstGeom prst="rect">
                          <a:avLst/>
                        </a:prstGeom>
                        <a:noFill/>
                      </p:spPr>
                    </p:pic>
                  </p:oleObj>
                </mc:Fallback>
              </mc:AlternateContent>
            </a:graphicData>
          </a:graphic>
        </p:graphicFrame>
        <p:sp>
          <p:nvSpPr>
            <p:cNvPr id="123" name="Rectangle 43"/>
            <p:cNvSpPr>
              <a:spLocks noChangeArrowheads="1"/>
            </p:cNvSpPr>
            <p:nvPr/>
          </p:nvSpPr>
          <p:spPr bwMode="auto">
            <a:xfrm>
              <a:off x="6804898" y="3056708"/>
              <a:ext cx="23391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i="0" dirty="0">
                  <a:latin typeface="ＭＳ ゴシック" pitchFamily="49" charset="-128"/>
                  <a:ea typeface="ＭＳ ゴシック" pitchFamily="49" charset="-128"/>
                  <a:cs typeface="Times New Roman" pitchFamily="18" charset="0"/>
                </a:rPr>
                <a:t>万有引力定数</a:t>
              </a:r>
              <a:endParaRPr lang="ja-JP" altLang="en-US" i="0" dirty="0">
                <a:ea typeface="ＭＳ ゴシック" pitchFamily="49" charset="-128"/>
                <a:cs typeface="Times New Roman" pitchFamily="18" charset="0"/>
              </a:endParaRPr>
            </a:p>
          </p:txBody>
        </p:sp>
      </p:grpSp>
      <p:graphicFrame>
        <p:nvGraphicFramePr>
          <p:cNvPr id="124" name="Object 58"/>
          <p:cNvGraphicFramePr>
            <a:graphicFrameLocks noChangeAspect="1"/>
          </p:cNvGraphicFramePr>
          <p:nvPr>
            <p:extLst>
              <p:ext uri="{D42A27DB-BD31-4B8C-83A1-F6EECF244321}">
                <p14:modId xmlns:p14="http://schemas.microsoft.com/office/powerpoint/2010/main" val="1218629903"/>
              </p:ext>
            </p:extLst>
          </p:nvPr>
        </p:nvGraphicFramePr>
        <p:xfrm>
          <a:off x="5096326" y="2653425"/>
          <a:ext cx="1331913" cy="892175"/>
        </p:xfrm>
        <a:graphic>
          <a:graphicData uri="http://schemas.openxmlformats.org/presentationml/2006/ole">
            <mc:AlternateContent xmlns:mc="http://schemas.openxmlformats.org/markup-compatibility/2006">
              <mc:Choice xmlns:v="urn:schemas-microsoft-com:vml" Requires="v">
                <p:oleObj spid="_x0000_s312257" name="Equation" r:id="rId17" imgW="583920" imgH="393480" progId="Equation.DSMT4">
                  <p:embed/>
                </p:oleObj>
              </mc:Choice>
              <mc:Fallback>
                <p:oleObj name="Equation" r:id="rId17" imgW="583920" imgH="393480" progId="Equation.DSMT4">
                  <p:embed/>
                  <p:pic>
                    <p:nvPicPr>
                      <p:cNvPr id="0" name=""/>
                      <p:cNvPicPr>
                        <a:picLocks noChangeAspect="1" noChangeArrowheads="1"/>
                      </p:cNvPicPr>
                      <p:nvPr/>
                    </p:nvPicPr>
                    <p:blipFill>
                      <a:blip r:embed="rId18"/>
                      <a:srcRect/>
                      <a:stretch>
                        <a:fillRect/>
                      </a:stretch>
                    </p:blipFill>
                    <p:spPr bwMode="auto">
                      <a:xfrm>
                        <a:off x="5096326" y="2653425"/>
                        <a:ext cx="1331913" cy="892175"/>
                      </a:xfrm>
                      <a:prstGeom prst="rect">
                        <a:avLst/>
                      </a:prstGeom>
                      <a:noFill/>
                    </p:spPr>
                  </p:pic>
                </p:oleObj>
              </mc:Fallback>
            </mc:AlternateContent>
          </a:graphicData>
        </a:graphic>
      </p:graphicFrame>
      <p:sp>
        <p:nvSpPr>
          <p:cNvPr id="53" name="Rectangle 15"/>
          <p:cNvSpPr>
            <a:spLocks noChangeArrowheads="1"/>
          </p:cNvSpPr>
          <p:nvPr/>
        </p:nvSpPr>
        <p:spPr bwMode="auto">
          <a:xfrm>
            <a:off x="0" y="4038341"/>
            <a:ext cx="51084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FF"/>
                </a:solidFill>
                <a:latin typeface="ＭＳ ゴシック" pitchFamily="49" charset="-128"/>
                <a:ea typeface="ＭＳ ゴシック" pitchFamily="49" charset="-128"/>
                <a:cs typeface="Times New Roman" pitchFamily="18" charset="0"/>
              </a:rPr>
              <a:t>力学的エネルギー保存の法則</a:t>
            </a:r>
            <a:endParaRPr lang="ja-JP" altLang="en-US" dirty="0">
              <a:ea typeface="ＭＳ ゴシック" pitchFamily="49" charset="-128"/>
              <a:cs typeface="Times New Roman" pitchFamily="18" charset="0"/>
            </a:endParaRPr>
          </a:p>
        </p:txBody>
      </p:sp>
      <p:sp>
        <p:nvSpPr>
          <p:cNvPr id="54" name="Rectangle 25"/>
          <p:cNvSpPr>
            <a:spLocks noChangeArrowheads="1"/>
          </p:cNvSpPr>
          <p:nvPr/>
        </p:nvSpPr>
        <p:spPr bwMode="auto">
          <a:xfrm>
            <a:off x="0" y="3551503"/>
            <a:ext cx="87682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chemeClr val="accent2"/>
                </a:solidFill>
                <a:latin typeface="ＭＳ ゴシック" pitchFamily="49" charset="-128"/>
                <a:ea typeface="ＭＳ ゴシック" pitchFamily="49" charset="-128"/>
                <a:cs typeface="Times New Roman" pitchFamily="18" charset="0"/>
              </a:rPr>
              <a:t>力学的エネルギー</a:t>
            </a:r>
            <a:r>
              <a:rPr lang="en-US" altLang="ja-JP" dirty="0">
                <a:latin typeface="Century" pitchFamily="18" charset="0"/>
                <a:ea typeface="ＭＳ ゴシック" pitchFamily="49" charset="-128"/>
                <a:cs typeface="Times New Roman" pitchFamily="18" charset="0"/>
              </a:rPr>
              <a:t>=</a:t>
            </a:r>
            <a:r>
              <a:rPr lang="ja-JP" altLang="en-US" dirty="0">
                <a:latin typeface="ＭＳ ゴシック" pitchFamily="49" charset="-128"/>
                <a:ea typeface="ＭＳ ゴシック" pitchFamily="49" charset="-128"/>
                <a:cs typeface="Times New Roman" pitchFamily="18" charset="0"/>
              </a:rPr>
              <a:t>運動エネルギー</a:t>
            </a:r>
            <a:r>
              <a:rPr lang="en-US" altLang="ja-JP" dirty="0">
                <a:latin typeface="Century" pitchFamily="18" charset="0"/>
                <a:ea typeface="ＭＳ ゴシック" pitchFamily="49" charset="-128"/>
                <a:cs typeface="Times New Roman" pitchFamily="18" charset="0"/>
              </a:rPr>
              <a:t>+</a:t>
            </a:r>
            <a:r>
              <a:rPr lang="ja-JP" altLang="en-US" dirty="0">
                <a:latin typeface="ＭＳ ゴシック" pitchFamily="49" charset="-128"/>
                <a:ea typeface="ＭＳ ゴシック" pitchFamily="49" charset="-128"/>
                <a:cs typeface="Times New Roman" pitchFamily="18" charset="0"/>
              </a:rPr>
              <a:t>位置エネルギー</a:t>
            </a:r>
            <a:endParaRPr lang="en-US" altLang="ja-JP" dirty="0">
              <a:latin typeface="Century" pitchFamily="18" charset="0"/>
              <a:ea typeface="ＭＳ ゴシック" pitchFamily="49" charset="-128"/>
              <a:cs typeface="Times New Roman" pitchFamily="18" charset="0"/>
            </a:endParaRPr>
          </a:p>
        </p:txBody>
      </p:sp>
      <p:sp>
        <p:nvSpPr>
          <p:cNvPr id="55" name="Rectangle 25"/>
          <p:cNvSpPr>
            <a:spLocks noChangeArrowheads="1"/>
          </p:cNvSpPr>
          <p:nvPr/>
        </p:nvSpPr>
        <p:spPr bwMode="auto">
          <a:xfrm>
            <a:off x="0" y="4493795"/>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b="1" dirty="0">
                <a:solidFill>
                  <a:srgbClr val="CC00FF"/>
                </a:solidFill>
                <a:latin typeface="ＭＳ ゴシック" pitchFamily="49" charset="-128"/>
                <a:ea typeface="ＭＳ ゴシック" pitchFamily="49" charset="-128"/>
                <a:cs typeface="Times New Roman" pitchFamily="18" charset="0"/>
              </a:rPr>
              <a:t>保存力のみが作用するとき力学的エネルギーは保存する。　</a:t>
            </a:r>
            <a:r>
              <a:rPr lang="ja-JP" altLang="en-US" dirty="0">
                <a:solidFill>
                  <a:srgbClr val="CC00FF"/>
                </a:solidFill>
                <a:ea typeface="ＭＳ ゴシック" pitchFamily="49" charset="-128"/>
                <a:cs typeface="Times New Roman" pitchFamily="18" charset="0"/>
              </a:rPr>
              <a:t> </a:t>
            </a:r>
          </a:p>
        </p:txBody>
      </p:sp>
      <p:sp>
        <p:nvSpPr>
          <p:cNvPr id="56" name="Rectangle 3"/>
          <p:cNvSpPr>
            <a:spLocks noChangeArrowheads="1"/>
          </p:cNvSpPr>
          <p:nvPr/>
        </p:nvSpPr>
        <p:spPr bwMode="auto">
          <a:xfrm>
            <a:off x="3971036" y="5806514"/>
            <a:ext cx="51729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r>
              <a:rPr lang="ja-JP" altLang="en-US" dirty="0">
                <a:solidFill>
                  <a:srgbClr val="CC00FF"/>
                </a:solidFill>
              </a:rPr>
              <a:t>全エネルギーの和は保存する。</a:t>
            </a:r>
            <a:endParaRPr lang="ja-JP" altLang="en-US" i="1" dirty="0">
              <a:solidFill>
                <a:srgbClr val="CC00FF"/>
              </a:solidFill>
            </a:endParaRPr>
          </a:p>
        </p:txBody>
      </p:sp>
      <p:sp>
        <p:nvSpPr>
          <p:cNvPr id="57" name="Rectangle 24"/>
          <p:cNvSpPr>
            <a:spLocks noChangeArrowheads="1"/>
          </p:cNvSpPr>
          <p:nvPr/>
        </p:nvSpPr>
        <p:spPr bwMode="auto">
          <a:xfrm>
            <a:off x="0" y="5812300"/>
            <a:ext cx="420874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r>
              <a:rPr lang="ja-JP" altLang="en-US" b="1" dirty="0">
                <a:solidFill>
                  <a:srgbClr val="3333CC"/>
                </a:solidFill>
              </a:rPr>
              <a:t>エネルギー保存の法則</a:t>
            </a:r>
            <a:r>
              <a:rPr lang="ja-JP" altLang="en-US" dirty="0">
                <a:solidFill>
                  <a:srgbClr val="3333CC"/>
                </a:solidFill>
              </a:rPr>
              <a:t>　</a:t>
            </a:r>
            <a:endParaRPr lang="ja-JP" altLang="en-US" dirty="0">
              <a:solidFill>
                <a:srgbClr val="000000"/>
              </a:solidFill>
            </a:endParaRPr>
          </a:p>
        </p:txBody>
      </p:sp>
      <p:sp>
        <p:nvSpPr>
          <p:cNvPr id="60" name="Rectangle 26"/>
          <p:cNvSpPr>
            <a:spLocks noChangeArrowheads="1"/>
          </p:cNvSpPr>
          <p:nvPr/>
        </p:nvSpPr>
        <p:spPr bwMode="auto">
          <a:xfrm>
            <a:off x="0" y="6334780"/>
            <a:ext cx="94822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ja-JP" altLang="en-US" dirty="0">
                <a:solidFill>
                  <a:srgbClr val="000000"/>
                </a:solidFill>
              </a:rPr>
              <a:t>他の形態のエネルギーも微視的に見れば力学的エネルギー</a:t>
            </a:r>
          </a:p>
        </p:txBody>
      </p:sp>
      <p:sp>
        <p:nvSpPr>
          <p:cNvPr id="63" name="Rectangle 27"/>
          <p:cNvSpPr>
            <a:spLocks noChangeArrowheads="1"/>
          </p:cNvSpPr>
          <p:nvPr/>
        </p:nvSpPr>
        <p:spPr bwMode="auto">
          <a:xfrm>
            <a:off x="0" y="4982176"/>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ja-JP" altLang="en-US" dirty="0">
                <a:solidFill>
                  <a:srgbClr val="000000"/>
                </a:solidFill>
              </a:rPr>
              <a:t>力学的エネルギーは他の形態のエネルギーに変換される。</a:t>
            </a:r>
          </a:p>
        </p:txBody>
      </p:sp>
      <p:sp>
        <p:nvSpPr>
          <p:cNvPr id="64" name="Rectangle 29"/>
          <p:cNvSpPr>
            <a:spLocks noChangeArrowheads="1"/>
          </p:cNvSpPr>
          <p:nvPr/>
        </p:nvSpPr>
        <p:spPr bwMode="auto">
          <a:xfrm>
            <a:off x="1560576" y="5350817"/>
            <a:ext cx="64150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dirty="0">
                <a:solidFill>
                  <a:srgbClr val="000000"/>
                </a:solidFill>
              </a:rPr>
              <a:t>熱、電気、化学エネルギーなど</a:t>
            </a:r>
          </a:p>
        </p:txBody>
      </p:sp>
    </p:spTree>
    <p:extLst>
      <p:ext uri="{BB962C8B-B14F-4D97-AF65-F5344CB8AC3E}">
        <p14:creationId xmlns:p14="http://schemas.microsoft.com/office/powerpoint/2010/main" val="272532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5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2" grpId="0"/>
      <p:bldP spid="74" grpId="0"/>
      <p:bldP spid="75" grpId="0"/>
      <p:bldP spid="69" grpId="0"/>
      <p:bldP spid="77" grpId="0"/>
      <p:bldP spid="58" grpId="0"/>
      <p:bldP spid="59" grpId="0"/>
      <p:bldP spid="61" grpId="0"/>
      <p:bldP spid="62" grpId="0"/>
      <p:bldP spid="88" grpId="0"/>
      <p:bldP spid="90" grpId="0"/>
      <p:bldP spid="94" grpId="0"/>
      <p:bldP spid="95" grpId="0"/>
      <p:bldP spid="97" grpId="0"/>
      <p:bldP spid="98" grpId="0"/>
      <p:bldP spid="99" grpId="0"/>
      <p:bldP spid="114" grpId="0"/>
      <p:bldP spid="115" grpId="0"/>
      <p:bldP spid="116" grpId="0"/>
      <p:bldP spid="53" grpId="0"/>
      <p:bldP spid="54" grpId="0"/>
      <p:bldP spid="55" grpId="0"/>
      <p:bldP spid="56" grpId="0"/>
      <p:bldP spid="57" grpId="0"/>
      <p:bldP spid="60"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5098" name="Object 10"/>
          <p:cNvGraphicFramePr>
            <a:graphicFrameLocks noChangeAspect="1"/>
          </p:cNvGraphicFramePr>
          <p:nvPr/>
        </p:nvGraphicFramePr>
        <p:xfrm>
          <a:off x="1652626" y="1086417"/>
          <a:ext cx="287207" cy="287206"/>
        </p:xfrm>
        <a:graphic>
          <a:graphicData uri="http://schemas.openxmlformats.org/presentationml/2006/ole">
            <mc:AlternateContent xmlns:mc="http://schemas.openxmlformats.org/markup-compatibility/2006">
              <mc:Choice xmlns:v="urn:schemas-microsoft-com:vml" Requires="v">
                <p:oleObj spid="_x0000_s334801" name="数式" r:id="rId3" imgW="126725" imgH="126725" progId="Equation.3">
                  <p:embed/>
                </p:oleObj>
              </mc:Choice>
              <mc:Fallback>
                <p:oleObj name="数式" r:id="rId3" imgW="126725" imgH="126725" progId="Equation.3">
                  <p:embed/>
                  <p:pic>
                    <p:nvPicPr>
                      <p:cNvPr id="345098"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626" y="1086417"/>
                        <a:ext cx="287207" cy="287206"/>
                      </a:xfrm>
                      <a:prstGeom prst="rect">
                        <a:avLst/>
                      </a:prstGeom>
                      <a:noFill/>
                    </p:spPr>
                  </p:pic>
                </p:oleObj>
              </mc:Fallback>
            </mc:AlternateContent>
          </a:graphicData>
        </a:graphic>
      </p:graphicFrame>
      <p:sp>
        <p:nvSpPr>
          <p:cNvPr id="345099" name="Rectangle 11"/>
          <p:cNvSpPr>
            <a:spLocks noChangeArrowheads="1"/>
          </p:cNvSpPr>
          <p:nvPr/>
        </p:nvSpPr>
        <p:spPr bwMode="auto">
          <a:xfrm>
            <a:off x="53165" y="2006932"/>
            <a:ext cx="4423144" cy="778797"/>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345100" name="Rectangle 12"/>
          <p:cNvSpPr>
            <a:spLocks noChangeArrowheads="1"/>
          </p:cNvSpPr>
          <p:nvPr/>
        </p:nvSpPr>
        <p:spPr bwMode="auto">
          <a:xfrm>
            <a:off x="1539986" y="3550498"/>
            <a:ext cx="2019300" cy="649287"/>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345101" name="Rectangle 13"/>
          <p:cNvSpPr>
            <a:spLocks noChangeArrowheads="1"/>
          </p:cNvSpPr>
          <p:nvPr/>
        </p:nvSpPr>
        <p:spPr bwMode="auto">
          <a:xfrm>
            <a:off x="0" y="524499"/>
            <a:ext cx="51442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i="0" dirty="0">
                <a:latin typeface="ＭＳ ゴシック" pitchFamily="49" charset="-128"/>
                <a:ea typeface="ＭＳ ゴシック" pitchFamily="49" charset="-128"/>
                <a:cs typeface="Times New Roman" pitchFamily="18" charset="0"/>
              </a:rPr>
              <a:t>位置</a:t>
            </a:r>
            <a:r>
              <a:rPr lang="en-US" altLang="ja-JP" dirty="0">
                <a:ea typeface="ＭＳ ゴシック" pitchFamily="49" charset="-128"/>
                <a:cs typeface="Times New Roman" panose="02020603050405020304" pitchFamily="18" charset="0"/>
              </a:rPr>
              <a:t>energy(potential energy)</a:t>
            </a:r>
            <a:r>
              <a:rPr lang="ja-JP" altLang="en-US" dirty="0">
                <a:ea typeface="ＭＳ ゴシック" pitchFamily="49" charset="-128"/>
                <a:cs typeface="Times New Roman" panose="02020603050405020304" pitchFamily="18" charset="0"/>
              </a:rPr>
              <a:t>とは</a:t>
            </a:r>
            <a:endParaRPr lang="en-US" altLang="ja-JP" i="0" dirty="0">
              <a:ea typeface="ＭＳ ゴシック" pitchFamily="49" charset="-128"/>
              <a:cs typeface="Times New Roman" pitchFamily="18" charset="0"/>
            </a:endParaRPr>
          </a:p>
        </p:txBody>
      </p:sp>
      <p:sp>
        <p:nvSpPr>
          <p:cNvPr id="345102" name="Rectangle 14"/>
          <p:cNvSpPr>
            <a:spLocks noChangeArrowheads="1"/>
          </p:cNvSpPr>
          <p:nvPr/>
        </p:nvSpPr>
        <p:spPr bwMode="auto">
          <a:xfrm>
            <a:off x="0" y="900051"/>
            <a:ext cx="18097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i="0">
                <a:latin typeface="ＭＳ ゴシック" pitchFamily="49" charset="-128"/>
                <a:ea typeface="ＭＳ ゴシック" pitchFamily="49" charset="-128"/>
                <a:cs typeface="Times New Roman" pitchFamily="18" charset="0"/>
              </a:rPr>
              <a:t>質点が点</a:t>
            </a:r>
            <a:endParaRPr lang="ja-JP" altLang="en-US" i="0">
              <a:ea typeface="ＭＳ ゴシック" pitchFamily="49" charset="-128"/>
              <a:cs typeface="Times New Roman" pitchFamily="18" charset="0"/>
            </a:endParaRPr>
          </a:p>
        </p:txBody>
      </p:sp>
      <p:sp>
        <p:nvSpPr>
          <p:cNvPr id="345103" name="Rectangle 15"/>
          <p:cNvSpPr>
            <a:spLocks noChangeArrowheads="1"/>
          </p:cNvSpPr>
          <p:nvPr/>
        </p:nvSpPr>
        <p:spPr bwMode="auto">
          <a:xfrm>
            <a:off x="1997260" y="953545"/>
            <a:ext cx="2216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i="0">
                <a:latin typeface="ＭＳ ゴシック" pitchFamily="49" charset="-128"/>
                <a:ea typeface="ＭＳ ゴシック" pitchFamily="49" charset="-128"/>
                <a:cs typeface="Times New Roman" pitchFamily="18" charset="0"/>
              </a:rPr>
              <a:t>から基準点</a:t>
            </a:r>
            <a:endParaRPr lang="ja-JP" altLang="en-US" i="0" dirty="0">
              <a:ea typeface="ＭＳ ゴシック" pitchFamily="49" charset="-128"/>
              <a:cs typeface="Times New Roman" pitchFamily="18" charset="0"/>
            </a:endParaRPr>
          </a:p>
        </p:txBody>
      </p:sp>
      <p:graphicFrame>
        <p:nvGraphicFramePr>
          <p:cNvPr id="345097" name="Object 9"/>
          <p:cNvGraphicFramePr>
            <a:graphicFrameLocks noChangeAspect="1"/>
          </p:cNvGraphicFramePr>
          <p:nvPr/>
        </p:nvGraphicFramePr>
        <p:xfrm>
          <a:off x="3998508" y="1003681"/>
          <a:ext cx="375202" cy="529193"/>
        </p:xfrm>
        <a:graphic>
          <a:graphicData uri="http://schemas.openxmlformats.org/presentationml/2006/ole">
            <mc:AlternateContent xmlns:mc="http://schemas.openxmlformats.org/markup-compatibility/2006">
              <mc:Choice xmlns:v="urn:schemas-microsoft-com:vml" Requires="v">
                <p:oleObj spid="_x0000_s334802" name="数式" r:id="rId5" imgW="165028" imgH="228501" progId="Equation.3">
                  <p:embed/>
                </p:oleObj>
              </mc:Choice>
              <mc:Fallback>
                <p:oleObj name="数式" r:id="rId5" imgW="165028" imgH="228501" progId="Equation.3">
                  <p:embed/>
                  <p:pic>
                    <p:nvPicPr>
                      <p:cNvPr id="345097"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8508" y="1003681"/>
                        <a:ext cx="375202" cy="529193"/>
                      </a:xfrm>
                      <a:prstGeom prst="rect">
                        <a:avLst/>
                      </a:prstGeom>
                      <a:noFill/>
                    </p:spPr>
                  </p:pic>
                </p:oleObj>
              </mc:Fallback>
            </mc:AlternateContent>
          </a:graphicData>
        </a:graphic>
      </p:graphicFrame>
      <p:sp>
        <p:nvSpPr>
          <p:cNvPr id="345104" name="Rectangle 16"/>
          <p:cNvSpPr>
            <a:spLocks noChangeArrowheads="1"/>
          </p:cNvSpPr>
          <p:nvPr/>
        </p:nvSpPr>
        <p:spPr bwMode="auto">
          <a:xfrm>
            <a:off x="0" y="1410280"/>
            <a:ext cx="23391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i="0" dirty="0">
                <a:latin typeface="ＭＳ ゴシック" pitchFamily="49" charset="-128"/>
                <a:ea typeface="ＭＳ ゴシック" pitchFamily="49" charset="-128"/>
                <a:cs typeface="Times New Roman" pitchFamily="18" charset="0"/>
              </a:rPr>
              <a:t>移動するとき</a:t>
            </a:r>
            <a:endParaRPr lang="ja-JP" altLang="en-US" i="0" dirty="0">
              <a:ea typeface="ＭＳ ゴシック" pitchFamily="49" charset="-128"/>
              <a:cs typeface="Times New Roman" pitchFamily="18" charset="0"/>
            </a:endParaRPr>
          </a:p>
        </p:txBody>
      </p:sp>
      <p:graphicFrame>
        <p:nvGraphicFramePr>
          <p:cNvPr id="345096" name="Object 8"/>
          <p:cNvGraphicFramePr>
            <a:graphicFrameLocks noChangeAspect="1"/>
          </p:cNvGraphicFramePr>
          <p:nvPr/>
        </p:nvGraphicFramePr>
        <p:xfrm>
          <a:off x="3587025" y="1514242"/>
          <a:ext cx="375202" cy="375201"/>
        </p:xfrm>
        <a:graphic>
          <a:graphicData uri="http://schemas.openxmlformats.org/presentationml/2006/ole">
            <mc:AlternateContent xmlns:mc="http://schemas.openxmlformats.org/markup-compatibility/2006">
              <mc:Choice xmlns:v="urn:schemas-microsoft-com:vml" Requires="v">
                <p:oleObj spid="_x0000_s334803" name="数式" r:id="rId7" imgW="164885" imgH="164885" progId="Equation.3">
                  <p:embed/>
                </p:oleObj>
              </mc:Choice>
              <mc:Fallback>
                <p:oleObj name="数式" r:id="rId7" imgW="164885" imgH="164885" progId="Equation.3">
                  <p:embed/>
                  <p:pic>
                    <p:nvPicPr>
                      <p:cNvPr id="345096"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7025" y="1514242"/>
                        <a:ext cx="375202" cy="375201"/>
                      </a:xfrm>
                      <a:prstGeom prst="rect">
                        <a:avLst/>
                      </a:prstGeom>
                      <a:noFill/>
                    </p:spPr>
                  </p:pic>
                </p:oleObj>
              </mc:Fallback>
            </mc:AlternateContent>
          </a:graphicData>
        </a:graphic>
      </p:graphicFrame>
      <p:sp>
        <p:nvSpPr>
          <p:cNvPr id="345105" name="Rectangle 17"/>
          <p:cNvSpPr>
            <a:spLocks noChangeArrowheads="1"/>
          </p:cNvSpPr>
          <p:nvPr/>
        </p:nvSpPr>
        <p:spPr bwMode="auto">
          <a:xfrm>
            <a:off x="3968024" y="1434400"/>
            <a:ext cx="22629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i="0">
                <a:latin typeface="ＭＳ ゴシック" pitchFamily="49" charset="-128"/>
                <a:ea typeface="ＭＳ ゴシック" pitchFamily="49" charset="-128"/>
                <a:cs typeface="Times New Roman" pitchFamily="18" charset="0"/>
              </a:rPr>
              <a:t>がする仕事　</a:t>
            </a:r>
            <a:endParaRPr lang="ja-JP" altLang="en-US" i="0">
              <a:ea typeface="ＭＳ ゴシック" pitchFamily="49" charset="-128"/>
              <a:cs typeface="Times New Roman" pitchFamily="18" charset="0"/>
            </a:endParaRPr>
          </a:p>
        </p:txBody>
      </p:sp>
      <p:graphicFrame>
        <p:nvGraphicFramePr>
          <p:cNvPr id="345095" name="Object 7"/>
          <p:cNvGraphicFramePr>
            <a:graphicFrameLocks noChangeAspect="1"/>
          </p:cNvGraphicFramePr>
          <p:nvPr/>
        </p:nvGraphicFramePr>
        <p:xfrm>
          <a:off x="129657" y="2155379"/>
          <a:ext cx="1055944" cy="466864"/>
        </p:xfrm>
        <a:graphic>
          <a:graphicData uri="http://schemas.openxmlformats.org/presentationml/2006/ole">
            <mc:AlternateContent xmlns:mc="http://schemas.openxmlformats.org/markup-compatibility/2006">
              <mc:Choice xmlns:v="urn:schemas-microsoft-com:vml" Requires="v">
                <p:oleObj spid="_x0000_s334804" name="数式" r:id="rId9" imgW="457200" imgH="203040" progId="Equation.3">
                  <p:embed/>
                </p:oleObj>
              </mc:Choice>
              <mc:Fallback>
                <p:oleObj name="数式" r:id="rId9" imgW="457200" imgH="203040" progId="Equation.3">
                  <p:embed/>
                  <p:pic>
                    <p:nvPicPr>
                      <p:cNvPr id="345095"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657" y="2155379"/>
                        <a:ext cx="1055944" cy="466864"/>
                      </a:xfrm>
                      <a:prstGeom prst="rect">
                        <a:avLst/>
                      </a:prstGeom>
                      <a:noFill/>
                    </p:spPr>
                  </p:pic>
                </p:oleObj>
              </mc:Fallback>
            </mc:AlternateContent>
          </a:graphicData>
        </a:graphic>
      </p:graphicFrame>
      <p:sp>
        <p:nvSpPr>
          <p:cNvPr id="345106" name="Rectangle 18"/>
          <p:cNvSpPr>
            <a:spLocks noChangeArrowheads="1"/>
          </p:cNvSpPr>
          <p:nvPr/>
        </p:nvSpPr>
        <p:spPr bwMode="auto">
          <a:xfrm>
            <a:off x="0" y="3566373"/>
            <a:ext cx="18097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i="0">
                <a:latin typeface="ＭＳ ゴシック" pitchFamily="49" charset="-128"/>
                <a:ea typeface="ＭＳ ゴシック" pitchFamily="49" charset="-128"/>
                <a:cs typeface="Times New Roman" pitchFamily="18" charset="0"/>
              </a:rPr>
              <a:t>このとき</a:t>
            </a:r>
            <a:endParaRPr lang="ja-JP" altLang="en-US" i="0">
              <a:ea typeface="ＭＳ ゴシック" pitchFamily="49" charset="-128"/>
              <a:cs typeface="Times New Roman" pitchFamily="18" charset="0"/>
            </a:endParaRPr>
          </a:p>
        </p:txBody>
      </p:sp>
      <p:graphicFrame>
        <p:nvGraphicFramePr>
          <p:cNvPr id="345094" name="Object 6"/>
          <p:cNvGraphicFramePr>
            <a:graphicFrameLocks noChangeAspect="1"/>
          </p:cNvGraphicFramePr>
          <p:nvPr/>
        </p:nvGraphicFramePr>
        <p:xfrm>
          <a:off x="1610464" y="3693189"/>
          <a:ext cx="675853" cy="388646"/>
        </p:xfrm>
        <a:graphic>
          <a:graphicData uri="http://schemas.openxmlformats.org/presentationml/2006/ole">
            <mc:AlternateContent xmlns:mc="http://schemas.openxmlformats.org/markup-compatibility/2006">
              <mc:Choice xmlns:v="urn:schemas-microsoft-com:vml" Requires="v">
                <p:oleObj spid="_x0000_s334805" name="数式" r:id="rId11" imgW="291960" imgH="164880" progId="Equation.3">
                  <p:embed/>
                </p:oleObj>
              </mc:Choice>
              <mc:Fallback>
                <p:oleObj name="数式" r:id="rId11" imgW="291960" imgH="164880" progId="Equation.3">
                  <p:embed/>
                  <p:pic>
                    <p:nvPicPr>
                      <p:cNvPr id="345094"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0464" y="3693189"/>
                        <a:ext cx="675853" cy="388646"/>
                      </a:xfrm>
                      <a:prstGeom prst="rect">
                        <a:avLst/>
                      </a:prstGeom>
                      <a:noFill/>
                    </p:spPr>
                  </p:pic>
                </p:oleObj>
              </mc:Fallback>
            </mc:AlternateContent>
          </a:graphicData>
        </a:graphic>
      </p:graphicFrame>
      <p:graphicFrame>
        <p:nvGraphicFramePr>
          <p:cNvPr id="345093" name="Object 5"/>
          <p:cNvGraphicFramePr>
            <a:graphicFrameLocks noChangeAspect="1"/>
          </p:cNvGraphicFramePr>
          <p:nvPr/>
        </p:nvGraphicFramePr>
        <p:xfrm>
          <a:off x="3954917" y="3689849"/>
          <a:ext cx="876300" cy="385762"/>
        </p:xfrm>
        <a:graphic>
          <a:graphicData uri="http://schemas.openxmlformats.org/presentationml/2006/ole">
            <mc:AlternateContent xmlns:mc="http://schemas.openxmlformats.org/markup-compatibility/2006">
              <mc:Choice xmlns:v="urn:schemas-microsoft-com:vml" Requires="v">
                <p:oleObj spid="_x0000_s334806" name="数式" r:id="rId13" imgW="406080" imgH="177480" progId="Equation.3">
                  <p:embed/>
                </p:oleObj>
              </mc:Choice>
              <mc:Fallback>
                <p:oleObj name="数式" r:id="rId13" imgW="406080" imgH="177480" progId="Equation.3">
                  <p:embed/>
                  <p:pic>
                    <p:nvPicPr>
                      <p:cNvPr id="345093" name="Object 5"/>
                      <p:cNvPicPr>
                        <a:picLocks noChangeAspect="1" noChangeArrowheads="1"/>
                      </p:cNvPicPr>
                      <p:nvPr/>
                    </p:nvPicPr>
                    <p:blipFill>
                      <a:blip r:embed="rId14"/>
                      <a:srcRect/>
                      <a:stretch>
                        <a:fillRect/>
                      </a:stretch>
                    </p:blipFill>
                    <p:spPr bwMode="auto">
                      <a:xfrm>
                        <a:off x="3954917" y="3689849"/>
                        <a:ext cx="876300" cy="385762"/>
                      </a:xfrm>
                      <a:prstGeom prst="rect">
                        <a:avLst/>
                      </a:prstGeom>
                      <a:noFill/>
                    </p:spPr>
                  </p:pic>
                </p:oleObj>
              </mc:Fallback>
            </mc:AlternateContent>
          </a:graphicData>
        </a:graphic>
      </p:graphicFrame>
      <p:graphicFrame>
        <p:nvGraphicFramePr>
          <p:cNvPr id="345092" name="Object 4"/>
          <p:cNvGraphicFramePr>
            <a:graphicFrameLocks noChangeAspect="1"/>
          </p:cNvGraphicFramePr>
          <p:nvPr/>
        </p:nvGraphicFramePr>
        <p:xfrm>
          <a:off x="0" y="5283497"/>
          <a:ext cx="2050775" cy="463197"/>
        </p:xfrm>
        <a:graphic>
          <a:graphicData uri="http://schemas.openxmlformats.org/presentationml/2006/ole">
            <mc:AlternateContent xmlns:mc="http://schemas.openxmlformats.org/markup-compatibility/2006">
              <mc:Choice xmlns:v="urn:schemas-microsoft-com:vml" Requires="v">
                <p:oleObj spid="_x0000_s334807" name="数式" r:id="rId15" imgW="888614" imgH="203112" progId="Equation.3">
                  <p:embed/>
                </p:oleObj>
              </mc:Choice>
              <mc:Fallback>
                <p:oleObj name="数式" r:id="rId15" imgW="888614" imgH="203112" progId="Equation.3">
                  <p:embed/>
                  <p:pic>
                    <p:nvPicPr>
                      <p:cNvPr id="345092" name="Object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5283497"/>
                        <a:ext cx="2050775" cy="463197"/>
                      </a:xfrm>
                      <a:prstGeom prst="rect">
                        <a:avLst/>
                      </a:prstGeom>
                      <a:noFill/>
                    </p:spPr>
                  </p:pic>
                </p:oleObj>
              </mc:Fallback>
            </mc:AlternateContent>
          </a:graphicData>
        </a:graphic>
      </p:graphicFrame>
      <p:sp>
        <p:nvSpPr>
          <p:cNvPr id="345109" name="Rectangle 21"/>
          <p:cNvSpPr>
            <a:spLocks noChangeArrowheads="1"/>
          </p:cNvSpPr>
          <p:nvPr/>
        </p:nvSpPr>
        <p:spPr bwMode="auto">
          <a:xfrm>
            <a:off x="0" y="5747205"/>
            <a:ext cx="90270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i="0" dirty="0">
                <a:latin typeface="ＭＳ ゴシック" pitchFamily="49" charset="-128"/>
                <a:ea typeface="ＭＳ ゴシック" pitchFamily="49" charset="-128"/>
                <a:cs typeface="Times New Roman" pitchFamily="18" charset="0"/>
              </a:rPr>
              <a:t>位置</a:t>
            </a:r>
            <a:r>
              <a:rPr lang="en-US" altLang="ja-JP" dirty="0">
                <a:ea typeface="ＭＳ ゴシック" pitchFamily="49" charset="-128"/>
                <a:cs typeface="Times New Roman" panose="02020603050405020304" pitchFamily="18" charset="0"/>
              </a:rPr>
              <a:t>energy</a:t>
            </a:r>
            <a:r>
              <a:rPr lang="ja-JP" altLang="en-US" i="0" dirty="0">
                <a:latin typeface="ＭＳ ゴシック" pitchFamily="49" charset="-128"/>
                <a:ea typeface="ＭＳ ゴシック" pitchFamily="49" charset="-128"/>
                <a:cs typeface="Times New Roman" pitchFamily="18" charset="0"/>
              </a:rPr>
              <a:t>が一定の面を</a:t>
            </a:r>
            <a:r>
              <a:rPr lang="ja-JP" altLang="en-US" i="0" dirty="0">
                <a:solidFill>
                  <a:srgbClr val="0000FF"/>
                </a:solidFill>
                <a:latin typeface="ＭＳ ゴシック" pitchFamily="49" charset="-128"/>
                <a:ea typeface="ＭＳ ゴシック" pitchFamily="49" charset="-128"/>
                <a:cs typeface="Times New Roman" pitchFamily="18" charset="0"/>
              </a:rPr>
              <a:t>等</a:t>
            </a:r>
            <a:r>
              <a:rPr lang="en-US" altLang="ja-JP" dirty="0">
                <a:solidFill>
                  <a:srgbClr val="0000FF"/>
                </a:solidFill>
                <a:latin typeface="+mn-lt"/>
                <a:ea typeface="+mj-ea"/>
                <a:cs typeface="Times New Roman" pitchFamily="18" charset="0"/>
              </a:rPr>
              <a:t>potential</a:t>
            </a:r>
            <a:r>
              <a:rPr lang="ja-JP" altLang="en-US" i="0" dirty="0">
                <a:solidFill>
                  <a:srgbClr val="0000FF"/>
                </a:solidFill>
                <a:latin typeface="ＭＳ ゴシック" pitchFamily="49" charset="-128"/>
                <a:ea typeface="ＭＳ ゴシック" pitchFamily="49" charset="-128"/>
                <a:cs typeface="Times New Roman" pitchFamily="18" charset="0"/>
              </a:rPr>
              <a:t>面</a:t>
            </a:r>
            <a:r>
              <a:rPr lang="ja-JP" altLang="en-US" i="0" dirty="0">
                <a:latin typeface="ＭＳ ゴシック" pitchFamily="49" charset="-128"/>
                <a:ea typeface="ＭＳ ゴシック" pitchFamily="49" charset="-128"/>
                <a:cs typeface="Times New Roman" pitchFamily="18" charset="0"/>
              </a:rPr>
              <a:t>という。</a:t>
            </a:r>
            <a:endParaRPr lang="ja-JP" altLang="en-US" i="0" dirty="0">
              <a:solidFill>
                <a:srgbClr val="CC00FF"/>
              </a:solidFill>
              <a:ea typeface="ＭＳ ゴシック" pitchFamily="49" charset="-128"/>
              <a:cs typeface="Times New Roman" pitchFamily="18" charset="0"/>
            </a:endParaRPr>
          </a:p>
        </p:txBody>
      </p:sp>
      <p:sp>
        <p:nvSpPr>
          <p:cNvPr id="345110" name="Rectangle 22"/>
          <p:cNvSpPr>
            <a:spLocks noChangeArrowheads="1"/>
          </p:cNvSpPr>
          <p:nvPr/>
        </p:nvSpPr>
        <p:spPr bwMode="auto">
          <a:xfrm>
            <a:off x="2259874" y="1436454"/>
            <a:ext cx="1403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0"/>
              </a:spcBef>
            </a:pPr>
            <a:r>
              <a:rPr lang="ja-JP" altLang="en-US" i="0"/>
              <a:t>保存力</a:t>
            </a:r>
          </a:p>
        </p:txBody>
      </p:sp>
      <p:graphicFrame>
        <p:nvGraphicFramePr>
          <p:cNvPr id="345111" name="Object 23"/>
          <p:cNvGraphicFramePr>
            <a:graphicFrameLocks noChangeAspect="1"/>
          </p:cNvGraphicFramePr>
          <p:nvPr/>
        </p:nvGraphicFramePr>
        <p:xfrm>
          <a:off x="2709048" y="1989357"/>
          <a:ext cx="1582738" cy="817562"/>
        </p:xfrm>
        <a:graphic>
          <a:graphicData uri="http://schemas.openxmlformats.org/presentationml/2006/ole">
            <mc:AlternateContent xmlns:mc="http://schemas.openxmlformats.org/markup-compatibility/2006">
              <mc:Choice xmlns:v="urn:schemas-microsoft-com:vml" Requires="v">
                <p:oleObj spid="_x0000_s334808" name="数式" r:id="rId17" imgW="685800" imgH="355320" progId="Equation.3">
                  <p:embed/>
                </p:oleObj>
              </mc:Choice>
              <mc:Fallback>
                <p:oleObj name="数式" r:id="rId17" imgW="685800" imgH="355320" progId="Equation.3">
                  <p:embed/>
                  <p:pic>
                    <p:nvPicPr>
                      <p:cNvPr id="345111" name="Object 23"/>
                      <p:cNvPicPr>
                        <a:picLocks noChangeAspect="1" noChangeArrowheads="1"/>
                      </p:cNvPicPr>
                      <p:nvPr/>
                    </p:nvPicPr>
                    <p:blipFill>
                      <a:blip r:embed="rId18"/>
                      <a:srcRect/>
                      <a:stretch>
                        <a:fillRect/>
                      </a:stretch>
                    </p:blipFill>
                    <p:spPr bwMode="auto">
                      <a:xfrm>
                        <a:off x="2709048" y="1989357"/>
                        <a:ext cx="1582738" cy="817562"/>
                      </a:xfrm>
                      <a:prstGeom prst="rect">
                        <a:avLst/>
                      </a:prstGeom>
                      <a:noFill/>
                    </p:spPr>
                  </p:pic>
                </p:oleObj>
              </mc:Fallback>
            </mc:AlternateContent>
          </a:graphicData>
        </a:graphic>
      </p:graphicFrame>
      <p:sp>
        <p:nvSpPr>
          <p:cNvPr id="345113" name="Rectangle 25"/>
          <p:cNvSpPr>
            <a:spLocks noChangeArrowheads="1"/>
          </p:cNvSpPr>
          <p:nvPr/>
        </p:nvSpPr>
        <p:spPr bwMode="auto">
          <a:xfrm>
            <a:off x="2032702" y="5210655"/>
            <a:ext cx="50722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ja-JP" altLang="en-US" i="0" dirty="0"/>
              <a:t>とも表記。</a:t>
            </a:r>
            <a:r>
              <a:rPr lang="en-US" altLang="ja-JP" i="0" dirty="0">
                <a:solidFill>
                  <a:srgbClr val="0000FF"/>
                </a:solidFill>
              </a:rPr>
              <a:t>gradient(</a:t>
            </a:r>
            <a:r>
              <a:rPr lang="ja-JP" altLang="en-US" i="0" dirty="0">
                <a:solidFill>
                  <a:srgbClr val="0000FF"/>
                </a:solidFill>
              </a:rPr>
              <a:t>勾配</a:t>
            </a:r>
            <a:r>
              <a:rPr lang="en-US" altLang="ja-JP" i="0" dirty="0">
                <a:solidFill>
                  <a:srgbClr val="0000FF"/>
                </a:solidFill>
              </a:rPr>
              <a:t>)</a:t>
            </a:r>
            <a:r>
              <a:rPr lang="ja-JP" altLang="en-US" i="0" dirty="0"/>
              <a:t>と呼ぶ。</a:t>
            </a:r>
          </a:p>
        </p:txBody>
      </p:sp>
      <p:graphicFrame>
        <p:nvGraphicFramePr>
          <p:cNvPr id="345114" name="Object 26"/>
          <p:cNvGraphicFramePr>
            <a:graphicFrameLocks noChangeAspect="1"/>
          </p:cNvGraphicFramePr>
          <p:nvPr/>
        </p:nvGraphicFramePr>
        <p:xfrm>
          <a:off x="2402627" y="3693189"/>
          <a:ext cx="939837" cy="419200"/>
        </p:xfrm>
        <a:graphic>
          <a:graphicData uri="http://schemas.openxmlformats.org/presentationml/2006/ole">
            <mc:AlternateContent xmlns:mc="http://schemas.openxmlformats.org/markup-compatibility/2006">
              <mc:Choice xmlns:v="urn:schemas-microsoft-com:vml" Requires="v">
                <p:oleObj spid="_x0000_s334809" name="数式" r:id="rId19" imgW="406080" imgH="177480" progId="Equation.3">
                  <p:embed/>
                </p:oleObj>
              </mc:Choice>
              <mc:Fallback>
                <p:oleObj name="数式" r:id="rId19" imgW="406080" imgH="177480" progId="Equation.3">
                  <p:embed/>
                  <p:pic>
                    <p:nvPicPr>
                      <p:cNvPr id="345114" name="Object 2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02627" y="3693189"/>
                        <a:ext cx="939837" cy="419200"/>
                      </a:xfrm>
                      <a:prstGeom prst="rect">
                        <a:avLst/>
                      </a:prstGeom>
                      <a:noFill/>
                    </p:spPr>
                  </p:pic>
                </p:oleObj>
              </mc:Fallback>
            </mc:AlternateContent>
          </a:graphicData>
        </a:graphic>
      </p:graphicFrame>
      <p:sp>
        <p:nvSpPr>
          <p:cNvPr id="345115" name="Rectangle 27"/>
          <p:cNvSpPr>
            <a:spLocks noChangeArrowheads="1"/>
          </p:cNvSpPr>
          <p:nvPr/>
        </p:nvSpPr>
        <p:spPr bwMode="auto">
          <a:xfrm>
            <a:off x="0" y="6278562"/>
            <a:ext cx="32127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ja-JP" altLang="en-US" i="0" dirty="0"/>
              <a:t>力は等</a:t>
            </a:r>
            <a:r>
              <a:rPr lang="en-US" altLang="ja-JP" dirty="0">
                <a:ea typeface="ＭＳ ゴシック" pitchFamily="49" charset="-128"/>
                <a:cs typeface="Times New Roman" panose="02020603050405020304" pitchFamily="18" charset="0"/>
              </a:rPr>
              <a:t>potential</a:t>
            </a:r>
            <a:r>
              <a:rPr lang="ja-JP" altLang="en-US" i="0" dirty="0"/>
              <a:t>面に</a:t>
            </a:r>
          </a:p>
        </p:txBody>
      </p:sp>
      <p:graphicFrame>
        <p:nvGraphicFramePr>
          <p:cNvPr id="345116" name="Object 28"/>
          <p:cNvGraphicFramePr>
            <a:graphicFrameLocks noChangeAspect="1"/>
          </p:cNvGraphicFramePr>
          <p:nvPr/>
        </p:nvGraphicFramePr>
        <p:xfrm>
          <a:off x="134938" y="2803525"/>
          <a:ext cx="4594225" cy="719138"/>
        </p:xfrm>
        <a:graphic>
          <a:graphicData uri="http://schemas.openxmlformats.org/presentationml/2006/ole">
            <mc:AlternateContent xmlns:mc="http://schemas.openxmlformats.org/markup-compatibility/2006">
              <mc:Choice xmlns:v="urn:schemas-microsoft-com:vml" Requires="v">
                <p:oleObj spid="_x0000_s334810" name="数式" r:id="rId21" imgW="2044440" imgH="355320" progId="Equation.3">
                  <p:embed/>
                </p:oleObj>
              </mc:Choice>
              <mc:Fallback>
                <p:oleObj name="数式" r:id="rId21" imgW="2044440" imgH="355320" progId="Equation.3">
                  <p:embed/>
                  <p:pic>
                    <p:nvPicPr>
                      <p:cNvPr id="345116" name="Object 28"/>
                      <p:cNvPicPr>
                        <a:picLocks noChangeAspect="1" noChangeArrowheads="1"/>
                      </p:cNvPicPr>
                      <p:nvPr/>
                    </p:nvPicPr>
                    <p:blipFill>
                      <a:blip r:embed="rId22"/>
                      <a:srcRect/>
                      <a:stretch>
                        <a:fillRect/>
                      </a:stretch>
                    </p:blipFill>
                    <p:spPr bwMode="auto">
                      <a:xfrm>
                        <a:off x="134938" y="2803525"/>
                        <a:ext cx="4594225" cy="719138"/>
                      </a:xfrm>
                      <a:prstGeom prst="rect">
                        <a:avLst/>
                      </a:prstGeom>
                      <a:noFill/>
                    </p:spPr>
                  </p:pic>
                </p:oleObj>
              </mc:Fallback>
            </mc:AlternateContent>
          </a:graphicData>
        </a:graphic>
      </p:graphicFrame>
      <p:graphicFrame>
        <p:nvGraphicFramePr>
          <p:cNvPr id="25" name="Object 23"/>
          <p:cNvGraphicFramePr>
            <a:graphicFrameLocks noChangeAspect="1"/>
          </p:cNvGraphicFramePr>
          <p:nvPr/>
        </p:nvGraphicFramePr>
        <p:xfrm>
          <a:off x="1210412" y="1991092"/>
          <a:ext cx="1497012" cy="815975"/>
        </p:xfrm>
        <a:graphic>
          <a:graphicData uri="http://schemas.openxmlformats.org/presentationml/2006/ole">
            <mc:AlternateContent xmlns:mc="http://schemas.openxmlformats.org/markup-compatibility/2006">
              <mc:Choice xmlns:v="urn:schemas-microsoft-com:vml" Requires="v">
                <p:oleObj spid="_x0000_s334811" name="数式" r:id="rId23" imgW="647640" imgH="355320" progId="Equation.3">
                  <p:embed/>
                </p:oleObj>
              </mc:Choice>
              <mc:Fallback>
                <p:oleObj name="数式" r:id="rId23" imgW="647640" imgH="355320" progId="Equation.3">
                  <p:embed/>
                  <p:pic>
                    <p:nvPicPr>
                      <p:cNvPr id="25" name="Object 23"/>
                      <p:cNvPicPr>
                        <a:picLocks noChangeAspect="1" noChangeArrowheads="1"/>
                      </p:cNvPicPr>
                      <p:nvPr/>
                    </p:nvPicPr>
                    <p:blipFill>
                      <a:blip r:embed="rId24"/>
                      <a:srcRect/>
                      <a:stretch>
                        <a:fillRect/>
                      </a:stretch>
                    </p:blipFill>
                    <p:spPr bwMode="auto">
                      <a:xfrm>
                        <a:off x="1210412" y="1991092"/>
                        <a:ext cx="1497012" cy="815975"/>
                      </a:xfrm>
                      <a:prstGeom prst="rect">
                        <a:avLst/>
                      </a:prstGeom>
                      <a:noFill/>
                    </p:spPr>
                  </p:pic>
                </p:oleObj>
              </mc:Fallback>
            </mc:AlternateContent>
          </a:graphicData>
        </a:graphic>
      </p:graphicFrame>
      <p:graphicFrame>
        <p:nvGraphicFramePr>
          <p:cNvPr id="26" name="Object 5"/>
          <p:cNvGraphicFramePr>
            <a:graphicFrameLocks noChangeAspect="1"/>
          </p:cNvGraphicFramePr>
          <p:nvPr>
            <p:extLst>
              <p:ext uri="{D42A27DB-BD31-4B8C-83A1-F6EECF244321}">
                <p14:modId xmlns:p14="http://schemas.microsoft.com/office/powerpoint/2010/main" val="498146557"/>
              </p:ext>
            </p:extLst>
          </p:nvPr>
        </p:nvGraphicFramePr>
        <p:xfrm>
          <a:off x="199886" y="4420990"/>
          <a:ext cx="601662" cy="852488"/>
        </p:xfrm>
        <a:graphic>
          <a:graphicData uri="http://schemas.openxmlformats.org/presentationml/2006/ole">
            <mc:AlternateContent xmlns:mc="http://schemas.openxmlformats.org/markup-compatibility/2006">
              <mc:Choice xmlns:v="urn:schemas-microsoft-com:vml" Requires="v">
                <p:oleObj spid="_x0000_s334812" name="数式" r:id="rId25" imgW="279360" imgH="393480" progId="Equation.3">
                  <p:embed/>
                </p:oleObj>
              </mc:Choice>
              <mc:Fallback>
                <p:oleObj name="数式" r:id="rId25" imgW="279360" imgH="393480" progId="Equation.3">
                  <p:embed/>
                  <p:pic>
                    <p:nvPicPr>
                      <p:cNvPr id="26" name="Object 5"/>
                      <p:cNvPicPr>
                        <a:picLocks noChangeAspect="1" noChangeArrowheads="1"/>
                      </p:cNvPicPr>
                      <p:nvPr/>
                    </p:nvPicPr>
                    <p:blipFill>
                      <a:blip r:embed="rId26"/>
                      <a:srcRect/>
                      <a:stretch>
                        <a:fillRect/>
                      </a:stretch>
                    </p:blipFill>
                    <p:spPr bwMode="auto">
                      <a:xfrm>
                        <a:off x="199886" y="4420990"/>
                        <a:ext cx="601662" cy="852488"/>
                      </a:xfrm>
                      <a:prstGeom prst="rect">
                        <a:avLst/>
                      </a:prstGeom>
                      <a:noFill/>
                    </p:spPr>
                  </p:pic>
                </p:oleObj>
              </mc:Fallback>
            </mc:AlternateContent>
          </a:graphicData>
        </a:graphic>
      </p:graphicFrame>
      <p:sp>
        <p:nvSpPr>
          <p:cNvPr id="27" name="Rectangle 25"/>
          <p:cNvSpPr>
            <a:spLocks noChangeArrowheads="1"/>
          </p:cNvSpPr>
          <p:nvPr/>
        </p:nvSpPr>
        <p:spPr bwMode="auto">
          <a:xfrm>
            <a:off x="966759" y="4572983"/>
            <a:ext cx="59763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ja-JP" altLang="en-US" i="0" dirty="0">
                <a:solidFill>
                  <a:schemeClr val="accent1">
                    <a:lumMod val="75000"/>
                  </a:schemeClr>
                </a:solidFill>
              </a:rPr>
              <a:t>偏微分　他の変数を固定して</a:t>
            </a:r>
            <a:r>
              <a:rPr lang="en-US" altLang="ja-JP" i="1" dirty="0">
                <a:solidFill>
                  <a:schemeClr val="accent1">
                    <a:lumMod val="75000"/>
                  </a:schemeClr>
                </a:solidFill>
                <a:latin typeface="Bookman Old Style" panose="02050604050505020204" pitchFamily="18" charset="0"/>
                <a:ea typeface="ＭＳ Ｐゴシック" panose="020B0600070205080204" pitchFamily="50" charset="-128"/>
              </a:rPr>
              <a:t>x</a:t>
            </a:r>
            <a:r>
              <a:rPr lang="ja-JP" altLang="en-US" i="0" dirty="0">
                <a:solidFill>
                  <a:schemeClr val="accent1">
                    <a:lumMod val="75000"/>
                  </a:schemeClr>
                </a:solidFill>
              </a:rPr>
              <a:t>で微分</a:t>
            </a:r>
          </a:p>
        </p:txBody>
      </p:sp>
      <p:sp>
        <p:nvSpPr>
          <p:cNvPr id="28" name="Freeform 39"/>
          <p:cNvSpPr>
            <a:spLocks/>
          </p:cNvSpPr>
          <p:nvPr/>
        </p:nvSpPr>
        <p:spPr bwMode="auto">
          <a:xfrm>
            <a:off x="7595442" y="528125"/>
            <a:ext cx="1031152" cy="1873250"/>
          </a:xfrm>
          <a:custGeom>
            <a:avLst/>
            <a:gdLst>
              <a:gd name="T0" fmla="*/ 0 w 665"/>
              <a:gd name="T1" fmla="*/ 2147483647 h 1180"/>
              <a:gd name="T2" fmla="*/ 2147483647 w 665"/>
              <a:gd name="T3" fmla="*/ 2147483647 h 1180"/>
              <a:gd name="T4" fmla="*/ 2147483647 w 665"/>
              <a:gd name="T5" fmla="*/ 2147483647 h 1180"/>
              <a:gd name="T6" fmla="*/ 2147483647 w 665"/>
              <a:gd name="T7" fmla="*/ 0 h 1180"/>
              <a:gd name="T8" fmla="*/ 0 60000 65536"/>
              <a:gd name="T9" fmla="*/ 0 60000 65536"/>
              <a:gd name="T10" fmla="*/ 0 60000 65536"/>
              <a:gd name="T11" fmla="*/ 0 60000 65536"/>
              <a:gd name="T12" fmla="*/ 0 w 665"/>
              <a:gd name="T13" fmla="*/ 0 h 1180"/>
              <a:gd name="T14" fmla="*/ 665 w 665"/>
              <a:gd name="T15" fmla="*/ 1180 h 1180"/>
              <a:gd name="connsiteX0" fmla="*/ 0 w 9668"/>
              <a:gd name="connsiteY0" fmla="*/ 10000 h 10000"/>
              <a:gd name="connsiteX1" fmla="*/ 6109 w 9668"/>
              <a:gd name="connsiteY1" fmla="*/ 8481 h 10000"/>
              <a:gd name="connsiteX2" fmla="*/ 9549 w 9668"/>
              <a:gd name="connsiteY2" fmla="*/ 4619 h 10000"/>
              <a:gd name="connsiteX3" fmla="*/ 8195 w 9668"/>
              <a:gd name="connsiteY3" fmla="*/ 0 h 10000"/>
              <a:gd name="connsiteX0" fmla="*/ 0 w 10103"/>
              <a:gd name="connsiteY0" fmla="*/ 10000 h 10000"/>
              <a:gd name="connsiteX1" fmla="*/ 6319 w 10103"/>
              <a:gd name="connsiteY1" fmla="*/ 8481 h 10000"/>
              <a:gd name="connsiteX2" fmla="*/ 9989 w 10103"/>
              <a:gd name="connsiteY2" fmla="*/ 4924 h 10000"/>
              <a:gd name="connsiteX3" fmla="*/ 8476 w 10103"/>
              <a:gd name="connsiteY3" fmla="*/ 0 h 10000"/>
            </a:gdLst>
            <a:ahLst/>
            <a:cxnLst>
              <a:cxn ang="0">
                <a:pos x="connsiteX0" y="connsiteY0"/>
              </a:cxn>
              <a:cxn ang="0">
                <a:pos x="connsiteX1" y="connsiteY1"/>
              </a:cxn>
              <a:cxn ang="0">
                <a:pos x="connsiteX2" y="connsiteY2"/>
              </a:cxn>
              <a:cxn ang="0">
                <a:pos x="connsiteX3" y="connsiteY3"/>
              </a:cxn>
            </a:cxnLst>
            <a:rect l="l" t="t" r="r" b="b"/>
            <a:pathLst>
              <a:path w="10103" h="10000">
                <a:moveTo>
                  <a:pt x="0" y="10000"/>
                </a:moveTo>
                <a:cubicBezTo>
                  <a:pt x="1991" y="9873"/>
                  <a:pt x="4654" y="9327"/>
                  <a:pt x="6319" y="8481"/>
                </a:cubicBezTo>
                <a:cubicBezTo>
                  <a:pt x="7984" y="7635"/>
                  <a:pt x="9522" y="6398"/>
                  <a:pt x="9989" y="4924"/>
                </a:cubicBezTo>
                <a:cubicBezTo>
                  <a:pt x="10455" y="3449"/>
                  <a:pt x="9410" y="1568"/>
                  <a:pt x="8476" y="0"/>
                </a:cubicBezTo>
              </a:path>
            </a:pathLst>
          </a:custGeom>
          <a:noFill/>
          <a:ln w="28575" cap="flat"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b="1">
              <a:solidFill>
                <a:srgbClr val="000000"/>
              </a:solidFill>
            </a:endParaRPr>
          </a:p>
        </p:txBody>
      </p:sp>
      <p:sp>
        <p:nvSpPr>
          <p:cNvPr id="29" name="Rectangle 42"/>
          <p:cNvSpPr>
            <a:spLocks noChangeArrowheads="1"/>
          </p:cNvSpPr>
          <p:nvPr/>
        </p:nvSpPr>
        <p:spPr bwMode="auto">
          <a:xfrm>
            <a:off x="7790446" y="2229798"/>
            <a:ext cx="4988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dirty="0">
                <a:solidFill>
                  <a:srgbClr val="000000"/>
                </a:solidFill>
                <a:latin typeface="Bookman Old Style" pitchFamily="18" charset="0"/>
                <a:ea typeface="ＭＳ ゴシック" pitchFamily="49" charset="-128"/>
                <a:cs typeface="Times New Roman" pitchFamily="18" charset="0"/>
              </a:rPr>
              <a:t>s</a:t>
            </a:r>
            <a:r>
              <a:rPr lang="en-US" altLang="ja-JP" baseline="-25000" dirty="0">
                <a:solidFill>
                  <a:srgbClr val="000000"/>
                </a:solidFill>
                <a:latin typeface="+mn-lt"/>
                <a:ea typeface="ＭＳ ゴシック" pitchFamily="49" charset="-128"/>
                <a:cs typeface="Times New Roman" pitchFamily="18" charset="0"/>
              </a:rPr>
              <a:t>0</a:t>
            </a:r>
          </a:p>
        </p:txBody>
      </p:sp>
      <p:sp>
        <p:nvSpPr>
          <p:cNvPr id="30" name="Oval 45"/>
          <p:cNvSpPr>
            <a:spLocks noChangeArrowheads="1"/>
          </p:cNvSpPr>
          <p:nvPr/>
        </p:nvSpPr>
        <p:spPr bwMode="auto">
          <a:xfrm>
            <a:off x="8294099" y="390534"/>
            <a:ext cx="330200" cy="323850"/>
          </a:xfrm>
          <a:prstGeom prst="ellipse">
            <a:avLst/>
          </a:prstGeom>
          <a:gradFill rotWithShape="1">
            <a:gsLst>
              <a:gs pos="0">
                <a:srgbClr val="FFFFFF"/>
              </a:gs>
              <a:gs pos="100000">
                <a:srgbClr val="00FFCC"/>
              </a:gs>
            </a:gsLst>
            <a:path path="shape">
              <a:fillToRect l="50000" t="50000" r="50000" b="50000"/>
            </a:path>
          </a:gradFill>
          <a:ln w="28575">
            <a:solidFill>
              <a:srgbClr val="3333FF"/>
            </a:solidFill>
            <a:round/>
            <a:headEnd/>
            <a:tailEnd/>
          </a:ln>
        </p:spPr>
        <p:txBody>
          <a:bodyPr lIns="74295" tIns="8890" rIns="74295" bIns="8890"/>
          <a:lstStyle/>
          <a:p>
            <a:endParaRPr lang="ja-JP" altLang="en-US" b="1">
              <a:solidFill>
                <a:srgbClr val="000000"/>
              </a:solidFill>
            </a:endParaRPr>
          </a:p>
        </p:txBody>
      </p:sp>
      <p:sp>
        <p:nvSpPr>
          <p:cNvPr id="31" name="Rectangle 46"/>
          <p:cNvSpPr>
            <a:spLocks noChangeArrowheads="1"/>
          </p:cNvSpPr>
          <p:nvPr/>
        </p:nvSpPr>
        <p:spPr bwMode="auto">
          <a:xfrm>
            <a:off x="5550195" y="2660924"/>
            <a:ext cx="35938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nchor="ctr">
            <a:spAutoFit/>
          </a:bodyPr>
          <a:lstStyle/>
          <a:p>
            <a:pPr>
              <a:spcBef>
                <a:spcPct val="0"/>
              </a:spcBef>
            </a:pPr>
            <a:r>
              <a:rPr lang="en-US" altLang="ja-JP" i="1" dirty="0">
                <a:solidFill>
                  <a:schemeClr val="accent1">
                    <a:lumMod val="75000"/>
                  </a:schemeClr>
                </a:solidFill>
                <a:latin typeface="Bookman Old Style" pitchFamily="18" charset="0"/>
                <a:ea typeface="ＭＳ ゴシック" pitchFamily="49" charset="-128"/>
                <a:cs typeface="Times New Roman" pitchFamily="18" charset="0"/>
              </a:rPr>
              <a:t>s</a:t>
            </a:r>
            <a:r>
              <a:rPr lang="ja-JP" altLang="en-US" dirty="0">
                <a:solidFill>
                  <a:schemeClr val="accent1">
                    <a:lumMod val="75000"/>
                  </a:schemeClr>
                </a:solidFill>
                <a:latin typeface="Bookman Old Style" pitchFamily="18" charset="0"/>
                <a:ea typeface="ＭＳ ゴシック" pitchFamily="49" charset="-128"/>
                <a:cs typeface="Times New Roman" pitchFamily="18" charset="0"/>
              </a:rPr>
              <a:t>：</a:t>
            </a:r>
            <a:r>
              <a:rPr lang="ja-JP" altLang="en-US" dirty="0">
                <a:solidFill>
                  <a:schemeClr val="accent1">
                    <a:lumMod val="75000"/>
                  </a:schemeClr>
                </a:solidFill>
                <a:latin typeface="ＭＳ ゴシック" pitchFamily="49" charset="-128"/>
                <a:ea typeface="ＭＳ ゴシック" pitchFamily="49" charset="-128"/>
                <a:cs typeface="Times New Roman" pitchFamily="18" charset="0"/>
              </a:rPr>
              <a:t>経路に沿った座標</a:t>
            </a:r>
            <a:endParaRPr lang="ja-JP" altLang="en-US" dirty="0">
              <a:solidFill>
                <a:schemeClr val="accent1">
                  <a:lumMod val="75000"/>
                </a:schemeClr>
              </a:solidFill>
              <a:ea typeface="ＭＳ ゴシック" pitchFamily="49" charset="-128"/>
              <a:cs typeface="Times New Roman" pitchFamily="18" charset="0"/>
            </a:endParaRPr>
          </a:p>
        </p:txBody>
      </p:sp>
      <p:sp>
        <p:nvSpPr>
          <p:cNvPr id="32" name="Oval 45"/>
          <p:cNvSpPr>
            <a:spLocks noChangeArrowheads="1"/>
          </p:cNvSpPr>
          <p:nvPr/>
        </p:nvSpPr>
        <p:spPr bwMode="auto">
          <a:xfrm>
            <a:off x="7452567" y="2219334"/>
            <a:ext cx="330200" cy="323850"/>
          </a:xfrm>
          <a:prstGeom prst="ellipse">
            <a:avLst/>
          </a:prstGeom>
          <a:solidFill>
            <a:schemeClr val="bg1">
              <a:lumMod val="95000"/>
            </a:schemeClr>
          </a:solidFill>
          <a:ln w="28575">
            <a:solidFill>
              <a:schemeClr val="bg1">
                <a:lumMod val="75000"/>
              </a:schemeClr>
            </a:solidFill>
            <a:round/>
            <a:headEnd/>
            <a:tailEnd/>
          </a:ln>
        </p:spPr>
        <p:txBody>
          <a:bodyPr lIns="74295" tIns="8890" rIns="74295" bIns="8890"/>
          <a:lstStyle/>
          <a:p>
            <a:endParaRPr lang="ja-JP" altLang="en-US" b="1">
              <a:solidFill>
                <a:srgbClr val="000000"/>
              </a:solidFill>
            </a:endParaRPr>
          </a:p>
        </p:txBody>
      </p:sp>
      <p:sp>
        <p:nvSpPr>
          <p:cNvPr id="33" name="Rectangle 42"/>
          <p:cNvSpPr>
            <a:spLocks noChangeArrowheads="1"/>
          </p:cNvSpPr>
          <p:nvPr/>
        </p:nvSpPr>
        <p:spPr bwMode="auto">
          <a:xfrm>
            <a:off x="8634214" y="300497"/>
            <a:ext cx="376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i="1" dirty="0">
                <a:solidFill>
                  <a:srgbClr val="000000"/>
                </a:solidFill>
                <a:latin typeface="Bookman Old Style" pitchFamily="18" charset="0"/>
                <a:ea typeface="ＭＳ ゴシック" pitchFamily="49" charset="-128"/>
                <a:cs typeface="Times New Roman" pitchFamily="18" charset="0"/>
              </a:rPr>
              <a:t>s</a:t>
            </a:r>
            <a:endParaRPr lang="en-US" altLang="ja-JP" baseline="-25000" dirty="0">
              <a:solidFill>
                <a:srgbClr val="000000"/>
              </a:solidFill>
              <a:ea typeface="ＭＳ ゴシック" pitchFamily="49" charset="-128"/>
              <a:cs typeface="Times New Roman" pitchFamily="18" charset="0"/>
            </a:endParaRPr>
          </a:p>
        </p:txBody>
      </p:sp>
      <p:sp>
        <p:nvSpPr>
          <p:cNvPr id="34" name="Rectangle 42"/>
          <p:cNvSpPr>
            <a:spLocks noChangeArrowheads="1"/>
          </p:cNvSpPr>
          <p:nvPr/>
        </p:nvSpPr>
        <p:spPr bwMode="auto">
          <a:xfrm>
            <a:off x="6969966" y="2151826"/>
            <a:ext cx="4844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b="1" i="1" dirty="0">
                <a:solidFill>
                  <a:srgbClr val="000000"/>
                </a:solidFill>
                <a:latin typeface="Bookman Old Style" pitchFamily="18" charset="0"/>
                <a:ea typeface="ＭＳ ゴシック" pitchFamily="49" charset="-128"/>
                <a:cs typeface="Times New Roman" pitchFamily="18" charset="0"/>
              </a:rPr>
              <a:t>r</a:t>
            </a:r>
            <a:r>
              <a:rPr lang="en-US" altLang="ja-JP" baseline="-25000" dirty="0">
                <a:solidFill>
                  <a:srgbClr val="000000"/>
                </a:solidFill>
                <a:latin typeface="+mn-lt"/>
                <a:ea typeface="ＭＳ ゴシック" pitchFamily="49" charset="-128"/>
                <a:cs typeface="Times New Roman" pitchFamily="18" charset="0"/>
              </a:rPr>
              <a:t>0</a:t>
            </a:r>
          </a:p>
        </p:txBody>
      </p:sp>
      <p:sp>
        <p:nvSpPr>
          <p:cNvPr id="35" name="Rectangle 42"/>
          <p:cNvSpPr>
            <a:spLocks noChangeArrowheads="1"/>
          </p:cNvSpPr>
          <p:nvPr/>
        </p:nvSpPr>
        <p:spPr bwMode="auto">
          <a:xfrm>
            <a:off x="7866139" y="314419"/>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b="1" i="1" dirty="0">
                <a:solidFill>
                  <a:srgbClr val="000000"/>
                </a:solidFill>
                <a:latin typeface="Bookman Old Style" pitchFamily="18" charset="0"/>
                <a:ea typeface="ＭＳ ゴシック" pitchFamily="49" charset="-128"/>
                <a:cs typeface="Times New Roman" pitchFamily="18" charset="0"/>
              </a:rPr>
              <a:t>r</a:t>
            </a:r>
            <a:endParaRPr lang="en-US" altLang="ja-JP" baseline="-25000" dirty="0">
              <a:solidFill>
                <a:srgbClr val="000000"/>
              </a:solidFill>
              <a:latin typeface="+mn-lt"/>
              <a:ea typeface="ＭＳ ゴシック" pitchFamily="49" charset="-128"/>
              <a:cs typeface="Times New Roman" pitchFamily="18" charset="0"/>
            </a:endParaRPr>
          </a:p>
        </p:txBody>
      </p:sp>
      <p:sp>
        <p:nvSpPr>
          <p:cNvPr id="2" name="正方形/長方形 1"/>
          <p:cNvSpPr/>
          <p:nvPr/>
        </p:nvSpPr>
        <p:spPr>
          <a:xfrm>
            <a:off x="7057366" y="1722675"/>
            <a:ext cx="1261884" cy="523220"/>
          </a:xfrm>
          <a:prstGeom prst="rect">
            <a:avLst/>
          </a:prstGeom>
        </p:spPr>
        <p:txBody>
          <a:bodyPr wrap="none">
            <a:spAutoFit/>
          </a:bodyPr>
          <a:lstStyle/>
          <a:p>
            <a:pPr lvl="0">
              <a:spcBef>
                <a:spcPct val="0"/>
              </a:spcBef>
            </a:pPr>
            <a:r>
              <a:rPr lang="ja-JP" altLang="en-US" dirty="0">
                <a:solidFill>
                  <a:schemeClr val="accent1">
                    <a:lumMod val="75000"/>
                  </a:schemeClr>
                </a:solidFill>
                <a:latin typeface="ＭＳ ゴシック" pitchFamily="49" charset="-128"/>
                <a:ea typeface="ＭＳ ゴシック" pitchFamily="49" charset="-128"/>
                <a:cs typeface="Times New Roman" pitchFamily="18" charset="0"/>
              </a:rPr>
              <a:t>基準点</a:t>
            </a:r>
            <a:endParaRPr lang="ja-JP" altLang="en-US" dirty="0">
              <a:solidFill>
                <a:schemeClr val="accent1">
                  <a:lumMod val="75000"/>
                </a:schemeClr>
              </a:solidFill>
              <a:ea typeface="ＭＳ ゴシック" pitchFamily="49" charset="-128"/>
              <a:cs typeface="Times New Roman" pitchFamily="18" charset="0"/>
            </a:endParaRPr>
          </a:p>
        </p:txBody>
      </p:sp>
      <p:sp>
        <p:nvSpPr>
          <p:cNvPr id="36" name="Rectangle 13"/>
          <p:cNvSpPr>
            <a:spLocks noChangeArrowheads="1"/>
          </p:cNvSpPr>
          <p:nvPr/>
        </p:nvSpPr>
        <p:spPr bwMode="auto">
          <a:xfrm>
            <a:off x="0" y="28109"/>
            <a:ext cx="45175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b="1" i="0" dirty="0">
                <a:solidFill>
                  <a:srgbClr val="0000FF"/>
                </a:solidFill>
                <a:latin typeface="ＭＳ ゴシック" pitchFamily="49" charset="-128"/>
                <a:ea typeface="ＭＳ ゴシック" pitchFamily="49" charset="-128"/>
                <a:cs typeface="Times New Roman" pitchFamily="18" charset="0"/>
              </a:rPr>
              <a:t>位置</a:t>
            </a:r>
            <a:r>
              <a:rPr lang="en-US" altLang="ja-JP" b="1" i="0" dirty="0">
                <a:solidFill>
                  <a:srgbClr val="0000FF"/>
                </a:solidFill>
                <a:ea typeface="ＭＳ ゴシック" pitchFamily="49" charset="-128"/>
                <a:cs typeface="Times New Roman" panose="02020603050405020304" pitchFamily="18" charset="0"/>
              </a:rPr>
              <a:t>energy</a:t>
            </a:r>
            <a:r>
              <a:rPr lang="ja-JP" altLang="en-US" b="1" dirty="0">
                <a:solidFill>
                  <a:srgbClr val="0000FF"/>
                </a:solidFill>
                <a:latin typeface="ＭＳ ゴシック" pitchFamily="49" charset="-128"/>
                <a:ea typeface="ＭＳ ゴシック" pitchFamily="49" charset="-128"/>
                <a:cs typeface="Times New Roman" pitchFamily="18" charset="0"/>
              </a:rPr>
              <a:t>から力を求める</a:t>
            </a:r>
            <a:endParaRPr lang="en-US" altLang="ja-JP" i="0" dirty="0">
              <a:ea typeface="ＭＳ ゴシック" pitchFamily="49" charset="-128"/>
              <a:cs typeface="Times New Roman" pitchFamily="18" charset="0"/>
            </a:endParaRPr>
          </a:p>
        </p:txBody>
      </p:sp>
      <p:sp>
        <p:nvSpPr>
          <p:cNvPr id="37" name="Rectangle 16"/>
          <p:cNvSpPr>
            <a:spLocks noChangeArrowheads="1"/>
          </p:cNvSpPr>
          <p:nvPr/>
        </p:nvSpPr>
        <p:spPr bwMode="auto">
          <a:xfrm>
            <a:off x="4362995" y="1005487"/>
            <a:ext cx="9028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i="0" dirty="0">
                <a:latin typeface="ＭＳ ゴシック" pitchFamily="49" charset="-128"/>
                <a:ea typeface="ＭＳ ゴシック" pitchFamily="49" charset="-128"/>
                <a:cs typeface="Times New Roman" pitchFamily="18" charset="0"/>
              </a:rPr>
              <a:t>まで</a:t>
            </a:r>
            <a:endParaRPr lang="ja-JP" altLang="en-US" i="0" dirty="0">
              <a:ea typeface="ＭＳ ゴシック" pitchFamily="49" charset="-128"/>
              <a:cs typeface="Times New Roman" pitchFamily="18" charset="0"/>
            </a:endParaRPr>
          </a:p>
        </p:txBody>
      </p:sp>
      <p:sp>
        <p:nvSpPr>
          <p:cNvPr id="38" name="Rectangle 44"/>
          <p:cNvSpPr>
            <a:spLocks noChangeArrowheads="1"/>
          </p:cNvSpPr>
          <p:nvPr/>
        </p:nvSpPr>
        <p:spPr bwMode="auto">
          <a:xfrm>
            <a:off x="4955246" y="3325803"/>
            <a:ext cx="2765773" cy="1109472"/>
          </a:xfrm>
          <a:prstGeom prst="rect">
            <a:avLst/>
          </a:prstGeom>
          <a:noFill/>
          <a:ln w="6350">
            <a:solidFill>
              <a:srgbClr val="00CCFF"/>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i="1">
              <a:solidFill>
                <a:srgbClr val="000000"/>
              </a:solidFill>
            </a:endParaRPr>
          </a:p>
        </p:txBody>
      </p:sp>
      <p:graphicFrame>
        <p:nvGraphicFramePr>
          <p:cNvPr id="39" name="Object 5"/>
          <p:cNvGraphicFramePr>
            <a:graphicFrameLocks noChangeAspect="1"/>
          </p:cNvGraphicFramePr>
          <p:nvPr/>
        </p:nvGraphicFramePr>
        <p:xfrm>
          <a:off x="5176566" y="3372895"/>
          <a:ext cx="2244725" cy="1046162"/>
        </p:xfrm>
        <a:graphic>
          <a:graphicData uri="http://schemas.openxmlformats.org/presentationml/2006/ole">
            <mc:AlternateContent xmlns:mc="http://schemas.openxmlformats.org/markup-compatibility/2006">
              <mc:Choice xmlns:v="urn:schemas-microsoft-com:vml" Requires="v">
                <p:oleObj spid="_x0000_s334813" name="数式" r:id="rId27" imgW="1041120" imgH="482400" progId="Equation.3">
                  <p:embed/>
                </p:oleObj>
              </mc:Choice>
              <mc:Fallback>
                <p:oleObj name="数式" r:id="rId27" imgW="1041120" imgH="482400" progId="Equation.3">
                  <p:embed/>
                  <p:pic>
                    <p:nvPicPr>
                      <p:cNvPr id="39" name="Object 5"/>
                      <p:cNvPicPr>
                        <a:picLocks noChangeAspect="1" noChangeArrowheads="1"/>
                      </p:cNvPicPr>
                      <p:nvPr/>
                    </p:nvPicPr>
                    <p:blipFill>
                      <a:blip r:embed="rId28"/>
                      <a:srcRect/>
                      <a:stretch>
                        <a:fillRect/>
                      </a:stretch>
                    </p:blipFill>
                    <p:spPr bwMode="auto">
                      <a:xfrm>
                        <a:off x="5176566" y="3372895"/>
                        <a:ext cx="2244725" cy="1046162"/>
                      </a:xfrm>
                      <a:prstGeom prst="rect">
                        <a:avLst/>
                      </a:prstGeom>
                      <a:noFill/>
                    </p:spPr>
                  </p:pic>
                </p:oleObj>
              </mc:Fallback>
            </mc:AlternateContent>
          </a:graphicData>
        </a:graphic>
      </p:graphicFrame>
      <p:sp>
        <p:nvSpPr>
          <p:cNvPr id="40" name="Rectangle 44"/>
          <p:cNvSpPr>
            <a:spLocks noChangeArrowheads="1"/>
          </p:cNvSpPr>
          <p:nvPr/>
        </p:nvSpPr>
        <p:spPr bwMode="auto">
          <a:xfrm>
            <a:off x="3817881" y="6243278"/>
            <a:ext cx="1018833" cy="587828"/>
          </a:xfrm>
          <a:prstGeom prst="rect">
            <a:avLst/>
          </a:prstGeom>
          <a:noFill/>
          <a:ln w="6350">
            <a:solidFill>
              <a:srgbClr val="00CCFF"/>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i="1">
              <a:solidFill>
                <a:srgbClr val="000000"/>
              </a:solidFill>
            </a:endParaRPr>
          </a:p>
        </p:txBody>
      </p:sp>
      <p:sp>
        <p:nvSpPr>
          <p:cNvPr id="3" name="正方形/長方形 2"/>
          <p:cNvSpPr/>
          <p:nvPr/>
        </p:nvSpPr>
        <p:spPr>
          <a:xfrm>
            <a:off x="4809932" y="6294439"/>
            <a:ext cx="1394934" cy="523220"/>
          </a:xfrm>
          <a:prstGeom prst="rect">
            <a:avLst/>
          </a:prstGeom>
        </p:spPr>
        <p:txBody>
          <a:bodyPr wrap="none">
            <a:spAutoFit/>
          </a:bodyPr>
          <a:lstStyle/>
          <a:p>
            <a:r>
              <a:rPr lang="ja-JP" altLang="en-US" dirty="0">
                <a:solidFill>
                  <a:srgbClr val="000000"/>
                </a:solidFill>
              </a:rPr>
              <a:t>である</a:t>
            </a:r>
            <a:r>
              <a:rPr lang="ja-JP" altLang="en-US" dirty="0"/>
              <a:t>。</a:t>
            </a:r>
          </a:p>
        </p:txBody>
      </p:sp>
      <p:sp>
        <p:nvSpPr>
          <p:cNvPr id="4" name="正方形/長方形 3"/>
          <p:cNvSpPr/>
          <p:nvPr/>
        </p:nvSpPr>
        <p:spPr>
          <a:xfrm>
            <a:off x="3923090" y="6294439"/>
            <a:ext cx="902811" cy="523220"/>
          </a:xfrm>
          <a:prstGeom prst="rect">
            <a:avLst/>
          </a:prstGeom>
        </p:spPr>
        <p:txBody>
          <a:bodyPr wrap="none">
            <a:spAutoFit/>
          </a:bodyPr>
          <a:lstStyle/>
          <a:p>
            <a:r>
              <a:rPr lang="ja-JP" altLang="en-US" dirty="0">
                <a:solidFill>
                  <a:srgbClr val="000000"/>
                </a:solidFill>
              </a:rPr>
              <a:t>垂直</a:t>
            </a:r>
            <a:endParaRPr lang="ja-JP" altLang="en-US" dirty="0"/>
          </a:p>
        </p:txBody>
      </p:sp>
      <p:grpSp>
        <p:nvGrpSpPr>
          <p:cNvPr id="49" name="グループ化 48">
            <a:extLst>
              <a:ext uri="{FF2B5EF4-FFF2-40B4-BE49-F238E27FC236}">
                <a16:creationId xmlns:a16="http://schemas.microsoft.com/office/drawing/2014/main" id="{40499137-1BF7-4359-A79B-C41C041D0479}"/>
              </a:ext>
            </a:extLst>
          </p:cNvPr>
          <p:cNvGrpSpPr/>
          <p:nvPr/>
        </p:nvGrpSpPr>
        <p:grpSpPr>
          <a:xfrm>
            <a:off x="6488956" y="4842471"/>
            <a:ext cx="3161755" cy="2686880"/>
            <a:chOff x="6488956" y="4842471"/>
            <a:chExt cx="3161755" cy="2686880"/>
          </a:xfrm>
        </p:grpSpPr>
        <p:sp>
          <p:nvSpPr>
            <p:cNvPr id="5" name="円弧 4">
              <a:extLst>
                <a:ext uri="{FF2B5EF4-FFF2-40B4-BE49-F238E27FC236}">
                  <a16:creationId xmlns:a16="http://schemas.microsoft.com/office/drawing/2014/main" id="{EC67F028-578D-4DEA-9C18-40A760CACB10}"/>
                </a:ext>
              </a:extLst>
            </p:cNvPr>
            <p:cNvSpPr/>
            <p:nvPr/>
          </p:nvSpPr>
          <p:spPr bwMode="auto">
            <a:xfrm>
              <a:off x="7546225" y="6031098"/>
              <a:ext cx="1144314" cy="1193932"/>
            </a:xfrm>
            <a:prstGeom prst="arc">
              <a:avLst>
                <a:gd name="adj1" fmla="val 11080265"/>
                <a:gd name="adj2" fmla="val 0"/>
              </a:avLst>
            </a:prstGeom>
            <a:ln w="1905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4" name="円弧 43">
              <a:extLst>
                <a:ext uri="{FF2B5EF4-FFF2-40B4-BE49-F238E27FC236}">
                  <a16:creationId xmlns:a16="http://schemas.microsoft.com/office/drawing/2014/main" id="{DB125FE6-4E33-47B6-8316-CD18AE6760DD}"/>
                </a:ext>
              </a:extLst>
            </p:cNvPr>
            <p:cNvSpPr/>
            <p:nvPr/>
          </p:nvSpPr>
          <p:spPr bwMode="auto">
            <a:xfrm>
              <a:off x="7285153" y="5663451"/>
              <a:ext cx="1691432" cy="1322252"/>
            </a:xfrm>
            <a:prstGeom prst="arc">
              <a:avLst>
                <a:gd name="adj1" fmla="val 11080265"/>
                <a:gd name="adj2" fmla="val 160216"/>
              </a:avLst>
            </a:prstGeom>
            <a:ln w="1905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5" name="円弧 44">
              <a:extLst>
                <a:ext uri="{FF2B5EF4-FFF2-40B4-BE49-F238E27FC236}">
                  <a16:creationId xmlns:a16="http://schemas.microsoft.com/office/drawing/2014/main" id="{599A56DF-7CA4-427E-9DBA-362006A08F53}"/>
                </a:ext>
              </a:extLst>
            </p:cNvPr>
            <p:cNvSpPr/>
            <p:nvPr/>
          </p:nvSpPr>
          <p:spPr bwMode="auto">
            <a:xfrm>
              <a:off x="6863594" y="5233911"/>
              <a:ext cx="2494847" cy="2295440"/>
            </a:xfrm>
            <a:prstGeom prst="arc">
              <a:avLst>
                <a:gd name="adj1" fmla="val 13022562"/>
                <a:gd name="adj2" fmla="val 19273463"/>
              </a:avLst>
            </a:prstGeom>
            <a:ln w="1905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6" name="円弧 45">
              <a:extLst>
                <a:ext uri="{FF2B5EF4-FFF2-40B4-BE49-F238E27FC236}">
                  <a16:creationId xmlns:a16="http://schemas.microsoft.com/office/drawing/2014/main" id="{E7E5EDB6-2F93-4BDE-8BF5-49A8B89477B4}"/>
                </a:ext>
              </a:extLst>
            </p:cNvPr>
            <p:cNvSpPr/>
            <p:nvPr/>
          </p:nvSpPr>
          <p:spPr bwMode="auto">
            <a:xfrm>
              <a:off x="6488956" y="4842471"/>
              <a:ext cx="3161755" cy="2451924"/>
            </a:xfrm>
            <a:prstGeom prst="arc">
              <a:avLst>
                <a:gd name="adj1" fmla="val 13631971"/>
                <a:gd name="adj2" fmla="val 18483954"/>
              </a:avLst>
            </a:prstGeom>
            <a:ln w="1905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7" name="円弧 46">
              <a:extLst>
                <a:ext uri="{FF2B5EF4-FFF2-40B4-BE49-F238E27FC236}">
                  <a16:creationId xmlns:a16="http://schemas.microsoft.com/office/drawing/2014/main" id="{80277247-AF42-4943-AD45-6B485770552D}"/>
                </a:ext>
              </a:extLst>
            </p:cNvPr>
            <p:cNvSpPr/>
            <p:nvPr/>
          </p:nvSpPr>
          <p:spPr bwMode="auto">
            <a:xfrm>
              <a:off x="7917515" y="6467466"/>
              <a:ext cx="401734" cy="582213"/>
            </a:xfrm>
            <a:prstGeom prst="arc">
              <a:avLst>
                <a:gd name="adj1" fmla="val 11080265"/>
                <a:gd name="adj2" fmla="val 0"/>
              </a:avLst>
            </a:prstGeom>
            <a:ln w="1905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grpSp>
      <p:grpSp>
        <p:nvGrpSpPr>
          <p:cNvPr id="51" name="グループ化 50">
            <a:extLst>
              <a:ext uri="{FF2B5EF4-FFF2-40B4-BE49-F238E27FC236}">
                <a16:creationId xmlns:a16="http://schemas.microsoft.com/office/drawing/2014/main" id="{2592702C-6B34-4438-B7BE-C89375927383}"/>
              </a:ext>
            </a:extLst>
          </p:cNvPr>
          <p:cNvGrpSpPr/>
          <p:nvPr/>
        </p:nvGrpSpPr>
        <p:grpSpPr>
          <a:xfrm>
            <a:off x="7501532" y="4842428"/>
            <a:ext cx="1277778" cy="1633180"/>
            <a:chOff x="7501532" y="4842428"/>
            <a:chExt cx="1277778" cy="1633180"/>
          </a:xfrm>
        </p:grpSpPr>
        <p:cxnSp>
          <p:nvCxnSpPr>
            <p:cNvPr id="11" name="直線矢印コネクタ 10">
              <a:extLst>
                <a:ext uri="{FF2B5EF4-FFF2-40B4-BE49-F238E27FC236}">
                  <a16:creationId xmlns:a16="http://schemas.microsoft.com/office/drawing/2014/main" id="{BDA72351-4594-48E8-BFC9-94F438ACDA7F}"/>
                </a:ext>
              </a:extLst>
            </p:cNvPr>
            <p:cNvCxnSpPr>
              <a:cxnSpLocks/>
            </p:cNvCxnSpPr>
            <p:nvPr/>
          </p:nvCxnSpPr>
          <p:spPr bwMode="auto">
            <a:xfrm>
              <a:off x="7615892" y="4894874"/>
              <a:ext cx="64082" cy="26967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60" name="直線矢印コネクタ 59">
              <a:extLst>
                <a:ext uri="{FF2B5EF4-FFF2-40B4-BE49-F238E27FC236}">
                  <a16:creationId xmlns:a16="http://schemas.microsoft.com/office/drawing/2014/main" id="{7DA041CA-21F5-4930-9172-0AD368748643}"/>
                </a:ext>
              </a:extLst>
            </p:cNvPr>
            <p:cNvCxnSpPr>
              <a:cxnSpLocks/>
            </p:cNvCxnSpPr>
            <p:nvPr/>
          </p:nvCxnSpPr>
          <p:spPr bwMode="auto">
            <a:xfrm>
              <a:off x="8118382" y="4842428"/>
              <a:ext cx="0" cy="26967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62" name="直線矢印コネクタ 61">
              <a:extLst>
                <a:ext uri="{FF2B5EF4-FFF2-40B4-BE49-F238E27FC236}">
                  <a16:creationId xmlns:a16="http://schemas.microsoft.com/office/drawing/2014/main" id="{8BC17DBC-E30E-4053-BB15-65DB11A08F27}"/>
                </a:ext>
              </a:extLst>
            </p:cNvPr>
            <p:cNvCxnSpPr>
              <a:cxnSpLocks/>
            </p:cNvCxnSpPr>
            <p:nvPr/>
          </p:nvCxnSpPr>
          <p:spPr bwMode="auto">
            <a:xfrm flipH="1">
              <a:off x="8550010" y="4927970"/>
              <a:ext cx="88770" cy="236576"/>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64" name="直線矢印コネクタ 63">
              <a:extLst>
                <a:ext uri="{FF2B5EF4-FFF2-40B4-BE49-F238E27FC236}">
                  <a16:creationId xmlns:a16="http://schemas.microsoft.com/office/drawing/2014/main" id="{B340192F-52F1-45B6-9EBE-493C53C9F485}"/>
                </a:ext>
              </a:extLst>
            </p:cNvPr>
            <p:cNvCxnSpPr>
              <a:cxnSpLocks/>
            </p:cNvCxnSpPr>
            <p:nvPr/>
          </p:nvCxnSpPr>
          <p:spPr bwMode="auto">
            <a:xfrm>
              <a:off x="7501532" y="5379104"/>
              <a:ext cx="133749" cy="233357"/>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66" name="直線矢印コネクタ 65">
              <a:extLst>
                <a:ext uri="{FF2B5EF4-FFF2-40B4-BE49-F238E27FC236}">
                  <a16:creationId xmlns:a16="http://schemas.microsoft.com/office/drawing/2014/main" id="{6926696F-7636-4478-8150-F82E90AEBB26}"/>
                </a:ext>
              </a:extLst>
            </p:cNvPr>
            <p:cNvCxnSpPr>
              <a:cxnSpLocks/>
            </p:cNvCxnSpPr>
            <p:nvPr/>
          </p:nvCxnSpPr>
          <p:spPr bwMode="auto">
            <a:xfrm>
              <a:off x="8118382" y="5233911"/>
              <a:ext cx="0" cy="26967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67" name="直線矢印コネクタ 66">
              <a:extLst>
                <a:ext uri="{FF2B5EF4-FFF2-40B4-BE49-F238E27FC236}">
                  <a16:creationId xmlns:a16="http://schemas.microsoft.com/office/drawing/2014/main" id="{FEDF8AED-E928-4ED2-9DEF-6EA3DAC9B6AA}"/>
                </a:ext>
              </a:extLst>
            </p:cNvPr>
            <p:cNvCxnSpPr>
              <a:cxnSpLocks/>
            </p:cNvCxnSpPr>
            <p:nvPr/>
          </p:nvCxnSpPr>
          <p:spPr bwMode="auto">
            <a:xfrm flipH="1">
              <a:off x="8634214" y="5409460"/>
              <a:ext cx="145096" cy="225096"/>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70" name="直線矢印コネクタ 69">
              <a:extLst>
                <a:ext uri="{FF2B5EF4-FFF2-40B4-BE49-F238E27FC236}">
                  <a16:creationId xmlns:a16="http://schemas.microsoft.com/office/drawing/2014/main" id="{B59052EB-1042-4DAB-B790-3AD7BA4FB2A3}"/>
                </a:ext>
              </a:extLst>
            </p:cNvPr>
            <p:cNvCxnSpPr>
              <a:cxnSpLocks/>
            </p:cNvCxnSpPr>
            <p:nvPr/>
          </p:nvCxnSpPr>
          <p:spPr bwMode="auto">
            <a:xfrm>
              <a:off x="8150423" y="5663451"/>
              <a:ext cx="0" cy="26967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71" name="直線矢印コネクタ 70">
              <a:extLst>
                <a:ext uri="{FF2B5EF4-FFF2-40B4-BE49-F238E27FC236}">
                  <a16:creationId xmlns:a16="http://schemas.microsoft.com/office/drawing/2014/main" id="{50A8CB02-7C5B-4A70-B7CA-B71B5807BF96}"/>
                </a:ext>
              </a:extLst>
            </p:cNvPr>
            <p:cNvCxnSpPr>
              <a:cxnSpLocks/>
            </p:cNvCxnSpPr>
            <p:nvPr/>
          </p:nvCxnSpPr>
          <p:spPr bwMode="auto">
            <a:xfrm>
              <a:off x="7528567" y="5860245"/>
              <a:ext cx="159741" cy="181756"/>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73" name="直線矢印コネクタ 72">
              <a:extLst>
                <a:ext uri="{FF2B5EF4-FFF2-40B4-BE49-F238E27FC236}">
                  <a16:creationId xmlns:a16="http://schemas.microsoft.com/office/drawing/2014/main" id="{1DB84FB3-DC86-4617-9DB4-1D6B92E024FB}"/>
                </a:ext>
              </a:extLst>
            </p:cNvPr>
            <p:cNvCxnSpPr>
              <a:cxnSpLocks/>
            </p:cNvCxnSpPr>
            <p:nvPr/>
          </p:nvCxnSpPr>
          <p:spPr bwMode="auto">
            <a:xfrm flipH="1">
              <a:off x="8551107" y="5856231"/>
              <a:ext cx="171582" cy="17888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75" name="直線矢印コネクタ 74">
              <a:extLst>
                <a:ext uri="{FF2B5EF4-FFF2-40B4-BE49-F238E27FC236}">
                  <a16:creationId xmlns:a16="http://schemas.microsoft.com/office/drawing/2014/main" id="{19CB367F-220B-4722-A9A4-4AD41E3FDD5A}"/>
                </a:ext>
              </a:extLst>
            </p:cNvPr>
            <p:cNvCxnSpPr>
              <a:cxnSpLocks/>
            </p:cNvCxnSpPr>
            <p:nvPr/>
          </p:nvCxnSpPr>
          <p:spPr bwMode="auto">
            <a:xfrm>
              <a:off x="8157817" y="6031098"/>
              <a:ext cx="0" cy="26967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76" name="直線矢印コネクタ 75">
              <a:extLst>
                <a:ext uri="{FF2B5EF4-FFF2-40B4-BE49-F238E27FC236}">
                  <a16:creationId xmlns:a16="http://schemas.microsoft.com/office/drawing/2014/main" id="{F15C85C4-0E6C-4F3E-9087-A6ED38759524}"/>
                </a:ext>
              </a:extLst>
            </p:cNvPr>
            <p:cNvCxnSpPr>
              <a:cxnSpLocks/>
            </p:cNvCxnSpPr>
            <p:nvPr/>
          </p:nvCxnSpPr>
          <p:spPr bwMode="auto">
            <a:xfrm>
              <a:off x="7627238" y="6301358"/>
              <a:ext cx="238309" cy="129483"/>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80" name="直線矢印コネクタ 79">
              <a:extLst>
                <a:ext uri="{FF2B5EF4-FFF2-40B4-BE49-F238E27FC236}">
                  <a16:creationId xmlns:a16="http://schemas.microsoft.com/office/drawing/2014/main" id="{7FA8E294-DF7A-4FC4-86D9-2D5D5627C863}"/>
                </a:ext>
              </a:extLst>
            </p:cNvPr>
            <p:cNvCxnSpPr>
              <a:cxnSpLocks/>
            </p:cNvCxnSpPr>
            <p:nvPr/>
          </p:nvCxnSpPr>
          <p:spPr bwMode="auto">
            <a:xfrm flipH="1">
              <a:off x="8369272" y="6354179"/>
              <a:ext cx="254300" cy="121429"/>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922684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5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50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51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51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50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51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509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510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51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4509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4511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4509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45116"/>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4510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4510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4509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45114"/>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0"/>
                                          </p:stCondLst>
                                        </p:cTn>
                                        <p:tgtEl>
                                          <p:spTgt spid="34509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34509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45113"/>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45109"/>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4511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40"/>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4"/>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9" grpId="0" animBg="1"/>
      <p:bldP spid="345100" grpId="0" animBg="1"/>
      <p:bldP spid="345101" grpId="0"/>
      <p:bldP spid="345102" grpId="0"/>
      <p:bldP spid="345103" grpId="0"/>
      <p:bldP spid="345104" grpId="0"/>
      <p:bldP spid="345105" grpId="0"/>
      <p:bldP spid="345106" grpId="0"/>
      <p:bldP spid="345109" grpId="0"/>
      <p:bldP spid="345110" grpId="0"/>
      <p:bldP spid="345113" grpId="0"/>
      <p:bldP spid="345115" grpId="0"/>
      <p:bldP spid="27" grpId="0"/>
      <p:bldP spid="28" grpId="0" animBg="1"/>
      <p:bldP spid="29" grpId="0"/>
      <p:bldP spid="30" grpId="0" animBg="1"/>
      <p:bldP spid="31" grpId="0"/>
      <p:bldP spid="32" grpId="0" animBg="1"/>
      <p:bldP spid="33" grpId="0"/>
      <p:bldP spid="34" grpId="0"/>
      <p:bldP spid="35" grpId="0"/>
      <p:bldP spid="2" grpId="0"/>
      <p:bldP spid="37" grpId="0"/>
      <p:bldP spid="38" grpId="0" animBg="1"/>
      <p:bldP spid="40" grpId="0" animBg="1"/>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46"/>
          <p:cNvGraphicFramePr>
            <a:graphicFrameLocks noChangeAspect="1"/>
          </p:cNvGraphicFramePr>
          <p:nvPr/>
        </p:nvGraphicFramePr>
        <p:xfrm>
          <a:off x="6777318" y="0"/>
          <a:ext cx="1555229" cy="410837"/>
        </p:xfrm>
        <a:graphic>
          <a:graphicData uri="http://schemas.openxmlformats.org/presentationml/2006/ole">
            <mc:AlternateContent xmlns:mc="http://schemas.openxmlformats.org/markup-compatibility/2006">
              <mc:Choice xmlns:v="urn:schemas-microsoft-com:vml" Requires="v">
                <p:oleObj spid="_x0000_s354353" name="数式" r:id="rId3" imgW="685502" imgH="177723" progId="Equation.3">
                  <p:embed/>
                </p:oleObj>
              </mc:Choice>
              <mc:Fallback>
                <p:oleObj name="数式" r:id="rId3" imgW="685502" imgH="177723" progId="Equation.3">
                  <p:embed/>
                  <p:pic>
                    <p:nvPicPr>
                      <p:cNvPr id="25"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7318" y="0"/>
                        <a:ext cx="1555229" cy="410837"/>
                      </a:xfrm>
                      <a:prstGeom prst="rect">
                        <a:avLst/>
                      </a:prstGeom>
                      <a:noFill/>
                    </p:spPr>
                  </p:pic>
                </p:oleObj>
              </mc:Fallback>
            </mc:AlternateContent>
          </a:graphicData>
        </a:graphic>
      </p:graphicFrame>
      <p:sp>
        <p:nvSpPr>
          <p:cNvPr id="26" name="Rectangle 47"/>
          <p:cNvSpPr>
            <a:spLocks noChangeArrowheads="1"/>
          </p:cNvSpPr>
          <p:nvPr/>
        </p:nvSpPr>
        <p:spPr bwMode="auto">
          <a:xfrm>
            <a:off x="0" y="0"/>
            <a:ext cx="63772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00"/>
                </a:solidFill>
                <a:latin typeface="ＭＳ ゴシック" pitchFamily="49" charset="-128"/>
                <a:ea typeface="ＭＳ ゴシック" pitchFamily="49" charset="-128"/>
                <a:cs typeface="Times New Roman" pitchFamily="18" charset="0"/>
              </a:rPr>
              <a:t>位置エネルギー</a:t>
            </a:r>
            <a:r>
              <a:rPr lang="en-US" altLang="ja-JP" i="1" dirty="0">
                <a:solidFill>
                  <a:srgbClr val="000000"/>
                </a:solidFill>
                <a:latin typeface="Bookman Old Style" panose="02050604050505020204" pitchFamily="18" charset="0"/>
                <a:ea typeface="ＭＳ ゴシック" pitchFamily="49" charset="-128"/>
                <a:cs typeface="Times New Roman" pitchFamily="18" charset="0"/>
              </a:rPr>
              <a:t>U</a:t>
            </a:r>
            <a:r>
              <a:rPr lang="ja-JP" altLang="en-US" dirty="0">
                <a:solidFill>
                  <a:srgbClr val="000000"/>
                </a:solidFill>
                <a:latin typeface="ＭＳ ゴシック" pitchFamily="49" charset="-128"/>
                <a:ea typeface="ＭＳ ゴシック" pitchFamily="49" charset="-128"/>
                <a:cs typeface="Times New Roman" pitchFamily="18" charset="0"/>
              </a:rPr>
              <a:t>から</a:t>
            </a:r>
            <a:endParaRPr lang="ja-JP" altLang="en-US" dirty="0">
              <a:solidFill>
                <a:srgbClr val="000000"/>
              </a:solidFill>
              <a:ea typeface="ＭＳ ゴシック" pitchFamily="49" charset="-128"/>
              <a:cs typeface="Times New Roman" pitchFamily="18" charset="0"/>
            </a:endParaRPr>
          </a:p>
        </p:txBody>
      </p:sp>
      <p:sp>
        <p:nvSpPr>
          <p:cNvPr id="27" name="Rectangle 48"/>
          <p:cNvSpPr>
            <a:spLocks noChangeArrowheads="1"/>
          </p:cNvSpPr>
          <p:nvPr/>
        </p:nvSpPr>
        <p:spPr bwMode="auto">
          <a:xfrm>
            <a:off x="3688054" y="0"/>
            <a:ext cx="28068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00"/>
                </a:solidFill>
                <a:latin typeface="ＭＳ ゴシック" pitchFamily="49" charset="-128"/>
                <a:ea typeface="ＭＳ ゴシック" pitchFamily="49" charset="-128"/>
                <a:cs typeface="Times New Roman" pitchFamily="18" charset="0"/>
              </a:rPr>
              <a:t>保存力</a:t>
            </a:r>
            <a:r>
              <a:rPr lang="en-US" altLang="ja-JP" b="1" i="1" dirty="0">
                <a:solidFill>
                  <a:srgbClr val="000000"/>
                </a:solidFill>
                <a:latin typeface="Bookman Old Style" panose="02050604050505020204" pitchFamily="18" charset="0"/>
                <a:ea typeface="ＭＳ ゴシック" pitchFamily="49" charset="-128"/>
                <a:cs typeface="Times New Roman" pitchFamily="18" charset="0"/>
              </a:rPr>
              <a:t>F</a:t>
            </a:r>
            <a:r>
              <a:rPr lang="ja-JP" altLang="en-US" dirty="0">
                <a:solidFill>
                  <a:srgbClr val="000000"/>
                </a:solidFill>
                <a:latin typeface="ＭＳ ゴシック" pitchFamily="49" charset="-128"/>
                <a:ea typeface="ＭＳ ゴシック" pitchFamily="49" charset="-128"/>
                <a:cs typeface="Times New Roman" pitchFamily="18" charset="0"/>
              </a:rPr>
              <a:t>を導く</a:t>
            </a:r>
            <a:endParaRPr lang="ja-JP" altLang="en-US" dirty="0">
              <a:solidFill>
                <a:srgbClr val="000000"/>
              </a:solidFill>
              <a:ea typeface="ＭＳ ゴシック" pitchFamily="49" charset="-128"/>
              <a:cs typeface="Times New Roman" pitchFamily="18" charset="0"/>
            </a:endParaRPr>
          </a:p>
        </p:txBody>
      </p:sp>
      <p:sp>
        <p:nvSpPr>
          <p:cNvPr id="28" name="Rectangle 47"/>
          <p:cNvSpPr>
            <a:spLocks noChangeArrowheads="1"/>
          </p:cNvSpPr>
          <p:nvPr/>
        </p:nvSpPr>
        <p:spPr bwMode="auto">
          <a:xfrm>
            <a:off x="0" y="734827"/>
            <a:ext cx="52516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FF"/>
                </a:solidFill>
                <a:latin typeface="ＭＳ ゴシック" pitchFamily="49" charset="-128"/>
                <a:ea typeface="ＭＳ ゴシック" pitchFamily="49" charset="-128"/>
                <a:cs typeface="Times New Roman" pitchFamily="18" charset="0"/>
              </a:rPr>
              <a:t>例　</a:t>
            </a:r>
            <a:r>
              <a:rPr lang="ja-JP" altLang="en-US" dirty="0">
                <a:solidFill>
                  <a:srgbClr val="000000"/>
                </a:solidFill>
                <a:latin typeface="ＭＳ ゴシック" pitchFamily="49" charset="-128"/>
                <a:ea typeface="ＭＳ ゴシック" pitchFamily="49" charset="-128"/>
                <a:cs typeface="Times New Roman" pitchFamily="18" charset="0"/>
              </a:rPr>
              <a:t>一様重力の位置エネルギー</a:t>
            </a:r>
            <a:endParaRPr lang="ja-JP" altLang="en-US" dirty="0">
              <a:solidFill>
                <a:srgbClr val="000000"/>
              </a:solidFill>
              <a:ea typeface="ＭＳ ゴシック" pitchFamily="49" charset="-128"/>
              <a:cs typeface="Times New Roman" pitchFamily="18" charset="0"/>
            </a:endParaRPr>
          </a:p>
        </p:txBody>
      </p:sp>
      <p:graphicFrame>
        <p:nvGraphicFramePr>
          <p:cNvPr id="29" name="Object 46"/>
          <p:cNvGraphicFramePr>
            <a:graphicFrameLocks noChangeAspect="1"/>
          </p:cNvGraphicFramePr>
          <p:nvPr>
            <p:extLst>
              <p:ext uri="{D42A27DB-BD31-4B8C-83A1-F6EECF244321}">
                <p14:modId xmlns:p14="http://schemas.microsoft.com/office/powerpoint/2010/main" val="2704869830"/>
              </p:ext>
            </p:extLst>
          </p:nvPr>
        </p:nvGraphicFramePr>
        <p:xfrm>
          <a:off x="5389864" y="781030"/>
          <a:ext cx="1411288" cy="469900"/>
        </p:xfrm>
        <a:graphic>
          <a:graphicData uri="http://schemas.openxmlformats.org/presentationml/2006/ole">
            <mc:AlternateContent xmlns:mc="http://schemas.openxmlformats.org/markup-compatibility/2006">
              <mc:Choice xmlns:v="urn:schemas-microsoft-com:vml" Requires="v">
                <p:oleObj spid="_x0000_s354354" name="数式" r:id="rId5" imgW="622080" imgH="203040" progId="Equation.3">
                  <p:embed/>
                </p:oleObj>
              </mc:Choice>
              <mc:Fallback>
                <p:oleObj name="数式" r:id="rId5" imgW="622080" imgH="203040" progId="Equation.3">
                  <p:embed/>
                  <p:pic>
                    <p:nvPicPr>
                      <p:cNvPr id="29" name="Object 46"/>
                      <p:cNvPicPr>
                        <a:picLocks noChangeAspect="1" noChangeArrowheads="1"/>
                      </p:cNvPicPr>
                      <p:nvPr/>
                    </p:nvPicPr>
                    <p:blipFill>
                      <a:blip r:embed="rId6"/>
                      <a:srcRect/>
                      <a:stretch>
                        <a:fillRect/>
                      </a:stretch>
                    </p:blipFill>
                    <p:spPr bwMode="auto">
                      <a:xfrm>
                        <a:off x="5389864" y="781030"/>
                        <a:ext cx="1411288" cy="469900"/>
                      </a:xfrm>
                      <a:prstGeom prst="rect">
                        <a:avLst/>
                      </a:prstGeom>
                      <a:noFill/>
                    </p:spPr>
                  </p:pic>
                </p:oleObj>
              </mc:Fallback>
            </mc:AlternateContent>
          </a:graphicData>
        </a:graphic>
      </p:graphicFrame>
      <p:graphicFrame>
        <p:nvGraphicFramePr>
          <p:cNvPr id="30" name="Object 46"/>
          <p:cNvGraphicFramePr>
            <a:graphicFrameLocks noChangeAspect="1"/>
          </p:cNvGraphicFramePr>
          <p:nvPr>
            <p:extLst>
              <p:ext uri="{D42A27DB-BD31-4B8C-83A1-F6EECF244321}">
                <p14:modId xmlns:p14="http://schemas.microsoft.com/office/powerpoint/2010/main" val="3359345724"/>
              </p:ext>
            </p:extLst>
          </p:nvPr>
        </p:nvGraphicFramePr>
        <p:xfrm>
          <a:off x="1231963" y="2081781"/>
          <a:ext cx="1497013" cy="411163"/>
        </p:xfrm>
        <a:graphic>
          <a:graphicData uri="http://schemas.openxmlformats.org/presentationml/2006/ole">
            <mc:AlternateContent xmlns:mc="http://schemas.openxmlformats.org/markup-compatibility/2006">
              <mc:Choice xmlns:v="urn:schemas-microsoft-com:vml" Requires="v">
                <p:oleObj spid="_x0000_s354355" name="数式" r:id="rId7" imgW="660240" imgH="177480" progId="Equation.3">
                  <p:embed/>
                </p:oleObj>
              </mc:Choice>
              <mc:Fallback>
                <p:oleObj name="数式" r:id="rId7" imgW="660240" imgH="177480" progId="Equation.3">
                  <p:embed/>
                  <p:pic>
                    <p:nvPicPr>
                      <p:cNvPr id="30" name="Object 46"/>
                      <p:cNvPicPr>
                        <a:picLocks noChangeAspect="1" noChangeArrowheads="1"/>
                      </p:cNvPicPr>
                      <p:nvPr/>
                    </p:nvPicPr>
                    <p:blipFill>
                      <a:blip r:embed="rId8"/>
                      <a:srcRect/>
                      <a:stretch>
                        <a:fillRect/>
                      </a:stretch>
                    </p:blipFill>
                    <p:spPr bwMode="auto">
                      <a:xfrm>
                        <a:off x="1231963" y="2081781"/>
                        <a:ext cx="1497013" cy="411163"/>
                      </a:xfrm>
                      <a:prstGeom prst="rect">
                        <a:avLst/>
                      </a:prstGeom>
                      <a:noFill/>
                    </p:spPr>
                  </p:pic>
                </p:oleObj>
              </mc:Fallback>
            </mc:AlternateContent>
          </a:graphicData>
        </a:graphic>
      </p:graphicFrame>
      <p:graphicFrame>
        <p:nvGraphicFramePr>
          <p:cNvPr id="2" name="オブジェクト 1"/>
          <p:cNvGraphicFramePr>
            <a:graphicFrameLocks noChangeAspect="1"/>
          </p:cNvGraphicFramePr>
          <p:nvPr>
            <p:extLst>
              <p:ext uri="{D42A27DB-BD31-4B8C-83A1-F6EECF244321}">
                <p14:modId xmlns:p14="http://schemas.microsoft.com/office/powerpoint/2010/main" val="1260764005"/>
              </p:ext>
            </p:extLst>
          </p:nvPr>
        </p:nvGraphicFramePr>
        <p:xfrm>
          <a:off x="2813689" y="1774150"/>
          <a:ext cx="2955925" cy="1046163"/>
        </p:xfrm>
        <a:graphic>
          <a:graphicData uri="http://schemas.openxmlformats.org/presentationml/2006/ole">
            <mc:AlternateContent xmlns:mc="http://schemas.openxmlformats.org/markup-compatibility/2006">
              <mc:Choice xmlns:v="urn:schemas-microsoft-com:vml" Requires="v">
                <p:oleObj spid="_x0000_s354356" name="数式" r:id="rId9" imgW="1371600" imgH="482400" progId="Equation.3">
                  <p:embed/>
                </p:oleObj>
              </mc:Choice>
              <mc:Fallback>
                <p:oleObj name="数式" r:id="rId9" imgW="1371600" imgH="482400" progId="Equation.3">
                  <p:embed/>
                  <p:pic>
                    <p:nvPicPr>
                      <p:cNvPr id="2" name="オブジェクト 1"/>
                      <p:cNvPicPr>
                        <a:picLocks noChangeAspect="1" noChangeArrowheads="1"/>
                      </p:cNvPicPr>
                      <p:nvPr/>
                    </p:nvPicPr>
                    <p:blipFill>
                      <a:blip r:embed="rId10"/>
                      <a:srcRect/>
                      <a:stretch>
                        <a:fillRect/>
                      </a:stretch>
                    </p:blipFill>
                    <p:spPr bwMode="auto">
                      <a:xfrm>
                        <a:off x="2813689" y="1774150"/>
                        <a:ext cx="295592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オブジェクト 31"/>
          <p:cNvGraphicFramePr>
            <a:graphicFrameLocks noChangeAspect="1"/>
          </p:cNvGraphicFramePr>
          <p:nvPr>
            <p:extLst>
              <p:ext uri="{D42A27DB-BD31-4B8C-83A1-F6EECF244321}">
                <p14:modId xmlns:p14="http://schemas.microsoft.com/office/powerpoint/2010/main" val="535819961"/>
              </p:ext>
            </p:extLst>
          </p:nvPr>
        </p:nvGraphicFramePr>
        <p:xfrm>
          <a:off x="5835731" y="2075003"/>
          <a:ext cx="1450975" cy="468313"/>
        </p:xfrm>
        <a:graphic>
          <a:graphicData uri="http://schemas.openxmlformats.org/presentationml/2006/ole">
            <mc:AlternateContent xmlns:mc="http://schemas.openxmlformats.org/markup-compatibility/2006">
              <mc:Choice xmlns:v="urn:schemas-microsoft-com:vml" Requires="v">
                <p:oleObj spid="_x0000_s354357" name="数式" r:id="rId11" imgW="672840" imgH="215640" progId="Equation.3">
                  <p:embed/>
                </p:oleObj>
              </mc:Choice>
              <mc:Fallback>
                <p:oleObj name="数式" r:id="rId11" imgW="672840" imgH="215640" progId="Equation.3">
                  <p:embed/>
                  <p:pic>
                    <p:nvPicPr>
                      <p:cNvPr id="32" name="オブジェクト 31"/>
                      <p:cNvPicPr>
                        <a:picLocks noChangeAspect="1" noChangeArrowheads="1"/>
                      </p:cNvPicPr>
                      <p:nvPr/>
                    </p:nvPicPr>
                    <p:blipFill>
                      <a:blip r:embed="rId12"/>
                      <a:srcRect/>
                      <a:stretch>
                        <a:fillRect/>
                      </a:stretch>
                    </p:blipFill>
                    <p:spPr bwMode="auto">
                      <a:xfrm>
                        <a:off x="5835731" y="2075003"/>
                        <a:ext cx="14509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0" name="Rectangle 45"/>
          <p:cNvSpPr>
            <a:spLocks noChangeArrowheads="1"/>
          </p:cNvSpPr>
          <p:nvPr/>
        </p:nvSpPr>
        <p:spPr bwMode="auto">
          <a:xfrm>
            <a:off x="5751331" y="1920759"/>
            <a:ext cx="1884810" cy="699247"/>
          </a:xfrm>
          <a:prstGeom prst="rect">
            <a:avLst/>
          </a:prstGeom>
          <a:noFill/>
          <a:ln w="6350">
            <a:solidFill>
              <a:srgbClr val="00CCFF"/>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i="1">
              <a:solidFill>
                <a:srgbClr val="000000"/>
              </a:solidFill>
            </a:endParaRPr>
          </a:p>
        </p:txBody>
      </p:sp>
      <p:sp>
        <p:nvSpPr>
          <p:cNvPr id="37" name="Rectangle 47"/>
          <p:cNvSpPr>
            <a:spLocks noChangeArrowheads="1"/>
          </p:cNvSpPr>
          <p:nvPr/>
        </p:nvSpPr>
        <p:spPr bwMode="auto">
          <a:xfrm>
            <a:off x="443752" y="1290173"/>
            <a:ext cx="82564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dirty="0">
                <a:solidFill>
                  <a:srgbClr val="000000"/>
                </a:solidFill>
                <a:latin typeface="ＭＳ ゴシック" pitchFamily="49" charset="-128"/>
                <a:ea typeface="ＭＳ ゴシック" pitchFamily="49" charset="-128"/>
                <a:cs typeface="Times New Roman" pitchFamily="18" charset="0"/>
              </a:rPr>
              <a:t>(</a:t>
            </a:r>
            <a:r>
              <a:rPr lang="en-US" altLang="ja-JP" i="1" dirty="0">
                <a:solidFill>
                  <a:srgbClr val="000000"/>
                </a:solidFill>
                <a:latin typeface="Bookman Old Style" panose="02050604050505020204" pitchFamily="18" charset="0"/>
                <a:ea typeface="ＭＳ ゴシック" panose="020B0609070205080204" pitchFamily="49" charset="-128"/>
                <a:cs typeface="Times New Roman" pitchFamily="18" charset="0"/>
              </a:rPr>
              <a:t>m</a:t>
            </a:r>
            <a:r>
              <a:rPr lang="en-US" altLang="ja-JP" dirty="0">
                <a:solidFill>
                  <a:srgbClr val="000000"/>
                </a:solidFill>
                <a:latin typeface="ＭＳ ゴシック" pitchFamily="49" charset="-128"/>
                <a:ea typeface="ＭＳ ゴシック" pitchFamily="49" charset="-128"/>
                <a:cs typeface="Times New Roman" pitchFamily="18" charset="0"/>
              </a:rPr>
              <a:t>:</a:t>
            </a:r>
            <a:r>
              <a:rPr lang="ja-JP" altLang="en-US" dirty="0">
                <a:solidFill>
                  <a:srgbClr val="000000"/>
                </a:solidFill>
                <a:latin typeface="ＭＳ ゴシック" pitchFamily="49" charset="-128"/>
                <a:ea typeface="ＭＳ ゴシック" pitchFamily="49" charset="-128"/>
                <a:cs typeface="Times New Roman" pitchFamily="18" charset="0"/>
              </a:rPr>
              <a:t>質量、</a:t>
            </a:r>
            <a:r>
              <a:rPr lang="en-US" altLang="ja-JP" i="1" dirty="0">
                <a:solidFill>
                  <a:srgbClr val="000000"/>
                </a:solidFill>
                <a:latin typeface="Bookman Old Style" panose="02050604050505020204" pitchFamily="18" charset="0"/>
                <a:ea typeface="ＭＳ ゴシック" panose="020B0609070205080204" pitchFamily="49" charset="-128"/>
                <a:cs typeface="Times New Roman" pitchFamily="18" charset="0"/>
              </a:rPr>
              <a:t>g</a:t>
            </a:r>
            <a:r>
              <a:rPr lang="en-US" altLang="ja-JP" dirty="0">
                <a:solidFill>
                  <a:srgbClr val="000000"/>
                </a:solidFill>
                <a:latin typeface="ＭＳ ゴシック" pitchFamily="49" charset="-128"/>
                <a:ea typeface="ＭＳ ゴシック" pitchFamily="49" charset="-128"/>
                <a:cs typeface="Times New Roman" pitchFamily="18" charset="0"/>
              </a:rPr>
              <a:t>:</a:t>
            </a:r>
            <a:r>
              <a:rPr lang="ja-JP" altLang="en-US" dirty="0">
                <a:solidFill>
                  <a:srgbClr val="000000"/>
                </a:solidFill>
                <a:latin typeface="ＭＳ ゴシック" pitchFamily="49" charset="-128"/>
                <a:ea typeface="ＭＳ ゴシック" pitchFamily="49" charset="-128"/>
                <a:cs typeface="Times New Roman" pitchFamily="18" charset="0"/>
              </a:rPr>
              <a:t>重力加速度、</a:t>
            </a:r>
            <a:r>
              <a:rPr lang="en-US" altLang="ja-JP" i="1" dirty="0">
                <a:solidFill>
                  <a:srgbClr val="000000"/>
                </a:solidFill>
                <a:latin typeface="Bookman Old Style" panose="02050604050505020204" pitchFamily="18" charset="0"/>
                <a:ea typeface="ＭＳ ゴシック" panose="020B0609070205080204" pitchFamily="49" charset="-128"/>
                <a:cs typeface="Times New Roman" pitchFamily="18" charset="0"/>
              </a:rPr>
              <a:t>z</a:t>
            </a:r>
            <a:r>
              <a:rPr lang="en-US" altLang="ja-JP" dirty="0">
                <a:solidFill>
                  <a:srgbClr val="000000"/>
                </a:solidFill>
                <a:latin typeface="ＭＳ ゴシック" pitchFamily="49" charset="-128"/>
                <a:ea typeface="ＭＳ ゴシック" pitchFamily="49" charset="-128"/>
                <a:cs typeface="Times New Roman" pitchFamily="18" charset="0"/>
              </a:rPr>
              <a:t>:</a:t>
            </a:r>
            <a:r>
              <a:rPr lang="ja-JP" altLang="en-US" dirty="0">
                <a:solidFill>
                  <a:srgbClr val="000000"/>
                </a:solidFill>
                <a:latin typeface="ＭＳ ゴシック" pitchFamily="49" charset="-128"/>
                <a:ea typeface="ＭＳ ゴシック" pitchFamily="49" charset="-128"/>
                <a:cs typeface="Times New Roman" pitchFamily="18" charset="0"/>
              </a:rPr>
              <a:t>鉛直座標</a:t>
            </a:r>
            <a:r>
              <a:rPr lang="en-US" altLang="ja-JP" dirty="0">
                <a:solidFill>
                  <a:srgbClr val="000000"/>
                </a:solidFill>
                <a:latin typeface="ＭＳ ゴシック" pitchFamily="49" charset="-128"/>
                <a:ea typeface="ＭＳ ゴシック" pitchFamily="49" charset="-128"/>
                <a:cs typeface="Times New Roman" pitchFamily="18" charset="0"/>
              </a:rPr>
              <a:t>(</a:t>
            </a:r>
            <a:r>
              <a:rPr lang="ja-JP" altLang="en-US" dirty="0">
                <a:solidFill>
                  <a:srgbClr val="000000"/>
                </a:solidFill>
                <a:latin typeface="ＭＳ ゴシック" pitchFamily="49" charset="-128"/>
                <a:ea typeface="ＭＳ ゴシック" pitchFamily="49" charset="-128"/>
                <a:cs typeface="Times New Roman" pitchFamily="18" charset="0"/>
              </a:rPr>
              <a:t>上が正</a:t>
            </a:r>
            <a:r>
              <a:rPr lang="en-US" altLang="ja-JP" dirty="0">
                <a:solidFill>
                  <a:srgbClr val="000000"/>
                </a:solidFill>
                <a:latin typeface="ＭＳ ゴシック" pitchFamily="49" charset="-128"/>
                <a:ea typeface="ＭＳ ゴシック" pitchFamily="49" charset="-128"/>
                <a:cs typeface="Times New Roman" pitchFamily="18" charset="0"/>
              </a:rPr>
              <a:t>))</a:t>
            </a:r>
            <a:endParaRPr lang="ja-JP" altLang="en-US" dirty="0">
              <a:solidFill>
                <a:srgbClr val="000000"/>
              </a:solidFill>
              <a:ea typeface="ＭＳ ゴシック" pitchFamily="49" charset="-128"/>
              <a:cs typeface="Times New Roman" pitchFamily="18" charset="0"/>
            </a:endParaRPr>
          </a:p>
        </p:txBody>
      </p:sp>
      <p:sp>
        <p:nvSpPr>
          <p:cNvPr id="43" name="Rectangle 47">
            <a:extLst>
              <a:ext uri="{FF2B5EF4-FFF2-40B4-BE49-F238E27FC236}">
                <a16:creationId xmlns:a16="http://schemas.microsoft.com/office/drawing/2014/main" id="{231AB299-7F02-4575-8C6B-964C7B78A119}"/>
              </a:ext>
            </a:extLst>
          </p:cNvPr>
          <p:cNvSpPr>
            <a:spLocks noChangeArrowheads="1"/>
          </p:cNvSpPr>
          <p:nvPr/>
        </p:nvSpPr>
        <p:spPr bwMode="auto">
          <a:xfrm>
            <a:off x="0" y="3116473"/>
            <a:ext cx="17456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FF"/>
                </a:solidFill>
                <a:latin typeface="ＭＳ ゴシック" pitchFamily="49" charset="-128"/>
                <a:ea typeface="ＭＳ ゴシック" pitchFamily="49" charset="-128"/>
                <a:cs typeface="Times New Roman" pitchFamily="18" charset="0"/>
              </a:rPr>
              <a:t>グラフ</a:t>
            </a:r>
            <a:endParaRPr lang="ja-JP" altLang="en-US" dirty="0">
              <a:solidFill>
                <a:srgbClr val="000000"/>
              </a:solidFill>
              <a:ea typeface="ＭＳ ゴシック" pitchFamily="49" charset="-128"/>
              <a:cs typeface="Times New Roman" pitchFamily="18" charset="0"/>
            </a:endParaRPr>
          </a:p>
        </p:txBody>
      </p:sp>
      <p:sp>
        <p:nvSpPr>
          <p:cNvPr id="46" name="Rectangle 47">
            <a:extLst>
              <a:ext uri="{FF2B5EF4-FFF2-40B4-BE49-F238E27FC236}">
                <a16:creationId xmlns:a16="http://schemas.microsoft.com/office/drawing/2014/main" id="{A6FBA82A-B69A-43B8-A72F-6DAFEDF210A7}"/>
              </a:ext>
            </a:extLst>
          </p:cNvPr>
          <p:cNvSpPr>
            <a:spLocks noChangeArrowheads="1"/>
          </p:cNvSpPr>
          <p:nvPr/>
        </p:nvSpPr>
        <p:spPr bwMode="auto">
          <a:xfrm>
            <a:off x="6907418" y="3304399"/>
            <a:ext cx="12572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CC00FF"/>
                </a:solidFill>
                <a:latin typeface="ＭＳ ゴシック" pitchFamily="49" charset="-128"/>
                <a:ea typeface="ＭＳ ゴシック" pitchFamily="49" charset="-128"/>
                <a:cs typeface="Times New Roman" pitchFamily="18" charset="0"/>
              </a:rPr>
              <a:t>力の場</a:t>
            </a:r>
            <a:endParaRPr lang="ja-JP" altLang="en-US" dirty="0">
              <a:solidFill>
                <a:srgbClr val="CC00FF"/>
              </a:solidFill>
              <a:ea typeface="ＭＳ ゴシック" pitchFamily="49" charset="-128"/>
              <a:cs typeface="Times New Roman" pitchFamily="18" charset="0"/>
            </a:endParaRPr>
          </a:p>
        </p:txBody>
      </p:sp>
      <p:grpSp>
        <p:nvGrpSpPr>
          <p:cNvPr id="67" name="グループ化 66">
            <a:extLst>
              <a:ext uri="{FF2B5EF4-FFF2-40B4-BE49-F238E27FC236}">
                <a16:creationId xmlns:a16="http://schemas.microsoft.com/office/drawing/2014/main" id="{9F216D20-0BDB-4A47-8351-9AE0FA8C1526}"/>
              </a:ext>
            </a:extLst>
          </p:cNvPr>
          <p:cNvGrpSpPr/>
          <p:nvPr/>
        </p:nvGrpSpPr>
        <p:grpSpPr>
          <a:xfrm>
            <a:off x="266246" y="3639693"/>
            <a:ext cx="2998707" cy="3049726"/>
            <a:chOff x="211318" y="157335"/>
            <a:chExt cx="1325546" cy="1238536"/>
          </a:xfrm>
        </p:grpSpPr>
        <p:cxnSp>
          <p:nvCxnSpPr>
            <p:cNvPr id="71" name="直線矢印コネクタ 70">
              <a:extLst>
                <a:ext uri="{FF2B5EF4-FFF2-40B4-BE49-F238E27FC236}">
                  <a16:creationId xmlns:a16="http://schemas.microsoft.com/office/drawing/2014/main" id="{C448C122-4086-496E-A0BA-1A4580F614D8}"/>
                </a:ext>
              </a:extLst>
            </p:cNvPr>
            <p:cNvCxnSpPr>
              <a:cxnSpLocks/>
            </p:cNvCxnSpPr>
            <p:nvPr/>
          </p:nvCxnSpPr>
          <p:spPr>
            <a:xfrm>
              <a:off x="211318" y="856566"/>
              <a:ext cx="122955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CE40B103-03C2-4F1A-8ABD-B620931DB6FA}"/>
                </a:ext>
              </a:extLst>
            </p:cNvPr>
            <p:cNvCxnSpPr>
              <a:cxnSpLocks/>
            </p:cNvCxnSpPr>
            <p:nvPr/>
          </p:nvCxnSpPr>
          <p:spPr>
            <a:xfrm flipV="1">
              <a:off x="826095" y="275557"/>
              <a:ext cx="0" cy="11203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テキスト ボックス 2">
              <a:extLst>
                <a:ext uri="{FF2B5EF4-FFF2-40B4-BE49-F238E27FC236}">
                  <a16:creationId xmlns:a16="http://schemas.microsoft.com/office/drawing/2014/main" id="{1D067068-5B5C-46DC-B7A8-1235A726FC0D}"/>
                </a:ext>
              </a:extLst>
            </p:cNvPr>
            <p:cNvSpPr txBox="1">
              <a:spLocks noChangeArrowheads="1"/>
            </p:cNvSpPr>
            <p:nvPr/>
          </p:nvSpPr>
          <p:spPr bwMode="auto">
            <a:xfrm>
              <a:off x="575622" y="157335"/>
              <a:ext cx="293366" cy="244579"/>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i="1" kern="100" dirty="0">
                  <a:effectLst/>
                  <a:latin typeface="Bookman Old Style" panose="02050604050505020204" pitchFamily="18" charset="0"/>
                  <a:ea typeface="ＭＳ 明朝" panose="02020609040205080304" pitchFamily="17" charset="-128"/>
                  <a:cs typeface="Times New Roman" panose="02020603050405020304" pitchFamily="18" charset="0"/>
                </a:rPr>
                <a:t>U</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4" name="テキスト ボックス 2">
              <a:extLst>
                <a:ext uri="{FF2B5EF4-FFF2-40B4-BE49-F238E27FC236}">
                  <a16:creationId xmlns:a16="http://schemas.microsoft.com/office/drawing/2014/main" id="{F70EDF59-AD19-41DE-A1A5-C41AD84FD815}"/>
                </a:ext>
              </a:extLst>
            </p:cNvPr>
            <p:cNvSpPr txBox="1">
              <a:spLocks noChangeArrowheads="1"/>
            </p:cNvSpPr>
            <p:nvPr/>
          </p:nvSpPr>
          <p:spPr bwMode="auto">
            <a:xfrm>
              <a:off x="1289498" y="862725"/>
              <a:ext cx="247366" cy="22470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i="1" kern="100" dirty="0">
                  <a:effectLst/>
                  <a:latin typeface="Bookman Old Style" panose="02050604050505020204" pitchFamily="18" charset="0"/>
                  <a:ea typeface="ＭＳ 明朝" panose="02020609040205080304" pitchFamily="17" charset="-128"/>
                  <a:cs typeface="Times New Roman" panose="02020603050405020304" pitchFamily="18" charset="0"/>
                </a:rPr>
                <a:t>z</a:t>
              </a:r>
              <a:r>
                <a:rPr lang="en-US" kern="100" dirty="0">
                  <a:effectLst/>
                  <a:latin typeface="Times New Roman" panose="02020603050405020304" pitchFamily="18" charset="0"/>
                  <a:ea typeface="ＭＳ 明朝" panose="02020609040205080304" pitchFamily="17" charset="-128"/>
                  <a:cs typeface="Times New Roman" panose="02020603050405020304" pitchFamily="18" charset="0"/>
                </a:rPr>
                <a:t> </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6" name="テキスト ボックス 2">
              <a:extLst>
                <a:ext uri="{FF2B5EF4-FFF2-40B4-BE49-F238E27FC236}">
                  <a16:creationId xmlns:a16="http://schemas.microsoft.com/office/drawing/2014/main" id="{C5EC432F-AFE3-4395-B3A8-1E7CF56F4F20}"/>
                </a:ext>
              </a:extLst>
            </p:cNvPr>
            <p:cNvSpPr txBox="1">
              <a:spLocks noChangeArrowheads="1"/>
            </p:cNvSpPr>
            <p:nvPr/>
          </p:nvSpPr>
          <p:spPr bwMode="auto">
            <a:xfrm>
              <a:off x="826095" y="836703"/>
              <a:ext cx="384810" cy="330200"/>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kern="100" dirty="0">
                  <a:effectLst/>
                  <a:latin typeface="Times New Roman" panose="02020603050405020304" pitchFamily="18" charset="0"/>
                  <a:ea typeface="ＭＳ 明朝" panose="02020609040205080304" pitchFamily="17" charset="-128"/>
                  <a:cs typeface="Times New Roman" panose="02020603050405020304" pitchFamily="18" charset="0"/>
                </a:rPr>
                <a:t>0</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cxnSp>
        <p:nvCxnSpPr>
          <p:cNvPr id="78" name="直線矢印コネクタ 77">
            <a:extLst>
              <a:ext uri="{FF2B5EF4-FFF2-40B4-BE49-F238E27FC236}">
                <a16:creationId xmlns:a16="http://schemas.microsoft.com/office/drawing/2014/main" id="{EDE3A167-9564-4A19-9B66-189AAC0F86D3}"/>
              </a:ext>
            </a:extLst>
          </p:cNvPr>
          <p:cNvCxnSpPr>
            <a:cxnSpLocks/>
          </p:cNvCxnSpPr>
          <p:nvPr/>
        </p:nvCxnSpPr>
        <p:spPr>
          <a:xfrm flipV="1">
            <a:off x="557349" y="4277778"/>
            <a:ext cx="2171627" cy="2197684"/>
          </a:xfrm>
          <a:prstGeom prst="straightConnector1">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7" name="グループ化 106">
            <a:extLst>
              <a:ext uri="{FF2B5EF4-FFF2-40B4-BE49-F238E27FC236}">
                <a16:creationId xmlns:a16="http://schemas.microsoft.com/office/drawing/2014/main" id="{C70A830B-5EF1-4DCD-B3E4-83DF5219981F}"/>
              </a:ext>
            </a:extLst>
          </p:cNvPr>
          <p:cNvGrpSpPr/>
          <p:nvPr/>
        </p:nvGrpSpPr>
        <p:grpSpPr>
          <a:xfrm>
            <a:off x="6145293" y="3811401"/>
            <a:ext cx="3022332" cy="2878018"/>
            <a:chOff x="211318" y="227068"/>
            <a:chExt cx="1335989" cy="1168803"/>
          </a:xfrm>
        </p:grpSpPr>
        <p:cxnSp>
          <p:nvCxnSpPr>
            <p:cNvPr id="108" name="直線矢印コネクタ 107">
              <a:extLst>
                <a:ext uri="{FF2B5EF4-FFF2-40B4-BE49-F238E27FC236}">
                  <a16:creationId xmlns:a16="http://schemas.microsoft.com/office/drawing/2014/main" id="{CDFACE2E-BBDF-4F39-A24A-034BF1DE987D}"/>
                </a:ext>
              </a:extLst>
            </p:cNvPr>
            <p:cNvCxnSpPr>
              <a:cxnSpLocks/>
            </p:cNvCxnSpPr>
            <p:nvPr/>
          </p:nvCxnSpPr>
          <p:spPr>
            <a:xfrm>
              <a:off x="211318" y="856566"/>
              <a:ext cx="122955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直線矢印コネクタ 108">
              <a:extLst>
                <a:ext uri="{FF2B5EF4-FFF2-40B4-BE49-F238E27FC236}">
                  <a16:creationId xmlns:a16="http://schemas.microsoft.com/office/drawing/2014/main" id="{580F07E6-F9FD-4D26-B284-446ED15BD5D0}"/>
                </a:ext>
              </a:extLst>
            </p:cNvPr>
            <p:cNvCxnSpPr>
              <a:cxnSpLocks/>
            </p:cNvCxnSpPr>
            <p:nvPr/>
          </p:nvCxnSpPr>
          <p:spPr>
            <a:xfrm flipV="1">
              <a:off x="826095" y="275557"/>
              <a:ext cx="0" cy="11203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0" name="テキスト ボックス 2">
              <a:extLst>
                <a:ext uri="{FF2B5EF4-FFF2-40B4-BE49-F238E27FC236}">
                  <a16:creationId xmlns:a16="http://schemas.microsoft.com/office/drawing/2014/main" id="{883C7CAD-DFBC-4560-8495-A06EE25D4AED}"/>
                </a:ext>
              </a:extLst>
            </p:cNvPr>
            <p:cNvSpPr txBox="1">
              <a:spLocks noChangeArrowheads="1"/>
            </p:cNvSpPr>
            <p:nvPr/>
          </p:nvSpPr>
          <p:spPr bwMode="auto">
            <a:xfrm>
              <a:off x="608387" y="227068"/>
              <a:ext cx="293366" cy="244579"/>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i="1" kern="100" dirty="0">
                  <a:effectLst/>
                  <a:latin typeface="Bookman Old Style" panose="02050604050505020204" pitchFamily="18" charset="0"/>
                  <a:ea typeface="ＭＳ 明朝" panose="02020609040205080304" pitchFamily="17" charset="-128"/>
                  <a:cs typeface="Times New Roman" panose="02020603050405020304" pitchFamily="18" charset="0"/>
                </a:rPr>
                <a:t>z</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1" name="テキスト ボックス 2">
              <a:extLst>
                <a:ext uri="{FF2B5EF4-FFF2-40B4-BE49-F238E27FC236}">
                  <a16:creationId xmlns:a16="http://schemas.microsoft.com/office/drawing/2014/main" id="{65BA7726-475E-4AF6-8408-EA442E87A3E0}"/>
                </a:ext>
              </a:extLst>
            </p:cNvPr>
            <p:cNvSpPr txBox="1">
              <a:spLocks noChangeArrowheads="1"/>
            </p:cNvSpPr>
            <p:nvPr/>
          </p:nvSpPr>
          <p:spPr bwMode="auto">
            <a:xfrm>
              <a:off x="1299941" y="849647"/>
              <a:ext cx="247366" cy="22470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i="1" kern="100" dirty="0">
                  <a:effectLst/>
                  <a:latin typeface="Bookman Old Style" panose="02050604050505020204" pitchFamily="18" charset="0"/>
                  <a:ea typeface="ＭＳ 明朝" panose="02020609040205080304" pitchFamily="17" charset="-128"/>
                  <a:cs typeface="Times New Roman" panose="02020603050405020304" pitchFamily="18" charset="0"/>
                </a:rPr>
                <a:t>x</a:t>
              </a:r>
              <a:r>
                <a:rPr lang="en-US" kern="100" dirty="0">
                  <a:effectLst/>
                  <a:latin typeface="Times New Roman" panose="02020603050405020304" pitchFamily="18" charset="0"/>
                  <a:ea typeface="ＭＳ 明朝" panose="02020609040205080304" pitchFamily="17" charset="-128"/>
                  <a:cs typeface="Times New Roman" panose="02020603050405020304" pitchFamily="18" charset="0"/>
                </a:rPr>
                <a:t> </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2" name="テキスト ボックス 2">
              <a:extLst>
                <a:ext uri="{FF2B5EF4-FFF2-40B4-BE49-F238E27FC236}">
                  <a16:creationId xmlns:a16="http://schemas.microsoft.com/office/drawing/2014/main" id="{9457BF35-58F3-4C79-AB90-787288529074}"/>
                </a:ext>
              </a:extLst>
            </p:cNvPr>
            <p:cNvSpPr txBox="1">
              <a:spLocks noChangeArrowheads="1"/>
            </p:cNvSpPr>
            <p:nvPr/>
          </p:nvSpPr>
          <p:spPr bwMode="auto">
            <a:xfrm>
              <a:off x="826095" y="836703"/>
              <a:ext cx="384810" cy="330200"/>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kern="100" dirty="0">
                  <a:effectLst/>
                  <a:latin typeface="Times New Roman" panose="02020603050405020304" pitchFamily="18" charset="0"/>
                  <a:ea typeface="ＭＳ 明朝" panose="02020609040205080304" pitchFamily="17" charset="-128"/>
                  <a:cs typeface="Times New Roman" panose="02020603050405020304" pitchFamily="18" charset="0"/>
                </a:rPr>
                <a:t>0</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170" name="グループ化 169">
            <a:extLst>
              <a:ext uri="{FF2B5EF4-FFF2-40B4-BE49-F238E27FC236}">
                <a16:creationId xmlns:a16="http://schemas.microsoft.com/office/drawing/2014/main" id="{70ABE12E-0414-4504-B98D-4562A4E28E9B}"/>
              </a:ext>
            </a:extLst>
          </p:cNvPr>
          <p:cNvGrpSpPr/>
          <p:nvPr/>
        </p:nvGrpSpPr>
        <p:grpSpPr>
          <a:xfrm>
            <a:off x="3396727" y="3728139"/>
            <a:ext cx="2606074" cy="2742001"/>
            <a:chOff x="3396727" y="3728139"/>
            <a:chExt cx="2606074" cy="2742001"/>
          </a:xfrm>
        </p:grpSpPr>
        <p:sp>
          <p:nvSpPr>
            <p:cNvPr id="22" name="正方形/長方形 21">
              <a:extLst>
                <a:ext uri="{FF2B5EF4-FFF2-40B4-BE49-F238E27FC236}">
                  <a16:creationId xmlns:a16="http://schemas.microsoft.com/office/drawing/2014/main" id="{D5F037CA-2BEA-4B2B-8889-40C2987B8CBC}"/>
                </a:ext>
              </a:extLst>
            </p:cNvPr>
            <p:cNvSpPr/>
            <p:nvPr/>
          </p:nvSpPr>
          <p:spPr bwMode="auto">
            <a:xfrm>
              <a:off x="3396727" y="4345174"/>
              <a:ext cx="2252089" cy="2124966"/>
            </a:xfrm>
            <a:custGeom>
              <a:avLst/>
              <a:gdLst>
                <a:gd name="connsiteX0" fmla="*/ 0 w 1540751"/>
                <a:gd name="connsiteY0" fmla="*/ 0 h 1356874"/>
                <a:gd name="connsiteX1" fmla="*/ 1540751 w 1540751"/>
                <a:gd name="connsiteY1" fmla="*/ 0 h 1356874"/>
                <a:gd name="connsiteX2" fmla="*/ 1540751 w 1540751"/>
                <a:gd name="connsiteY2" fmla="*/ 1356874 h 1356874"/>
                <a:gd name="connsiteX3" fmla="*/ 0 w 1540751"/>
                <a:gd name="connsiteY3" fmla="*/ 1356874 h 1356874"/>
                <a:gd name="connsiteX4" fmla="*/ 0 w 1540751"/>
                <a:gd name="connsiteY4" fmla="*/ 0 h 1356874"/>
                <a:gd name="connsiteX0" fmla="*/ 427512 w 1540751"/>
                <a:gd name="connsiteY0" fmla="*/ 0 h 1606256"/>
                <a:gd name="connsiteX1" fmla="*/ 1540751 w 1540751"/>
                <a:gd name="connsiteY1" fmla="*/ 249382 h 1606256"/>
                <a:gd name="connsiteX2" fmla="*/ 1540751 w 1540751"/>
                <a:gd name="connsiteY2" fmla="*/ 1606256 h 1606256"/>
                <a:gd name="connsiteX3" fmla="*/ 0 w 1540751"/>
                <a:gd name="connsiteY3" fmla="*/ 1606256 h 1606256"/>
                <a:gd name="connsiteX4" fmla="*/ 427512 w 1540751"/>
                <a:gd name="connsiteY4" fmla="*/ 0 h 1606256"/>
                <a:gd name="connsiteX0" fmla="*/ 427512 w 1635754"/>
                <a:gd name="connsiteY0" fmla="*/ 0 h 1606256"/>
                <a:gd name="connsiteX1" fmla="*/ 1635754 w 1635754"/>
                <a:gd name="connsiteY1" fmla="*/ 273133 h 1606256"/>
                <a:gd name="connsiteX2" fmla="*/ 1540751 w 1635754"/>
                <a:gd name="connsiteY2" fmla="*/ 1606256 h 1606256"/>
                <a:gd name="connsiteX3" fmla="*/ 0 w 1635754"/>
                <a:gd name="connsiteY3" fmla="*/ 1606256 h 1606256"/>
                <a:gd name="connsiteX4" fmla="*/ 427512 w 1635754"/>
                <a:gd name="connsiteY4" fmla="*/ 0 h 1606256"/>
                <a:gd name="connsiteX0" fmla="*/ 427512 w 1600128"/>
                <a:gd name="connsiteY0" fmla="*/ 0 h 1606256"/>
                <a:gd name="connsiteX1" fmla="*/ 1600128 w 1600128"/>
                <a:gd name="connsiteY1" fmla="*/ 59377 h 1606256"/>
                <a:gd name="connsiteX2" fmla="*/ 1540751 w 1600128"/>
                <a:gd name="connsiteY2" fmla="*/ 1606256 h 1606256"/>
                <a:gd name="connsiteX3" fmla="*/ 0 w 1600128"/>
                <a:gd name="connsiteY3" fmla="*/ 1606256 h 1606256"/>
                <a:gd name="connsiteX4" fmla="*/ 427512 w 1600128"/>
                <a:gd name="connsiteY4" fmla="*/ 0 h 1606256"/>
                <a:gd name="connsiteX0" fmla="*/ 427512 w 1600128"/>
                <a:gd name="connsiteY0" fmla="*/ 0 h 1618131"/>
                <a:gd name="connsiteX1" fmla="*/ 1600128 w 1600128"/>
                <a:gd name="connsiteY1" fmla="*/ 59377 h 1618131"/>
                <a:gd name="connsiteX2" fmla="*/ 1125115 w 1600128"/>
                <a:gd name="connsiteY2" fmla="*/ 1618131 h 1618131"/>
                <a:gd name="connsiteX3" fmla="*/ 0 w 1600128"/>
                <a:gd name="connsiteY3" fmla="*/ 1606256 h 1618131"/>
                <a:gd name="connsiteX4" fmla="*/ 427512 w 1600128"/>
                <a:gd name="connsiteY4" fmla="*/ 0 h 1618131"/>
                <a:gd name="connsiteX0" fmla="*/ 902525 w 2075141"/>
                <a:gd name="connsiteY0" fmla="*/ 0 h 1618131"/>
                <a:gd name="connsiteX1" fmla="*/ 2075141 w 2075141"/>
                <a:gd name="connsiteY1" fmla="*/ 59377 h 1618131"/>
                <a:gd name="connsiteX2" fmla="*/ 1600128 w 2075141"/>
                <a:gd name="connsiteY2" fmla="*/ 1618131 h 1618131"/>
                <a:gd name="connsiteX3" fmla="*/ 0 w 2075141"/>
                <a:gd name="connsiteY3" fmla="*/ 1356874 h 1618131"/>
                <a:gd name="connsiteX4" fmla="*/ 902525 w 2075141"/>
                <a:gd name="connsiteY4" fmla="*/ 0 h 1618131"/>
                <a:gd name="connsiteX0" fmla="*/ 902525 w 2253271"/>
                <a:gd name="connsiteY0" fmla="*/ 0 h 1618131"/>
                <a:gd name="connsiteX1" fmla="*/ 2253271 w 2253271"/>
                <a:gd name="connsiteY1" fmla="*/ 190006 h 1618131"/>
                <a:gd name="connsiteX2" fmla="*/ 1600128 w 2253271"/>
                <a:gd name="connsiteY2" fmla="*/ 1618131 h 1618131"/>
                <a:gd name="connsiteX3" fmla="*/ 0 w 2253271"/>
                <a:gd name="connsiteY3" fmla="*/ 1356874 h 1618131"/>
                <a:gd name="connsiteX4" fmla="*/ 902525 w 2253271"/>
                <a:gd name="connsiteY4" fmla="*/ 0 h 1618131"/>
                <a:gd name="connsiteX0" fmla="*/ 890650 w 2241396"/>
                <a:gd name="connsiteY0" fmla="*/ 0 h 1618131"/>
                <a:gd name="connsiteX1" fmla="*/ 2241396 w 2241396"/>
                <a:gd name="connsiteY1" fmla="*/ 190006 h 1618131"/>
                <a:gd name="connsiteX2" fmla="*/ 1588253 w 2241396"/>
                <a:gd name="connsiteY2" fmla="*/ 1618131 h 1618131"/>
                <a:gd name="connsiteX3" fmla="*/ 0 w 2241396"/>
                <a:gd name="connsiteY3" fmla="*/ 1463752 h 1618131"/>
                <a:gd name="connsiteX4" fmla="*/ 890650 w 2241396"/>
                <a:gd name="connsiteY4" fmla="*/ 0 h 1618131"/>
                <a:gd name="connsiteX0" fmla="*/ 950026 w 2300772"/>
                <a:gd name="connsiteY0" fmla="*/ 0 h 1618131"/>
                <a:gd name="connsiteX1" fmla="*/ 2300772 w 2300772"/>
                <a:gd name="connsiteY1" fmla="*/ 190006 h 1618131"/>
                <a:gd name="connsiteX2" fmla="*/ 1647629 w 2300772"/>
                <a:gd name="connsiteY2" fmla="*/ 1618131 h 1618131"/>
                <a:gd name="connsiteX3" fmla="*/ 0 w 2300772"/>
                <a:gd name="connsiteY3" fmla="*/ 1321248 h 1618131"/>
                <a:gd name="connsiteX4" fmla="*/ 950026 w 2300772"/>
                <a:gd name="connsiteY4" fmla="*/ 0 h 1618131"/>
                <a:gd name="connsiteX0" fmla="*/ 950026 w 2300772"/>
                <a:gd name="connsiteY0" fmla="*/ 0 h 1689382"/>
                <a:gd name="connsiteX1" fmla="*/ 2300772 w 2300772"/>
                <a:gd name="connsiteY1" fmla="*/ 190006 h 1689382"/>
                <a:gd name="connsiteX2" fmla="*/ 1944512 w 2300772"/>
                <a:gd name="connsiteY2" fmla="*/ 1689382 h 1689382"/>
                <a:gd name="connsiteX3" fmla="*/ 0 w 2300772"/>
                <a:gd name="connsiteY3" fmla="*/ 1321248 h 1689382"/>
                <a:gd name="connsiteX4" fmla="*/ 950026 w 2300772"/>
                <a:gd name="connsiteY4" fmla="*/ 0 h 1689382"/>
                <a:gd name="connsiteX0" fmla="*/ 950026 w 2300772"/>
                <a:gd name="connsiteY0" fmla="*/ 0 h 1641880"/>
                <a:gd name="connsiteX1" fmla="*/ 2300772 w 2300772"/>
                <a:gd name="connsiteY1" fmla="*/ 190006 h 1641880"/>
                <a:gd name="connsiteX2" fmla="*/ 1790133 w 2300772"/>
                <a:gd name="connsiteY2" fmla="*/ 1641880 h 1641880"/>
                <a:gd name="connsiteX3" fmla="*/ 0 w 2300772"/>
                <a:gd name="connsiteY3" fmla="*/ 1321248 h 1641880"/>
                <a:gd name="connsiteX4" fmla="*/ 950026 w 2300772"/>
                <a:gd name="connsiteY4" fmla="*/ 0 h 1641880"/>
                <a:gd name="connsiteX0" fmla="*/ 756947 w 2300772"/>
                <a:gd name="connsiteY0" fmla="*/ 0 h 1669924"/>
                <a:gd name="connsiteX1" fmla="*/ 2300772 w 2300772"/>
                <a:gd name="connsiteY1" fmla="*/ 218050 h 1669924"/>
                <a:gd name="connsiteX2" fmla="*/ 1790133 w 2300772"/>
                <a:gd name="connsiteY2" fmla="*/ 1669924 h 1669924"/>
                <a:gd name="connsiteX3" fmla="*/ 0 w 2300772"/>
                <a:gd name="connsiteY3" fmla="*/ 1349292 h 1669924"/>
                <a:gd name="connsiteX4" fmla="*/ 756947 w 2300772"/>
                <a:gd name="connsiteY4" fmla="*/ 0 h 1669924"/>
                <a:gd name="connsiteX0" fmla="*/ 744879 w 2300772"/>
                <a:gd name="connsiteY0" fmla="*/ 0 h 1669924"/>
                <a:gd name="connsiteX1" fmla="*/ 2300772 w 2300772"/>
                <a:gd name="connsiteY1" fmla="*/ 218050 h 1669924"/>
                <a:gd name="connsiteX2" fmla="*/ 1790133 w 2300772"/>
                <a:gd name="connsiteY2" fmla="*/ 1669924 h 1669924"/>
                <a:gd name="connsiteX3" fmla="*/ 0 w 2300772"/>
                <a:gd name="connsiteY3" fmla="*/ 1349292 h 1669924"/>
                <a:gd name="connsiteX4" fmla="*/ 744879 w 2300772"/>
                <a:gd name="connsiteY4" fmla="*/ 0 h 1669924"/>
                <a:gd name="connsiteX0" fmla="*/ 780618 w 2336511"/>
                <a:gd name="connsiteY0" fmla="*/ 0 h 1669924"/>
                <a:gd name="connsiteX1" fmla="*/ 2336511 w 2336511"/>
                <a:gd name="connsiteY1" fmla="*/ 218050 h 1669924"/>
                <a:gd name="connsiteX2" fmla="*/ 1825872 w 2336511"/>
                <a:gd name="connsiteY2" fmla="*/ 1669924 h 1669924"/>
                <a:gd name="connsiteX3" fmla="*/ 0 w 2336511"/>
                <a:gd name="connsiteY3" fmla="*/ 1447846 h 1669924"/>
                <a:gd name="connsiteX4" fmla="*/ 780618 w 2336511"/>
                <a:gd name="connsiteY4" fmla="*/ 0 h 1669924"/>
                <a:gd name="connsiteX0" fmla="*/ 864008 w 2419901"/>
                <a:gd name="connsiteY0" fmla="*/ 0 h 1669924"/>
                <a:gd name="connsiteX1" fmla="*/ 2419901 w 2419901"/>
                <a:gd name="connsiteY1" fmla="*/ 218050 h 1669924"/>
                <a:gd name="connsiteX2" fmla="*/ 1909262 w 2419901"/>
                <a:gd name="connsiteY2" fmla="*/ 1669924 h 1669924"/>
                <a:gd name="connsiteX3" fmla="*/ 0 w 2419901"/>
                <a:gd name="connsiteY3" fmla="*/ 1385130 h 1669924"/>
                <a:gd name="connsiteX4" fmla="*/ 864008 w 2419901"/>
                <a:gd name="connsiteY4" fmla="*/ 0 h 1669924"/>
                <a:gd name="connsiteX0" fmla="*/ 804443 w 2360336"/>
                <a:gd name="connsiteY0" fmla="*/ 0 h 1669924"/>
                <a:gd name="connsiteX1" fmla="*/ 2360336 w 2360336"/>
                <a:gd name="connsiteY1" fmla="*/ 218050 h 1669924"/>
                <a:gd name="connsiteX2" fmla="*/ 1849697 w 2360336"/>
                <a:gd name="connsiteY2" fmla="*/ 1669924 h 1669924"/>
                <a:gd name="connsiteX3" fmla="*/ 0 w 2360336"/>
                <a:gd name="connsiteY3" fmla="*/ 1358252 h 1669924"/>
                <a:gd name="connsiteX4" fmla="*/ 804443 w 2360336"/>
                <a:gd name="connsiteY4" fmla="*/ 0 h 1669924"/>
                <a:gd name="connsiteX0" fmla="*/ 804443 w 2360336"/>
                <a:gd name="connsiteY0" fmla="*/ 0 h 1631943"/>
                <a:gd name="connsiteX1" fmla="*/ 2360336 w 2360336"/>
                <a:gd name="connsiteY1" fmla="*/ 180069 h 1631943"/>
                <a:gd name="connsiteX2" fmla="*/ 1849697 w 2360336"/>
                <a:gd name="connsiteY2" fmla="*/ 1631943 h 1631943"/>
                <a:gd name="connsiteX3" fmla="*/ 0 w 2360336"/>
                <a:gd name="connsiteY3" fmla="*/ 1320271 h 1631943"/>
                <a:gd name="connsiteX4" fmla="*/ 804443 w 2360336"/>
                <a:gd name="connsiteY4" fmla="*/ 0 h 1631943"/>
                <a:gd name="connsiteX0" fmla="*/ 804443 w 2367156"/>
                <a:gd name="connsiteY0" fmla="*/ 0 h 1631943"/>
                <a:gd name="connsiteX1" fmla="*/ 2367156 w 2367156"/>
                <a:gd name="connsiteY1" fmla="*/ 191938 h 1631943"/>
                <a:gd name="connsiteX2" fmla="*/ 1849697 w 2367156"/>
                <a:gd name="connsiteY2" fmla="*/ 1631943 h 1631943"/>
                <a:gd name="connsiteX3" fmla="*/ 0 w 2367156"/>
                <a:gd name="connsiteY3" fmla="*/ 1320271 h 1631943"/>
                <a:gd name="connsiteX4" fmla="*/ 804443 w 2367156"/>
                <a:gd name="connsiteY4" fmla="*/ 0 h 1631943"/>
                <a:gd name="connsiteX0" fmla="*/ 804443 w 2418847"/>
                <a:gd name="connsiteY0" fmla="*/ 0 h 1631943"/>
                <a:gd name="connsiteX1" fmla="*/ 2418847 w 2418847"/>
                <a:gd name="connsiteY1" fmla="*/ 206330 h 1631943"/>
                <a:gd name="connsiteX2" fmla="*/ 1849697 w 2418847"/>
                <a:gd name="connsiteY2" fmla="*/ 1631943 h 1631943"/>
                <a:gd name="connsiteX3" fmla="*/ 0 w 2418847"/>
                <a:gd name="connsiteY3" fmla="*/ 1320271 h 1631943"/>
                <a:gd name="connsiteX4" fmla="*/ 804443 w 2418847"/>
                <a:gd name="connsiteY4" fmla="*/ 0 h 1631943"/>
                <a:gd name="connsiteX0" fmla="*/ 845795 w 2418847"/>
                <a:gd name="connsiteY0" fmla="*/ 0 h 1588764"/>
                <a:gd name="connsiteX1" fmla="*/ 2418847 w 2418847"/>
                <a:gd name="connsiteY1" fmla="*/ 163151 h 1588764"/>
                <a:gd name="connsiteX2" fmla="*/ 1849697 w 2418847"/>
                <a:gd name="connsiteY2" fmla="*/ 1588764 h 1588764"/>
                <a:gd name="connsiteX3" fmla="*/ 0 w 2418847"/>
                <a:gd name="connsiteY3" fmla="*/ 1277092 h 1588764"/>
                <a:gd name="connsiteX4" fmla="*/ 845795 w 2418847"/>
                <a:gd name="connsiteY4" fmla="*/ 0 h 1588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8847" h="1588764">
                  <a:moveTo>
                    <a:pt x="845795" y="0"/>
                  </a:moveTo>
                  <a:lnTo>
                    <a:pt x="2418847" y="163151"/>
                  </a:lnTo>
                  <a:lnTo>
                    <a:pt x="1849697" y="1588764"/>
                  </a:lnTo>
                  <a:lnTo>
                    <a:pt x="0" y="1277092"/>
                  </a:lnTo>
                  <a:lnTo>
                    <a:pt x="845795" y="0"/>
                  </a:lnTo>
                  <a:close/>
                </a:path>
              </a:pathLst>
            </a:custGeom>
            <a:solidFill>
              <a:srgbClr val="66CCFF">
                <a:alpha val="60000"/>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grpSp>
          <p:nvGrpSpPr>
            <p:cNvPr id="79" name="グループ化 78">
              <a:extLst>
                <a:ext uri="{FF2B5EF4-FFF2-40B4-BE49-F238E27FC236}">
                  <a16:creationId xmlns:a16="http://schemas.microsoft.com/office/drawing/2014/main" id="{6B4F8768-1E71-4FC3-AC53-17E9B79A3A0A}"/>
                </a:ext>
              </a:extLst>
            </p:cNvPr>
            <p:cNvGrpSpPr/>
            <p:nvPr/>
          </p:nvGrpSpPr>
          <p:grpSpPr>
            <a:xfrm>
              <a:off x="3613886" y="3728139"/>
              <a:ext cx="2388915" cy="2429350"/>
              <a:chOff x="395261" y="186124"/>
              <a:chExt cx="1055994" cy="986593"/>
            </a:xfrm>
          </p:grpSpPr>
          <p:cxnSp>
            <p:nvCxnSpPr>
              <p:cNvPr id="80" name="直線矢印コネクタ 79">
                <a:extLst>
                  <a:ext uri="{FF2B5EF4-FFF2-40B4-BE49-F238E27FC236}">
                    <a16:creationId xmlns:a16="http://schemas.microsoft.com/office/drawing/2014/main" id="{76F67360-DC7B-4511-A8E4-429936901E05}"/>
                  </a:ext>
                </a:extLst>
              </p:cNvPr>
              <p:cNvCxnSpPr>
                <a:cxnSpLocks/>
              </p:cNvCxnSpPr>
              <p:nvPr/>
            </p:nvCxnSpPr>
            <p:spPr>
              <a:xfrm flipV="1">
                <a:off x="840520" y="700710"/>
                <a:ext cx="301247" cy="127874"/>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1" name="直線矢印コネクタ 80">
                <a:extLst>
                  <a:ext uri="{FF2B5EF4-FFF2-40B4-BE49-F238E27FC236}">
                    <a16:creationId xmlns:a16="http://schemas.microsoft.com/office/drawing/2014/main" id="{1B33B5EC-772B-48D5-B73D-1480F08E8D37}"/>
                  </a:ext>
                </a:extLst>
              </p:cNvPr>
              <p:cNvCxnSpPr>
                <a:cxnSpLocks/>
              </p:cNvCxnSpPr>
              <p:nvPr/>
            </p:nvCxnSpPr>
            <p:spPr>
              <a:xfrm flipV="1">
                <a:off x="836764" y="289149"/>
                <a:ext cx="0" cy="53178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テキスト ボックス 2">
                <a:extLst>
                  <a:ext uri="{FF2B5EF4-FFF2-40B4-BE49-F238E27FC236}">
                    <a16:creationId xmlns:a16="http://schemas.microsoft.com/office/drawing/2014/main" id="{0CC6CD8F-48AE-4FC9-ACFE-BB8FCF858818}"/>
                  </a:ext>
                </a:extLst>
              </p:cNvPr>
              <p:cNvSpPr txBox="1">
                <a:spLocks noChangeArrowheads="1"/>
              </p:cNvSpPr>
              <p:nvPr/>
            </p:nvSpPr>
            <p:spPr bwMode="auto">
              <a:xfrm>
                <a:off x="547938" y="186124"/>
                <a:ext cx="293366" cy="244579"/>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i="1" kern="100" dirty="0">
                    <a:effectLst/>
                    <a:latin typeface="Bookman Old Style" panose="02050604050505020204" pitchFamily="18" charset="0"/>
                    <a:ea typeface="ＭＳ 明朝" panose="02020609040205080304" pitchFamily="17" charset="-128"/>
                    <a:cs typeface="Times New Roman" panose="02020603050405020304" pitchFamily="18" charset="0"/>
                  </a:rPr>
                  <a:t>U</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3" name="テキスト ボックス 2">
                <a:extLst>
                  <a:ext uri="{FF2B5EF4-FFF2-40B4-BE49-F238E27FC236}">
                    <a16:creationId xmlns:a16="http://schemas.microsoft.com/office/drawing/2014/main" id="{CCF03F7D-C107-4FD5-A896-EE2D8087E250}"/>
                  </a:ext>
                </a:extLst>
              </p:cNvPr>
              <p:cNvSpPr txBox="1">
                <a:spLocks noChangeArrowheads="1"/>
              </p:cNvSpPr>
              <p:nvPr/>
            </p:nvSpPr>
            <p:spPr bwMode="auto">
              <a:xfrm>
                <a:off x="1047190" y="523287"/>
                <a:ext cx="247366" cy="22470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i="1" kern="100" dirty="0">
                    <a:effectLst/>
                    <a:latin typeface="Bookman Old Style" panose="02050604050505020204" pitchFamily="18" charset="0"/>
                    <a:ea typeface="ＭＳ 明朝" panose="02020609040205080304" pitchFamily="17" charset="-128"/>
                    <a:cs typeface="Times New Roman" panose="02020603050405020304" pitchFamily="18" charset="0"/>
                  </a:rPr>
                  <a:t>z</a:t>
                </a:r>
                <a:r>
                  <a:rPr lang="en-US" kern="100" dirty="0">
                    <a:effectLst/>
                    <a:latin typeface="Times New Roman" panose="02020603050405020304" pitchFamily="18" charset="0"/>
                    <a:ea typeface="ＭＳ 明朝" panose="02020609040205080304" pitchFamily="17" charset="-128"/>
                    <a:cs typeface="Times New Roman" panose="02020603050405020304" pitchFamily="18" charset="0"/>
                  </a:rPr>
                  <a:t> </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4" name="テキスト ボックス 2">
                <a:extLst>
                  <a:ext uri="{FF2B5EF4-FFF2-40B4-BE49-F238E27FC236}">
                    <a16:creationId xmlns:a16="http://schemas.microsoft.com/office/drawing/2014/main" id="{8EAA8580-5DB4-4C58-8AED-FF2CAFF10183}"/>
                  </a:ext>
                </a:extLst>
              </p:cNvPr>
              <p:cNvSpPr txBox="1">
                <a:spLocks noChangeArrowheads="1"/>
              </p:cNvSpPr>
              <p:nvPr/>
            </p:nvSpPr>
            <p:spPr bwMode="auto">
              <a:xfrm>
                <a:off x="842327" y="842517"/>
                <a:ext cx="384810" cy="330200"/>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kern="100" dirty="0">
                    <a:effectLst/>
                    <a:latin typeface="Times New Roman" panose="02020603050405020304" pitchFamily="18" charset="0"/>
                    <a:ea typeface="ＭＳ 明朝" panose="02020609040205080304" pitchFamily="17" charset="-128"/>
                    <a:cs typeface="Times New Roman" panose="02020603050405020304" pitchFamily="18" charset="0"/>
                  </a:rPr>
                  <a:t>0</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85" name="直線矢印コネクタ 84">
                <a:extLst>
                  <a:ext uri="{FF2B5EF4-FFF2-40B4-BE49-F238E27FC236}">
                    <a16:creationId xmlns:a16="http://schemas.microsoft.com/office/drawing/2014/main" id="{7521BF4B-3C3F-4666-AC31-FE8E96C69894}"/>
                  </a:ext>
                </a:extLst>
              </p:cNvPr>
              <p:cNvCxnSpPr>
                <a:cxnSpLocks/>
              </p:cNvCxnSpPr>
              <p:nvPr/>
            </p:nvCxnSpPr>
            <p:spPr>
              <a:xfrm>
                <a:off x="395261" y="741806"/>
                <a:ext cx="907723" cy="1747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テキスト ボックス 2">
                <a:extLst>
                  <a:ext uri="{FF2B5EF4-FFF2-40B4-BE49-F238E27FC236}">
                    <a16:creationId xmlns:a16="http://schemas.microsoft.com/office/drawing/2014/main" id="{86B10008-4D11-487E-B661-8CAF39C22376}"/>
                  </a:ext>
                </a:extLst>
              </p:cNvPr>
              <p:cNvSpPr txBox="1">
                <a:spLocks noChangeArrowheads="1"/>
              </p:cNvSpPr>
              <p:nvPr/>
            </p:nvSpPr>
            <p:spPr bwMode="auto">
              <a:xfrm>
                <a:off x="1203889" y="882319"/>
                <a:ext cx="247366" cy="22470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i="1" kern="100" dirty="0">
                    <a:effectLst/>
                    <a:latin typeface="Bookman Old Style" panose="02050604050505020204" pitchFamily="18" charset="0"/>
                    <a:ea typeface="ＭＳ 明朝" panose="02020609040205080304" pitchFamily="17" charset="-128"/>
                    <a:cs typeface="Times New Roman" panose="02020603050405020304" pitchFamily="18" charset="0"/>
                  </a:rPr>
                  <a:t>x</a:t>
                </a:r>
                <a:r>
                  <a:rPr lang="en-US" kern="100" dirty="0">
                    <a:effectLst/>
                    <a:latin typeface="Times New Roman" panose="02020603050405020304" pitchFamily="18" charset="0"/>
                    <a:ea typeface="ＭＳ 明朝" panose="02020609040205080304" pitchFamily="17" charset="-128"/>
                    <a:cs typeface="Times New Roman" panose="02020603050405020304" pitchFamily="18" charset="0"/>
                  </a:rPr>
                  <a:t> </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cxnSp>
          <p:nvCxnSpPr>
            <p:cNvPr id="87" name="直線矢印コネクタ 86">
              <a:extLst>
                <a:ext uri="{FF2B5EF4-FFF2-40B4-BE49-F238E27FC236}">
                  <a16:creationId xmlns:a16="http://schemas.microsoft.com/office/drawing/2014/main" id="{D2591497-CFEE-4553-AB22-C76926C09751}"/>
                </a:ext>
              </a:extLst>
            </p:cNvPr>
            <p:cNvCxnSpPr>
              <a:cxnSpLocks/>
            </p:cNvCxnSpPr>
            <p:nvPr/>
          </p:nvCxnSpPr>
          <p:spPr>
            <a:xfrm flipV="1">
              <a:off x="4261721" y="4441397"/>
              <a:ext cx="629525" cy="1828777"/>
            </a:xfrm>
            <a:prstGeom prst="straightConnector1">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直線矢印コネクタ 95">
              <a:extLst>
                <a:ext uri="{FF2B5EF4-FFF2-40B4-BE49-F238E27FC236}">
                  <a16:creationId xmlns:a16="http://schemas.microsoft.com/office/drawing/2014/main" id="{78E96634-9645-4395-8980-F8B99E170773}"/>
                </a:ext>
              </a:extLst>
            </p:cNvPr>
            <p:cNvCxnSpPr>
              <a:cxnSpLocks/>
            </p:cNvCxnSpPr>
            <p:nvPr/>
          </p:nvCxnSpPr>
          <p:spPr>
            <a:xfrm flipV="1">
              <a:off x="3750637" y="5296737"/>
              <a:ext cx="862036" cy="422339"/>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直線矢印コネクタ 100">
              <a:extLst>
                <a:ext uri="{FF2B5EF4-FFF2-40B4-BE49-F238E27FC236}">
                  <a16:creationId xmlns:a16="http://schemas.microsoft.com/office/drawing/2014/main" id="{485031DF-B1AC-4DC9-9E9B-7F345E301CC6}"/>
                </a:ext>
              </a:extLst>
            </p:cNvPr>
            <p:cNvCxnSpPr>
              <a:cxnSpLocks/>
            </p:cNvCxnSpPr>
            <p:nvPr/>
          </p:nvCxnSpPr>
          <p:spPr>
            <a:xfrm flipV="1">
              <a:off x="4909398" y="4446759"/>
              <a:ext cx="0" cy="754633"/>
            </a:xfrm>
            <a:prstGeom prst="straightConnector1">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直線矢印コネクタ 103">
              <a:extLst>
                <a:ext uri="{FF2B5EF4-FFF2-40B4-BE49-F238E27FC236}">
                  <a16:creationId xmlns:a16="http://schemas.microsoft.com/office/drawing/2014/main" id="{3A0CC035-A8DB-45A1-BFDC-5876995F67BC}"/>
                </a:ext>
              </a:extLst>
            </p:cNvPr>
            <p:cNvCxnSpPr>
              <a:cxnSpLocks/>
            </p:cNvCxnSpPr>
            <p:nvPr/>
          </p:nvCxnSpPr>
          <p:spPr>
            <a:xfrm flipV="1">
              <a:off x="4252755" y="5466175"/>
              <a:ext cx="0" cy="803998"/>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84916CF9-2D45-460B-B806-035569DA36BB}"/>
                </a:ext>
              </a:extLst>
            </p:cNvPr>
            <p:cNvCxnSpPr>
              <a:cxnSpLocks/>
            </p:cNvCxnSpPr>
            <p:nvPr/>
          </p:nvCxnSpPr>
          <p:spPr>
            <a:xfrm flipV="1">
              <a:off x="4611069" y="5291269"/>
              <a:ext cx="0" cy="866220"/>
            </a:xfrm>
            <a:prstGeom prst="straightConnector1">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 name="直線矢印コネクタ 113">
              <a:extLst>
                <a:ext uri="{FF2B5EF4-FFF2-40B4-BE49-F238E27FC236}">
                  <a16:creationId xmlns:a16="http://schemas.microsoft.com/office/drawing/2014/main" id="{29CAABED-9535-4EB0-A413-4FDE1DDF23F1}"/>
                </a:ext>
              </a:extLst>
            </p:cNvPr>
            <p:cNvCxnSpPr>
              <a:cxnSpLocks/>
            </p:cNvCxnSpPr>
            <p:nvPr/>
          </p:nvCxnSpPr>
          <p:spPr>
            <a:xfrm flipV="1">
              <a:off x="4618382" y="4441397"/>
              <a:ext cx="285308" cy="96353"/>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 name="直線矢印コネクタ 116">
              <a:extLst>
                <a:ext uri="{FF2B5EF4-FFF2-40B4-BE49-F238E27FC236}">
                  <a16:creationId xmlns:a16="http://schemas.microsoft.com/office/drawing/2014/main" id="{F1332DBB-D122-4544-BECD-076DD0E7DA56}"/>
                </a:ext>
              </a:extLst>
            </p:cNvPr>
            <p:cNvCxnSpPr>
              <a:cxnSpLocks/>
            </p:cNvCxnSpPr>
            <p:nvPr/>
          </p:nvCxnSpPr>
          <p:spPr>
            <a:xfrm flipV="1">
              <a:off x="4260118" y="6045200"/>
              <a:ext cx="359917" cy="211845"/>
            </a:xfrm>
            <a:prstGeom prst="straightConnector1">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直線矢印コネクタ 128">
              <a:extLst>
                <a:ext uri="{FF2B5EF4-FFF2-40B4-BE49-F238E27FC236}">
                  <a16:creationId xmlns:a16="http://schemas.microsoft.com/office/drawing/2014/main" id="{52B06070-E968-4196-A676-465E738DEB95}"/>
                </a:ext>
              </a:extLst>
            </p:cNvPr>
            <p:cNvCxnSpPr>
              <a:cxnSpLocks/>
            </p:cNvCxnSpPr>
            <p:nvPr/>
          </p:nvCxnSpPr>
          <p:spPr>
            <a:xfrm flipV="1">
              <a:off x="4252755" y="5466175"/>
              <a:ext cx="0" cy="827748"/>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68" name="グループ化 167">
            <a:extLst>
              <a:ext uri="{FF2B5EF4-FFF2-40B4-BE49-F238E27FC236}">
                <a16:creationId xmlns:a16="http://schemas.microsoft.com/office/drawing/2014/main" id="{7A1C5F6E-241B-4247-9F19-E1828FC22A62}"/>
              </a:ext>
            </a:extLst>
          </p:cNvPr>
          <p:cNvGrpSpPr/>
          <p:nvPr/>
        </p:nvGrpSpPr>
        <p:grpSpPr>
          <a:xfrm>
            <a:off x="6256909" y="4489573"/>
            <a:ext cx="2596045" cy="1748222"/>
            <a:chOff x="6256909" y="4489573"/>
            <a:chExt cx="2596045" cy="1748222"/>
          </a:xfrm>
        </p:grpSpPr>
        <p:cxnSp>
          <p:nvCxnSpPr>
            <p:cNvPr id="131" name="直線矢印コネクタ 130">
              <a:extLst>
                <a:ext uri="{FF2B5EF4-FFF2-40B4-BE49-F238E27FC236}">
                  <a16:creationId xmlns:a16="http://schemas.microsoft.com/office/drawing/2014/main" id="{AE617EAB-969B-4B0E-B438-25C08EFFDB5C}"/>
                </a:ext>
              </a:extLst>
            </p:cNvPr>
            <p:cNvCxnSpPr>
              <a:cxnSpLocks/>
            </p:cNvCxnSpPr>
            <p:nvPr/>
          </p:nvCxnSpPr>
          <p:spPr>
            <a:xfrm>
              <a:off x="6256909" y="4489573"/>
              <a:ext cx="2596045" cy="0"/>
            </a:xfrm>
            <a:prstGeom prst="straightConnector1">
              <a:avLst/>
            </a:prstGeom>
            <a:ln w="12700">
              <a:solidFill>
                <a:srgbClr val="0033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3" name="直線矢印コネクタ 132">
              <a:extLst>
                <a:ext uri="{FF2B5EF4-FFF2-40B4-BE49-F238E27FC236}">
                  <a16:creationId xmlns:a16="http://schemas.microsoft.com/office/drawing/2014/main" id="{84B7CB62-B4AF-46A5-A61B-93ED52EAAB15}"/>
                </a:ext>
              </a:extLst>
            </p:cNvPr>
            <p:cNvCxnSpPr>
              <a:cxnSpLocks/>
            </p:cNvCxnSpPr>
            <p:nvPr/>
          </p:nvCxnSpPr>
          <p:spPr>
            <a:xfrm>
              <a:off x="6256909" y="4913084"/>
              <a:ext cx="2596045" cy="0"/>
            </a:xfrm>
            <a:prstGeom prst="straightConnector1">
              <a:avLst/>
            </a:prstGeom>
            <a:ln w="12700">
              <a:solidFill>
                <a:srgbClr val="0033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直線矢印コネクタ 133">
              <a:extLst>
                <a:ext uri="{FF2B5EF4-FFF2-40B4-BE49-F238E27FC236}">
                  <a16:creationId xmlns:a16="http://schemas.microsoft.com/office/drawing/2014/main" id="{674F5662-29A0-4B37-BFBD-4A3678F6F5ED}"/>
                </a:ext>
              </a:extLst>
            </p:cNvPr>
            <p:cNvCxnSpPr>
              <a:cxnSpLocks/>
            </p:cNvCxnSpPr>
            <p:nvPr/>
          </p:nvCxnSpPr>
          <p:spPr>
            <a:xfrm>
              <a:off x="6256909" y="5344417"/>
              <a:ext cx="2596045" cy="0"/>
            </a:xfrm>
            <a:prstGeom prst="straightConnector1">
              <a:avLst/>
            </a:prstGeom>
            <a:ln w="12700">
              <a:solidFill>
                <a:srgbClr val="0033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直線矢印コネクタ 134">
              <a:extLst>
                <a:ext uri="{FF2B5EF4-FFF2-40B4-BE49-F238E27FC236}">
                  <a16:creationId xmlns:a16="http://schemas.microsoft.com/office/drawing/2014/main" id="{9B1DB23C-E8B7-472B-B990-DBFEBB0EDE6F}"/>
                </a:ext>
              </a:extLst>
            </p:cNvPr>
            <p:cNvCxnSpPr>
              <a:cxnSpLocks/>
            </p:cNvCxnSpPr>
            <p:nvPr/>
          </p:nvCxnSpPr>
          <p:spPr>
            <a:xfrm>
              <a:off x="6256909" y="5814284"/>
              <a:ext cx="2596045" cy="0"/>
            </a:xfrm>
            <a:prstGeom prst="straightConnector1">
              <a:avLst/>
            </a:prstGeom>
            <a:ln w="12700">
              <a:solidFill>
                <a:srgbClr val="0033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6" name="直線矢印コネクタ 135">
              <a:extLst>
                <a:ext uri="{FF2B5EF4-FFF2-40B4-BE49-F238E27FC236}">
                  <a16:creationId xmlns:a16="http://schemas.microsoft.com/office/drawing/2014/main" id="{D7992BFD-39FF-4C64-A6F1-BCC6BC717E7A}"/>
                </a:ext>
              </a:extLst>
            </p:cNvPr>
            <p:cNvCxnSpPr>
              <a:cxnSpLocks/>
            </p:cNvCxnSpPr>
            <p:nvPr/>
          </p:nvCxnSpPr>
          <p:spPr>
            <a:xfrm>
              <a:off x="6256909" y="6237795"/>
              <a:ext cx="2596045" cy="0"/>
            </a:xfrm>
            <a:prstGeom prst="straightConnector1">
              <a:avLst/>
            </a:prstGeom>
            <a:ln w="12700">
              <a:solidFill>
                <a:srgbClr val="0033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67" name="グループ化 166">
            <a:extLst>
              <a:ext uri="{FF2B5EF4-FFF2-40B4-BE49-F238E27FC236}">
                <a16:creationId xmlns:a16="http://schemas.microsoft.com/office/drawing/2014/main" id="{2AACA3EC-DBB6-4504-AA4E-6703FF4F42CB}"/>
              </a:ext>
            </a:extLst>
          </p:cNvPr>
          <p:cNvGrpSpPr/>
          <p:nvPr/>
        </p:nvGrpSpPr>
        <p:grpSpPr>
          <a:xfrm>
            <a:off x="6654828" y="4489573"/>
            <a:ext cx="1780649" cy="2012624"/>
            <a:chOff x="6654828" y="4489573"/>
            <a:chExt cx="1780649" cy="2012624"/>
          </a:xfrm>
        </p:grpSpPr>
        <p:grpSp>
          <p:nvGrpSpPr>
            <p:cNvPr id="142" name="グループ化 141">
              <a:extLst>
                <a:ext uri="{FF2B5EF4-FFF2-40B4-BE49-F238E27FC236}">
                  <a16:creationId xmlns:a16="http://schemas.microsoft.com/office/drawing/2014/main" id="{584003AB-1C75-44A2-8E34-BD9F029F6ECB}"/>
                </a:ext>
              </a:extLst>
            </p:cNvPr>
            <p:cNvGrpSpPr/>
            <p:nvPr/>
          </p:nvGrpSpPr>
          <p:grpSpPr>
            <a:xfrm>
              <a:off x="6654828" y="4489573"/>
              <a:ext cx="1780649" cy="269672"/>
              <a:chOff x="6654828" y="4489573"/>
              <a:chExt cx="1780649" cy="269672"/>
            </a:xfrm>
          </p:grpSpPr>
          <p:cxnSp>
            <p:nvCxnSpPr>
              <p:cNvPr id="137" name="直線矢印コネクタ 136">
                <a:extLst>
                  <a:ext uri="{FF2B5EF4-FFF2-40B4-BE49-F238E27FC236}">
                    <a16:creationId xmlns:a16="http://schemas.microsoft.com/office/drawing/2014/main" id="{BADAFFE3-1D59-4E01-8BDC-02D35B4D27A2}"/>
                  </a:ext>
                </a:extLst>
              </p:cNvPr>
              <p:cNvCxnSpPr>
                <a:cxnSpLocks/>
              </p:cNvCxnSpPr>
              <p:nvPr/>
            </p:nvCxnSpPr>
            <p:spPr bwMode="auto">
              <a:xfrm>
                <a:off x="7549978" y="4489573"/>
                <a:ext cx="0" cy="26967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38" name="直線矢印コネクタ 137">
                <a:extLst>
                  <a:ext uri="{FF2B5EF4-FFF2-40B4-BE49-F238E27FC236}">
                    <a16:creationId xmlns:a16="http://schemas.microsoft.com/office/drawing/2014/main" id="{2DFAF9BE-7D50-4DA7-99B4-F23AAD5441D4}"/>
                  </a:ext>
                </a:extLst>
              </p:cNvPr>
              <p:cNvCxnSpPr>
                <a:cxnSpLocks/>
              </p:cNvCxnSpPr>
              <p:nvPr/>
            </p:nvCxnSpPr>
            <p:spPr bwMode="auto">
              <a:xfrm>
                <a:off x="8002365" y="4489573"/>
                <a:ext cx="0" cy="26967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39" name="直線矢印コネクタ 138">
                <a:extLst>
                  <a:ext uri="{FF2B5EF4-FFF2-40B4-BE49-F238E27FC236}">
                    <a16:creationId xmlns:a16="http://schemas.microsoft.com/office/drawing/2014/main" id="{FFC536E8-0D06-429A-945B-45A7D122848A}"/>
                  </a:ext>
                </a:extLst>
              </p:cNvPr>
              <p:cNvCxnSpPr>
                <a:cxnSpLocks/>
              </p:cNvCxnSpPr>
              <p:nvPr/>
            </p:nvCxnSpPr>
            <p:spPr bwMode="auto">
              <a:xfrm>
                <a:off x="8435477" y="4489573"/>
                <a:ext cx="0" cy="26967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40" name="直線矢印コネクタ 139">
                <a:extLst>
                  <a:ext uri="{FF2B5EF4-FFF2-40B4-BE49-F238E27FC236}">
                    <a16:creationId xmlns:a16="http://schemas.microsoft.com/office/drawing/2014/main" id="{0072F14F-CD6C-4EC8-8FBF-74786DFA263E}"/>
                  </a:ext>
                </a:extLst>
              </p:cNvPr>
              <p:cNvCxnSpPr>
                <a:cxnSpLocks/>
              </p:cNvCxnSpPr>
              <p:nvPr/>
            </p:nvCxnSpPr>
            <p:spPr bwMode="auto">
              <a:xfrm>
                <a:off x="6654828" y="4489573"/>
                <a:ext cx="0" cy="26967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41" name="直線矢印コネクタ 140">
                <a:extLst>
                  <a:ext uri="{FF2B5EF4-FFF2-40B4-BE49-F238E27FC236}">
                    <a16:creationId xmlns:a16="http://schemas.microsoft.com/office/drawing/2014/main" id="{C1CA5024-43D5-4D51-9A46-5D2BD2C58E89}"/>
                  </a:ext>
                </a:extLst>
              </p:cNvPr>
              <p:cNvCxnSpPr>
                <a:cxnSpLocks/>
              </p:cNvCxnSpPr>
              <p:nvPr/>
            </p:nvCxnSpPr>
            <p:spPr bwMode="auto">
              <a:xfrm>
                <a:off x="7087940" y="4489573"/>
                <a:ext cx="0" cy="26967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grpSp>
        <p:grpSp>
          <p:nvGrpSpPr>
            <p:cNvPr id="143" name="グループ化 142">
              <a:extLst>
                <a:ext uri="{FF2B5EF4-FFF2-40B4-BE49-F238E27FC236}">
                  <a16:creationId xmlns:a16="http://schemas.microsoft.com/office/drawing/2014/main" id="{65EA1832-42C6-493A-AC0A-40487A2CD2B1}"/>
                </a:ext>
              </a:extLst>
            </p:cNvPr>
            <p:cNvGrpSpPr/>
            <p:nvPr/>
          </p:nvGrpSpPr>
          <p:grpSpPr>
            <a:xfrm>
              <a:off x="6654828" y="4915287"/>
              <a:ext cx="1780649" cy="269672"/>
              <a:chOff x="6654828" y="4489573"/>
              <a:chExt cx="1780649" cy="269672"/>
            </a:xfrm>
          </p:grpSpPr>
          <p:cxnSp>
            <p:nvCxnSpPr>
              <p:cNvPr id="144" name="直線矢印コネクタ 143">
                <a:extLst>
                  <a:ext uri="{FF2B5EF4-FFF2-40B4-BE49-F238E27FC236}">
                    <a16:creationId xmlns:a16="http://schemas.microsoft.com/office/drawing/2014/main" id="{B214F6D4-38BA-456A-B20F-7E264644785A}"/>
                  </a:ext>
                </a:extLst>
              </p:cNvPr>
              <p:cNvCxnSpPr>
                <a:cxnSpLocks/>
              </p:cNvCxnSpPr>
              <p:nvPr/>
            </p:nvCxnSpPr>
            <p:spPr bwMode="auto">
              <a:xfrm>
                <a:off x="7549978" y="4489573"/>
                <a:ext cx="0" cy="26967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45" name="直線矢印コネクタ 144">
                <a:extLst>
                  <a:ext uri="{FF2B5EF4-FFF2-40B4-BE49-F238E27FC236}">
                    <a16:creationId xmlns:a16="http://schemas.microsoft.com/office/drawing/2014/main" id="{C96CE9D0-9420-44FC-BCFA-12B4B90A32A1}"/>
                  </a:ext>
                </a:extLst>
              </p:cNvPr>
              <p:cNvCxnSpPr>
                <a:cxnSpLocks/>
              </p:cNvCxnSpPr>
              <p:nvPr/>
            </p:nvCxnSpPr>
            <p:spPr bwMode="auto">
              <a:xfrm>
                <a:off x="8002365" y="4489573"/>
                <a:ext cx="0" cy="26967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46" name="直線矢印コネクタ 145">
                <a:extLst>
                  <a:ext uri="{FF2B5EF4-FFF2-40B4-BE49-F238E27FC236}">
                    <a16:creationId xmlns:a16="http://schemas.microsoft.com/office/drawing/2014/main" id="{72D11B85-6500-4787-9075-F338962E478B}"/>
                  </a:ext>
                </a:extLst>
              </p:cNvPr>
              <p:cNvCxnSpPr>
                <a:cxnSpLocks/>
              </p:cNvCxnSpPr>
              <p:nvPr/>
            </p:nvCxnSpPr>
            <p:spPr bwMode="auto">
              <a:xfrm>
                <a:off x="8435477" y="4489573"/>
                <a:ext cx="0" cy="26967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47" name="直線矢印コネクタ 146">
                <a:extLst>
                  <a:ext uri="{FF2B5EF4-FFF2-40B4-BE49-F238E27FC236}">
                    <a16:creationId xmlns:a16="http://schemas.microsoft.com/office/drawing/2014/main" id="{A03B077C-26ED-4C49-B3E4-DACF5BE9CDAD}"/>
                  </a:ext>
                </a:extLst>
              </p:cNvPr>
              <p:cNvCxnSpPr>
                <a:cxnSpLocks/>
              </p:cNvCxnSpPr>
              <p:nvPr/>
            </p:nvCxnSpPr>
            <p:spPr bwMode="auto">
              <a:xfrm>
                <a:off x="6654828" y="4489573"/>
                <a:ext cx="0" cy="26967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48" name="直線矢印コネクタ 147">
                <a:extLst>
                  <a:ext uri="{FF2B5EF4-FFF2-40B4-BE49-F238E27FC236}">
                    <a16:creationId xmlns:a16="http://schemas.microsoft.com/office/drawing/2014/main" id="{B4DF6782-3CB5-4317-918B-AC17E62B32EB}"/>
                  </a:ext>
                </a:extLst>
              </p:cNvPr>
              <p:cNvCxnSpPr>
                <a:cxnSpLocks/>
              </p:cNvCxnSpPr>
              <p:nvPr/>
            </p:nvCxnSpPr>
            <p:spPr bwMode="auto">
              <a:xfrm>
                <a:off x="7087940" y="4489573"/>
                <a:ext cx="0" cy="26967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grpSp>
        <p:grpSp>
          <p:nvGrpSpPr>
            <p:cNvPr id="149" name="グループ化 148">
              <a:extLst>
                <a:ext uri="{FF2B5EF4-FFF2-40B4-BE49-F238E27FC236}">
                  <a16:creationId xmlns:a16="http://schemas.microsoft.com/office/drawing/2014/main" id="{2D66688B-ED7A-431D-B98E-CB3DC5ABF222}"/>
                </a:ext>
              </a:extLst>
            </p:cNvPr>
            <p:cNvGrpSpPr/>
            <p:nvPr/>
          </p:nvGrpSpPr>
          <p:grpSpPr>
            <a:xfrm>
              <a:off x="6654828" y="5368117"/>
              <a:ext cx="1780649" cy="269672"/>
              <a:chOff x="6654828" y="4489573"/>
              <a:chExt cx="1780649" cy="269672"/>
            </a:xfrm>
          </p:grpSpPr>
          <p:cxnSp>
            <p:nvCxnSpPr>
              <p:cNvPr id="150" name="直線矢印コネクタ 149">
                <a:extLst>
                  <a:ext uri="{FF2B5EF4-FFF2-40B4-BE49-F238E27FC236}">
                    <a16:creationId xmlns:a16="http://schemas.microsoft.com/office/drawing/2014/main" id="{833861A8-7C4A-4564-BFE0-7EFF13F2FD86}"/>
                  </a:ext>
                </a:extLst>
              </p:cNvPr>
              <p:cNvCxnSpPr>
                <a:cxnSpLocks/>
              </p:cNvCxnSpPr>
              <p:nvPr/>
            </p:nvCxnSpPr>
            <p:spPr bwMode="auto">
              <a:xfrm>
                <a:off x="7549978" y="4489573"/>
                <a:ext cx="0" cy="26967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51" name="直線矢印コネクタ 150">
                <a:extLst>
                  <a:ext uri="{FF2B5EF4-FFF2-40B4-BE49-F238E27FC236}">
                    <a16:creationId xmlns:a16="http://schemas.microsoft.com/office/drawing/2014/main" id="{AF7B7796-4658-4D4A-8975-4CCFC6AF9C10}"/>
                  </a:ext>
                </a:extLst>
              </p:cNvPr>
              <p:cNvCxnSpPr>
                <a:cxnSpLocks/>
              </p:cNvCxnSpPr>
              <p:nvPr/>
            </p:nvCxnSpPr>
            <p:spPr bwMode="auto">
              <a:xfrm>
                <a:off x="8002365" y="4489573"/>
                <a:ext cx="0" cy="26967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52" name="直線矢印コネクタ 151">
                <a:extLst>
                  <a:ext uri="{FF2B5EF4-FFF2-40B4-BE49-F238E27FC236}">
                    <a16:creationId xmlns:a16="http://schemas.microsoft.com/office/drawing/2014/main" id="{2EA36E85-3AAE-453F-9A4D-99BFFA130E00}"/>
                  </a:ext>
                </a:extLst>
              </p:cNvPr>
              <p:cNvCxnSpPr>
                <a:cxnSpLocks/>
              </p:cNvCxnSpPr>
              <p:nvPr/>
            </p:nvCxnSpPr>
            <p:spPr bwMode="auto">
              <a:xfrm>
                <a:off x="8435477" y="4489573"/>
                <a:ext cx="0" cy="26967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53" name="直線矢印コネクタ 152">
                <a:extLst>
                  <a:ext uri="{FF2B5EF4-FFF2-40B4-BE49-F238E27FC236}">
                    <a16:creationId xmlns:a16="http://schemas.microsoft.com/office/drawing/2014/main" id="{02766C82-3877-4D3A-B38C-F8930613A449}"/>
                  </a:ext>
                </a:extLst>
              </p:cNvPr>
              <p:cNvCxnSpPr>
                <a:cxnSpLocks/>
              </p:cNvCxnSpPr>
              <p:nvPr/>
            </p:nvCxnSpPr>
            <p:spPr bwMode="auto">
              <a:xfrm>
                <a:off x="6654828" y="4489573"/>
                <a:ext cx="0" cy="26967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54" name="直線矢印コネクタ 153">
                <a:extLst>
                  <a:ext uri="{FF2B5EF4-FFF2-40B4-BE49-F238E27FC236}">
                    <a16:creationId xmlns:a16="http://schemas.microsoft.com/office/drawing/2014/main" id="{7AF7F9E8-7D34-427B-A2A7-AA16D753A0B4}"/>
                  </a:ext>
                </a:extLst>
              </p:cNvPr>
              <p:cNvCxnSpPr>
                <a:cxnSpLocks/>
              </p:cNvCxnSpPr>
              <p:nvPr/>
            </p:nvCxnSpPr>
            <p:spPr bwMode="auto">
              <a:xfrm>
                <a:off x="7087940" y="4489573"/>
                <a:ext cx="0" cy="26967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grpSp>
        <p:grpSp>
          <p:nvGrpSpPr>
            <p:cNvPr id="155" name="グループ化 154">
              <a:extLst>
                <a:ext uri="{FF2B5EF4-FFF2-40B4-BE49-F238E27FC236}">
                  <a16:creationId xmlns:a16="http://schemas.microsoft.com/office/drawing/2014/main" id="{1D5E6588-8599-4097-94A6-A9FE445ADE9E}"/>
                </a:ext>
              </a:extLst>
            </p:cNvPr>
            <p:cNvGrpSpPr/>
            <p:nvPr/>
          </p:nvGrpSpPr>
          <p:grpSpPr>
            <a:xfrm>
              <a:off x="6654828" y="5855944"/>
              <a:ext cx="1780649" cy="269672"/>
              <a:chOff x="6654828" y="4489573"/>
              <a:chExt cx="1780649" cy="269672"/>
            </a:xfrm>
          </p:grpSpPr>
          <p:cxnSp>
            <p:nvCxnSpPr>
              <p:cNvPr id="156" name="直線矢印コネクタ 155">
                <a:extLst>
                  <a:ext uri="{FF2B5EF4-FFF2-40B4-BE49-F238E27FC236}">
                    <a16:creationId xmlns:a16="http://schemas.microsoft.com/office/drawing/2014/main" id="{988F9FFB-9EE1-440E-AE70-8364DF42F7B5}"/>
                  </a:ext>
                </a:extLst>
              </p:cNvPr>
              <p:cNvCxnSpPr>
                <a:cxnSpLocks/>
              </p:cNvCxnSpPr>
              <p:nvPr/>
            </p:nvCxnSpPr>
            <p:spPr bwMode="auto">
              <a:xfrm>
                <a:off x="7549978" y="4489573"/>
                <a:ext cx="0" cy="26967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57" name="直線矢印コネクタ 156">
                <a:extLst>
                  <a:ext uri="{FF2B5EF4-FFF2-40B4-BE49-F238E27FC236}">
                    <a16:creationId xmlns:a16="http://schemas.microsoft.com/office/drawing/2014/main" id="{44CEE005-88E6-4C22-8BF2-F415F1F809A3}"/>
                  </a:ext>
                </a:extLst>
              </p:cNvPr>
              <p:cNvCxnSpPr>
                <a:cxnSpLocks/>
              </p:cNvCxnSpPr>
              <p:nvPr/>
            </p:nvCxnSpPr>
            <p:spPr bwMode="auto">
              <a:xfrm>
                <a:off x="8002365" y="4489573"/>
                <a:ext cx="0" cy="26967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58" name="直線矢印コネクタ 157">
                <a:extLst>
                  <a:ext uri="{FF2B5EF4-FFF2-40B4-BE49-F238E27FC236}">
                    <a16:creationId xmlns:a16="http://schemas.microsoft.com/office/drawing/2014/main" id="{F1736C18-3D19-4BF2-B076-12E99892C05F}"/>
                  </a:ext>
                </a:extLst>
              </p:cNvPr>
              <p:cNvCxnSpPr>
                <a:cxnSpLocks/>
              </p:cNvCxnSpPr>
              <p:nvPr/>
            </p:nvCxnSpPr>
            <p:spPr bwMode="auto">
              <a:xfrm>
                <a:off x="8435477" y="4489573"/>
                <a:ext cx="0" cy="26967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59" name="直線矢印コネクタ 158">
                <a:extLst>
                  <a:ext uri="{FF2B5EF4-FFF2-40B4-BE49-F238E27FC236}">
                    <a16:creationId xmlns:a16="http://schemas.microsoft.com/office/drawing/2014/main" id="{7A433E3D-22D3-4605-86EE-171D8AF72C90}"/>
                  </a:ext>
                </a:extLst>
              </p:cNvPr>
              <p:cNvCxnSpPr>
                <a:cxnSpLocks/>
              </p:cNvCxnSpPr>
              <p:nvPr/>
            </p:nvCxnSpPr>
            <p:spPr bwMode="auto">
              <a:xfrm>
                <a:off x="6654828" y="4489573"/>
                <a:ext cx="0" cy="26967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60" name="直線矢印コネクタ 159">
                <a:extLst>
                  <a:ext uri="{FF2B5EF4-FFF2-40B4-BE49-F238E27FC236}">
                    <a16:creationId xmlns:a16="http://schemas.microsoft.com/office/drawing/2014/main" id="{4E934B08-1981-4549-9580-64D476DCBD6D}"/>
                  </a:ext>
                </a:extLst>
              </p:cNvPr>
              <p:cNvCxnSpPr>
                <a:cxnSpLocks/>
              </p:cNvCxnSpPr>
              <p:nvPr/>
            </p:nvCxnSpPr>
            <p:spPr bwMode="auto">
              <a:xfrm>
                <a:off x="7087940" y="4489573"/>
                <a:ext cx="0" cy="26967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grpSp>
        <p:grpSp>
          <p:nvGrpSpPr>
            <p:cNvPr id="161" name="グループ化 160">
              <a:extLst>
                <a:ext uri="{FF2B5EF4-FFF2-40B4-BE49-F238E27FC236}">
                  <a16:creationId xmlns:a16="http://schemas.microsoft.com/office/drawing/2014/main" id="{D890CC60-FD0D-4751-985B-ECF0332A58C2}"/>
                </a:ext>
              </a:extLst>
            </p:cNvPr>
            <p:cNvGrpSpPr/>
            <p:nvPr/>
          </p:nvGrpSpPr>
          <p:grpSpPr>
            <a:xfrm>
              <a:off x="6654828" y="6232525"/>
              <a:ext cx="1780649" cy="269672"/>
              <a:chOff x="6654828" y="4489573"/>
              <a:chExt cx="1780649" cy="269672"/>
            </a:xfrm>
          </p:grpSpPr>
          <p:cxnSp>
            <p:nvCxnSpPr>
              <p:cNvPr id="162" name="直線矢印コネクタ 161">
                <a:extLst>
                  <a:ext uri="{FF2B5EF4-FFF2-40B4-BE49-F238E27FC236}">
                    <a16:creationId xmlns:a16="http://schemas.microsoft.com/office/drawing/2014/main" id="{5341C6BD-1077-4FAB-8784-47C36392EA85}"/>
                  </a:ext>
                </a:extLst>
              </p:cNvPr>
              <p:cNvCxnSpPr>
                <a:cxnSpLocks/>
              </p:cNvCxnSpPr>
              <p:nvPr/>
            </p:nvCxnSpPr>
            <p:spPr bwMode="auto">
              <a:xfrm>
                <a:off x="7549978" y="4489573"/>
                <a:ext cx="0" cy="26967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63" name="直線矢印コネクタ 162">
                <a:extLst>
                  <a:ext uri="{FF2B5EF4-FFF2-40B4-BE49-F238E27FC236}">
                    <a16:creationId xmlns:a16="http://schemas.microsoft.com/office/drawing/2014/main" id="{84C717DB-C247-4E81-B070-516899EA1F3C}"/>
                  </a:ext>
                </a:extLst>
              </p:cNvPr>
              <p:cNvCxnSpPr>
                <a:cxnSpLocks/>
              </p:cNvCxnSpPr>
              <p:nvPr/>
            </p:nvCxnSpPr>
            <p:spPr bwMode="auto">
              <a:xfrm>
                <a:off x="8002365" y="4489573"/>
                <a:ext cx="0" cy="26967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64" name="直線矢印コネクタ 163">
                <a:extLst>
                  <a:ext uri="{FF2B5EF4-FFF2-40B4-BE49-F238E27FC236}">
                    <a16:creationId xmlns:a16="http://schemas.microsoft.com/office/drawing/2014/main" id="{CF26A33E-49D2-43DA-8CD0-3B9E2F70ADEA}"/>
                  </a:ext>
                </a:extLst>
              </p:cNvPr>
              <p:cNvCxnSpPr>
                <a:cxnSpLocks/>
              </p:cNvCxnSpPr>
              <p:nvPr/>
            </p:nvCxnSpPr>
            <p:spPr bwMode="auto">
              <a:xfrm>
                <a:off x="8435477" y="4489573"/>
                <a:ext cx="0" cy="26967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65" name="直線矢印コネクタ 164">
                <a:extLst>
                  <a:ext uri="{FF2B5EF4-FFF2-40B4-BE49-F238E27FC236}">
                    <a16:creationId xmlns:a16="http://schemas.microsoft.com/office/drawing/2014/main" id="{FABB906A-AD4E-4059-8258-39F6FF5A0872}"/>
                  </a:ext>
                </a:extLst>
              </p:cNvPr>
              <p:cNvCxnSpPr>
                <a:cxnSpLocks/>
              </p:cNvCxnSpPr>
              <p:nvPr/>
            </p:nvCxnSpPr>
            <p:spPr bwMode="auto">
              <a:xfrm>
                <a:off x="6654828" y="4489573"/>
                <a:ext cx="0" cy="26967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66" name="直線矢印コネクタ 165">
                <a:extLst>
                  <a:ext uri="{FF2B5EF4-FFF2-40B4-BE49-F238E27FC236}">
                    <a16:creationId xmlns:a16="http://schemas.microsoft.com/office/drawing/2014/main" id="{2BF1F42F-3C4A-4C50-A720-D776781BEE4F}"/>
                  </a:ext>
                </a:extLst>
              </p:cNvPr>
              <p:cNvCxnSpPr>
                <a:cxnSpLocks/>
              </p:cNvCxnSpPr>
              <p:nvPr/>
            </p:nvCxnSpPr>
            <p:spPr bwMode="auto">
              <a:xfrm>
                <a:off x="7087940" y="4489573"/>
                <a:ext cx="0" cy="26967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grpSp>
      </p:grpSp>
      <p:sp>
        <p:nvSpPr>
          <p:cNvPr id="169" name="Rectangle 47">
            <a:extLst>
              <a:ext uri="{FF2B5EF4-FFF2-40B4-BE49-F238E27FC236}">
                <a16:creationId xmlns:a16="http://schemas.microsoft.com/office/drawing/2014/main" id="{86DDDEA1-28E0-4491-BBED-E2C8442F11D0}"/>
              </a:ext>
            </a:extLst>
          </p:cNvPr>
          <p:cNvSpPr>
            <a:spLocks noChangeArrowheads="1"/>
          </p:cNvSpPr>
          <p:nvPr/>
        </p:nvSpPr>
        <p:spPr bwMode="auto">
          <a:xfrm>
            <a:off x="6375803" y="2886202"/>
            <a:ext cx="23483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FF"/>
                </a:solidFill>
                <a:latin typeface="ＭＳ ゴシック" pitchFamily="49" charset="-128"/>
                <a:ea typeface="ＭＳ ゴシック" pitchFamily="49" charset="-128"/>
                <a:cs typeface="Times New Roman" pitchFamily="18" charset="0"/>
              </a:rPr>
              <a:t>等</a:t>
            </a:r>
            <a:r>
              <a:rPr lang="en-US" altLang="ja-JP" dirty="0">
                <a:solidFill>
                  <a:srgbClr val="0000FF"/>
                </a:solidFill>
                <a:cs typeface="Times New Roman" pitchFamily="18" charset="0"/>
              </a:rPr>
              <a:t>potential</a:t>
            </a:r>
            <a:r>
              <a:rPr lang="ja-JP" altLang="en-US" dirty="0">
                <a:solidFill>
                  <a:srgbClr val="0000FF"/>
                </a:solidFill>
                <a:latin typeface="ＭＳ ゴシック" pitchFamily="49" charset="-128"/>
                <a:ea typeface="ＭＳ ゴシック" pitchFamily="49" charset="-128"/>
                <a:cs typeface="Times New Roman" pitchFamily="18" charset="0"/>
              </a:rPr>
              <a:t>面</a:t>
            </a:r>
            <a:endParaRPr lang="ja-JP" altLang="en-US" dirty="0">
              <a:solidFill>
                <a:srgbClr val="000000"/>
              </a:solidFill>
              <a:ea typeface="ＭＳ ゴシック" pitchFamily="49" charset="-128"/>
              <a:cs typeface="Times New Roman" pitchFamily="18" charset="0"/>
            </a:endParaRPr>
          </a:p>
        </p:txBody>
      </p:sp>
      <p:sp>
        <p:nvSpPr>
          <p:cNvPr id="88" name="AutoShape 3">
            <a:extLst>
              <a:ext uri="{FF2B5EF4-FFF2-40B4-BE49-F238E27FC236}">
                <a16:creationId xmlns:a16="http://schemas.microsoft.com/office/drawing/2014/main" id="{E748B368-C507-49E3-AE79-D7FCF229B932}"/>
              </a:ext>
            </a:extLst>
          </p:cNvPr>
          <p:cNvSpPr>
            <a:spLocks noChangeArrowheads="1"/>
          </p:cNvSpPr>
          <p:nvPr/>
        </p:nvSpPr>
        <p:spPr bwMode="auto">
          <a:xfrm>
            <a:off x="5060525" y="753507"/>
            <a:ext cx="2143800" cy="469900"/>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90" name="Line 5">
            <a:extLst>
              <a:ext uri="{FF2B5EF4-FFF2-40B4-BE49-F238E27FC236}">
                <a16:creationId xmlns:a16="http://schemas.microsoft.com/office/drawing/2014/main" id="{879FFD14-5E24-4FBB-A184-3FD202836EDB}"/>
              </a:ext>
            </a:extLst>
          </p:cNvPr>
          <p:cNvSpPr>
            <a:spLocks noChangeShapeType="1"/>
          </p:cNvSpPr>
          <p:nvPr/>
        </p:nvSpPr>
        <p:spPr bwMode="auto">
          <a:xfrm flipH="1">
            <a:off x="2936180" y="1272207"/>
            <a:ext cx="3356735" cy="2861902"/>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91" name="AutoShape 10">
            <a:extLst>
              <a:ext uri="{FF2B5EF4-FFF2-40B4-BE49-F238E27FC236}">
                <a16:creationId xmlns:a16="http://schemas.microsoft.com/office/drawing/2014/main" id="{E3DED3D1-DBB2-4814-A41F-063286E6B869}"/>
              </a:ext>
            </a:extLst>
          </p:cNvPr>
          <p:cNvSpPr>
            <a:spLocks noChangeArrowheads="1"/>
          </p:cNvSpPr>
          <p:nvPr/>
        </p:nvSpPr>
        <p:spPr bwMode="auto">
          <a:xfrm>
            <a:off x="1136743" y="3641908"/>
            <a:ext cx="442912" cy="471487"/>
          </a:xfrm>
          <a:prstGeom prst="roundRect">
            <a:avLst>
              <a:gd name="adj" fmla="val 3678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92" name="Line 13">
            <a:extLst>
              <a:ext uri="{FF2B5EF4-FFF2-40B4-BE49-F238E27FC236}">
                <a16:creationId xmlns:a16="http://schemas.microsoft.com/office/drawing/2014/main" id="{1F935522-8395-4F76-A45E-89B8A7284E7D}"/>
              </a:ext>
            </a:extLst>
          </p:cNvPr>
          <p:cNvSpPr>
            <a:spLocks noChangeShapeType="1"/>
          </p:cNvSpPr>
          <p:nvPr/>
        </p:nvSpPr>
        <p:spPr bwMode="auto">
          <a:xfrm flipV="1">
            <a:off x="1579656" y="1173280"/>
            <a:ext cx="3738082" cy="2482417"/>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98" name="Rectangle 47">
            <a:extLst>
              <a:ext uri="{FF2B5EF4-FFF2-40B4-BE49-F238E27FC236}">
                <a16:creationId xmlns:a16="http://schemas.microsoft.com/office/drawing/2014/main" id="{A908E9AE-D1E6-4D72-ABE8-B9B00425D5BE}"/>
              </a:ext>
            </a:extLst>
          </p:cNvPr>
          <p:cNvSpPr>
            <a:spLocks noChangeArrowheads="1"/>
          </p:cNvSpPr>
          <p:nvPr/>
        </p:nvSpPr>
        <p:spPr bwMode="auto">
          <a:xfrm>
            <a:off x="376852" y="2001985"/>
            <a:ext cx="8259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00"/>
                </a:solidFill>
                <a:latin typeface="ＭＳ ゴシック" pitchFamily="49" charset="-128"/>
                <a:ea typeface="ＭＳ ゴシック" pitchFamily="49" charset="-128"/>
                <a:cs typeface="Times New Roman" pitchFamily="18" charset="0"/>
              </a:rPr>
              <a:t>力</a:t>
            </a:r>
            <a:endParaRPr lang="ja-JP" altLang="en-US" b="1" i="1" dirty="0">
              <a:solidFill>
                <a:srgbClr val="000000"/>
              </a:solidFill>
              <a:latin typeface="Bookman Old Style" panose="02050604050505020204" pitchFamily="18" charset="0"/>
              <a:ea typeface="ＭＳ ゴシック" pitchFamily="49" charset="-128"/>
              <a:cs typeface="Times New Roman" pitchFamily="18" charset="0"/>
            </a:endParaRPr>
          </a:p>
        </p:txBody>
      </p:sp>
      <p:sp>
        <p:nvSpPr>
          <p:cNvPr id="99" name="AutoShape 3">
            <a:extLst>
              <a:ext uri="{FF2B5EF4-FFF2-40B4-BE49-F238E27FC236}">
                <a16:creationId xmlns:a16="http://schemas.microsoft.com/office/drawing/2014/main" id="{F165DDE3-C095-4471-A7B4-AA8EC71EB9E4}"/>
              </a:ext>
            </a:extLst>
          </p:cNvPr>
          <p:cNvSpPr>
            <a:spLocks noChangeArrowheads="1"/>
          </p:cNvSpPr>
          <p:nvPr/>
        </p:nvSpPr>
        <p:spPr bwMode="auto">
          <a:xfrm>
            <a:off x="1090390" y="1797824"/>
            <a:ext cx="7074326" cy="1034227"/>
          </a:xfrm>
          <a:custGeom>
            <a:avLst/>
            <a:gdLst>
              <a:gd name="connsiteX0" fmla="*/ 0 w 5004579"/>
              <a:gd name="connsiteY0" fmla="*/ 386010 h 1049310"/>
              <a:gd name="connsiteX1" fmla="*/ 386010 w 5004579"/>
              <a:gd name="connsiteY1" fmla="*/ 0 h 1049310"/>
              <a:gd name="connsiteX2" fmla="*/ 4618569 w 5004579"/>
              <a:gd name="connsiteY2" fmla="*/ 0 h 1049310"/>
              <a:gd name="connsiteX3" fmla="*/ 5004579 w 5004579"/>
              <a:gd name="connsiteY3" fmla="*/ 386010 h 1049310"/>
              <a:gd name="connsiteX4" fmla="*/ 5004579 w 5004579"/>
              <a:gd name="connsiteY4" fmla="*/ 663300 h 1049310"/>
              <a:gd name="connsiteX5" fmla="*/ 4618569 w 5004579"/>
              <a:gd name="connsiteY5" fmla="*/ 1049310 h 1049310"/>
              <a:gd name="connsiteX6" fmla="*/ 386010 w 5004579"/>
              <a:gd name="connsiteY6" fmla="*/ 1049310 h 1049310"/>
              <a:gd name="connsiteX7" fmla="*/ 0 w 5004579"/>
              <a:gd name="connsiteY7" fmla="*/ 663300 h 1049310"/>
              <a:gd name="connsiteX8" fmla="*/ 0 w 5004579"/>
              <a:gd name="connsiteY8" fmla="*/ 386010 h 1049310"/>
              <a:gd name="connsiteX0" fmla="*/ 0 w 5004579"/>
              <a:gd name="connsiteY0" fmla="*/ 386010 h 1049310"/>
              <a:gd name="connsiteX1" fmla="*/ 386010 w 5004579"/>
              <a:gd name="connsiteY1" fmla="*/ 0 h 1049310"/>
              <a:gd name="connsiteX2" fmla="*/ 4618569 w 5004579"/>
              <a:gd name="connsiteY2" fmla="*/ 0 h 1049310"/>
              <a:gd name="connsiteX3" fmla="*/ 5004579 w 5004579"/>
              <a:gd name="connsiteY3" fmla="*/ 386010 h 1049310"/>
              <a:gd name="connsiteX4" fmla="*/ 5004579 w 5004579"/>
              <a:gd name="connsiteY4" fmla="*/ 663300 h 1049310"/>
              <a:gd name="connsiteX5" fmla="*/ 4618569 w 5004579"/>
              <a:gd name="connsiteY5" fmla="*/ 1049310 h 1049310"/>
              <a:gd name="connsiteX6" fmla="*/ 1551285 w 5004579"/>
              <a:gd name="connsiteY6" fmla="*/ 7055 h 1049310"/>
              <a:gd name="connsiteX7" fmla="*/ 386010 w 5004579"/>
              <a:gd name="connsiteY7" fmla="*/ 1049310 h 1049310"/>
              <a:gd name="connsiteX8" fmla="*/ 0 w 5004579"/>
              <a:gd name="connsiteY8" fmla="*/ 663300 h 1049310"/>
              <a:gd name="connsiteX9" fmla="*/ 0 w 5004579"/>
              <a:gd name="connsiteY9" fmla="*/ 386010 h 1049310"/>
              <a:gd name="connsiteX0" fmla="*/ 0 w 5004579"/>
              <a:gd name="connsiteY0" fmla="*/ 386010 h 1056458"/>
              <a:gd name="connsiteX1" fmla="*/ 386010 w 5004579"/>
              <a:gd name="connsiteY1" fmla="*/ 0 h 1056458"/>
              <a:gd name="connsiteX2" fmla="*/ 4618569 w 5004579"/>
              <a:gd name="connsiteY2" fmla="*/ 0 h 1056458"/>
              <a:gd name="connsiteX3" fmla="*/ 5004579 w 5004579"/>
              <a:gd name="connsiteY3" fmla="*/ 386010 h 1056458"/>
              <a:gd name="connsiteX4" fmla="*/ 5004579 w 5004579"/>
              <a:gd name="connsiteY4" fmla="*/ 663300 h 1056458"/>
              <a:gd name="connsiteX5" fmla="*/ 4618569 w 5004579"/>
              <a:gd name="connsiteY5" fmla="*/ 1049310 h 1056458"/>
              <a:gd name="connsiteX6" fmla="*/ 3227685 w 5004579"/>
              <a:gd name="connsiteY6" fmla="*/ 921455 h 1056458"/>
              <a:gd name="connsiteX7" fmla="*/ 1551285 w 5004579"/>
              <a:gd name="connsiteY7" fmla="*/ 7055 h 1056458"/>
              <a:gd name="connsiteX8" fmla="*/ 386010 w 5004579"/>
              <a:gd name="connsiteY8" fmla="*/ 1049310 h 1056458"/>
              <a:gd name="connsiteX9" fmla="*/ 0 w 5004579"/>
              <a:gd name="connsiteY9" fmla="*/ 663300 h 1056458"/>
              <a:gd name="connsiteX10" fmla="*/ 0 w 5004579"/>
              <a:gd name="connsiteY10" fmla="*/ 386010 h 1056458"/>
              <a:gd name="connsiteX0" fmla="*/ 0 w 5004579"/>
              <a:gd name="connsiteY0" fmla="*/ 404118 h 1074566"/>
              <a:gd name="connsiteX1" fmla="*/ 386010 w 5004579"/>
              <a:gd name="connsiteY1" fmla="*/ 18108 h 1074566"/>
              <a:gd name="connsiteX2" fmla="*/ 4618569 w 5004579"/>
              <a:gd name="connsiteY2" fmla="*/ 18108 h 1074566"/>
              <a:gd name="connsiteX3" fmla="*/ 5004579 w 5004579"/>
              <a:gd name="connsiteY3" fmla="*/ 404118 h 1074566"/>
              <a:gd name="connsiteX4" fmla="*/ 5004579 w 5004579"/>
              <a:gd name="connsiteY4" fmla="*/ 681408 h 1074566"/>
              <a:gd name="connsiteX5" fmla="*/ 4618569 w 5004579"/>
              <a:gd name="connsiteY5" fmla="*/ 1067418 h 1074566"/>
              <a:gd name="connsiteX6" fmla="*/ 3227685 w 5004579"/>
              <a:gd name="connsiteY6" fmla="*/ 939563 h 1074566"/>
              <a:gd name="connsiteX7" fmla="*/ 2770485 w 5004579"/>
              <a:gd name="connsiteY7" fmla="*/ 177563 h 1074566"/>
              <a:gd name="connsiteX8" fmla="*/ 1551285 w 5004579"/>
              <a:gd name="connsiteY8" fmla="*/ 25163 h 1074566"/>
              <a:gd name="connsiteX9" fmla="*/ 386010 w 5004579"/>
              <a:gd name="connsiteY9" fmla="*/ 1067418 h 1074566"/>
              <a:gd name="connsiteX10" fmla="*/ 0 w 5004579"/>
              <a:gd name="connsiteY10" fmla="*/ 681408 h 1074566"/>
              <a:gd name="connsiteX11" fmla="*/ 0 w 5004579"/>
              <a:gd name="connsiteY11" fmla="*/ 404118 h 1074566"/>
              <a:gd name="connsiteX0" fmla="*/ 0 w 5004579"/>
              <a:gd name="connsiteY0" fmla="*/ 404118 h 1067418"/>
              <a:gd name="connsiteX1" fmla="*/ 386010 w 5004579"/>
              <a:gd name="connsiteY1" fmla="*/ 18108 h 1067418"/>
              <a:gd name="connsiteX2" fmla="*/ 4618569 w 5004579"/>
              <a:gd name="connsiteY2" fmla="*/ 18108 h 1067418"/>
              <a:gd name="connsiteX3" fmla="*/ 5004579 w 5004579"/>
              <a:gd name="connsiteY3" fmla="*/ 404118 h 1067418"/>
              <a:gd name="connsiteX4" fmla="*/ 5004579 w 5004579"/>
              <a:gd name="connsiteY4" fmla="*/ 681408 h 1067418"/>
              <a:gd name="connsiteX5" fmla="*/ 4646278 w 5004579"/>
              <a:gd name="connsiteY5" fmla="*/ 1018927 h 1067418"/>
              <a:gd name="connsiteX6" fmla="*/ 3227685 w 5004579"/>
              <a:gd name="connsiteY6" fmla="*/ 939563 h 1067418"/>
              <a:gd name="connsiteX7" fmla="*/ 2770485 w 5004579"/>
              <a:gd name="connsiteY7" fmla="*/ 177563 h 1067418"/>
              <a:gd name="connsiteX8" fmla="*/ 1551285 w 5004579"/>
              <a:gd name="connsiteY8" fmla="*/ 25163 h 1067418"/>
              <a:gd name="connsiteX9" fmla="*/ 386010 w 5004579"/>
              <a:gd name="connsiteY9" fmla="*/ 1067418 h 1067418"/>
              <a:gd name="connsiteX10" fmla="*/ 0 w 5004579"/>
              <a:gd name="connsiteY10" fmla="*/ 681408 h 1067418"/>
              <a:gd name="connsiteX11" fmla="*/ 0 w 5004579"/>
              <a:gd name="connsiteY11" fmla="*/ 404118 h 1067418"/>
              <a:gd name="connsiteX0" fmla="*/ 0 w 5004579"/>
              <a:gd name="connsiteY0" fmla="*/ 404118 h 1067418"/>
              <a:gd name="connsiteX1" fmla="*/ 386010 w 5004579"/>
              <a:gd name="connsiteY1" fmla="*/ 18108 h 1067418"/>
              <a:gd name="connsiteX2" fmla="*/ 4618569 w 5004579"/>
              <a:gd name="connsiteY2" fmla="*/ 18108 h 1067418"/>
              <a:gd name="connsiteX3" fmla="*/ 5004579 w 5004579"/>
              <a:gd name="connsiteY3" fmla="*/ 404118 h 1067418"/>
              <a:gd name="connsiteX4" fmla="*/ 5004579 w 5004579"/>
              <a:gd name="connsiteY4" fmla="*/ 681408 h 1067418"/>
              <a:gd name="connsiteX5" fmla="*/ 4646278 w 5004579"/>
              <a:gd name="connsiteY5" fmla="*/ 1018927 h 1067418"/>
              <a:gd name="connsiteX6" fmla="*/ 3227685 w 5004579"/>
              <a:gd name="connsiteY6" fmla="*/ 939563 h 1067418"/>
              <a:gd name="connsiteX7" fmla="*/ 2770485 w 5004579"/>
              <a:gd name="connsiteY7" fmla="*/ 177563 h 1067418"/>
              <a:gd name="connsiteX8" fmla="*/ 1551285 w 5004579"/>
              <a:gd name="connsiteY8" fmla="*/ 25163 h 1067418"/>
              <a:gd name="connsiteX9" fmla="*/ 386010 w 5004579"/>
              <a:gd name="connsiteY9" fmla="*/ 1067418 h 1067418"/>
              <a:gd name="connsiteX10" fmla="*/ 0 w 5004579"/>
              <a:gd name="connsiteY10" fmla="*/ 681408 h 1067418"/>
              <a:gd name="connsiteX11" fmla="*/ 0 w 5004579"/>
              <a:gd name="connsiteY11" fmla="*/ 404118 h 1067418"/>
              <a:gd name="connsiteX0" fmla="*/ 0 w 5004579"/>
              <a:gd name="connsiteY0" fmla="*/ 404118 h 1067418"/>
              <a:gd name="connsiteX1" fmla="*/ 386010 w 5004579"/>
              <a:gd name="connsiteY1" fmla="*/ 18108 h 1067418"/>
              <a:gd name="connsiteX2" fmla="*/ 4618569 w 5004579"/>
              <a:gd name="connsiteY2" fmla="*/ 18108 h 1067418"/>
              <a:gd name="connsiteX3" fmla="*/ 5004579 w 5004579"/>
              <a:gd name="connsiteY3" fmla="*/ 404118 h 1067418"/>
              <a:gd name="connsiteX4" fmla="*/ 5004579 w 5004579"/>
              <a:gd name="connsiteY4" fmla="*/ 681408 h 1067418"/>
              <a:gd name="connsiteX5" fmla="*/ 4646278 w 5004579"/>
              <a:gd name="connsiteY5" fmla="*/ 1018927 h 1067418"/>
              <a:gd name="connsiteX6" fmla="*/ 3345448 w 5004579"/>
              <a:gd name="connsiteY6" fmla="*/ 1015763 h 1067418"/>
              <a:gd name="connsiteX7" fmla="*/ 3227685 w 5004579"/>
              <a:gd name="connsiteY7" fmla="*/ 939563 h 1067418"/>
              <a:gd name="connsiteX8" fmla="*/ 2770485 w 5004579"/>
              <a:gd name="connsiteY8" fmla="*/ 177563 h 1067418"/>
              <a:gd name="connsiteX9" fmla="*/ 1551285 w 5004579"/>
              <a:gd name="connsiteY9" fmla="*/ 25163 h 1067418"/>
              <a:gd name="connsiteX10" fmla="*/ 386010 w 5004579"/>
              <a:gd name="connsiteY10" fmla="*/ 1067418 h 1067418"/>
              <a:gd name="connsiteX11" fmla="*/ 0 w 5004579"/>
              <a:gd name="connsiteY11" fmla="*/ 681408 h 1067418"/>
              <a:gd name="connsiteX12" fmla="*/ 0 w 5004579"/>
              <a:gd name="connsiteY12" fmla="*/ 404118 h 1067418"/>
              <a:gd name="connsiteX0" fmla="*/ 0 w 5004579"/>
              <a:gd name="connsiteY0" fmla="*/ 392799 h 1056099"/>
              <a:gd name="connsiteX1" fmla="*/ 386010 w 5004579"/>
              <a:gd name="connsiteY1" fmla="*/ 6789 h 1056099"/>
              <a:gd name="connsiteX2" fmla="*/ 4618569 w 5004579"/>
              <a:gd name="connsiteY2" fmla="*/ 6789 h 1056099"/>
              <a:gd name="connsiteX3" fmla="*/ 5004579 w 5004579"/>
              <a:gd name="connsiteY3" fmla="*/ 392799 h 1056099"/>
              <a:gd name="connsiteX4" fmla="*/ 5004579 w 5004579"/>
              <a:gd name="connsiteY4" fmla="*/ 670089 h 1056099"/>
              <a:gd name="connsiteX5" fmla="*/ 4646278 w 5004579"/>
              <a:gd name="connsiteY5" fmla="*/ 1007608 h 1056099"/>
              <a:gd name="connsiteX6" fmla="*/ 3345448 w 5004579"/>
              <a:gd name="connsiteY6" fmla="*/ 1004444 h 1056099"/>
              <a:gd name="connsiteX7" fmla="*/ 3227685 w 5004579"/>
              <a:gd name="connsiteY7" fmla="*/ 928244 h 1056099"/>
              <a:gd name="connsiteX8" fmla="*/ 2770485 w 5004579"/>
              <a:gd name="connsiteY8" fmla="*/ 166244 h 1056099"/>
              <a:gd name="connsiteX9" fmla="*/ 962467 w 5004579"/>
              <a:gd name="connsiteY9" fmla="*/ 27698 h 1056099"/>
              <a:gd name="connsiteX10" fmla="*/ 386010 w 5004579"/>
              <a:gd name="connsiteY10" fmla="*/ 1056099 h 1056099"/>
              <a:gd name="connsiteX11" fmla="*/ 0 w 5004579"/>
              <a:gd name="connsiteY11" fmla="*/ 670089 h 1056099"/>
              <a:gd name="connsiteX12" fmla="*/ 0 w 5004579"/>
              <a:gd name="connsiteY12" fmla="*/ 392799 h 1056099"/>
              <a:gd name="connsiteX0" fmla="*/ 0 w 5004579"/>
              <a:gd name="connsiteY0" fmla="*/ 386010 h 1049310"/>
              <a:gd name="connsiteX1" fmla="*/ 386010 w 5004579"/>
              <a:gd name="connsiteY1" fmla="*/ 0 h 1049310"/>
              <a:gd name="connsiteX2" fmla="*/ 4618569 w 5004579"/>
              <a:gd name="connsiteY2" fmla="*/ 0 h 1049310"/>
              <a:gd name="connsiteX3" fmla="*/ 5004579 w 5004579"/>
              <a:gd name="connsiteY3" fmla="*/ 386010 h 1049310"/>
              <a:gd name="connsiteX4" fmla="*/ 5004579 w 5004579"/>
              <a:gd name="connsiteY4" fmla="*/ 663300 h 1049310"/>
              <a:gd name="connsiteX5" fmla="*/ 4646278 w 5004579"/>
              <a:gd name="connsiteY5" fmla="*/ 1000819 h 1049310"/>
              <a:gd name="connsiteX6" fmla="*/ 3345448 w 5004579"/>
              <a:gd name="connsiteY6" fmla="*/ 997655 h 1049310"/>
              <a:gd name="connsiteX7" fmla="*/ 3227685 w 5004579"/>
              <a:gd name="connsiteY7" fmla="*/ 921455 h 1049310"/>
              <a:gd name="connsiteX8" fmla="*/ 2770485 w 5004579"/>
              <a:gd name="connsiteY8" fmla="*/ 159455 h 1049310"/>
              <a:gd name="connsiteX9" fmla="*/ 962467 w 5004579"/>
              <a:gd name="connsiteY9" fmla="*/ 20909 h 1049310"/>
              <a:gd name="connsiteX10" fmla="*/ 386010 w 5004579"/>
              <a:gd name="connsiteY10" fmla="*/ 1049310 h 1049310"/>
              <a:gd name="connsiteX11" fmla="*/ 0 w 5004579"/>
              <a:gd name="connsiteY11" fmla="*/ 663300 h 1049310"/>
              <a:gd name="connsiteX12" fmla="*/ 0 w 5004579"/>
              <a:gd name="connsiteY12" fmla="*/ 386010 h 1049310"/>
              <a:gd name="connsiteX0" fmla="*/ 0 w 5004579"/>
              <a:gd name="connsiteY0" fmla="*/ 386010 h 1049310"/>
              <a:gd name="connsiteX1" fmla="*/ 386010 w 5004579"/>
              <a:gd name="connsiteY1" fmla="*/ 0 h 1049310"/>
              <a:gd name="connsiteX2" fmla="*/ 4618569 w 5004579"/>
              <a:gd name="connsiteY2" fmla="*/ 0 h 1049310"/>
              <a:gd name="connsiteX3" fmla="*/ 5004579 w 5004579"/>
              <a:gd name="connsiteY3" fmla="*/ 386010 h 1049310"/>
              <a:gd name="connsiteX4" fmla="*/ 5004579 w 5004579"/>
              <a:gd name="connsiteY4" fmla="*/ 663300 h 1049310"/>
              <a:gd name="connsiteX5" fmla="*/ 4646278 w 5004579"/>
              <a:gd name="connsiteY5" fmla="*/ 1000819 h 1049310"/>
              <a:gd name="connsiteX6" fmla="*/ 3345448 w 5004579"/>
              <a:gd name="connsiteY6" fmla="*/ 997655 h 1049310"/>
              <a:gd name="connsiteX7" fmla="*/ 3227685 w 5004579"/>
              <a:gd name="connsiteY7" fmla="*/ 921455 h 1049310"/>
              <a:gd name="connsiteX8" fmla="*/ 2895176 w 5004579"/>
              <a:gd name="connsiteY8" fmla="*/ 110964 h 1049310"/>
              <a:gd name="connsiteX9" fmla="*/ 962467 w 5004579"/>
              <a:gd name="connsiteY9" fmla="*/ 20909 h 1049310"/>
              <a:gd name="connsiteX10" fmla="*/ 386010 w 5004579"/>
              <a:gd name="connsiteY10" fmla="*/ 1049310 h 1049310"/>
              <a:gd name="connsiteX11" fmla="*/ 0 w 5004579"/>
              <a:gd name="connsiteY11" fmla="*/ 663300 h 1049310"/>
              <a:gd name="connsiteX12" fmla="*/ 0 w 5004579"/>
              <a:gd name="connsiteY12" fmla="*/ 386010 h 1049310"/>
              <a:gd name="connsiteX0" fmla="*/ 196 w 5004775"/>
              <a:gd name="connsiteY0" fmla="*/ 386010 h 1022218"/>
              <a:gd name="connsiteX1" fmla="*/ 386206 w 5004775"/>
              <a:gd name="connsiteY1" fmla="*/ 0 h 1022218"/>
              <a:gd name="connsiteX2" fmla="*/ 4618765 w 5004775"/>
              <a:gd name="connsiteY2" fmla="*/ 0 h 1022218"/>
              <a:gd name="connsiteX3" fmla="*/ 5004775 w 5004775"/>
              <a:gd name="connsiteY3" fmla="*/ 386010 h 1022218"/>
              <a:gd name="connsiteX4" fmla="*/ 5004775 w 5004775"/>
              <a:gd name="connsiteY4" fmla="*/ 663300 h 1022218"/>
              <a:gd name="connsiteX5" fmla="*/ 4646474 w 5004775"/>
              <a:gd name="connsiteY5" fmla="*/ 1000819 h 1022218"/>
              <a:gd name="connsiteX6" fmla="*/ 3345644 w 5004775"/>
              <a:gd name="connsiteY6" fmla="*/ 997655 h 1022218"/>
              <a:gd name="connsiteX7" fmla="*/ 3227881 w 5004775"/>
              <a:gd name="connsiteY7" fmla="*/ 921455 h 1022218"/>
              <a:gd name="connsiteX8" fmla="*/ 2895372 w 5004775"/>
              <a:gd name="connsiteY8" fmla="*/ 110964 h 1022218"/>
              <a:gd name="connsiteX9" fmla="*/ 962663 w 5004775"/>
              <a:gd name="connsiteY9" fmla="*/ 20909 h 1022218"/>
              <a:gd name="connsiteX10" fmla="*/ 199169 w 5004775"/>
              <a:gd name="connsiteY10" fmla="*/ 820710 h 1022218"/>
              <a:gd name="connsiteX11" fmla="*/ 196 w 5004775"/>
              <a:gd name="connsiteY11" fmla="*/ 663300 h 1022218"/>
              <a:gd name="connsiteX12" fmla="*/ 196 w 5004775"/>
              <a:gd name="connsiteY12" fmla="*/ 386010 h 1022218"/>
              <a:gd name="connsiteX0" fmla="*/ 196 w 5004775"/>
              <a:gd name="connsiteY0" fmla="*/ 386010 h 1022218"/>
              <a:gd name="connsiteX1" fmla="*/ 386206 w 5004775"/>
              <a:gd name="connsiteY1" fmla="*/ 0 h 1022218"/>
              <a:gd name="connsiteX2" fmla="*/ 4618765 w 5004775"/>
              <a:gd name="connsiteY2" fmla="*/ 0 h 1022218"/>
              <a:gd name="connsiteX3" fmla="*/ 5004775 w 5004775"/>
              <a:gd name="connsiteY3" fmla="*/ 386010 h 1022218"/>
              <a:gd name="connsiteX4" fmla="*/ 5004775 w 5004775"/>
              <a:gd name="connsiteY4" fmla="*/ 663300 h 1022218"/>
              <a:gd name="connsiteX5" fmla="*/ 4646474 w 5004775"/>
              <a:gd name="connsiteY5" fmla="*/ 1000819 h 1022218"/>
              <a:gd name="connsiteX6" fmla="*/ 3345644 w 5004775"/>
              <a:gd name="connsiteY6" fmla="*/ 997655 h 1022218"/>
              <a:gd name="connsiteX7" fmla="*/ 3227881 w 5004775"/>
              <a:gd name="connsiteY7" fmla="*/ 921455 h 1022218"/>
              <a:gd name="connsiteX8" fmla="*/ 2895372 w 5004775"/>
              <a:gd name="connsiteY8" fmla="*/ 110964 h 1022218"/>
              <a:gd name="connsiteX9" fmla="*/ 962663 w 5004775"/>
              <a:gd name="connsiteY9" fmla="*/ 20909 h 1022218"/>
              <a:gd name="connsiteX10" fmla="*/ 199169 w 5004775"/>
              <a:gd name="connsiteY10" fmla="*/ 820710 h 1022218"/>
              <a:gd name="connsiteX11" fmla="*/ 196 w 5004775"/>
              <a:gd name="connsiteY11" fmla="*/ 663300 h 1022218"/>
              <a:gd name="connsiteX12" fmla="*/ 196 w 5004775"/>
              <a:gd name="connsiteY12" fmla="*/ 386010 h 1022218"/>
              <a:gd name="connsiteX0" fmla="*/ 196 w 5004775"/>
              <a:gd name="connsiteY0" fmla="*/ 386010 h 1022218"/>
              <a:gd name="connsiteX1" fmla="*/ 386206 w 5004775"/>
              <a:gd name="connsiteY1" fmla="*/ 0 h 1022218"/>
              <a:gd name="connsiteX2" fmla="*/ 4618765 w 5004775"/>
              <a:gd name="connsiteY2" fmla="*/ 0 h 1022218"/>
              <a:gd name="connsiteX3" fmla="*/ 5004775 w 5004775"/>
              <a:gd name="connsiteY3" fmla="*/ 386010 h 1022218"/>
              <a:gd name="connsiteX4" fmla="*/ 5004775 w 5004775"/>
              <a:gd name="connsiteY4" fmla="*/ 663300 h 1022218"/>
              <a:gd name="connsiteX5" fmla="*/ 4646474 w 5004775"/>
              <a:gd name="connsiteY5" fmla="*/ 1000819 h 1022218"/>
              <a:gd name="connsiteX6" fmla="*/ 3345644 w 5004775"/>
              <a:gd name="connsiteY6" fmla="*/ 997655 h 1022218"/>
              <a:gd name="connsiteX7" fmla="*/ 3227881 w 5004775"/>
              <a:gd name="connsiteY7" fmla="*/ 921455 h 1022218"/>
              <a:gd name="connsiteX8" fmla="*/ 2895372 w 5004775"/>
              <a:gd name="connsiteY8" fmla="*/ 110964 h 1022218"/>
              <a:gd name="connsiteX9" fmla="*/ 962663 w 5004775"/>
              <a:gd name="connsiteY9" fmla="*/ 20909 h 1022218"/>
              <a:gd name="connsiteX10" fmla="*/ 199169 w 5004775"/>
              <a:gd name="connsiteY10" fmla="*/ 820710 h 1022218"/>
              <a:gd name="connsiteX11" fmla="*/ 196 w 5004775"/>
              <a:gd name="connsiteY11" fmla="*/ 663300 h 1022218"/>
              <a:gd name="connsiteX12" fmla="*/ 196 w 5004775"/>
              <a:gd name="connsiteY12" fmla="*/ 386010 h 1022218"/>
              <a:gd name="connsiteX0" fmla="*/ 7260 w 5011839"/>
              <a:gd name="connsiteY0" fmla="*/ 386010 h 1022218"/>
              <a:gd name="connsiteX1" fmla="*/ 393270 w 5011839"/>
              <a:gd name="connsiteY1" fmla="*/ 0 h 1022218"/>
              <a:gd name="connsiteX2" fmla="*/ 4625829 w 5011839"/>
              <a:gd name="connsiteY2" fmla="*/ 0 h 1022218"/>
              <a:gd name="connsiteX3" fmla="*/ 5011839 w 5011839"/>
              <a:gd name="connsiteY3" fmla="*/ 386010 h 1022218"/>
              <a:gd name="connsiteX4" fmla="*/ 5011839 w 5011839"/>
              <a:gd name="connsiteY4" fmla="*/ 663300 h 1022218"/>
              <a:gd name="connsiteX5" fmla="*/ 4653538 w 5011839"/>
              <a:gd name="connsiteY5" fmla="*/ 1000819 h 1022218"/>
              <a:gd name="connsiteX6" fmla="*/ 3352708 w 5011839"/>
              <a:gd name="connsiteY6" fmla="*/ 997655 h 1022218"/>
              <a:gd name="connsiteX7" fmla="*/ 3234945 w 5011839"/>
              <a:gd name="connsiteY7" fmla="*/ 921455 h 1022218"/>
              <a:gd name="connsiteX8" fmla="*/ 2902436 w 5011839"/>
              <a:gd name="connsiteY8" fmla="*/ 110964 h 1022218"/>
              <a:gd name="connsiteX9" fmla="*/ 969727 w 5011839"/>
              <a:gd name="connsiteY9" fmla="*/ 20909 h 1022218"/>
              <a:gd name="connsiteX10" fmla="*/ 206233 w 5011839"/>
              <a:gd name="connsiteY10" fmla="*/ 820710 h 1022218"/>
              <a:gd name="connsiteX11" fmla="*/ 7260 w 5011839"/>
              <a:gd name="connsiteY11" fmla="*/ 386010 h 1022218"/>
              <a:gd name="connsiteX0" fmla="*/ 16054 w 5020633"/>
              <a:gd name="connsiteY0" fmla="*/ 386010 h 1022218"/>
              <a:gd name="connsiteX1" fmla="*/ 402064 w 5020633"/>
              <a:gd name="connsiteY1" fmla="*/ 0 h 1022218"/>
              <a:gd name="connsiteX2" fmla="*/ 4634623 w 5020633"/>
              <a:gd name="connsiteY2" fmla="*/ 0 h 1022218"/>
              <a:gd name="connsiteX3" fmla="*/ 5020633 w 5020633"/>
              <a:gd name="connsiteY3" fmla="*/ 386010 h 1022218"/>
              <a:gd name="connsiteX4" fmla="*/ 5020633 w 5020633"/>
              <a:gd name="connsiteY4" fmla="*/ 663300 h 1022218"/>
              <a:gd name="connsiteX5" fmla="*/ 4662332 w 5020633"/>
              <a:gd name="connsiteY5" fmla="*/ 1000819 h 1022218"/>
              <a:gd name="connsiteX6" fmla="*/ 3361502 w 5020633"/>
              <a:gd name="connsiteY6" fmla="*/ 997655 h 1022218"/>
              <a:gd name="connsiteX7" fmla="*/ 3243739 w 5020633"/>
              <a:gd name="connsiteY7" fmla="*/ 921455 h 1022218"/>
              <a:gd name="connsiteX8" fmla="*/ 2911230 w 5020633"/>
              <a:gd name="connsiteY8" fmla="*/ 110964 h 1022218"/>
              <a:gd name="connsiteX9" fmla="*/ 978521 w 5020633"/>
              <a:gd name="connsiteY9" fmla="*/ 20909 h 1022218"/>
              <a:gd name="connsiteX10" fmla="*/ 145754 w 5020633"/>
              <a:gd name="connsiteY10" fmla="*/ 779146 h 1022218"/>
              <a:gd name="connsiteX11" fmla="*/ 16054 w 5020633"/>
              <a:gd name="connsiteY11" fmla="*/ 386010 h 1022218"/>
              <a:gd name="connsiteX0" fmla="*/ 12199 w 5016778"/>
              <a:gd name="connsiteY0" fmla="*/ 386010 h 1022218"/>
              <a:gd name="connsiteX1" fmla="*/ 398209 w 5016778"/>
              <a:gd name="connsiteY1" fmla="*/ 0 h 1022218"/>
              <a:gd name="connsiteX2" fmla="*/ 4630768 w 5016778"/>
              <a:gd name="connsiteY2" fmla="*/ 0 h 1022218"/>
              <a:gd name="connsiteX3" fmla="*/ 5016778 w 5016778"/>
              <a:gd name="connsiteY3" fmla="*/ 386010 h 1022218"/>
              <a:gd name="connsiteX4" fmla="*/ 5016778 w 5016778"/>
              <a:gd name="connsiteY4" fmla="*/ 663300 h 1022218"/>
              <a:gd name="connsiteX5" fmla="*/ 4658477 w 5016778"/>
              <a:gd name="connsiteY5" fmla="*/ 1000819 h 1022218"/>
              <a:gd name="connsiteX6" fmla="*/ 3357647 w 5016778"/>
              <a:gd name="connsiteY6" fmla="*/ 997655 h 1022218"/>
              <a:gd name="connsiteX7" fmla="*/ 3239884 w 5016778"/>
              <a:gd name="connsiteY7" fmla="*/ 921455 h 1022218"/>
              <a:gd name="connsiteX8" fmla="*/ 2907375 w 5016778"/>
              <a:gd name="connsiteY8" fmla="*/ 110964 h 1022218"/>
              <a:gd name="connsiteX9" fmla="*/ 974666 w 5016778"/>
              <a:gd name="connsiteY9" fmla="*/ 20909 h 1022218"/>
              <a:gd name="connsiteX10" fmla="*/ 162681 w 5016778"/>
              <a:gd name="connsiteY10" fmla="*/ 793000 h 1022218"/>
              <a:gd name="connsiteX11" fmla="*/ 12199 w 5016778"/>
              <a:gd name="connsiteY11" fmla="*/ 386010 h 1022218"/>
              <a:gd name="connsiteX0" fmla="*/ 12199 w 5016778"/>
              <a:gd name="connsiteY0" fmla="*/ 386010 h 1022218"/>
              <a:gd name="connsiteX1" fmla="*/ 398209 w 5016778"/>
              <a:gd name="connsiteY1" fmla="*/ 0 h 1022218"/>
              <a:gd name="connsiteX2" fmla="*/ 4630768 w 5016778"/>
              <a:gd name="connsiteY2" fmla="*/ 0 h 1022218"/>
              <a:gd name="connsiteX3" fmla="*/ 5016778 w 5016778"/>
              <a:gd name="connsiteY3" fmla="*/ 386010 h 1022218"/>
              <a:gd name="connsiteX4" fmla="*/ 5016778 w 5016778"/>
              <a:gd name="connsiteY4" fmla="*/ 663300 h 1022218"/>
              <a:gd name="connsiteX5" fmla="*/ 4658477 w 5016778"/>
              <a:gd name="connsiteY5" fmla="*/ 1000819 h 1022218"/>
              <a:gd name="connsiteX6" fmla="*/ 3357647 w 5016778"/>
              <a:gd name="connsiteY6" fmla="*/ 997655 h 1022218"/>
              <a:gd name="connsiteX7" fmla="*/ 3239884 w 5016778"/>
              <a:gd name="connsiteY7" fmla="*/ 921455 h 1022218"/>
              <a:gd name="connsiteX8" fmla="*/ 2907375 w 5016778"/>
              <a:gd name="connsiteY8" fmla="*/ 110964 h 1022218"/>
              <a:gd name="connsiteX9" fmla="*/ 974666 w 5016778"/>
              <a:gd name="connsiteY9" fmla="*/ 20909 h 1022218"/>
              <a:gd name="connsiteX10" fmla="*/ 162681 w 5016778"/>
              <a:gd name="connsiteY10" fmla="*/ 793000 h 1022218"/>
              <a:gd name="connsiteX11" fmla="*/ 12199 w 5016778"/>
              <a:gd name="connsiteY11" fmla="*/ 386010 h 1022218"/>
              <a:gd name="connsiteX0" fmla="*/ 12199 w 5016778"/>
              <a:gd name="connsiteY0" fmla="*/ 386010 h 1022218"/>
              <a:gd name="connsiteX1" fmla="*/ 647591 w 5016778"/>
              <a:gd name="connsiteY1" fmla="*/ 0 h 1022218"/>
              <a:gd name="connsiteX2" fmla="*/ 4630768 w 5016778"/>
              <a:gd name="connsiteY2" fmla="*/ 0 h 1022218"/>
              <a:gd name="connsiteX3" fmla="*/ 5016778 w 5016778"/>
              <a:gd name="connsiteY3" fmla="*/ 386010 h 1022218"/>
              <a:gd name="connsiteX4" fmla="*/ 5016778 w 5016778"/>
              <a:gd name="connsiteY4" fmla="*/ 663300 h 1022218"/>
              <a:gd name="connsiteX5" fmla="*/ 4658477 w 5016778"/>
              <a:gd name="connsiteY5" fmla="*/ 1000819 h 1022218"/>
              <a:gd name="connsiteX6" fmla="*/ 3357647 w 5016778"/>
              <a:gd name="connsiteY6" fmla="*/ 997655 h 1022218"/>
              <a:gd name="connsiteX7" fmla="*/ 3239884 w 5016778"/>
              <a:gd name="connsiteY7" fmla="*/ 921455 h 1022218"/>
              <a:gd name="connsiteX8" fmla="*/ 2907375 w 5016778"/>
              <a:gd name="connsiteY8" fmla="*/ 110964 h 1022218"/>
              <a:gd name="connsiteX9" fmla="*/ 974666 w 5016778"/>
              <a:gd name="connsiteY9" fmla="*/ 20909 h 1022218"/>
              <a:gd name="connsiteX10" fmla="*/ 162681 w 5016778"/>
              <a:gd name="connsiteY10" fmla="*/ 793000 h 1022218"/>
              <a:gd name="connsiteX11" fmla="*/ 12199 w 5016778"/>
              <a:gd name="connsiteY11" fmla="*/ 386010 h 1022218"/>
              <a:gd name="connsiteX0" fmla="*/ 14607 w 5005331"/>
              <a:gd name="connsiteY0" fmla="*/ 469137 h 1022218"/>
              <a:gd name="connsiteX1" fmla="*/ 636144 w 5005331"/>
              <a:gd name="connsiteY1" fmla="*/ 0 h 1022218"/>
              <a:gd name="connsiteX2" fmla="*/ 4619321 w 5005331"/>
              <a:gd name="connsiteY2" fmla="*/ 0 h 1022218"/>
              <a:gd name="connsiteX3" fmla="*/ 5005331 w 5005331"/>
              <a:gd name="connsiteY3" fmla="*/ 386010 h 1022218"/>
              <a:gd name="connsiteX4" fmla="*/ 5005331 w 5005331"/>
              <a:gd name="connsiteY4" fmla="*/ 663300 h 1022218"/>
              <a:gd name="connsiteX5" fmla="*/ 4647030 w 5005331"/>
              <a:gd name="connsiteY5" fmla="*/ 1000819 h 1022218"/>
              <a:gd name="connsiteX6" fmla="*/ 3346200 w 5005331"/>
              <a:gd name="connsiteY6" fmla="*/ 997655 h 1022218"/>
              <a:gd name="connsiteX7" fmla="*/ 3228437 w 5005331"/>
              <a:gd name="connsiteY7" fmla="*/ 921455 h 1022218"/>
              <a:gd name="connsiteX8" fmla="*/ 2895928 w 5005331"/>
              <a:gd name="connsiteY8" fmla="*/ 110964 h 1022218"/>
              <a:gd name="connsiteX9" fmla="*/ 963219 w 5005331"/>
              <a:gd name="connsiteY9" fmla="*/ 20909 h 1022218"/>
              <a:gd name="connsiteX10" fmla="*/ 151234 w 5005331"/>
              <a:gd name="connsiteY10" fmla="*/ 793000 h 1022218"/>
              <a:gd name="connsiteX11" fmla="*/ 14607 w 5005331"/>
              <a:gd name="connsiteY11" fmla="*/ 469137 h 1022218"/>
              <a:gd name="connsiteX0" fmla="*/ 14607 w 5005331"/>
              <a:gd name="connsiteY0" fmla="*/ 469137 h 1022218"/>
              <a:gd name="connsiteX1" fmla="*/ 649999 w 5005331"/>
              <a:gd name="connsiteY1" fmla="*/ 20782 h 1022218"/>
              <a:gd name="connsiteX2" fmla="*/ 4619321 w 5005331"/>
              <a:gd name="connsiteY2" fmla="*/ 0 h 1022218"/>
              <a:gd name="connsiteX3" fmla="*/ 5005331 w 5005331"/>
              <a:gd name="connsiteY3" fmla="*/ 386010 h 1022218"/>
              <a:gd name="connsiteX4" fmla="*/ 5005331 w 5005331"/>
              <a:gd name="connsiteY4" fmla="*/ 663300 h 1022218"/>
              <a:gd name="connsiteX5" fmla="*/ 4647030 w 5005331"/>
              <a:gd name="connsiteY5" fmla="*/ 1000819 h 1022218"/>
              <a:gd name="connsiteX6" fmla="*/ 3346200 w 5005331"/>
              <a:gd name="connsiteY6" fmla="*/ 997655 h 1022218"/>
              <a:gd name="connsiteX7" fmla="*/ 3228437 w 5005331"/>
              <a:gd name="connsiteY7" fmla="*/ 921455 h 1022218"/>
              <a:gd name="connsiteX8" fmla="*/ 2895928 w 5005331"/>
              <a:gd name="connsiteY8" fmla="*/ 110964 h 1022218"/>
              <a:gd name="connsiteX9" fmla="*/ 963219 w 5005331"/>
              <a:gd name="connsiteY9" fmla="*/ 20909 h 1022218"/>
              <a:gd name="connsiteX10" fmla="*/ 151234 w 5005331"/>
              <a:gd name="connsiteY10" fmla="*/ 793000 h 1022218"/>
              <a:gd name="connsiteX11" fmla="*/ 14607 w 5005331"/>
              <a:gd name="connsiteY11" fmla="*/ 469137 h 1022218"/>
              <a:gd name="connsiteX0" fmla="*/ 14607 w 5005331"/>
              <a:gd name="connsiteY0" fmla="*/ 469137 h 1027374"/>
              <a:gd name="connsiteX1" fmla="*/ 649999 w 5005331"/>
              <a:gd name="connsiteY1" fmla="*/ 20782 h 1027374"/>
              <a:gd name="connsiteX2" fmla="*/ 4619321 w 5005331"/>
              <a:gd name="connsiteY2" fmla="*/ 0 h 1027374"/>
              <a:gd name="connsiteX3" fmla="*/ 5005331 w 5005331"/>
              <a:gd name="connsiteY3" fmla="*/ 386010 h 1027374"/>
              <a:gd name="connsiteX4" fmla="*/ 5005331 w 5005331"/>
              <a:gd name="connsiteY4" fmla="*/ 663300 h 1027374"/>
              <a:gd name="connsiteX5" fmla="*/ 4647030 w 5005331"/>
              <a:gd name="connsiteY5" fmla="*/ 1000819 h 1027374"/>
              <a:gd name="connsiteX6" fmla="*/ 3775691 w 5005331"/>
              <a:gd name="connsiteY6" fmla="*/ 1011510 h 1027374"/>
              <a:gd name="connsiteX7" fmla="*/ 3228437 w 5005331"/>
              <a:gd name="connsiteY7" fmla="*/ 921455 h 1027374"/>
              <a:gd name="connsiteX8" fmla="*/ 2895928 w 5005331"/>
              <a:gd name="connsiteY8" fmla="*/ 110964 h 1027374"/>
              <a:gd name="connsiteX9" fmla="*/ 963219 w 5005331"/>
              <a:gd name="connsiteY9" fmla="*/ 20909 h 1027374"/>
              <a:gd name="connsiteX10" fmla="*/ 151234 w 5005331"/>
              <a:gd name="connsiteY10" fmla="*/ 793000 h 1027374"/>
              <a:gd name="connsiteX11" fmla="*/ 14607 w 5005331"/>
              <a:gd name="connsiteY11" fmla="*/ 469137 h 1027374"/>
              <a:gd name="connsiteX0" fmla="*/ 14607 w 5005331"/>
              <a:gd name="connsiteY0" fmla="*/ 469137 h 1027374"/>
              <a:gd name="connsiteX1" fmla="*/ 649999 w 5005331"/>
              <a:gd name="connsiteY1" fmla="*/ 20782 h 1027374"/>
              <a:gd name="connsiteX2" fmla="*/ 4619321 w 5005331"/>
              <a:gd name="connsiteY2" fmla="*/ 0 h 1027374"/>
              <a:gd name="connsiteX3" fmla="*/ 5005331 w 5005331"/>
              <a:gd name="connsiteY3" fmla="*/ 386010 h 1027374"/>
              <a:gd name="connsiteX4" fmla="*/ 5005331 w 5005331"/>
              <a:gd name="connsiteY4" fmla="*/ 663300 h 1027374"/>
              <a:gd name="connsiteX5" fmla="*/ 4647030 w 5005331"/>
              <a:gd name="connsiteY5" fmla="*/ 1000819 h 1027374"/>
              <a:gd name="connsiteX6" fmla="*/ 3775691 w 5005331"/>
              <a:gd name="connsiteY6" fmla="*/ 1011510 h 1027374"/>
              <a:gd name="connsiteX7" fmla="*/ 3214582 w 5005331"/>
              <a:gd name="connsiteY7" fmla="*/ 949164 h 1027374"/>
              <a:gd name="connsiteX8" fmla="*/ 2895928 w 5005331"/>
              <a:gd name="connsiteY8" fmla="*/ 110964 h 1027374"/>
              <a:gd name="connsiteX9" fmla="*/ 963219 w 5005331"/>
              <a:gd name="connsiteY9" fmla="*/ 20909 h 1027374"/>
              <a:gd name="connsiteX10" fmla="*/ 151234 w 5005331"/>
              <a:gd name="connsiteY10" fmla="*/ 793000 h 1027374"/>
              <a:gd name="connsiteX11" fmla="*/ 14607 w 5005331"/>
              <a:gd name="connsiteY11" fmla="*/ 469137 h 1027374"/>
              <a:gd name="connsiteX0" fmla="*/ 14607 w 5005331"/>
              <a:gd name="connsiteY0" fmla="*/ 469137 h 1043467"/>
              <a:gd name="connsiteX1" fmla="*/ 649999 w 5005331"/>
              <a:gd name="connsiteY1" fmla="*/ 20782 h 1043467"/>
              <a:gd name="connsiteX2" fmla="*/ 4619321 w 5005331"/>
              <a:gd name="connsiteY2" fmla="*/ 0 h 1043467"/>
              <a:gd name="connsiteX3" fmla="*/ 5005331 w 5005331"/>
              <a:gd name="connsiteY3" fmla="*/ 386010 h 1043467"/>
              <a:gd name="connsiteX4" fmla="*/ 5005331 w 5005331"/>
              <a:gd name="connsiteY4" fmla="*/ 663300 h 1043467"/>
              <a:gd name="connsiteX5" fmla="*/ 4647030 w 5005331"/>
              <a:gd name="connsiteY5" fmla="*/ 1000819 h 1043467"/>
              <a:gd name="connsiteX6" fmla="*/ 3775691 w 5005331"/>
              <a:gd name="connsiteY6" fmla="*/ 1011510 h 1043467"/>
              <a:gd name="connsiteX7" fmla="*/ 3214582 w 5005331"/>
              <a:gd name="connsiteY7" fmla="*/ 949164 h 1043467"/>
              <a:gd name="connsiteX8" fmla="*/ 2895928 w 5005331"/>
              <a:gd name="connsiteY8" fmla="*/ 110964 h 1043467"/>
              <a:gd name="connsiteX9" fmla="*/ 963219 w 5005331"/>
              <a:gd name="connsiteY9" fmla="*/ 20909 h 1043467"/>
              <a:gd name="connsiteX10" fmla="*/ 151234 w 5005331"/>
              <a:gd name="connsiteY10" fmla="*/ 793000 h 1043467"/>
              <a:gd name="connsiteX11" fmla="*/ 14607 w 5005331"/>
              <a:gd name="connsiteY11" fmla="*/ 469137 h 1043467"/>
              <a:gd name="connsiteX0" fmla="*/ 14607 w 5005331"/>
              <a:gd name="connsiteY0" fmla="*/ 469137 h 1027374"/>
              <a:gd name="connsiteX1" fmla="*/ 649999 w 5005331"/>
              <a:gd name="connsiteY1" fmla="*/ 20782 h 1027374"/>
              <a:gd name="connsiteX2" fmla="*/ 4619321 w 5005331"/>
              <a:gd name="connsiteY2" fmla="*/ 0 h 1027374"/>
              <a:gd name="connsiteX3" fmla="*/ 5005331 w 5005331"/>
              <a:gd name="connsiteY3" fmla="*/ 386010 h 1027374"/>
              <a:gd name="connsiteX4" fmla="*/ 5005331 w 5005331"/>
              <a:gd name="connsiteY4" fmla="*/ 663300 h 1027374"/>
              <a:gd name="connsiteX5" fmla="*/ 4647030 w 5005331"/>
              <a:gd name="connsiteY5" fmla="*/ 1000819 h 1027374"/>
              <a:gd name="connsiteX6" fmla="*/ 3775691 w 5005331"/>
              <a:gd name="connsiteY6" fmla="*/ 1011510 h 1027374"/>
              <a:gd name="connsiteX7" fmla="*/ 3200727 w 5005331"/>
              <a:gd name="connsiteY7" fmla="*/ 845255 h 1027374"/>
              <a:gd name="connsiteX8" fmla="*/ 2895928 w 5005331"/>
              <a:gd name="connsiteY8" fmla="*/ 110964 h 1027374"/>
              <a:gd name="connsiteX9" fmla="*/ 963219 w 5005331"/>
              <a:gd name="connsiteY9" fmla="*/ 20909 h 1027374"/>
              <a:gd name="connsiteX10" fmla="*/ 151234 w 5005331"/>
              <a:gd name="connsiteY10" fmla="*/ 793000 h 1027374"/>
              <a:gd name="connsiteX11" fmla="*/ 14607 w 5005331"/>
              <a:gd name="connsiteY11" fmla="*/ 469137 h 1027374"/>
              <a:gd name="connsiteX0" fmla="*/ 14607 w 5005331"/>
              <a:gd name="connsiteY0" fmla="*/ 469137 h 1025074"/>
              <a:gd name="connsiteX1" fmla="*/ 649999 w 5005331"/>
              <a:gd name="connsiteY1" fmla="*/ 20782 h 1025074"/>
              <a:gd name="connsiteX2" fmla="*/ 4619321 w 5005331"/>
              <a:gd name="connsiteY2" fmla="*/ 0 h 1025074"/>
              <a:gd name="connsiteX3" fmla="*/ 5005331 w 5005331"/>
              <a:gd name="connsiteY3" fmla="*/ 386010 h 1025074"/>
              <a:gd name="connsiteX4" fmla="*/ 5005331 w 5005331"/>
              <a:gd name="connsiteY4" fmla="*/ 663300 h 1025074"/>
              <a:gd name="connsiteX5" fmla="*/ 4647030 w 5005331"/>
              <a:gd name="connsiteY5" fmla="*/ 1000819 h 1025074"/>
              <a:gd name="connsiteX6" fmla="*/ 3775691 w 5005331"/>
              <a:gd name="connsiteY6" fmla="*/ 1011510 h 1025074"/>
              <a:gd name="connsiteX7" fmla="*/ 3200727 w 5005331"/>
              <a:gd name="connsiteY7" fmla="*/ 845255 h 1025074"/>
              <a:gd name="connsiteX8" fmla="*/ 2895928 w 5005331"/>
              <a:gd name="connsiteY8" fmla="*/ 110964 h 1025074"/>
              <a:gd name="connsiteX9" fmla="*/ 963219 w 5005331"/>
              <a:gd name="connsiteY9" fmla="*/ 20909 h 1025074"/>
              <a:gd name="connsiteX10" fmla="*/ 151234 w 5005331"/>
              <a:gd name="connsiteY10" fmla="*/ 793000 h 1025074"/>
              <a:gd name="connsiteX11" fmla="*/ 14607 w 5005331"/>
              <a:gd name="connsiteY11" fmla="*/ 469137 h 1025074"/>
              <a:gd name="connsiteX0" fmla="*/ 14607 w 5005331"/>
              <a:gd name="connsiteY0" fmla="*/ 469137 h 1032046"/>
              <a:gd name="connsiteX1" fmla="*/ 649999 w 5005331"/>
              <a:gd name="connsiteY1" fmla="*/ 20782 h 1032046"/>
              <a:gd name="connsiteX2" fmla="*/ 4619321 w 5005331"/>
              <a:gd name="connsiteY2" fmla="*/ 0 h 1032046"/>
              <a:gd name="connsiteX3" fmla="*/ 5005331 w 5005331"/>
              <a:gd name="connsiteY3" fmla="*/ 386010 h 1032046"/>
              <a:gd name="connsiteX4" fmla="*/ 5005331 w 5005331"/>
              <a:gd name="connsiteY4" fmla="*/ 663300 h 1032046"/>
              <a:gd name="connsiteX5" fmla="*/ 4647030 w 5005331"/>
              <a:gd name="connsiteY5" fmla="*/ 1000819 h 1032046"/>
              <a:gd name="connsiteX6" fmla="*/ 3775691 w 5005331"/>
              <a:gd name="connsiteY6" fmla="*/ 1011510 h 1032046"/>
              <a:gd name="connsiteX7" fmla="*/ 3200727 w 5005331"/>
              <a:gd name="connsiteY7" fmla="*/ 845255 h 1032046"/>
              <a:gd name="connsiteX8" fmla="*/ 2895928 w 5005331"/>
              <a:gd name="connsiteY8" fmla="*/ 110964 h 1032046"/>
              <a:gd name="connsiteX9" fmla="*/ 963219 w 5005331"/>
              <a:gd name="connsiteY9" fmla="*/ 20909 h 1032046"/>
              <a:gd name="connsiteX10" fmla="*/ 151234 w 5005331"/>
              <a:gd name="connsiteY10" fmla="*/ 793000 h 1032046"/>
              <a:gd name="connsiteX11" fmla="*/ 14607 w 5005331"/>
              <a:gd name="connsiteY11" fmla="*/ 469137 h 1032046"/>
              <a:gd name="connsiteX0" fmla="*/ 14607 w 5005331"/>
              <a:gd name="connsiteY0" fmla="*/ 469137 h 1023668"/>
              <a:gd name="connsiteX1" fmla="*/ 649999 w 5005331"/>
              <a:gd name="connsiteY1" fmla="*/ 20782 h 1023668"/>
              <a:gd name="connsiteX2" fmla="*/ 4619321 w 5005331"/>
              <a:gd name="connsiteY2" fmla="*/ 0 h 1023668"/>
              <a:gd name="connsiteX3" fmla="*/ 5005331 w 5005331"/>
              <a:gd name="connsiteY3" fmla="*/ 386010 h 1023668"/>
              <a:gd name="connsiteX4" fmla="*/ 5005331 w 5005331"/>
              <a:gd name="connsiteY4" fmla="*/ 663300 h 1023668"/>
              <a:gd name="connsiteX5" fmla="*/ 4647030 w 5005331"/>
              <a:gd name="connsiteY5" fmla="*/ 1000819 h 1023668"/>
              <a:gd name="connsiteX6" fmla="*/ 3775691 w 5005331"/>
              <a:gd name="connsiteY6" fmla="*/ 1011510 h 1023668"/>
              <a:gd name="connsiteX7" fmla="*/ 3200727 w 5005331"/>
              <a:gd name="connsiteY7" fmla="*/ 845255 h 1023668"/>
              <a:gd name="connsiteX8" fmla="*/ 2895928 w 5005331"/>
              <a:gd name="connsiteY8" fmla="*/ 110964 h 1023668"/>
              <a:gd name="connsiteX9" fmla="*/ 963219 w 5005331"/>
              <a:gd name="connsiteY9" fmla="*/ 20909 h 1023668"/>
              <a:gd name="connsiteX10" fmla="*/ 151234 w 5005331"/>
              <a:gd name="connsiteY10" fmla="*/ 793000 h 1023668"/>
              <a:gd name="connsiteX11" fmla="*/ 14607 w 5005331"/>
              <a:gd name="connsiteY11" fmla="*/ 469137 h 1023668"/>
              <a:gd name="connsiteX0" fmla="*/ 14607 w 5005331"/>
              <a:gd name="connsiteY0" fmla="*/ 469137 h 1014485"/>
              <a:gd name="connsiteX1" fmla="*/ 649999 w 5005331"/>
              <a:gd name="connsiteY1" fmla="*/ 20782 h 1014485"/>
              <a:gd name="connsiteX2" fmla="*/ 4619321 w 5005331"/>
              <a:gd name="connsiteY2" fmla="*/ 0 h 1014485"/>
              <a:gd name="connsiteX3" fmla="*/ 5005331 w 5005331"/>
              <a:gd name="connsiteY3" fmla="*/ 386010 h 1014485"/>
              <a:gd name="connsiteX4" fmla="*/ 5005331 w 5005331"/>
              <a:gd name="connsiteY4" fmla="*/ 663300 h 1014485"/>
              <a:gd name="connsiteX5" fmla="*/ 4647030 w 5005331"/>
              <a:gd name="connsiteY5" fmla="*/ 1000819 h 1014485"/>
              <a:gd name="connsiteX6" fmla="*/ 3775691 w 5005331"/>
              <a:gd name="connsiteY6" fmla="*/ 1011510 h 1014485"/>
              <a:gd name="connsiteX7" fmla="*/ 3200727 w 5005331"/>
              <a:gd name="connsiteY7" fmla="*/ 845255 h 1014485"/>
              <a:gd name="connsiteX8" fmla="*/ 2895928 w 5005331"/>
              <a:gd name="connsiteY8" fmla="*/ 110964 h 1014485"/>
              <a:gd name="connsiteX9" fmla="*/ 963219 w 5005331"/>
              <a:gd name="connsiteY9" fmla="*/ 20909 h 1014485"/>
              <a:gd name="connsiteX10" fmla="*/ 151234 w 5005331"/>
              <a:gd name="connsiteY10" fmla="*/ 793000 h 1014485"/>
              <a:gd name="connsiteX11" fmla="*/ 14607 w 5005331"/>
              <a:gd name="connsiteY11" fmla="*/ 469137 h 1014485"/>
              <a:gd name="connsiteX0" fmla="*/ 14607 w 5005331"/>
              <a:gd name="connsiteY0" fmla="*/ 469137 h 1014438"/>
              <a:gd name="connsiteX1" fmla="*/ 649999 w 5005331"/>
              <a:gd name="connsiteY1" fmla="*/ 20782 h 1014438"/>
              <a:gd name="connsiteX2" fmla="*/ 4619321 w 5005331"/>
              <a:gd name="connsiteY2" fmla="*/ 0 h 1014438"/>
              <a:gd name="connsiteX3" fmla="*/ 5005331 w 5005331"/>
              <a:gd name="connsiteY3" fmla="*/ 386010 h 1014438"/>
              <a:gd name="connsiteX4" fmla="*/ 5005331 w 5005331"/>
              <a:gd name="connsiteY4" fmla="*/ 663300 h 1014438"/>
              <a:gd name="connsiteX5" fmla="*/ 4647030 w 5005331"/>
              <a:gd name="connsiteY5" fmla="*/ 1000819 h 1014438"/>
              <a:gd name="connsiteX6" fmla="*/ 3775691 w 5005331"/>
              <a:gd name="connsiteY6" fmla="*/ 1011510 h 1014438"/>
              <a:gd name="connsiteX7" fmla="*/ 3200727 w 5005331"/>
              <a:gd name="connsiteY7" fmla="*/ 845255 h 1014438"/>
              <a:gd name="connsiteX8" fmla="*/ 2895928 w 5005331"/>
              <a:gd name="connsiteY8" fmla="*/ 110964 h 1014438"/>
              <a:gd name="connsiteX9" fmla="*/ 963219 w 5005331"/>
              <a:gd name="connsiteY9" fmla="*/ 20909 h 1014438"/>
              <a:gd name="connsiteX10" fmla="*/ 151234 w 5005331"/>
              <a:gd name="connsiteY10" fmla="*/ 793000 h 1014438"/>
              <a:gd name="connsiteX11" fmla="*/ 14607 w 5005331"/>
              <a:gd name="connsiteY11" fmla="*/ 469137 h 1014438"/>
              <a:gd name="connsiteX0" fmla="*/ 14607 w 5005331"/>
              <a:gd name="connsiteY0" fmla="*/ 469137 h 1034227"/>
              <a:gd name="connsiteX1" fmla="*/ 649999 w 5005331"/>
              <a:gd name="connsiteY1" fmla="*/ 20782 h 1034227"/>
              <a:gd name="connsiteX2" fmla="*/ 4619321 w 5005331"/>
              <a:gd name="connsiteY2" fmla="*/ 0 h 1034227"/>
              <a:gd name="connsiteX3" fmla="*/ 5005331 w 5005331"/>
              <a:gd name="connsiteY3" fmla="*/ 386010 h 1034227"/>
              <a:gd name="connsiteX4" fmla="*/ 5005331 w 5005331"/>
              <a:gd name="connsiteY4" fmla="*/ 663300 h 1034227"/>
              <a:gd name="connsiteX5" fmla="*/ 4647030 w 5005331"/>
              <a:gd name="connsiteY5" fmla="*/ 1000819 h 1034227"/>
              <a:gd name="connsiteX6" fmla="*/ 3782618 w 5005331"/>
              <a:gd name="connsiteY6" fmla="*/ 1018437 h 1034227"/>
              <a:gd name="connsiteX7" fmla="*/ 3200727 w 5005331"/>
              <a:gd name="connsiteY7" fmla="*/ 845255 h 1034227"/>
              <a:gd name="connsiteX8" fmla="*/ 2895928 w 5005331"/>
              <a:gd name="connsiteY8" fmla="*/ 110964 h 1034227"/>
              <a:gd name="connsiteX9" fmla="*/ 963219 w 5005331"/>
              <a:gd name="connsiteY9" fmla="*/ 20909 h 1034227"/>
              <a:gd name="connsiteX10" fmla="*/ 151234 w 5005331"/>
              <a:gd name="connsiteY10" fmla="*/ 793000 h 1034227"/>
              <a:gd name="connsiteX11" fmla="*/ 14607 w 5005331"/>
              <a:gd name="connsiteY11" fmla="*/ 469137 h 103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05331" h="1034227">
                <a:moveTo>
                  <a:pt x="14607" y="469137"/>
                </a:moveTo>
                <a:cubicBezTo>
                  <a:pt x="14607" y="255950"/>
                  <a:pt x="436812" y="20782"/>
                  <a:pt x="649999" y="20782"/>
                </a:cubicBezTo>
                <a:lnTo>
                  <a:pt x="4619321" y="0"/>
                </a:lnTo>
                <a:cubicBezTo>
                  <a:pt x="4832508" y="0"/>
                  <a:pt x="5005331" y="172823"/>
                  <a:pt x="5005331" y="386010"/>
                </a:cubicBezTo>
                <a:lnTo>
                  <a:pt x="5005331" y="663300"/>
                </a:lnTo>
                <a:cubicBezTo>
                  <a:pt x="5005331" y="876487"/>
                  <a:pt x="4850815" y="941630"/>
                  <a:pt x="4647030" y="1000819"/>
                </a:cubicBezTo>
                <a:cubicBezTo>
                  <a:pt x="4443245" y="1060008"/>
                  <a:pt x="4155288" y="1023581"/>
                  <a:pt x="3782618" y="1018437"/>
                </a:cubicBezTo>
                <a:cubicBezTo>
                  <a:pt x="3409948" y="1013293"/>
                  <a:pt x="3348509" y="996500"/>
                  <a:pt x="3200727" y="845255"/>
                </a:cubicBezTo>
                <a:cubicBezTo>
                  <a:pt x="3052945" y="694010"/>
                  <a:pt x="3175328" y="263364"/>
                  <a:pt x="2895928" y="110964"/>
                </a:cubicBezTo>
                <a:cubicBezTo>
                  <a:pt x="2616528" y="-41436"/>
                  <a:pt x="1451841" y="18073"/>
                  <a:pt x="963219" y="20909"/>
                </a:cubicBezTo>
                <a:cubicBezTo>
                  <a:pt x="246903" y="21964"/>
                  <a:pt x="867550" y="791945"/>
                  <a:pt x="151234" y="793000"/>
                </a:cubicBezTo>
                <a:cubicBezTo>
                  <a:pt x="-9177" y="798431"/>
                  <a:pt x="-16566" y="605922"/>
                  <a:pt x="14607" y="469137"/>
                </a:cubicBezTo>
                <a:close/>
              </a:path>
            </a:pathLst>
          </a:cu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00" name="Line 5">
            <a:extLst>
              <a:ext uri="{FF2B5EF4-FFF2-40B4-BE49-F238E27FC236}">
                <a16:creationId xmlns:a16="http://schemas.microsoft.com/office/drawing/2014/main" id="{74B17D62-CC0D-4190-9399-497571EEC91A}"/>
              </a:ext>
            </a:extLst>
          </p:cNvPr>
          <p:cNvSpPr>
            <a:spLocks noChangeShapeType="1"/>
          </p:cNvSpPr>
          <p:nvPr/>
        </p:nvSpPr>
        <p:spPr bwMode="auto">
          <a:xfrm>
            <a:off x="6133487" y="2796501"/>
            <a:ext cx="532048" cy="1533601"/>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02" name="AutoShape 10">
            <a:extLst>
              <a:ext uri="{FF2B5EF4-FFF2-40B4-BE49-F238E27FC236}">
                <a16:creationId xmlns:a16="http://schemas.microsoft.com/office/drawing/2014/main" id="{E5F91406-AC4B-4863-829E-E7E200196B67}"/>
              </a:ext>
            </a:extLst>
          </p:cNvPr>
          <p:cNvSpPr>
            <a:spLocks noChangeArrowheads="1"/>
          </p:cNvSpPr>
          <p:nvPr/>
        </p:nvSpPr>
        <p:spPr bwMode="auto">
          <a:xfrm>
            <a:off x="6932480" y="3343900"/>
            <a:ext cx="442912" cy="471487"/>
          </a:xfrm>
          <a:prstGeom prst="roundRect">
            <a:avLst>
              <a:gd name="adj" fmla="val 3678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03" name="Line 12">
            <a:extLst>
              <a:ext uri="{FF2B5EF4-FFF2-40B4-BE49-F238E27FC236}">
                <a16:creationId xmlns:a16="http://schemas.microsoft.com/office/drawing/2014/main" id="{A682A8CC-0180-4A5C-89FE-EA7F0B1F9C39}"/>
              </a:ext>
            </a:extLst>
          </p:cNvPr>
          <p:cNvSpPr>
            <a:spLocks noChangeShapeType="1"/>
          </p:cNvSpPr>
          <p:nvPr/>
        </p:nvSpPr>
        <p:spPr bwMode="auto">
          <a:xfrm flipH="1" flipV="1">
            <a:off x="1745672" y="2507104"/>
            <a:ext cx="5120301" cy="986377"/>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Tree>
    <p:extLst>
      <p:ext uri="{BB962C8B-B14F-4D97-AF65-F5344CB8AC3E}">
        <p14:creationId xmlns:p14="http://schemas.microsoft.com/office/powerpoint/2010/main" val="35847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1"/>
                                        </p:tgtEl>
                                        <p:attrNameLst>
                                          <p:attrName>style.visibility</p:attrName>
                                        </p:attrNameLst>
                                      </p:cBhvr>
                                      <p:to>
                                        <p:strVal val="visible"/>
                                      </p:to>
                                    </p:set>
                                  </p:childTnLst>
                                </p:cTn>
                              </p:par>
                              <p:par>
                                <p:cTn id="53" presetID="35" presetClass="emph" presetSubtype="0" repeatCount="10000" fill="hold" grpId="1" nodeType="withEffect">
                                  <p:stCondLst>
                                    <p:cond delay="0"/>
                                  </p:stCondLst>
                                  <p:childTnLst>
                                    <p:anim calcmode="discrete" valueType="str">
                                      <p:cBhvr>
                                        <p:cTn id="54" dur="500" fill="hold"/>
                                        <p:tgtEl>
                                          <p:spTgt spid="91"/>
                                        </p:tgtEl>
                                        <p:attrNameLst>
                                          <p:attrName>style.visibility</p:attrName>
                                        </p:attrNameLst>
                                      </p:cBhvr>
                                      <p:tavLst>
                                        <p:tav tm="0">
                                          <p:val>
                                            <p:strVal val="hidden"/>
                                          </p:val>
                                        </p:tav>
                                        <p:tav tm="50000">
                                          <p:val>
                                            <p:strVal val="visible"/>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92"/>
                                        </p:tgtEl>
                                        <p:attrNameLst>
                                          <p:attrName>style.visibility</p:attrName>
                                        </p:attrNameLst>
                                      </p:cBhvr>
                                      <p:to>
                                        <p:strVal val="visible"/>
                                      </p:to>
                                    </p:set>
                                    <p:animEffect transition="in" filter="wipe(down)">
                                      <p:cBhvr>
                                        <p:cTn id="59" dur="500"/>
                                        <p:tgtEl>
                                          <p:spTgt spid="92"/>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88"/>
                                        </p:tgtEl>
                                        <p:attrNameLst>
                                          <p:attrName>style.visibility</p:attrName>
                                        </p:attrNameLst>
                                      </p:cBhvr>
                                      <p:to>
                                        <p:strVal val="visible"/>
                                      </p:to>
                                    </p:set>
                                  </p:childTnLst>
                                </p:cTn>
                              </p:par>
                              <p:par>
                                <p:cTn id="64" presetID="35" presetClass="emph" presetSubtype="0" repeatCount="10000" fill="hold" grpId="1" nodeType="withEffect">
                                  <p:stCondLst>
                                    <p:cond delay="0"/>
                                  </p:stCondLst>
                                  <p:childTnLst>
                                    <p:anim calcmode="discrete" valueType="str">
                                      <p:cBhvr>
                                        <p:cTn id="65" dur="500" fill="hold"/>
                                        <p:tgtEl>
                                          <p:spTgt spid="88"/>
                                        </p:tgtEl>
                                        <p:attrNameLst>
                                          <p:attrName>style.visibility</p:attrName>
                                        </p:attrNameLst>
                                      </p:cBhvr>
                                      <p:tavLst>
                                        <p:tav tm="0">
                                          <p:val>
                                            <p:strVal val="hidden"/>
                                          </p:val>
                                        </p:tav>
                                        <p:tav tm="50000">
                                          <p:val>
                                            <p:strVal val="visible"/>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90"/>
                                        </p:tgtEl>
                                        <p:attrNameLst>
                                          <p:attrName>style.visibility</p:attrName>
                                        </p:attrNameLst>
                                      </p:cBhvr>
                                      <p:to>
                                        <p:strVal val="visible"/>
                                      </p:to>
                                    </p:set>
                                    <p:animEffect transition="in" filter="wipe(up)">
                                      <p:cBhvr>
                                        <p:cTn id="70" dur="500"/>
                                        <p:tgtEl>
                                          <p:spTgt spid="90"/>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7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2" nodeType="clickEffect">
                                  <p:stCondLst>
                                    <p:cond delay="0"/>
                                  </p:stCondLst>
                                  <p:childTnLst>
                                    <p:set>
                                      <p:cBhvr>
                                        <p:cTn id="82" dur="1" fill="hold">
                                          <p:stCondLst>
                                            <p:cond delay="0"/>
                                          </p:stCondLst>
                                        </p:cTn>
                                        <p:tgtEl>
                                          <p:spTgt spid="91"/>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92"/>
                                        </p:tgtEl>
                                        <p:attrNameLst>
                                          <p:attrName>style.visibility</p:attrName>
                                        </p:attrNameLst>
                                      </p:cBhvr>
                                      <p:to>
                                        <p:strVal val="hidden"/>
                                      </p:to>
                                    </p:set>
                                  </p:childTnLst>
                                </p:cTn>
                              </p:par>
                              <p:par>
                                <p:cTn id="85" presetID="1" presetClass="exit" presetSubtype="0" fill="hold" grpId="2" nodeType="withEffect">
                                  <p:stCondLst>
                                    <p:cond delay="0"/>
                                  </p:stCondLst>
                                  <p:childTnLst>
                                    <p:set>
                                      <p:cBhvr>
                                        <p:cTn id="86" dur="1" fill="hold">
                                          <p:stCondLst>
                                            <p:cond delay="0"/>
                                          </p:stCondLst>
                                        </p:cTn>
                                        <p:tgtEl>
                                          <p:spTgt spid="88"/>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90"/>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6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10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68"/>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02"/>
                                        </p:tgtEl>
                                        <p:attrNameLst>
                                          <p:attrName>style.visibility</p:attrName>
                                        </p:attrNameLst>
                                      </p:cBhvr>
                                      <p:to>
                                        <p:strVal val="visible"/>
                                      </p:to>
                                    </p:set>
                                  </p:childTnLst>
                                </p:cTn>
                              </p:par>
                              <p:par>
                                <p:cTn id="109" presetID="35" presetClass="emph" presetSubtype="0" repeatCount="10000" fill="hold" grpId="1" nodeType="withEffect">
                                  <p:stCondLst>
                                    <p:cond delay="0"/>
                                  </p:stCondLst>
                                  <p:childTnLst>
                                    <p:anim calcmode="discrete" valueType="str">
                                      <p:cBhvr>
                                        <p:cTn id="110" dur="500" fill="hold"/>
                                        <p:tgtEl>
                                          <p:spTgt spid="102"/>
                                        </p:tgtEl>
                                        <p:attrNameLst>
                                          <p:attrName>style.visibility</p:attrName>
                                        </p:attrNameLst>
                                      </p:cBhvr>
                                      <p:tavLst>
                                        <p:tav tm="0">
                                          <p:val>
                                            <p:strVal val="hidden"/>
                                          </p:val>
                                        </p:tav>
                                        <p:tav tm="50000">
                                          <p:val>
                                            <p:strVal val="visible"/>
                                          </p:val>
                                        </p:tav>
                                      </p:tavLst>
                                    </p:anim>
                                  </p:childTnLst>
                                </p:cTn>
                              </p:par>
                            </p:childTnLst>
                          </p:cTn>
                        </p:par>
                      </p:childTnLst>
                    </p:cTn>
                  </p:par>
                  <p:par>
                    <p:cTn id="111" fill="hold">
                      <p:stCondLst>
                        <p:cond delay="indefinite"/>
                      </p:stCondLst>
                      <p:childTnLst>
                        <p:par>
                          <p:cTn id="112" fill="hold">
                            <p:stCondLst>
                              <p:cond delay="0"/>
                            </p:stCondLst>
                            <p:childTnLst>
                              <p:par>
                                <p:cTn id="113" presetID="22" presetClass="entr" presetSubtype="2" fill="hold" grpId="0" nodeType="clickEffect">
                                  <p:stCondLst>
                                    <p:cond delay="0"/>
                                  </p:stCondLst>
                                  <p:childTnLst>
                                    <p:set>
                                      <p:cBhvr>
                                        <p:cTn id="114" dur="1" fill="hold">
                                          <p:stCondLst>
                                            <p:cond delay="0"/>
                                          </p:stCondLst>
                                        </p:cTn>
                                        <p:tgtEl>
                                          <p:spTgt spid="103"/>
                                        </p:tgtEl>
                                        <p:attrNameLst>
                                          <p:attrName>style.visibility</p:attrName>
                                        </p:attrNameLst>
                                      </p:cBhvr>
                                      <p:to>
                                        <p:strVal val="visible"/>
                                      </p:to>
                                    </p:set>
                                    <p:animEffect transition="in" filter="wipe(right)">
                                      <p:cBhvr>
                                        <p:cTn id="115" dur="500"/>
                                        <p:tgtEl>
                                          <p:spTgt spid="103"/>
                                        </p:tgtEl>
                                      </p:cBhvr>
                                    </p:animEffec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99"/>
                                        </p:tgtEl>
                                        <p:attrNameLst>
                                          <p:attrName>style.visibility</p:attrName>
                                        </p:attrNameLst>
                                      </p:cBhvr>
                                      <p:to>
                                        <p:strVal val="visible"/>
                                      </p:to>
                                    </p:set>
                                  </p:childTnLst>
                                </p:cTn>
                              </p:par>
                              <p:par>
                                <p:cTn id="120" presetID="35" presetClass="emph" presetSubtype="0" repeatCount="10000" fill="hold" grpId="1" nodeType="withEffect">
                                  <p:stCondLst>
                                    <p:cond delay="0"/>
                                  </p:stCondLst>
                                  <p:childTnLst>
                                    <p:anim calcmode="discrete" valueType="str">
                                      <p:cBhvr>
                                        <p:cTn id="121" dur="500" fill="hold"/>
                                        <p:tgtEl>
                                          <p:spTgt spid="99"/>
                                        </p:tgtEl>
                                        <p:attrNameLst>
                                          <p:attrName>style.visibility</p:attrName>
                                        </p:attrNameLst>
                                      </p:cBhvr>
                                      <p:tavLst>
                                        <p:tav tm="0">
                                          <p:val>
                                            <p:strVal val="hidden"/>
                                          </p:val>
                                        </p:tav>
                                        <p:tav tm="50000">
                                          <p:val>
                                            <p:strVal val="visible"/>
                                          </p:val>
                                        </p:tav>
                                      </p:tavLst>
                                    </p:anim>
                                  </p:childTnLst>
                                </p:cTn>
                              </p:par>
                            </p:childTnLst>
                          </p:cTn>
                        </p:par>
                      </p:childTnLst>
                    </p:cTn>
                  </p:par>
                  <p:par>
                    <p:cTn id="122" fill="hold">
                      <p:stCondLst>
                        <p:cond delay="indefinite"/>
                      </p:stCondLst>
                      <p:childTnLst>
                        <p:par>
                          <p:cTn id="123" fill="hold">
                            <p:stCondLst>
                              <p:cond delay="0"/>
                            </p:stCondLst>
                            <p:childTnLst>
                              <p:par>
                                <p:cTn id="124" presetID="22" presetClass="entr" presetSubtype="1" fill="hold" grpId="0" nodeType="clickEffect">
                                  <p:stCondLst>
                                    <p:cond delay="0"/>
                                  </p:stCondLst>
                                  <p:childTnLst>
                                    <p:set>
                                      <p:cBhvr>
                                        <p:cTn id="125" dur="1" fill="hold">
                                          <p:stCondLst>
                                            <p:cond delay="0"/>
                                          </p:stCondLst>
                                        </p:cTn>
                                        <p:tgtEl>
                                          <p:spTgt spid="100"/>
                                        </p:tgtEl>
                                        <p:attrNameLst>
                                          <p:attrName>style.visibility</p:attrName>
                                        </p:attrNameLst>
                                      </p:cBhvr>
                                      <p:to>
                                        <p:strVal val="visible"/>
                                      </p:to>
                                    </p:set>
                                    <p:animEffect transition="in" filter="wipe(up)">
                                      <p:cBhvr>
                                        <p:cTn id="126" dur="500"/>
                                        <p:tgtEl>
                                          <p:spTgt spid="100"/>
                                        </p:tgtEl>
                                      </p:cBhvr>
                                    </p:animEffec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167"/>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2" nodeType="clickEffect">
                                  <p:stCondLst>
                                    <p:cond delay="0"/>
                                  </p:stCondLst>
                                  <p:childTnLst>
                                    <p:set>
                                      <p:cBhvr>
                                        <p:cTn id="134" dur="1" fill="hold">
                                          <p:stCondLst>
                                            <p:cond delay="0"/>
                                          </p:stCondLst>
                                        </p:cTn>
                                        <p:tgtEl>
                                          <p:spTgt spid="102"/>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103"/>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nodeType="clickEffect">
                                  <p:stCondLst>
                                    <p:cond delay="0"/>
                                  </p:stCondLst>
                                  <p:childTnLst>
                                    <p:set>
                                      <p:cBhvr>
                                        <p:cTn id="140" dur="1" fill="hold">
                                          <p:stCondLst>
                                            <p:cond delay="0"/>
                                          </p:stCondLst>
                                        </p:cTn>
                                        <p:tgtEl>
                                          <p:spTgt spid="1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70" grpId="0" animBg="1"/>
      <p:bldP spid="37" grpId="0"/>
      <p:bldP spid="43" grpId="0"/>
      <p:bldP spid="46" grpId="0"/>
      <p:bldP spid="169" grpId="0"/>
      <p:bldP spid="88" grpId="0" animBg="1"/>
      <p:bldP spid="88" grpId="1" animBg="1"/>
      <p:bldP spid="88" grpId="2" animBg="1"/>
      <p:bldP spid="90" grpId="0" animBg="1"/>
      <p:bldP spid="90" grpId="1" animBg="1"/>
      <p:bldP spid="91" grpId="0" animBg="1"/>
      <p:bldP spid="91" grpId="1" animBg="1"/>
      <p:bldP spid="91" grpId="2" animBg="1"/>
      <p:bldP spid="92" grpId="0" animBg="1"/>
      <p:bldP spid="92" grpId="1" animBg="1"/>
      <p:bldP spid="98" grpId="0"/>
      <p:bldP spid="99" grpId="0" animBg="1"/>
      <p:bldP spid="99" grpId="1" animBg="1"/>
      <p:bldP spid="100" grpId="0" animBg="1"/>
      <p:bldP spid="102" grpId="0" animBg="1"/>
      <p:bldP spid="102" grpId="1" animBg="1"/>
      <p:bldP spid="102" grpId="2" animBg="1"/>
      <p:bldP spid="103" grpId="0" animBg="1"/>
      <p:bldP spid="10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7"/>
          <p:cNvSpPr>
            <a:spLocks noChangeArrowheads="1"/>
          </p:cNvSpPr>
          <p:nvPr/>
        </p:nvSpPr>
        <p:spPr bwMode="auto">
          <a:xfrm>
            <a:off x="-30817" y="10030"/>
            <a:ext cx="55670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FF"/>
                </a:solidFill>
                <a:latin typeface="ＭＳ ゴシック" pitchFamily="49" charset="-128"/>
                <a:ea typeface="ＭＳ ゴシック" pitchFamily="49" charset="-128"/>
                <a:cs typeface="Times New Roman" pitchFamily="18" charset="0"/>
              </a:rPr>
              <a:t>例　</a:t>
            </a:r>
            <a:r>
              <a:rPr lang="ja-JP" altLang="en-US" dirty="0">
                <a:solidFill>
                  <a:srgbClr val="000000"/>
                </a:solidFill>
                <a:latin typeface="ＭＳ ゴシック" pitchFamily="49" charset="-128"/>
                <a:ea typeface="ＭＳ ゴシック" pitchFamily="49" charset="-128"/>
                <a:cs typeface="Times New Roman" pitchFamily="18" charset="0"/>
              </a:rPr>
              <a:t>万有引力の位置エネルギー</a:t>
            </a:r>
            <a:endParaRPr lang="ja-JP" altLang="en-US" dirty="0">
              <a:solidFill>
                <a:srgbClr val="000000"/>
              </a:solidFill>
              <a:ea typeface="ＭＳ ゴシック" pitchFamily="49" charset="-128"/>
              <a:cs typeface="Times New Roman" pitchFamily="18" charset="0"/>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4249354509"/>
              </p:ext>
            </p:extLst>
          </p:nvPr>
        </p:nvGraphicFramePr>
        <p:xfrm>
          <a:off x="5501028" y="126731"/>
          <a:ext cx="2246312" cy="401637"/>
        </p:xfrm>
        <a:graphic>
          <a:graphicData uri="http://schemas.openxmlformats.org/presentationml/2006/ole">
            <mc:AlternateContent xmlns:mc="http://schemas.openxmlformats.org/markup-compatibility/2006">
              <mc:Choice xmlns:v="urn:schemas-microsoft-com:vml" Requires="v">
                <p:oleObj spid="_x0000_s351913" name="Equation" r:id="rId3" imgW="990360" imgH="177480" progId="Equation.DSMT4">
                  <p:embed/>
                </p:oleObj>
              </mc:Choice>
              <mc:Fallback>
                <p:oleObj name="Equation" r:id="rId3" imgW="990360" imgH="177480" progId="Equation.DSMT4">
                  <p:embed/>
                  <p:pic>
                    <p:nvPicPr>
                      <p:cNvPr id="3" name="オブジェクト 2"/>
                      <p:cNvPicPr>
                        <a:picLocks noChangeAspect="1" noChangeArrowheads="1"/>
                      </p:cNvPicPr>
                      <p:nvPr/>
                    </p:nvPicPr>
                    <p:blipFill>
                      <a:blip r:embed="rId4"/>
                      <a:srcRect/>
                      <a:stretch>
                        <a:fillRect/>
                      </a:stretch>
                    </p:blipFill>
                    <p:spPr bwMode="auto">
                      <a:xfrm>
                        <a:off x="5501028" y="126731"/>
                        <a:ext cx="224631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551273211"/>
              </p:ext>
            </p:extLst>
          </p:nvPr>
        </p:nvGraphicFramePr>
        <p:xfrm>
          <a:off x="771189" y="1226920"/>
          <a:ext cx="1641475" cy="885825"/>
        </p:xfrm>
        <a:graphic>
          <a:graphicData uri="http://schemas.openxmlformats.org/presentationml/2006/ole">
            <mc:AlternateContent xmlns:mc="http://schemas.openxmlformats.org/markup-compatibility/2006">
              <mc:Choice xmlns:v="urn:schemas-microsoft-com:vml" Requires="v">
                <p:oleObj spid="_x0000_s351914" name="数式" r:id="rId5" imgW="723586" imgH="393529" progId="Equation.3">
                  <p:embed/>
                </p:oleObj>
              </mc:Choice>
              <mc:Fallback>
                <p:oleObj name="数式" r:id="rId5" imgW="723586" imgH="393529" progId="Equation.3">
                  <p:embed/>
                  <p:pic>
                    <p:nvPicPr>
                      <p:cNvPr id="4" name="オブジェクト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189" y="1226920"/>
                        <a:ext cx="16414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 name="Rectangle 44"/>
          <p:cNvSpPr>
            <a:spLocks noChangeArrowheads="1"/>
          </p:cNvSpPr>
          <p:nvPr/>
        </p:nvSpPr>
        <p:spPr bwMode="auto">
          <a:xfrm>
            <a:off x="2920016" y="1155345"/>
            <a:ext cx="4820689" cy="1037966"/>
          </a:xfrm>
          <a:prstGeom prst="rect">
            <a:avLst/>
          </a:prstGeom>
          <a:noFill/>
          <a:ln w="6350">
            <a:solidFill>
              <a:srgbClr val="00CCFF"/>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i="1">
              <a:solidFill>
                <a:srgbClr val="000000"/>
              </a:solidFill>
            </a:endParaRPr>
          </a:p>
        </p:txBody>
      </p:sp>
      <p:sp>
        <p:nvSpPr>
          <p:cNvPr id="48" name="Rectangle 45"/>
          <p:cNvSpPr>
            <a:spLocks noChangeArrowheads="1"/>
          </p:cNvSpPr>
          <p:nvPr/>
        </p:nvSpPr>
        <p:spPr bwMode="auto">
          <a:xfrm>
            <a:off x="7080688" y="2206500"/>
            <a:ext cx="1903817" cy="1017182"/>
          </a:xfrm>
          <a:prstGeom prst="rect">
            <a:avLst/>
          </a:prstGeom>
          <a:noFill/>
          <a:ln w="6350">
            <a:solidFill>
              <a:srgbClr val="00CCFF"/>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i="1">
              <a:solidFill>
                <a:srgbClr val="000000"/>
              </a:solidFill>
            </a:endParaRPr>
          </a:p>
        </p:txBody>
      </p:sp>
      <p:graphicFrame>
        <p:nvGraphicFramePr>
          <p:cNvPr id="49" name="Object 40"/>
          <p:cNvGraphicFramePr>
            <a:graphicFrameLocks noChangeAspect="1"/>
          </p:cNvGraphicFramePr>
          <p:nvPr>
            <p:extLst>
              <p:ext uri="{D42A27DB-BD31-4B8C-83A1-F6EECF244321}">
                <p14:modId xmlns:p14="http://schemas.microsoft.com/office/powerpoint/2010/main" val="3914096113"/>
              </p:ext>
            </p:extLst>
          </p:nvPr>
        </p:nvGraphicFramePr>
        <p:xfrm>
          <a:off x="3284538" y="1235075"/>
          <a:ext cx="3892550" cy="887413"/>
        </p:xfrm>
        <a:graphic>
          <a:graphicData uri="http://schemas.openxmlformats.org/presentationml/2006/ole">
            <mc:AlternateContent xmlns:mc="http://schemas.openxmlformats.org/markup-compatibility/2006">
              <mc:Choice xmlns:v="urn:schemas-microsoft-com:vml" Requires="v">
                <p:oleObj spid="_x0000_s351915" name="Equation" r:id="rId7" imgW="1714320" imgH="393480" progId="Equation.DSMT4">
                  <p:embed/>
                </p:oleObj>
              </mc:Choice>
              <mc:Fallback>
                <p:oleObj name="Equation" r:id="rId7" imgW="1714320" imgH="393480" progId="Equation.DSMT4">
                  <p:embed/>
                  <p:pic>
                    <p:nvPicPr>
                      <p:cNvPr id="49" name="Object 40"/>
                      <p:cNvPicPr>
                        <a:picLocks noChangeAspect="1" noChangeArrowheads="1"/>
                      </p:cNvPicPr>
                      <p:nvPr/>
                    </p:nvPicPr>
                    <p:blipFill>
                      <a:blip r:embed="rId8"/>
                      <a:srcRect/>
                      <a:stretch>
                        <a:fillRect/>
                      </a:stretch>
                    </p:blipFill>
                    <p:spPr bwMode="auto">
                      <a:xfrm>
                        <a:off x="3284538" y="1235075"/>
                        <a:ext cx="3892550" cy="887413"/>
                      </a:xfrm>
                      <a:prstGeom prst="rect">
                        <a:avLst/>
                      </a:prstGeom>
                      <a:noFill/>
                    </p:spPr>
                  </p:pic>
                </p:oleObj>
              </mc:Fallback>
            </mc:AlternateContent>
          </a:graphicData>
        </a:graphic>
      </p:graphicFrame>
      <p:graphicFrame>
        <p:nvGraphicFramePr>
          <p:cNvPr id="50" name="Object 39"/>
          <p:cNvGraphicFramePr>
            <a:graphicFrameLocks noChangeAspect="1"/>
          </p:cNvGraphicFramePr>
          <p:nvPr>
            <p:extLst>
              <p:ext uri="{D42A27DB-BD31-4B8C-83A1-F6EECF244321}">
                <p14:modId xmlns:p14="http://schemas.microsoft.com/office/powerpoint/2010/main" val="848655270"/>
              </p:ext>
            </p:extLst>
          </p:nvPr>
        </p:nvGraphicFramePr>
        <p:xfrm>
          <a:off x="7203962" y="2263957"/>
          <a:ext cx="1439862" cy="885825"/>
        </p:xfrm>
        <a:graphic>
          <a:graphicData uri="http://schemas.openxmlformats.org/presentationml/2006/ole">
            <mc:AlternateContent xmlns:mc="http://schemas.openxmlformats.org/markup-compatibility/2006">
              <mc:Choice xmlns:v="urn:schemas-microsoft-com:vml" Requires="v">
                <p:oleObj spid="_x0000_s351916" name="Equation" r:id="rId9" imgW="634680" imgH="393480" progId="Equation.DSMT4">
                  <p:embed/>
                </p:oleObj>
              </mc:Choice>
              <mc:Fallback>
                <p:oleObj name="Equation" r:id="rId9" imgW="634680" imgH="393480" progId="Equation.DSMT4">
                  <p:embed/>
                  <p:pic>
                    <p:nvPicPr>
                      <p:cNvPr id="50" name="Object 39"/>
                      <p:cNvPicPr>
                        <a:picLocks noChangeAspect="1" noChangeArrowheads="1"/>
                      </p:cNvPicPr>
                      <p:nvPr/>
                    </p:nvPicPr>
                    <p:blipFill>
                      <a:blip r:embed="rId10"/>
                      <a:srcRect/>
                      <a:stretch>
                        <a:fillRect/>
                      </a:stretch>
                    </p:blipFill>
                    <p:spPr bwMode="auto">
                      <a:xfrm>
                        <a:off x="7203962" y="2263957"/>
                        <a:ext cx="1439862" cy="885825"/>
                      </a:xfrm>
                      <a:prstGeom prst="rect">
                        <a:avLst/>
                      </a:prstGeom>
                      <a:noFill/>
                    </p:spPr>
                  </p:pic>
                </p:oleObj>
              </mc:Fallback>
            </mc:AlternateContent>
          </a:graphicData>
        </a:graphic>
      </p:graphicFrame>
      <p:graphicFrame>
        <p:nvGraphicFramePr>
          <p:cNvPr id="51" name="Object 57"/>
          <p:cNvGraphicFramePr>
            <a:graphicFrameLocks noChangeAspect="1"/>
          </p:cNvGraphicFramePr>
          <p:nvPr>
            <p:extLst>
              <p:ext uri="{D42A27DB-BD31-4B8C-83A1-F6EECF244321}">
                <p14:modId xmlns:p14="http://schemas.microsoft.com/office/powerpoint/2010/main" val="3128446063"/>
              </p:ext>
            </p:extLst>
          </p:nvPr>
        </p:nvGraphicFramePr>
        <p:xfrm>
          <a:off x="6705559" y="2579748"/>
          <a:ext cx="283418" cy="223877"/>
        </p:xfrm>
        <a:graphic>
          <a:graphicData uri="http://schemas.openxmlformats.org/presentationml/2006/ole">
            <mc:AlternateContent xmlns:mc="http://schemas.openxmlformats.org/markup-compatibility/2006">
              <mc:Choice xmlns:v="urn:schemas-microsoft-com:vml" Requires="v">
                <p:oleObj spid="_x0000_s351917" name="数式" r:id="rId11" imgW="126720" imgH="101520" progId="Equation.3">
                  <p:embed/>
                </p:oleObj>
              </mc:Choice>
              <mc:Fallback>
                <p:oleObj name="数式" r:id="rId11" imgW="126720" imgH="101520" progId="Equation.3">
                  <p:embed/>
                  <p:pic>
                    <p:nvPicPr>
                      <p:cNvPr id="51" name="Object 5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5559" y="2579748"/>
                        <a:ext cx="283418" cy="223877"/>
                      </a:xfrm>
                      <a:prstGeom prst="rect">
                        <a:avLst/>
                      </a:prstGeom>
                      <a:noFill/>
                    </p:spPr>
                  </p:pic>
                </p:oleObj>
              </mc:Fallback>
            </mc:AlternateContent>
          </a:graphicData>
        </a:graphic>
      </p:graphicFrame>
      <p:graphicFrame>
        <p:nvGraphicFramePr>
          <p:cNvPr id="52" name="Object 58"/>
          <p:cNvGraphicFramePr>
            <a:graphicFrameLocks noChangeAspect="1"/>
          </p:cNvGraphicFramePr>
          <p:nvPr>
            <p:extLst>
              <p:ext uri="{D42A27DB-BD31-4B8C-83A1-F6EECF244321}">
                <p14:modId xmlns:p14="http://schemas.microsoft.com/office/powerpoint/2010/main" val="3046040434"/>
              </p:ext>
            </p:extLst>
          </p:nvPr>
        </p:nvGraphicFramePr>
        <p:xfrm>
          <a:off x="2601523" y="1569428"/>
          <a:ext cx="283418" cy="223877"/>
        </p:xfrm>
        <a:graphic>
          <a:graphicData uri="http://schemas.openxmlformats.org/presentationml/2006/ole">
            <mc:AlternateContent xmlns:mc="http://schemas.openxmlformats.org/markup-compatibility/2006">
              <mc:Choice xmlns:v="urn:schemas-microsoft-com:vml" Requires="v">
                <p:oleObj spid="_x0000_s351918" name="数式" r:id="rId13" imgW="126720" imgH="101520" progId="Equation.3">
                  <p:embed/>
                </p:oleObj>
              </mc:Choice>
              <mc:Fallback>
                <p:oleObj name="数式" r:id="rId13" imgW="126720" imgH="101520" progId="Equation.3">
                  <p:embed/>
                  <p:pic>
                    <p:nvPicPr>
                      <p:cNvPr id="52" name="Object 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01523" y="1569428"/>
                        <a:ext cx="283418" cy="223877"/>
                      </a:xfrm>
                      <a:prstGeom prst="rect">
                        <a:avLst/>
                      </a:prstGeom>
                      <a:noFill/>
                    </p:spPr>
                  </p:pic>
                </p:oleObj>
              </mc:Fallback>
            </mc:AlternateContent>
          </a:graphicData>
        </a:graphic>
      </p:graphicFrame>
      <p:sp>
        <p:nvSpPr>
          <p:cNvPr id="62" name="Rectangle 38"/>
          <p:cNvSpPr>
            <a:spLocks noChangeArrowheads="1"/>
          </p:cNvSpPr>
          <p:nvPr/>
        </p:nvSpPr>
        <p:spPr bwMode="auto">
          <a:xfrm>
            <a:off x="1000716" y="3348896"/>
            <a:ext cx="1924750" cy="934151"/>
          </a:xfrm>
          <a:prstGeom prst="rect">
            <a:avLst/>
          </a:prstGeom>
          <a:noFill/>
          <a:ln w="6350">
            <a:solidFill>
              <a:srgbClr val="00CCFF"/>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i="1">
              <a:solidFill>
                <a:srgbClr val="000000"/>
              </a:solidFill>
            </a:endParaRPr>
          </a:p>
        </p:txBody>
      </p:sp>
      <p:graphicFrame>
        <p:nvGraphicFramePr>
          <p:cNvPr id="63" name="Object 37"/>
          <p:cNvGraphicFramePr>
            <a:graphicFrameLocks noChangeAspect="1"/>
          </p:cNvGraphicFramePr>
          <p:nvPr>
            <p:extLst>
              <p:ext uri="{D42A27DB-BD31-4B8C-83A1-F6EECF244321}">
                <p14:modId xmlns:p14="http://schemas.microsoft.com/office/powerpoint/2010/main" val="1904300553"/>
              </p:ext>
            </p:extLst>
          </p:nvPr>
        </p:nvGraphicFramePr>
        <p:xfrm>
          <a:off x="0" y="3634830"/>
          <a:ext cx="976484" cy="371540"/>
        </p:xfrm>
        <a:graphic>
          <a:graphicData uri="http://schemas.openxmlformats.org/presentationml/2006/ole">
            <mc:AlternateContent xmlns:mc="http://schemas.openxmlformats.org/markup-compatibility/2006">
              <mc:Choice xmlns:v="urn:schemas-microsoft-com:vml" Requires="v">
                <p:oleObj spid="_x0000_s351919" name="数式" r:id="rId14" imgW="431640" imgH="164880" progId="Equation.3">
                  <p:embed/>
                </p:oleObj>
              </mc:Choice>
              <mc:Fallback>
                <p:oleObj name="数式" r:id="rId14" imgW="431640" imgH="164880" progId="Equation.3">
                  <p:embed/>
                  <p:pic>
                    <p:nvPicPr>
                      <p:cNvPr id="63" name="Object 3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634830"/>
                        <a:ext cx="976484" cy="371540"/>
                      </a:xfrm>
                      <a:prstGeom prst="rect">
                        <a:avLst/>
                      </a:prstGeom>
                      <a:noFill/>
                    </p:spPr>
                  </p:pic>
                </p:oleObj>
              </mc:Fallback>
            </mc:AlternateContent>
          </a:graphicData>
        </a:graphic>
      </p:graphicFrame>
      <p:graphicFrame>
        <p:nvGraphicFramePr>
          <p:cNvPr id="65" name="Object 36"/>
          <p:cNvGraphicFramePr>
            <a:graphicFrameLocks noChangeAspect="1"/>
          </p:cNvGraphicFramePr>
          <p:nvPr>
            <p:extLst>
              <p:ext uri="{D42A27DB-BD31-4B8C-83A1-F6EECF244321}">
                <p14:modId xmlns:p14="http://schemas.microsoft.com/office/powerpoint/2010/main" val="3454755115"/>
              </p:ext>
            </p:extLst>
          </p:nvPr>
        </p:nvGraphicFramePr>
        <p:xfrm>
          <a:off x="5426500" y="3354408"/>
          <a:ext cx="285985" cy="374446"/>
        </p:xfrm>
        <a:graphic>
          <a:graphicData uri="http://schemas.openxmlformats.org/presentationml/2006/ole">
            <mc:AlternateContent xmlns:mc="http://schemas.openxmlformats.org/markup-compatibility/2006">
              <mc:Choice xmlns:v="urn:schemas-microsoft-com:vml" Requires="v">
                <p:oleObj spid="_x0000_s351920" name="数式" r:id="rId16" imgW="126780" imgH="164814" progId="Equation.3">
                  <p:embed/>
                </p:oleObj>
              </mc:Choice>
              <mc:Fallback>
                <p:oleObj name="数式" r:id="rId16" imgW="126780" imgH="164814" progId="Equation.3">
                  <p:embed/>
                  <p:pic>
                    <p:nvPicPr>
                      <p:cNvPr id="65" name="Object 3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26500" y="3354408"/>
                        <a:ext cx="285985" cy="374446"/>
                      </a:xfrm>
                      <a:prstGeom prst="rect">
                        <a:avLst/>
                      </a:prstGeom>
                      <a:noFill/>
                    </p:spPr>
                  </p:pic>
                </p:oleObj>
              </mc:Fallback>
            </mc:AlternateContent>
          </a:graphicData>
        </a:graphic>
      </p:graphicFrame>
      <p:sp>
        <p:nvSpPr>
          <p:cNvPr id="66" name="Rectangle 55"/>
          <p:cNvSpPr>
            <a:spLocks noChangeArrowheads="1"/>
          </p:cNvSpPr>
          <p:nvPr/>
        </p:nvSpPr>
        <p:spPr bwMode="auto">
          <a:xfrm>
            <a:off x="5275168" y="3297253"/>
            <a:ext cx="39893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dirty="0">
                <a:solidFill>
                  <a:srgbClr val="000000"/>
                </a:solidFill>
                <a:latin typeface="+mn-lt"/>
                <a:ea typeface="ＭＳ ゴシック" pitchFamily="49" charset="-128"/>
                <a:cs typeface="Times New Roman" pitchFamily="18" charset="0"/>
              </a:rPr>
              <a:t>(  </a:t>
            </a:r>
            <a:r>
              <a:rPr lang="ja-JP" altLang="en-US" dirty="0">
                <a:solidFill>
                  <a:srgbClr val="000000"/>
                </a:solidFill>
                <a:latin typeface="ＭＳ ゴシック" pitchFamily="49" charset="-128"/>
                <a:ea typeface="ＭＳ ゴシック" pitchFamily="49" charset="-128"/>
                <a:cs typeface="Times New Roman" pitchFamily="18" charset="0"/>
              </a:rPr>
              <a:t>は</a:t>
            </a:r>
            <a:r>
              <a:rPr lang="en-US" altLang="ja-JP" b="1" i="1" dirty="0">
                <a:solidFill>
                  <a:srgbClr val="000000"/>
                </a:solidFill>
                <a:latin typeface="Bookman Old Style" panose="02050604050505020204" pitchFamily="18" charset="0"/>
                <a:ea typeface="ＭＳ ゴシック" panose="020B0609070205080204" pitchFamily="49" charset="-128"/>
                <a:cs typeface="Times New Roman" pitchFamily="18" charset="0"/>
              </a:rPr>
              <a:t>r</a:t>
            </a:r>
            <a:r>
              <a:rPr lang="ja-JP" altLang="en-US" dirty="0">
                <a:solidFill>
                  <a:srgbClr val="000000"/>
                </a:solidFill>
                <a:latin typeface="ＭＳ ゴシック" pitchFamily="49" charset="-128"/>
                <a:ea typeface="ＭＳ ゴシック" pitchFamily="49" charset="-128"/>
                <a:cs typeface="Times New Roman" pitchFamily="18" charset="0"/>
              </a:rPr>
              <a:t>方向の単位</a:t>
            </a:r>
            <a:r>
              <a:rPr lang="en-US" altLang="ja-JP" dirty="0">
                <a:solidFill>
                  <a:srgbClr val="000000"/>
                </a:solidFill>
                <a:latin typeface="+mn-lt"/>
                <a:ea typeface="ＭＳ ゴシック" pitchFamily="49" charset="-128"/>
                <a:cs typeface="Times New Roman" pitchFamily="18" charset="0"/>
              </a:rPr>
              <a:t>vector)</a:t>
            </a:r>
            <a:endParaRPr lang="en-US" altLang="ja-JP" dirty="0">
              <a:solidFill>
                <a:srgbClr val="000000"/>
              </a:solidFill>
              <a:latin typeface="ＭＳ ゴシック" pitchFamily="49" charset="-128"/>
              <a:ea typeface="ＭＳ ゴシック" pitchFamily="49" charset="-128"/>
              <a:cs typeface="Times New Roman" pitchFamily="18" charset="0"/>
            </a:endParaRPr>
          </a:p>
        </p:txBody>
      </p:sp>
      <p:graphicFrame>
        <p:nvGraphicFramePr>
          <p:cNvPr id="69" name="Object 59"/>
          <p:cNvGraphicFramePr>
            <a:graphicFrameLocks noChangeAspect="1"/>
          </p:cNvGraphicFramePr>
          <p:nvPr>
            <p:extLst>
              <p:ext uri="{D42A27DB-BD31-4B8C-83A1-F6EECF244321}">
                <p14:modId xmlns:p14="http://schemas.microsoft.com/office/powerpoint/2010/main" val="4022843863"/>
              </p:ext>
            </p:extLst>
          </p:nvPr>
        </p:nvGraphicFramePr>
        <p:xfrm>
          <a:off x="1090027" y="3406136"/>
          <a:ext cx="1522412" cy="887412"/>
        </p:xfrm>
        <a:graphic>
          <a:graphicData uri="http://schemas.openxmlformats.org/presentationml/2006/ole">
            <mc:AlternateContent xmlns:mc="http://schemas.openxmlformats.org/markup-compatibility/2006">
              <mc:Choice xmlns:v="urn:schemas-microsoft-com:vml" Requires="v">
                <p:oleObj spid="_x0000_s351921" name="Equation" r:id="rId18" imgW="672840" imgH="393480" progId="Equation.DSMT4">
                  <p:embed/>
                </p:oleObj>
              </mc:Choice>
              <mc:Fallback>
                <p:oleObj name="Equation" r:id="rId18" imgW="672840" imgH="393480" progId="Equation.DSMT4">
                  <p:embed/>
                  <p:pic>
                    <p:nvPicPr>
                      <p:cNvPr id="69" name="Object 59"/>
                      <p:cNvPicPr>
                        <a:picLocks noChangeAspect="1" noChangeArrowheads="1"/>
                      </p:cNvPicPr>
                      <p:nvPr/>
                    </p:nvPicPr>
                    <p:blipFill>
                      <a:blip r:embed="rId19"/>
                      <a:srcRect/>
                      <a:stretch>
                        <a:fillRect/>
                      </a:stretch>
                    </p:blipFill>
                    <p:spPr bwMode="auto">
                      <a:xfrm>
                        <a:off x="1090027" y="3406136"/>
                        <a:ext cx="1522412" cy="887412"/>
                      </a:xfrm>
                      <a:prstGeom prst="rect">
                        <a:avLst/>
                      </a:prstGeom>
                      <a:noFill/>
                    </p:spPr>
                  </p:pic>
                </p:oleObj>
              </mc:Fallback>
            </mc:AlternateContent>
          </a:graphicData>
        </a:graphic>
      </p:graphicFrame>
      <p:sp>
        <p:nvSpPr>
          <p:cNvPr id="40" name="Rectangle 47"/>
          <p:cNvSpPr>
            <a:spLocks noChangeArrowheads="1"/>
          </p:cNvSpPr>
          <p:nvPr/>
        </p:nvSpPr>
        <p:spPr bwMode="auto">
          <a:xfrm>
            <a:off x="56062" y="553224"/>
            <a:ext cx="57459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dirty="0">
                <a:solidFill>
                  <a:srgbClr val="000000"/>
                </a:solidFill>
                <a:latin typeface="ＭＳ ゴシック" pitchFamily="49" charset="-128"/>
                <a:ea typeface="ＭＳ ゴシック" pitchFamily="49" charset="-128"/>
                <a:cs typeface="Times New Roman" pitchFamily="18" charset="0"/>
              </a:rPr>
              <a:t>(</a:t>
            </a:r>
            <a:r>
              <a:rPr lang="en-US" altLang="ja-JP" i="1" dirty="0" err="1">
                <a:solidFill>
                  <a:srgbClr val="000000"/>
                </a:solidFill>
                <a:latin typeface="Bookman Old Style" panose="02050604050505020204" pitchFamily="18" charset="0"/>
                <a:ea typeface="ＭＳ ゴシック" panose="020B0609070205080204" pitchFamily="49" charset="-128"/>
                <a:cs typeface="Times New Roman" pitchFamily="18" charset="0"/>
              </a:rPr>
              <a:t>m</a:t>
            </a:r>
            <a:r>
              <a:rPr lang="en-US" altLang="ja-JP" dirty="0" err="1">
                <a:solidFill>
                  <a:srgbClr val="000000"/>
                </a:solidFill>
                <a:latin typeface="ＭＳ ゴシック" pitchFamily="49" charset="-128"/>
                <a:ea typeface="ＭＳ ゴシック" pitchFamily="49" charset="-128"/>
                <a:cs typeface="Times New Roman" pitchFamily="18" charset="0"/>
              </a:rPr>
              <a:t>,</a:t>
            </a:r>
            <a:r>
              <a:rPr lang="en-US" altLang="ja-JP" i="1" dirty="0" err="1">
                <a:solidFill>
                  <a:srgbClr val="000000"/>
                </a:solidFill>
                <a:latin typeface="Bookman Old Style" panose="02050604050505020204" pitchFamily="18" charset="0"/>
                <a:ea typeface="ＭＳ ゴシック" panose="020B0609070205080204" pitchFamily="49" charset="-128"/>
                <a:cs typeface="Times New Roman" pitchFamily="18" charset="0"/>
              </a:rPr>
              <a:t>M</a:t>
            </a:r>
            <a:r>
              <a:rPr lang="en-US" altLang="ja-JP" dirty="0">
                <a:solidFill>
                  <a:srgbClr val="000000"/>
                </a:solidFill>
                <a:latin typeface="ＭＳ ゴシック" pitchFamily="49" charset="-128"/>
                <a:ea typeface="ＭＳ ゴシック" pitchFamily="49" charset="-128"/>
                <a:cs typeface="Times New Roman" pitchFamily="18" charset="0"/>
              </a:rPr>
              <a:t>:</a:t>
            </a:r>
            <a:r>
              <a:rPr lang="ja-JP" altLang="en-US" dirty="0">
                <a:solidFill>
                  <a:srgbClr val="000000"/>
                </a:solidFill>
                <a:latin typeface="ＭＳ ゴシック" pitchFamily="49" charset="-128"/>
                <a:ea typeface="ＭＳ ゴシック" pitchFamily="49" charset="-128"/>
                <a:cs typeface="Times New Roman" pitchFamily="18" charset="0"/>
              </a:rPr>
              <a:t>質量、</a:t>
            </a:r>
            <a:r>
              <a:rPr lang="en-US" altLang="ja-JP" i="1" dirty="0">
                <a:solidFill>
                  <a:srgbClr val="000000"/>
                </a:solidFill>
                <a:latin typeface="Bookman Old Style" panose="02050604050505020204" pitchFamily="18" charset="0"/>
                <a:ea typeface="ＭＳ ゴシック" panose="020B0609070205080204" pitchFamily="49" charset="-128"/>
                <a:cs typeface="Times New Roman" pitchFamily="18" charset="0"/>
              </a:rPr>
              <a:t>G</a:t>
            </a:r>
            <a:r>
              <a:rPr lang="en-US" altLang="ja-JP" dirty="0">
                <a:solidFill>
                  <a:srgbClr val="000000"/>
                </a:solidFill>
                <a:latin typeface="ＭＳ ゴシック" pitchFamily="49" charset="-128"/>
                <a:ea typeface="ＭＳ ゴシック" pitchFamily="49" charset="-128"/>
                <a:cs typeface="Times New Roman" pitchFamily="18" charset="0"/>
              </a:rPr>
              <a:t>:</a:t>
            </a:r>
            <a:r>
              <a:rPr lang="ja-JP" altLang="en-US" dirty="0">
                <a:solidFill>
                  <a:srgbClr val="000000"/>
                </a:solidFill>
                <a:latin typeface="ＭＳ ゴシック" pitchFamily="49" charset="-128"/>
                <a:ea typeface="ＭＳ ゴシック" pitchFamily="49" charset="-128"/>
                <a:cs typeface="Times New Roman" pitchFamily="18" charset="0"/>
              </a:rPr>
              <a:t>万有引力定数</a:t>
            </a:r>
            <a:r>
              <a:rPr lang="en-US" altLang="ja-JP" dirty="0">
                <a:solidFill>
                  <a:srgbClr val="000000"/>
                </a:solidFill>
                <a:latin typeface="ＭＳ ゴシック" pitchFamily="49" charset="-128"/>
                <a:ea typeface="ＭＳ ゴシック" pitchFamily="49" charset="-128"/>
                <a:cs typeface="Times New Roman" pitchFamily="18" charset="0"/>
              </a:rPr>
              <a:t>)</a:t>
            </a:r>
          </a:p>
        </p:txBody>
      </p:sp>
      <p:sp>
        <p:nvSpPr>
          <p:cNvPr id="39" name="Rectangle 38">
            <a:extLst>
              <a:ext uri="{FF2B5EF4-FFF2-40B4-BE49-F238E27FC236}">
                <a16:creationId xmlns:a16="http://schemas.microsoft.com/office/drawing/2014/main" id="{FCE72E50-D107-4C1B-AD14-55CC9A4D845C}"/>
              </a:ext>
            </a:extLst>
          </p:cNvPr>
          <p:cNvSpPr>
            <a:spLocks noChangeArrowheads="1"/>
          </p:cNvSpPr>
          <p:nvPr/>
        </p:nvSpPr>
        <p:spPr bwMode="auto">
          <a:xfrm>
            <a:off x="3380698" y="3366207"/>
            <a:ext cx="1924750" cy="934151"/>
          </a:xfrm>
          <a:prstGeom prst="rect">
            <a:avLst/>
          </a:prstGeom>
          <a:noFill/>
          <a:ln w="6350">
            <a:solidFill>
              <a:srgbClr val="00CCFF"/>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i="1">
              <a:solidFill>
                <a:srgbClr val="000000"/>
              </a:solidFill>
            </a:endParaRPr>
          </a:p>
        </p:txBody>
      </p:sp>
      <p:graphicFrame>
        <p:nvGraphicFramePr>
          <p:cNvPr id="41" name="Object 37">
            <a:extLst>
              <a:ext uri="{FF2B5EF4-FFF2-40B4-BE49-F238E27FC236}">
                <a16:creationId xmlns:a16="http://schemas.microsoft.com/office/drawing/2014/main" id="{05806190-C59E-44CE-AD49-9C282B0E52F1}"/>
              </a:ext>
            </a:extLst>
          </p:cNvPr>
          <p:cNvGraphicFramePr>
            <a:graphicFrameLocks noChangeAspect="1"/>
          </p:cNvGraphicFramePr>
          <p:nvPr>
            <p:extLst>
              <p:ext uri="{D42A27DB-BD31-4B8C-83A1-F6EECF244321}">
                <p14:modId xmlns:p14="http://schemas.microsoft.com/office/powerpoint/2010/main" val="2308851029"/>
              </p:ext>
            </p:extLst>
          </p:nvPr>
        </p:nvGraphicFramePr>
        <p:xfrm>
          <a:off x="3072814" y="3691886"/>
          <a:ext cx="287338" cy="257175"/>
        </p:xfrm>
        <a:graphic>
          <a:graphicData uri="http://schemas.openxmlformats.org/presentationml/2006/ole">
            <mc:AlternateContent xmlns:mc="http://schemas.openxmlformats.org/markup-compatibility/2006">
              <mc:Choice xmlns:v="urn:schemas-microsoft-com:vml" Requires="v">
                <p:oleObj spid="_x0000_s351922" name="Equation" r:id="rId20" imgW="126720" imgH="114120" progId="Equation.DSMT4">
                  <p:embed/>
                </p:oleObj>
              </mc:Choice>
              <mc:Fallback>
                <p:oleObj name="Equation" r:id="rId20" imgW="126720" imgH="114120" progId="Equation.DSMT4">
                  <p:embed/>
                  <p:pic>
                    <p:nvPicPr>
                      <p:cNvPr id="41" name="Object 37">
                        <a:extLst>
                          <a:ext uri="{FF2B5EF4-FFF2-40B4-BE49-F238E27FC236}">
                            <a16:creationId xmlns:a16="http://schemas.microsoft.com/office/drawing/2014/main" id="{05806190-C59E-44CE-AD49-9C282B0E52F1}"/>
                          </a:ext>
                        </a:extLst>
                      </p:cNvPr>
                      <p:cNvPicPr>
                        <a:picLocks noChangeAspect="1" noChangeArrowheads="1"/>
                      </p:cNvPicPr>
                      <p:nvPr/>
                    </p:nvPicPr>
                    <p:blipFill>
                      <a:blip r:embed="rId21"/>
                      <a:srcRect/>
                      <a:stretch>
                        <a:fillRect/>
                      </a:stretch>
                    </p:blipFill>
                    <p:spPr bwMode="auto">
                      <a:xfrm>
                        <a:off x="3072814" y="3691886"/>
                        <a:ext cx="287338" cy="257175"/>
                      </a:xfrm>
                      <a:prstGeom prst="rect">
                        <a:avLst/>
                      </a:prstGeom>
                      <a:noFill/>
                    </p:spPr>
                  </p:pic>
                </p:oleObj>
              </mc:Fallback>
            </mc:AlternateContent>
          </a:graphicData>
        </a:graphic>
      </p:graphicFrame>
      <p:graphicFrame>
        <p:nvGraphicFramePr>
          <p:cNvPr id="42" name="Object 59">
            <a:extLst>
              <a:ext uri="{FF2B5EF4-FFF2-40B4-BE49-F238E27FC236}">
                <a16:creationId xmlns:a16="http://schemas.microsoft.com/office/drawing/2014/main" id="{24D1A9ED-EF2F-4549-9B93-BA622970C036}"/>
              </a:ext>
            </a:extLst>
          </p:cNvPr>
          <p:cNvGraphicFramePr>
            <a:graphicFrameLocks noChangeAspect="1"/>
          </p:cNvGraphicFramePr>
          <p:nvPr>
            <p:extLst>
              <p:ext uri="{D42A27DB-BD31-4B8C-83A1-F6EECF244321}">
                <p14:modId xmlns:p14="http://schemas.microsoft.com/office/powerpoint/2010/main" val="1511007902"/>
              </p:ext>
            </p:extLst>
          </p:nvPr>
        </p:nvGraphicFramePr>
        <p:xfrm>
          <a:off x="3596811" y="3406136"/>
          <a:ext cx="1522412" cy="887412"/>
        </p:xfrm>
        <a:graphic>
          <a:graphicData uri="http://schemas.openxmlformats.org/presentationml/2006/ole">
            <mc:AlternateContent xmlns:mc="http://schemas.openxmlformats.org/markup-compatibility/2006">
              <mc:Choice xmlns:v="urn:schemas-microsoft-com:vml" Requires="v">
                <p:oleObj spid="_x0000_s351923" name="Equation" r:id="rId22" imgW="672840" imgH="393480" progId="Equation.DSMT4">
                  <p:embed/>
                </p:oleObj>
              </mc:Choice>
              <mc:Fallback>
                <p:oleObj name="Equation" r:id="rId22" imgW="672840" imgH="393480" progId="Equation.DSMT4">
                  <p:embed/>
                  <p:pic>
                    <p:nvPicPr>
                      <p:cNvPr id="42" name="Object 59">
                        <a:extLst>
                          <a:ext uri="{FF2B5EF4-FFF2-40B4-BE49-F238E27FC236}">
                            <a16:creationId xmlns:a16="http://schemas.microsoft.com/office/drawing/2014/main" id="{24D1A9ED-EF2F-4549-9B93-BA622970C036}"/>
                          </a:ext>
                        </a:extLst>
                      </p:cNvPr>
                      <p:cNvPicPr>
                        <a:picLocks noChangeAspect="1" noChangeArrowheads="1"/>
                      </p:cNvPicPr>
                      <p:nvPr/>
                    </p:nvPicPr>
                    <p:blipFill>
                      <a:blip r:embed="rId23"/>
                      <a:srcRect/>
                      <a:stretch>
                        <a:fillRect/>
                      </a:stretch>
                    </p:blipFill>
                    <p:spPr bwMode="auto">
                      <a:xfrm>
                        <a:off x="3596811" y="3406136"/>
                        <a:ext cx="1522412" cy="887412"/>
                      </a:xfrm>
                      <a:prstGeom prst="rect">
                        <a:avLst/>
                      </a:prstGeom>
                      <a:noFill/>
                    </p:spPr>
                  </p:pic>
                </p:oleObj>
              </mc:Fallback>
            </mc:AlternateContent>
          </a:graphicData>
        </a:graphic>
      </p:graphicFrame>
      <p:graphicFrame>
        <p:nvGraphicFramePr>
          <p:cNvPr id="138" name="オブジェクト 137">
            <a:extLst>
              <a:ext uri="{FF2B5EF4-FFF2-40B4-BE49-F238E27FC236}">
                <a16:creationId xmlns:a16="http://schemas.microsoft.com/office/drawing/2014/main" id="{71238226-A634-49D7-AE3C-C409EAF70D95}"/>
              </a:ext>
            </a:extLst>
          </p:cNvPr>
          <p:cNvGraphicFramePr>
            <a:graphicFrameLocks noChangeAspect="1"/>
          </p:cNvGraphicFramePr>
          <p:nvPr>
            <p:extLst>
              <p:ext uri="{D42A27DB-BD31-4B8C-83A1-F6EECF244321}">
                <p14:modId xmlns:p14="http://schemas.microsoft.com/office/powerpoint/2010/main" val="2213604345"/>
              </p:ext>
            </p:extLst>
          </p:nvPr>
        </p:nvGraphicFramePr>
        <p:xfrm>
          <a:off x="5734448" y="525195"/>
          <a:ext cx="2620962" cy="628650"/>
        </p:xfrm>
        <a:graphic>
          <a:graphicData uri="http://schemas.openxmlformats.org/presentationml/2006/ole">
            <mc:AlternateContent xmlns:mc="http://schemas.openxmlformats.org/markup-compatibility/2006">
              <mc:Choice xmlns:v="urn:schemas-microsoft-com:vml" Requires="v">
                <p:oleObj spid="_x0000_s351924" name="Equation" r:id="rId24" imgW="1155600" imgH="279360" progId="Equation.DSMT4">
                  <p:embed/>
                </p:oleObj>
              </mc:Choice>
              <mc:Fallback>
                <p:oleObj name="Equation" r:id="rId24" imgW="1155600" imgH="279360" progId="Equation.DSMT4">
                  <p:embed/>
                  <p:pic>
                    <p:nvPicPr>
                      <p:cNvPr id="3" name="オブジェクト 2"/>
                      <p:cNvPicPr>
                        <a:picLocks noChangeAspect="1" noChangeArrowheads="1"/>
                      </p:cNvPicPr>
                      <p:nvPr/>
                    </p:nvPicPr>
                    <p:blipFill>
                      <a:blip r:embed="rId25"/>
                      <a:srcRect/>
                      <a:stretch>
                        <a:fillRect/>
                      </a:stretch>
                    </p:blipFill>
                    <p:spPr bwMode="auto">
                      <a:xfrm>
                        <a:off x="5734448" y="525195"/>
                        <a:ext cx="262096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9" name="Rectangle 44">
            <a:extLst>
              <a:ext uri="{FF2B5EF4-FFF2-40B4-BE49-F238E27FC236}">
                <a16:creationId xmlns:a16="http://schemas.microsoft.com/office/drawing/2014/main" id="{D2E59E58-64F6-4245-8191-F414630F39C1}"/>
              </a:ext>
            </a:extLst>
          </p:cNvPr>
          <p:cNvSpPr>
            <a:spLocks noChangeArrowheads="1"/>
          </p:cNvSpPr>
          <p:nvPr/>
        </p:nvSpPr>
        <p:spPr bwMode="auto">
          <a:xfrm>
            <a:off x="1307794" y="2221805"/>
            <a:ext cx="5306054" cy="1037966"/>
          </a:xfrm>
          <a:prstGeom prst="rect">
            <a:avLst/>
          </a:prstGeom>
          <a:noFill/>
          <a:ln w="6350">
            <a:solidFill>
              <a:srgbClr val="00CCFF"/>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i="1">
              <a:solidFill>
                <a:srgbClr val="000000"/>
              </a:solidFill>
            </a:endParaRPr>
          </a:p>
        </p:txBody>
      </p:sp>
      <p:graphicFrame>
        <p:nvGraphicFramePr>
          <p:cNvPr id="140" name="Object 40">
            <a:extLst>
              <a:ext uri="{FF2B5EF4-FFF2-40B4-BE49-F238E27FC236}">
                <a16:creationId xmlns:a16="http://schemas.microsoft.com/office/drawing/2014/main" id="{4AA12F89-2363-4FF3-8808-F68C668BB0AF}"/>
              </a:ext>
            </a:extLst>
          </p:cNvPr>
          <p:cNvGraphicFramePr>
            <a:graphicFrameLocks noChangeAspect="1"/>
          </p:cNvGraphicFramePr>
          <p:nvPr>
            <p:extLst>
              <p:ext uri="{D42A27DB-BD31-4B8C-83A1-F6EECF244321}">
                <p14:modId xmlns:p14="http://schemas.microsoft.com/office/powerpoint/2010/main" val="3311806403"/>
              </p:ext>
            </p:extLst>
          </p:nvPr>
        </p:nvGraphicFramePr>
        <p:xfrm>
          <a:off x="1690496" y="2255314"/>
          <a:ext cx="4611688" cy="887412"/>
        </p:xfrm>
        <a:graphic>
          <a:graphicData uri="http://schemas.openxmlformats.org/presentationml/2006/ole">
            <mc:AlternateContent xmlns:mc="http://schemas.openxmlformats.org/markup-compatibility/2006">
              <mc:Choice xmlns:v="urn:schemas-microsoft-com:vml" Requires="v">
                <p:oleObj spid="_x0000_s351925" name="Equation" r:id="rId26" imgW="2031840" imgH="393480" progId="Equation.DSMT4">
                  <p:embed/>
                </p:oleObj>
              </mc:Choice>
              <mc:Fallback>
                <p:oleObj name="Equation" r:id="rId26" imgW="2031840" imgH="393480" progId="Equation.DSMT4">
                  <p:embed/>
                  <p:pic>
                    <p:nvPicPr>
                      <p:cNvPr id="49" name="Object 40"/>
                      <p:cNvPicPr>
                        <a:picLocks noChangeAspect="1" noChangeArrowheads="1"/>
                      </p:cNvPicPr>
                      <p:nvPr/>
                    </p:nvPicPr>
                    <p:blipFill>
                      <a:blip r:embed="rId27"/>
                      <a:srcRect/>
                      <a:stretch>
                        <a:fillRect/>
                      </a:stretch>
                    </p:blipFill>
                    <p:spPr bwMode="auto">
                      <a:xfrm>
                        <a:off x="1690496" y="2255314"/>
                        <a:ext cx="4611688" cy="887412"/>
                      </a:xfrm>
                      <a:prstGeom prst="rect">
                        <a:avLst/>
                      </a:prstGeom>
                      <a:noFill/>
                    </p:spPr>
                  </p:pic>
                </p:oleObj>
              </mc:Fallback>
            </mc:AlternateContent>
          </a:graphicData>
        </a:graphic>
      </p:graphicFrame>
      <p:graphicFrame>
        <p:nvGraphicFramePr>
          <p:cNvPr id="141" name="Object 58">
            <a:extLst>
              <a:ext uri="{FF2B5EF4-FFF2-40B4-BE49-F238E27FC236}">
                <a16:creationId xmlns:a16="http://schemas.microsoft.com/office/drawing/2014/main" id="{1EDE79B8-ECEA-4805-A80D-1842C1ED2AA7}"/>
              </a:ext>
            </a:extLst>
          </p:cNvPr>
          <p:cNvGraphicFramePr>
            <a:graphicFrameLocks noChangeAspect="1"/>
          </p:cNvGraphicFramePr>
          <p:nvPr>
            <p:extLst>
              <p:ext uri="{D42A27DB-BD31-4B8C-83A1-F6EECF244321}">
                <p14:modId xmlns:p14="http://schemas.microsoft.com/office/powerpoint/2010/main" val="3929387721"/>
              </p:ext>
            </p:extLst>
          </p:nvPr>
        </p:nvGraphicFramePr>
        <p:xfrm>
          <a:off x="915508" y="2606182"/>
          <a:ext cx="283418" cy="223877"/>
        </p:xfrm>
        <a:graphic>
          <a:graphicData uri="http://schemas.openxmlformats.org/presentationml/2006/ole">
            <mc:AlternateContent xmlns:mc="http://schemas.openxmlformats.org/markup-compatibility/2006">
              <mc:Choice xmlns:v="urn:schemas-microsoft-com:vml" Requires="v">
                <p:oleObj spid="_x0000_s351926" name="数式" r:id="rId13" imgW="126720" imgH="101520" progId="Equation.3">
                  <p:embed/>
                </p:oleObj>
              </mc:Choice>
              <mc:Fallback>
                <p:oleObj name="数式" r:id="rId13" imgW="126720" imgH="101520" progId="Equation.3">
                  <p:embed/>
                  <p:pic>
                    <p:nvPicPr>
                      <p:cNvPr id="52" name="Object 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5508" y="2606182"/>
                        <a:ext cx="283418" cy="223877"/>
                      </a:xfrm>
                      <a:prstGeom prst="rect">
                        <a:avLst/>
                      </a:prstGeom>
                      <a:noFill/>
                    </p:spPr>
                  </p:pic>
                </p:oleObj>
              </mc:Fallback>
            </mc:AlternateContent>
          </a:graphicData>
        </a:graphic>
      </p:graphicFrame>
      <p:sp>
        <p:nvSpPr>
          <p:cNvPr id="142" name="Rectangle 47">
            <a:extLst>
              <a:ext uri="{FF2B5EF4-FFF2-40B4-BE49-F238E27FC236}">
                <a16:creationId xmlns:a16="http://schemas.microsoft.com/office/drawing/2014/main" id="{19BD68A5-48F4-4BA6-9B6C-D89B11BF2323}"/>
              </a:ext>
            </a:extLst>
          </p:cNvPr>
          <p:cNvSpPr>
            <a:spLocks noChangeArrowheads="1"/>
          </p:cNvSpPr>
          <p:nvPr/>
        </p:nvSpPr>
        <p:spPr bwMode="auto">
          <a:xfrm>
            <a:off x="103525" y="4366483"/>
            <a:ext cx="17456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FF"/>
                </a:solidFill>
                <a:latin typeface="ＭＳ ゴシック" pitchFamily="49" charset="-128"/>
                <a:ea typeface="ＭＳ ゴシック" pitchFamily="49" charset="-128"/>
                <a:cs typeface="Times New Roman" pitchFamily="18" charset="0"/>
              </a:rPr>
              <a:t>グラフ</a:t>
            </a:r>
            <a:endParaRPr lang="ja-JP" altLang="en-US" dirty="0">
              <a:solidFill>
                <a:srgbClr val="000000"/>
              </a:solidFill>
              <a:ea typeface="ＭＳ ゴシック" pitchFamily="49" charset="-128"/>
              <a:cs typeface="Times New Roman" pitchFamily="18" charset="0"/>
            </a:endParaRPr>
          </a:p>
        </p:txBody>
      </p:sp>
      <p:sp>
        <p:nvSpPr>
          <p:cNvPr id="143" name="Rectangle 47">
            <a:extLst>
              <a:ext uri="{FF2B5EF4-FFF2-40B4-BE49-F238E27FC236}">
                <a16:creationId xmlns:a16="http://schemas.microsoft.com/office/drawing/2014/main" id="{28478E82-3EC9-4A8C-B506-373B48621C3B}"/>
              </a:ext>
            </a:extLst>
          </p:cNvPr>
          <p:cNvSpPr>
            <a:spLocks noChangeArrowheads="1"/>
          </p:cNvSpPr>
          <p:nvPr/>
        </p:nvSpPr>
        <p:spPr bwMode="auto">
          <a:xfrm>
            <a:off x="7803808" y="4116752"/>
            <a:ext cx="13625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CC00FF"/>
                </a:solidFill>
                <a:latin typeface="ＭＳ ゴシック" pitchFamily="49" charset="-128"/>
                <a:ea typeface="ＭＳ ゴシック" pitchFamily="49" charset="-128"/>
                <a:cs typeface="Times New Roman" pitchFamily="18" charset="0"/>
              </a:rPr>
              <a:t>力の場</a:t>
            </a:r>
            <a:endParaRPr lang="ja-JP" altLang="en-US" dirty="0">
              <a:solidFill>
                <a:srgbClr val="CC00FF"/>
              </a:solidFill>
              <a:ea typeface="ＭＳ ゴシック" pitchFamily="49" charset="-128"/>
              <a:cs typeface="Times New Roman" pitchFamily="18" charset="0"/>
            </a:endParaRPr>
          </a:p>
        </p:txBody>
      </p:sp>
      <p:grpSp>
        <p:nvGrpSpPr>
          <p:cNvPr id="144" name="グループ化 143">
            <a:extLst>
              <a:ext uri="{FF2B5EF4-FFF2-40B4-BE49-F238E27FC236}">
                <a16:creationId xmlns:a16="http://schemas.microsoft.com/office/drawing/2014/main" id="{98026666-4727-44E0-A9A4-7BF8BF6C8503}"/>
              </a:ext>
            </a:extLst>
          </p:cNvPr>
          <p:cNvGrpSpPr/>
          <p:nvPr/>
        </p:nvGrpSpPr>
        <p:grpSpPr>
          <a:xfrm>
            <a:off x="145822" y="4513872"/>
            <a:ext cx="2968167" cy="2360941"/>
            <a:chOff x="228072" y="173557"/>
            <a:chExt cx="1312046" cy="1222314"/>
          </a:xfrm>
        </p:grpSpPr>
        <p:cxnSp>
          <p:nvCxnSpPr>
            <p:cNvPr id="145" name="直線矢印コネクタ 144">
              <a:extLst>
                <a:ext uri="{FF2B5EF4-FFF2-40B4-BE49-F238E27FC236}">
                  <a16:creationId xmlns:a16="http://schemas.microsoft.com/office/drawing/2014/main" id="{86DCDE6D-8C80-4CE1-899B-93337F80EAE5}"/>
                </a:ext>
              </a:extLst>
            </p:cNvPr>
            <p:cNvCxnSpPr>
              <a:cxnSpLocks/>
            </p:cNvCxnSpPr>
            <p:nvPr/>
          </p:nvCxnSpPr>
          <p:spPr>
            <a:xfrm>
              <a:off x="228072" y="616444"/>
              <a:ext cx="122955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直線矢印コネクタ 145">
              <a:extLst>
                <a:ext uri="{FF2B5EF4-FFF2-40B4-BE49-F238E27FC236}">
                  <a16:creationId xmlns:a16="http://schemas.microsoft.com/office/drawing/2014/main" id="{0A496F78-D695-490B-8970-60D790B9D85B}"/>
                </a:ext>
              </a:extLst>
            </p:cNvPr>
            <p:cNvCxnSpPr>
              <a:cxnSpLocks/>
            </p:cNvCxnSpPr>
            <p:nvPr/>
          </p:nvCxnSpPr>
          <p:spPr>
            <a:xfrm flipV="1">
              <a:off x="826095" y="275557"/>
              <a:ext cx="0" cy="11203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7" name="テキスト ボックス 2">
              <a:extLst>
                <a:ext uri="{FF2B5EF4-FFF2-40B4-BE49-F238E27FC236}">
                  <a16:creationId xmlns:a16="http://schemas.microsoft.com/office/drawing/2014/main" id="{ACDE488E-E9FE-4113-9243-9EE0143102A4}"/>
                </a:ext>
              </a:extLst>
            </p:cNvPr>
            <p:cNvSpPr txBox="1">
              <a:spLocks noChangeArrowheads="1"/>
            </p:cNvSpPr>
            <p:nvPr/>
          </p:nvSpPr>
          <p:spPr bwMode="auto">
            <a:xfrm>
              <a:off x="839041" y="173557"/>
              <a:ext cx="293366" cy="270883"/>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i="1" kern="100" dirty="0">
                  <a:effectLst/>
                  <a:latin typeface="Bookman Old Style" panose="02050604050505020204" pitchFamily="18" charset="0"/>
                  <a:ea typeface="ＭＳ 明朝" panose="02020609040205080304" pitchFamily="17" charset="-128"/>
                  <a:cs typeface="Times New Roman" panose="02020603050405020304" pitchFamily="18" charset="0"/>
                </a:rPr>
                <a:t>U</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48" name="テキスト ボックス 2">
              <a:extLst>
                <a:ext uri="{FF2B5EF4-FFF2-40B4-BE49-F238E27FC236}">
                  <a16:creationId xmlns:a16="http://schemas.microsoft.com/office/drawing/2014/main" id="{597C945C-0DBA-4171-AA72-92DC67414392}"/>
                </a:ext>
              </a:extLst>
            </p:cNvPr>
            <p:cNvSpPr txBox="1">
              <a:spLocks noChangeArrowheads="1"/>
            </p:cNvSpPr>
            <p:nvPr/>
          </p:nvSpPr>
          <p:spPr bwMode="auto">
            <a:xfrm>
              <a:off x="1292752" y="358973"/>
              <a:ext cx="247366" cy="22470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i="1" kern="100" dirty="0">
                  <a:effectLst/>
                  <a:latin typeface="Bookman Old Style" panose="02050604050505020204" pitchFamily="18" charset="0"/>
                  <a:ea typeface="ＭＳ 明朝" panose="02020609040205080304" pitchFamily="17" charset="-128"/>
                  <a:cs typeface="Times New Roman" panose="02020603050405020304" pitchFamily="18" charset="0"/>
                </a:rPr>
                <a:t>x</a:t>
              </a:r>
              <a:r>
                <a:rPr lang="en-US" kern="100" dirty="0">
                  <a:effectLst/>
                  <a:latin typeface="Times New Roman" panose="02020603050405020304" pitchFamily="18" charset="0"/>
                  <a:ea typeface="ＭＳ 明朝" panose="02020609040205080304" pitchFamily="17" charset="-128"/>
                  <a:cs typeface="Times New Roman" panose="02020603050405020304" pitchFamily="18" charset="0"/>
                </a:rPr>
                <a:t> </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49" name="テキスト ボックス 2">
              <a:extLst>
                <a:ext uri="{FF2B5EF4-FFF2-40B4-BE49-F238E27FC236}">
                  <a16:creationId xmlns:a16="http://schemas.microsoft.com/office/drawing/2014/main" id="{5B6D1EB5-E649-45B7-A584-4303386A6EE5}"/>
                </a:ext>
              </a:extLst>
            </p:cNvPr>
            <p:cNvSpPr txBox="1">
              <a:spLocks noChangeArrowheads="1"/>
            </p:cNvSpPr>
            <p:nvPr/>
          </p:nvSpPr>
          <p:spPr bwMode="auto">
            <a:xfrm>
              <a:off x="649502" y="355646"/>
              <a:ext cx="384810" cy="330200"/>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kern="100" dirty="0">
                  <a:effectLst/>
                  <a:latin typeface="Times New Roman" panose="02020603050405020304" pitchFamily="18" charset="0"/>
                  <a:ea typeface="ＭＳ 明朝" panose="02020609040205080304" pitchFamily="17" charset="-128"/>
                  <a:cs typeface="Times New Roman" panose="02020603050405020304" pitchFamily="18" charset="0"/>
                </a:rPr>
                <a:t>0</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150" name="Rectangle 47">
            <a:extLst>
              <a:ext uri="{FF2B5EF4-FFF2-40B4-BE49-F238E27FC236}">
                <a16:creationId xmlns:a16="http://schemas.microsoft.com/office/drawing/2014/main" id="{462F7792-E491-4033-9CA3-D837049B652D}"/>
              </a:ext>
            </a:extLst>
          </p:cNvPr>
          <p:cNvSpPr>
            <a:spLocks noChangeArrowheads="1"/>
          </p:cNvSpPr>
          <p:nvPr/>
        </p:nvSpPr>
        <p:spPr bwMode="auto">
          <a:xfrm>
            <a:off x="5505097" y="3922693"/>
            <a:ext cx="23483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FF"/>
                </a:solidFill>
                <a:latin typeface="ＭＳ ゴシック" pitchFamily="49" charset="-128"/>
                <a:ea typeface="ＭＳ ゴシック" pitchFamily="49" charset="-128"/>
                <a:cs typeface="Times New Roman" pitchFamily="18" charset="0"/>
              </a:rPr>
              <a:t>等</a:t>
            </a:r>
            <a:r>
              <a:rPr lang="en-US" altLang="ja-JP" dirty="0">
                <a:solidFill>
                  <a:srgbClr val="0000FF"/>
                </a:solidFill>
                <a:cs typeface="Times New Roman" pitchFamily="18" charset="0"/>
              </a:rPr>
              <a:t>potential</a:t>
            </a:r>
            <a:r>
              <a:rPr lang="ja-JP" altLang="en-US" dirty="0">
                <a:solidFill>
                  <a:srgbClr val="0000FF"/>
                </a:solidFill>
                <a:latin typeface="ＭＳ ゴシック" pitchFamily="49" charset="-128"/>
                <a:ea typeface="ＭＳ ゴシック" pitchFamily="49" charset="-128"/>
                <a:cs typeface="Times New Roman" pitchFamily="18" charset="0"/>
              </a:rPr>
              <a:t>面</a:t>
            </a:r>
            <a:endParaRPr lang="ja-JP" altLang="en-US" dirty="0">
              <a:solidFill>
                <a:srgbClr val="000000"/>
              </a:solidFill>
              <a:ea typeface="ＭＳ ゴシック" pitchFamily="49" charset="-128"/>
              <a:cs typeface="Times New Roman" pitchFamily="18" charset="0"/>
            </a:endParaRPr>
          </a:p>
        </p:txBody>
      </p:sp>
      <p:sp>
        <p:nvSpPr>
          <p:cNvPr id="5" name="フリーフォーム: 図形 4">
            <a:extLst>
              <a:ext uri="{FF2B5EF4-FFF2-40B4-BE49-F238E27FC236}">
                <a16:creationId xmlns:a16="http://schemas.microsoft.com/office/drawing/2014/main" id="{6D481A3F-887A-4DDC-A438-745A3D38B0C7}"/>
              </a:ext>
            </a:extLst>
          </p:cNvPr>
          <p:cNvSpPr/>
          <p:nvPr/>
        </p:nvSpPr>
        <p:spPr bwMode="auto">
          <a:xfrm>
            <a:off x="1561289" y="5453165"/>
            <a:ext cx="1232033" cy="1313394"/>
          </a:xfrm>
          <a:custGeom>
            <a:avLst/>
            <a:gdLst>
              <a:gd name="connsiteX0" fmla="*/ 0 w 1232033"/>
              <a:gd name="connsiteY0" fmla="*/ 1329698 h 1329698"/>
              <a:gd name="connsiteX1" fmla="*/ 211755 w 1232033"/>
              <a:gd name="connsiteY1" fmla="*/ 588553 h 1329698"/>
              <a:gd name="connsiteX2" fmla="*/ 760395 w 1232033"/>
              <a:gd name="connsiteY2" fmla="*/ 68789 h 1329698"/>
              <a:gd name="connsiteX3" fmla="*/ 1232033 w 1232033"/>
              <a:gd name="connsiteY3" fmla="*/ 20662 h 1329698"/>
              <a:gd name="connsiteX0" fmla="*/ 0 w 1232033"/>
              <a:gd name="connsiteY0" fmla="*/ 1313394 h 1313394"/>
              <a:gd name="connsiteX1" fmla="*/ 211755 w 1232033"/>
              <a:gd name="connsiteY1" fmla="*/ 572249 h 1313394"/>
              <a:gd name="connsiteX2" fmla="*/ 644892 w 1232033"/>
              <a:gd name="connsiteY2" fmla="*/ 148737 h 1313394"/>
              <a:gd name="connsiteX3" fmla="*/ 1232033 w 1232033"/>
              <a:gd name="connsiteY3" fmla="*/ 4358 h 1313394"/>
            </a:gdLst>
            <a:ahLst/>
            <a:cxnLst>
              <a:cxn ang="0">
                <a:pos x="connsiteX0" y="connsiteY0"/>
              </a:cxn>
              <a:cxn ang="0">
                <a:pos x="connsiteX1" y="connsiteY1"/>
              </a:cxn>
              <a:cxn ang="0">
                <a:pos x="connsiteX2" y="connsiteY2"/>
              </a:cxn>
              <a:cxn ang="0">
                <a:pos x="connsiteX3" y="connsiteY3"/>
              </a:cxn>
            </a:cxnLst>
            <a:rect l="l" t="t" r="r" b="b"/>
            <a:pathLst>
              <a:path w="1232033" h="1313394">
                <a:moveTo>
                  <a:pt x="0" y="1313394"/>
                </a:moveTo>
                <a:cubicBezTo>
                  <a:pt x="42511" y="1047897"/>
                  <a:pt x="104273" y="766358"/>
                  <a:pt x="211755" y="572249"/>
                </a:cubicBezTo>
                <a:cubicBezTo>
                  <a:pt x="319237" y="378140"/>
                  <a:pt x="474846" y="243385"/>
                  <a:pt x="644892" y="148737"/>
                </a:cubicBezTo>
                <a:cubicBezTo>
                  <a:pt x="814938" y="54089"/>
                  <a:pt x="1081237" y="-18903"/>
                  <a:pt x="1232033" y="4358"/>
                </a:cubicBezTo>
              </a:path>
            </a:pathLst>
          </a:custGeom>
          <a:ln w="38100">
            <a:solidFill>
              <a:srgbClr val="0033CC"/>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51" name="フリーフォーム: 図形 150">
            <a:extLst>
              <a:ext uri="{FF2B5EF4-FFF2-40B4-BE49-F238E27FC236}">
                <a16:creationId xmlns:a16="http://schemas.microsoft.com/office/drawing/2014/main" id="{58AFB684-0E7D-4C6B-A9CA-DD1320142680}"/>
              </a:ext>
            </a:extLst>
          </p:cNvPr>
          <p:cNvSpPr/>
          <p:nvPr/>
        </p:nvSpPr>
        <p:spPr bwMode="auto">
          <a:xfrm flipH="1">
            <a:off x="200871" y="5451863"/>
            <a:ext cx="1232033" cy="1313394"/>
          </a:xfrm>
          <a:custGeom>
            <a:avLst/>
            <a:gdLst>
              <a:gd name="connsiteX0" fmla="*/ 0 w 1232033"/>
              <a:gd name="connsiteY0" fmla="*/ 1329698 h 1329698"/>
              <a:gd name="connsiteX1" fmla="*/ 211755 w 1232033"/>
              <a:gd name="connsiteY1" fmla="*/ 588553 h 1329698"/>
              <a:gd name="connsiteX2" fmla="*/ 760395 w 1232033"/>
              <a:gd name="connsiteY2" fmla="*/ 68789 h 1329698"/>
              <a:gd name="connsiteX3" fmla="*/ 1232033 w 1232033"/>
              <a:gd name="connsiteY3" fmla="*/ 20662 h 1329698"/>
              <a:gd name="connsiteX0" fmla="*/ 0 w 1232033"/>
              <a:gd name="connsiteY0" fmla="*/ 1313394 h 1313394"/>
              <a:gd name="connsiteX1" fmla="*/ 211755 w 1232033"/>
              <a:gd name="connsiteY1" fmla="*/ 572249 h 1313394"/>
              <a:gd name="connsiteX2" fmla="*/ 644892 w 1232033"/>
              <a:gd name="connsiteY2" fmla="*/ 148737 h 1313394"/>
              <a:gd name="connsiteX3" fmla="*/ 1232033 w 1232033"/>
              <a:gd name="connsiteY3" fmla="*/ 4358 h 1313394"/>
            </a:gdLst>
            <a:ahLst/>
            <a:cxnLst>
              <a:cxn ang="0">
                <a:pos x="connsiteX0" y="connsiteY0"/>
              </a:cxn>
              <a:cxn ang="0">
                <a:pos x="connsiteX1" y="connsiteY1"/>
              </a:cxn>
              <a:cxn ang="0">
                <a:pos x="connsiteX2" y="connsiteY2"/>
              </a:cxn>
              <a:cxn ang="0">
                <a:pos x="connsiteX3" y="connsiteY3"/>
              </a:cxn>
            </a:cxnLst>
            <a:rect l="l" t="t" r="r" b="b"/>
            <a:pathLst>
              <a:path w="1232033" h="1313394">
                <a:moveTo>
                  <a:pt x="0" y="1313394"/>
                </a:moveTo>
                <a:cubicBezTo>
                  <a:pt x="42511" y="1047897"/>
                  <a:pt x="104273" y="766358"/>
                  <a:pt x="211755" y="572249"/>
                </a:cubicBezTo>
                <a:cubicBezTo>
                  <a:pt x="319237" y="378140"/>
                  <a:pt x="474846" y="243385"/>
                  <a:pt x="644892" y="148737"/>
                </a:cubicBezTo>
                <a:cubicBezTo>
                  <a:pt x="814938" y="54089"/>
                  <a:pt x="1081237" y="-18903"/>
                  <a:pt x="1232033" y="4358"/>
                </a:cubicBezTo>
              </a:path>
            </a:pathLst>
          </a:custGeom>
          <a:ln w="38100">
            <a:solidFill>
              <a:srgbClr val="0033CC"/>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grpSp>
        <p:nvGrpSpPr>
          <p:cNvPr id="221" name="グループ化 220">
            <a:extLst>
              <a:ext uri="{FF2B5EF4-FFF2-40B4-BE49-F238E27FC236}">
                <a16:creationId xmlns:a16="http://schemas.microsoft.com/office/drawing/2014/main" id="{D980B63E-CE40-4C7B-A0DB-D2D2EADA5A4F}"/>
              </a:ext>
            </a:extLst>
          </p:cNvPr>
          <p:cNvGrpSpPr/>
          <p:nvPr/>
        </p:nvGrpSpPr>
        <p:grpSpPr>
          <a:xfrm>
            <a:off x="3113988" y="4475100"/>
            <a:ext cx="2512162" cy="2304443"/>
            <a:chOff x="3113988" y="4475100"/>
            <a:chExt cx="2512162" cy="2304443"/>
          </a:xfrm>
        </p:grpSpPr>
        <p:grpSp>
          <p:nvGrpSpPr>
            <p:cNvPr id="152" name="グループ化 151">
              <a:extLst>
                <a:ext uri="{FF2B5EF4-FFF2-40B4-BE49-F238E27FC236}">
                  <a16:creationId xmlns:a16="http://schemas.microsoft.com/office/drawing/2014/main" id="{B17A9F8D-0AA9-411A-A8A0-23C6177176F9}"/>
                </a:ext>
              </a:extLst>
            </p:cNvPr>
            <p:cNvGrpSpPr/>
            <p:nvPr/>
          </p:nvGrpSpPr>
          <p:grpSpPr>
            <a:xfrm>
              <a:off x="3199112" y="4475100"/>
              <a:ext cx="2427038" cy="2290157"/>
              <a:chOff x="378409" y="491644"/>
              <a:chExt cx="1072846" cy="930065"/>
            </a:xfrm>
          </p:grpSpPr>
          <p:cxnSp>
            <p:nvCxnSpPr>
              <p:cNvPr id="153" name="直線矢印コネクタ 152">
                <a:extLst>
                  <a:ext uri="{FF2B5EF4-FFF2-40B4-BE49-F238E27FC236}">
                    <a16:creationId xmlns:a16="http://schemas.microsoft.com/office/drawing/2014/main" id="{7A67F185-6C37-4E94-A0CE-55940D1195C6}"/>
                  </a:ext>
                </a:extLst>
              </p:cNvPr>
              <p:cNvCxnSpPr>
                <a:cxnSpLocks/>
              </p:cNvCxnSpPr>
              <p:nvPr/>
            </p:nvCxnSpPr>
            <p:spPr>
              <a:xfrm flipV="1">
                <a:off x="434881" y="713004"/>
                <a:ext cx="755779" cy="361337"/>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4" name="直線矢印コネクタ 153">
                <a:extLst>
                  <a:ext uri="{FF2B5EF4-FFF2-40B4-BE49-F238E27FC236}">
                    <a16:creationId xmlns:a16="http://schemas.microsoft.com/office/drawing/2014/main" id="{94247167-2536-4341-A690-B0733558DA08}"/>
                  </a:ext>
                </a:extLst>
              </p:cNvPr>
              <p:cNvCxnSpPr>
                <a:cxnSpLocks/>
              </p:cNvCxnSpPr>
              <p:nvPr/>
            </p:nvCxnSpPr>
            <p:spPr>
              <a:xfrm flipV="1">
                <a:off x="832411" y="576625"/>
                <a:ext cx="0" cy="84508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5" name="テキスト ボックス 2">
                <a:extLst>
                  <a:ext uri="{FF2B5EF4-FFF2-40B4-BE49-F238E27FC236}">
                    <a16:creationId xmlns:a16="http://schemas.microsoft.com/office/drawing/2014/main" id="{8623E042-8E36-494C-AD24-D4EB01AC535B}"/>
                  </a:ext>
                </a:extLst>
              </p:cNvPr>
              <p:cNvSpPr txBox="1">
                <a:spLocks noChangeArrowheads="1"/>
              </p:cNvSpPr>
              <p:nvPr/>
            </p:nvSpPr>
            <p:spPr bwMode="auto">
              <a:xfrm>
                <a:off x="621291" y="491644"/>
                <a:ext cx="293366" cy="244579"/>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i="1" kern="100" dirty="0">
                    <a:effectLst/>
                    <a:latin typeface="Bookman Old Style" panose="02050604050505020204" pitchFamily="18" charset="0"/>
                    <a:ea typeface="ＭＳ 明朝" panose="02020609040205080304" pitchFamily="17" charset="-128"/>
                    <a:cs typeface="Times New Roman" panose="02020603050405020304" pitchFamily="18" charset="0"/>
                  </a:rPr>
                  <a:t>U</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56" name="テキスト ボックス 2">
                <a:extLst>
                  <a:ext uri="{FF2B5EF4-FFF2-40B4-BE49-F238E27FC236}">
                    <a16:creationId xmlns:a16="http://schemas.microsoft.com/office/drawing/2014/main" id="{17BA6E6F-1042-4A0A-A412-9152EC5477EE}"/>
                  </a:ext>
                </a:extLst>
              </p:cNvPr>
              <p:cNvSpPr txBox="1">
                <a:spLocks noChangeArrowheads="1"/>
              </p:cNvSpPr>
              <p:nvPr/>
            </p:nvSpPr>
            <p:spPr bwMode="auto">
              <a:xfrm>
                <a:off x="1021711" y="519288"/>
                <a:ext cx="247366" cy="22470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i="1" kern="100" dirty="0">
                    <a:effectLst/>
                    <a:latin typeface="Bookman Old Style" panose="02050604050505020204" pitchFamily="18" charset="0"/>
                    <a:ea typeface="ＭＳ 明朝" panose="02020609040205080304" pitchFamily="17" charset="-128"/>
                    <a:cs typeface="Times New Roman" panose="02020603050405020304" pitchFamily="18" charset="0"/>
                  </a:rPr>
                  <a:t>y</a:t>
                </a:r>
                <a:r>
                  <a:rPr lang="en-US" kern="100" dirty="0">
                    <a:effectLst/>
                    <a:latin typeface="Times New Roman" panose="02020603050405020304" pitchFamily="18" charset="0"/>
                    <a:ea typeface="ＭＳ 明朝" panose="02020609040205080304" pitchFamily="17" charset="-128"/>
                    <a:cs typeface="Times New Roman" panose="02020603050405020304" pitchFamily="18" charset="0"/>
                  </a:rPr>
                  <a:t> </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57" name="テキスト ボックス 2">
                <a:extLst>
                  <a:ext uri="{FF2B5EF4-FFF2-40B4-BE49-F238E27FC236}">
                    <a16:creationId xmlns:a16="http://schemas.microsoft.com/office/drawing/2014/main" id="{75D91AFD-0890-4814-BC79-C025F7A06049}"/>
                  </a:ext>
                </a:extLst>
              </p:cNvPr>
              <p:cNvSpPr txBox="1">
                <a:spLocks noChangeArrowheads="1"/>
              </p:cNvSpPr>
              <p:nvPr/>
            </p:nvSpPr>
            <p:spPr bwMode="auto">
              <a:xfrm>
                <a:off x="804684" y="685593"/>
                <a:ext cx="210657" cy="22470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kern="100" dirty="0">
                    <a:effectLst/>
                    <a:latin typeface="Times New Roman" panose="02020603050405020304" pitchFamily="18" charset="0"/>
                    <a:ea typeface="ＭＳ 明朝" panose="02020609040205080304" pitchFamily="17" charset="-128"/>
                    <a:cs typeface="Times New Roman" panose="02020603050405020304" pitchFamily="18" charset="0"/>
                  </a:rPr>
                  <a:t>0</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58" name="直線矢印コネクタ 157">
                <a:extLst>
                  <a:ext uri="{FF2B5EF4-FFF2-40B4-BE49-F238E27FC236}">
                    <a16:creationId xmlns:a16="http://schemas.microsoft.com/office/drawing/2014/main" id="{85E5966D-2901-484C-888A-486C29026768}"/>
                  </a:ext>
                </a:extLst>
              </p:cNvPr>
              <p:cNvCxnSpPr>
                <a:cxnSpLocks/>
              </p:cNvCxnSpPr>
              <p:nvPr/>
            </p:nvCxnSpPr>
            <p:spPr>
              <a:xfrm>
                <a:off x="378409" y="783149"/>
                <a:ext cx="907723" cy="1747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9" name="テキスト ボックス 2">
                <a:extLst>
                  <a:ext uri="{FF2B5EF4-FFF2-40B4-BE49-F238E27FC236}">
                    <a16:creationId xmlns:a16="http://schemas.microsoft.com/office/drawing/2014/main" id="{43786CCD-B675-4121-9C7C-14BB7D4D3958}"/>
                  </a:ext>
                </a:extLst>
              </p:cNvPr>
              <p:cNvSpPr txBox="1">
                <a:spLocks noChangeArrowheads="1"/>
              </p:cNvSpPr>
              <p:nvPr/>
            </p:nvSpPr>
            <p:spPr bwMode="auto">
              <a:xfrm>
                <a:off x="1203889" y="882319"/>
                <a:ext cx="247366" cy="22470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i="1" kern="100" dirty="0">
                    <a:effectLst/>
                    <a:latin typeface="Bookman Old Style" panose="02050604050505020204" pitchFamily="18" charset="0"/>
                    <a:ea typeface="ＭＳ 明朝" panose="02020609040205080304" pitchFamily="17" charset="-128"/>
                    <a:cs typeface="Times New Roman" panose="02020603050405020304" pitchFamily="18" charset="0"/>
                  </a:rPr>
                  <a:t>x</a:t>
                </a:r>
                <a:r>
                  <a:rPr lang="en-US" kern="100" dirty="0">
                    <a:effectLst/>
                    <a:latin typeface="Times New Roman" panose="02020603050405020304" pitchFamily="18" charset="0"/>
                    <a:ea typeface="ＭＳ 明朝" panose="02020609040205080304" pitchFamily="17" charset="-128"/>
                    <a:cs typeface="Times New Roman" panose="02020603050405020304" pitchFamily="18" charset="0"/>
                  </a:rPr>
                  <a:t> </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160" name="フリーフォーム: 図形 159">
              <a:extLst>
                <a:ext uri="{FF2B5EF4-FFF2-40B4-BE49-F238E27FC236}">
                  <a16:creationId xmlns:a16="http://schemas.microsoft.com/office/drawing/2014/main" id="{2E9691DE-BF57-438D-9724-3BB000D457CD}"/>
                </a:ext>
              </a:extLst>
            </p:cNvPr>
            <p:cNvSpPr/>
            <p:nvPr/>
          </p:nvSpPr>
          <p:spPr bwMode="auto">
            <a:xfrm>
              <a:off x="4311299" y="5385725"/>
              <a:ext cx="1115201" cy="1393818"/>
            </a:xfrm>
            <a:custGeom>
              <a:avLst/>
              <a:gdLst>
                <a:gd name="connsiteX0" fmla="*/ 0 w 1232033"/>
                <a:gd name="connsiteY0" fmla="*/ 1329698 h 1329698"/>
                <a:gd name="connsiteX1" fmla="*/ 211755 w 1232033"/>
                <a:gd name="connsiteY1" fmla="*/ 588553 h 1329698"/>
                <a:gd name="connsiteX2" fmla="*/ 760395 w 1232033"/>
                <a:gd name="connsiteY2" fmla="*/ 68789 h 1329698"/>
                <a:gd name="connsiteX3" fmla="*/ 1232033 w 1232033"/>
                <a:gd name="connsiteY3" fmla="*/ 20662 h 1329698"/>
                <a:gd name="connsiteX0" fmla="*/ 0 w 1232033"/>
                <a:gd name="connsiteY0" fmla="*/ 1313394 h 1313394"/>
                <a:gd name="connsiteX1" fmla="*/ 211755 w 1232033"/>
                <a:gd name="connsiteY1" fmla="*/ 572249 h 1313394"/>
                <a:gd name="connsiteX2" fmla="*/ 644892 w 1232033"/>
                <a:gd name="connsiteY2" fmla="*/ 148737 h 1313394"/>
                <a:gd name="connsiteX3" fmla="*/ 1232033 w 1232033"/>
                <a:gd name="connsiteY3" fmla="*/ 4358 h 1313394"/>
              </a:gdLst>
              <a:ahLst/>
              <a:cxnLst>
                <a:cxn ang="0">
                  <a:pos x="connsiteX0" y="connsiteY0"/>
                </a:cxn>
                <a:cxn ang="0">
                  <a:pos x="connsiteX1" y="connsiteY1"/>
                </a:cxn>
                <a:cxn ang="0">
                  <a:pos x="connsiteX2" y="connsiteY2"/>
                </a:cxn>
                <a:cxn ang="0">
                  <a:pos x="connsiteX3" y="connsiteY3"/>
                </a:cxn>
              </a:cxnLst>
              <a:rect l="l" t="t" r="r" b="b"/>
              <a:pathLst>
                <a:path w="1232033" h="1313394">
                  <a:moveTo>
                    <a:pt x="0" y="1313394"/>
                  </a:moveTo>
                  <a:cubicBezTo>
                    <a:pt x="42511" y="1047897"/>
                    <a:pt x="104273" y="766358"/>
                    <a:pt x="211755" y="572249"/>
                  </a:cubicBezTo>
                  <a:cubicBezTo>
                    <a:pt x="319237" y="378140"/>
                    <a:pt x="474846" y="243385"/>
                    <a:pt x="644892" y="148737"/>
                  </a:cubicBezTo>
                  <a:cubicBezTo>
                    <a:pt x="814938" y="54089"/>
                    <a:pt x="1081237" y="-18903"/>
                    <a:pt x="1232033" y="4358"/>
                  </a:cubicBezTo>
                </a:path>
              </a:pathLst>
            </a:custGeom>
            <a:ln w="38100">
              <a:solidFill>
                <a:srgbClr val="0033CC"/>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61" name="フリーフォーム: 図形 160">
              <a:extLst>
                <a:ext uri="{FF2B5EF4-FFF2-40B4-BE49-F238E27FC236}">
                  <a16:creationId xmlns:a16="http://schemas.microsoft.com/office/drawing/2014/main" id="{F6157900-C430-4A72-85C7-A708749E2E3E}"/>
                </a:ext>
              </a:extLst>
            </p:cNvPr>
            <p:cNvSpPr/>
            <p:nvPr/>
          </p:nvSpPr>
          <p:spPr bwMode="auto">
            <a:xfrm flipH="1">
              <a:off x="3113988" y="5382658"/>
              <a:ext cx="1045933" cy="1393818"/>
            </a:xfrm>
            <a:custGeom>
              <a:avLst/>
              <a:gdLst>
                <a:gd name="connsiteX0" fmla="*/ 0 w 1232033"/>
                <a:gd name="connsiteY0" fmla="*/ 1329698 h 1329698"/>
                <a:gd name="connsiteX1" fmla="*/ 211755 w 1232033"/>
                <a:gd name="connsiteY1" fmla="*/ 588553 h 1329698"/>
                <a:gd name="connsiteX2" fmla="*/ 760395 w 1232033"/>
                <a:gd name="connsiteY2" fmla="*/ 68789 h 1329698"/>
                <a:gd name="connsiteX3" fmla="*/ 1232033 w 1232033"/>
                <a:gd name="connsiteY3" fmla="*/ 20662 h 1329698"/>
                <a:gd name="connsiteX0" fmla="*/ 0 w 1232033"/>
                <a:gd name="connsiteY0" fmla="*/ 1313394 h 1313394"/>
                <a:gd name="connsiteX1" fmla="*/ 211755 w 1232033"/>
                <a:gd name="connsiteY1" fmla="*/ 572249 h 1313394"/>
                <a:gd name="connsiteX2" fmla="*/ 644892 w 1232033"/>
                <a:gd name="connsiteY2" fmla="*/ 148737 h 1313394"/>
                <a:gd name="connsiteX3" fmla="*/ 1232033 w 1232033"/>
                <a:gd name="connsiteY3" fmla="*/ 4358 h 1313394"/>
              </a:gdLst>
              <a:ahLst/>
              <a:cxnLst>
                <a:cxn ang="0">
                  <a:pos x="connsiteX0" y="connsiteY0"/>
                </a:cxn>
                <a:cxn ang="0">
                  <a:pos x="connsiteX1" y="connsiteY1"/>
                </a:cxn>
                <a:cxn ang="0">
                  <a:pos x="connsiteX2" y="connsiteY2"/>
                </a:cxn>
                <a:cxn ang="0">
                  <a:pos x="connsiteX3" y="connsiteY3"/>
                </a:cxn>
              </a:cxnLst>
              <a:rect l="l" t="t" r="r" b="b"/>
              <a:pathLst>
                <a:path w="1232033" h="1313394">
                  <a:moveTo>
                    <a:pt x="0" y="1313394"/>
                  </a:moveTo>
                  <a:cubicBezTo>
                    <a:pt x="42511" y="1047897"/>
                    <a:pt x="104273" y="766358"/>
                    <a:pt x="211755" y="572249"/>
                  </a:cubicBezTo>
                  <a:cubicBezTo>
                    <a:pt x="319237" y="378140"/>
                    <a:pt x="474846" y="243385"/>
                    <a:pt x="644892" y="148737"/>
                  </a:cubicBezTo>
                  <a:cubicBezTo>
                    <a:pt x="814938" y="54089"/>
                    <a:pt x="1081237" y="-18903"/>
                    <a:pt x="1232033" y="4358"/>
                  </a:cubicBezTo>
                </a:path>
              </a:pathLst>
            </a:custGeom>
            <a:ln w="38100">
              <a:solidFill>
                <a:srgbClr val="0033CC"/>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0" name="楕円 9">
              <a:extLst>
                <a:ext uri="{FF2B5EF4-FFF2-40B4-BE49-F238E27FC236}">
                  <a16:creationId xmlns:a16="http://schemas.microsoft.com/office/drawing/2014/main" id="{7FD8ECDA-65DA-45C1-852B-8598426E443E}"/>
                </a:ext>
              </a:extLst>
            </p:cNvPr>
            <p:cNvSpPr/>
            <p:nvPr/>
          </p:nvSpPr>
          <p:spPr bwMode="auto">
            <a:xfrm>
              <a:off x="3238088" y="5175715"/>
              <a:ext cx="1975538" cy="462703"/>
            </a:xfrm>
            <a:prstGeom prst="ellipse">
              <a:avLst/>
            </a:prstGeom>
            <a:no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62" name="楕円 161">
              <a:extLst>
                <a:ext uri="{FF2B5EF4-FFF2-40B4-BE49-F238E27FC236}">
                  <a16:creationId xmlns:a16="http://schemas.microsoft.com/office/drawing/2014/main" id="{2FC0C91A-DF76-4C3C-8D06-B6E6A9A9DB7E}"/>
                </a:ext>
              </a:extLst>
            </p:cNvPr>
            <p:cNvSpPr/>
            <p:nvPr/>
          </p:nvSpPr>
          <p:spPr bwMode="auto">
            <a:xfrm>
              <a:off x="3778605" y="5507627"/>
              <a:ext cx="974856" cy="286735"/>
            </a:xfrm>
            <a:prstGeom prst="ellipse">
              <a:avLst/>
            </a:prstGeom>
            <a:no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63" name="楕円 162">
              <a:extLst>
                <a:ext uri="{FF2B5EF4-FFF2-40B4-BE49-F238E27FC236}">
                  <a16:creationId xmlns:a16="http://schemas.microsoft.com/office/drawing/2014/main" id="{422A4F41-132C-4597-999C-A86C41659DAC}"/>
                </a:ext>
              </a:extLst>
            </p:cNvPr>
            <p:cNvSpPr/>
            <p:nvPr/>
          </p:nvSpPr>
          <p:spPr bwMode="auto">
            <a:xfrm>
              <a:off x="3957319" y="5869100"/>
              <a:ext cx="559600" cy="173315"/>
            </a:xfrm>
            <a:prstGeom prst="ellipse">
              <a:avLst/>
            </a:prstGeom>
            <a:no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64" name="楕円 163">
              <a:extLst>
                <a:ext uri="{FF2B5EF4-FFF2-40B4-BE49-F238E27FC236}">
                  <a16:creationId xmlns:a16="http://schemas.microsoft.com/office/drawing/2014/main" id="{D7C62EFC-80F4-4B8B-AC17-17C44BFC43B5}"/>
                </a:ext>
              </a:extLst>
            </p:cNvPr>
            <p:cNvSpPr/>
            <p:nvPr/>
          </p:nvSpPr>
          <p:spPr bwMode="auto">
            <a:xfrm>
              <a:off x="4084567" y="6232183"/>
              <a:ext cx="340265" cy="125980"/>
            </a:xfrm>
            <a:prstGeom prst="ellipse">
              <a:avLst/>
            </a:prstGeom>
            <a:no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grpSp>
      <p:grpSp>
        <p:nvGrpSpPr>
          <p:cNvPr id="165" name="グループ化 164">
            <a:extLst>
              <a:ext uri="{FF2B5EF4-FFF2-40B4-BE49-F238E27FC236}">
                <a16:creationId xmlns:a16="http://schemas.microsoft.com/office/drawing/2014/main" id="{7070A99C-90AE-40CE-AD80-2EE165880C33}"/>
              </a:ext>
            </a:extLst>
          </p:cNvPr>
          <p:cNvGrpSpPr/>
          <p:nvPr/>
        </p:nvGrpSpPr>
        <p:grpSpPr>
          <a:xfrm>
            <a:off x="6173149" y="4405537"/>
            <a:ext cx="2307709" cy="2293049"/>
            <a:chOff x="222857" y="-44808"/>
            <a:chExt cx="1317261" cy="1540283"/>
          </a:xfrm>
        </p:grpSpPr>
        <p:cxnSp>
          <p:nvCxnSpPr>
            <p:cNvPr id="166" name="直線矢印コネクタ 165">
              <a:extLst>
                <a:ext uri="{FF2B5EF4-FFF2-40B4-BE49-F238E27FC236}">
                  <a16:creationId xmlns:a16="http://schemas.microsoft.com/office/drawing/2014/main" id="{03E4918D-177F-49FF-BD0B-362305346CD5}"/>
                </a:ext>
              </a:extLst>
            </p:cNvPr>
            <p:cNvCxnSpPr>
              <a:cxnSpLocks/>
            </p:cNvCxnSpPr>
            <p:nvPr/>
          </p:nvCxnSpPr>
          <p:spPr>
            <a:xfrm>
              <a:off x="222857" y="768701"/>
              <a:ext cx="122955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7" name="直線矢印コネクタ 166">
              <a:extLst>
                <a:ext uri="{FF2B5EF4-FFF2-40B4-BE49-F238E27FC236}">
                  <a16:creationId xmlns:a16="http://schemas.microsoft.com/office/drawing/2014/main" id="{4AA2403B-F5C2-4C16-9823-CF550C0981A0}"/>
                </a:ext>
              </a:extLst>
            </p:cNvPr>
            <p:cNvCxnSpPr>
              <a:cxnSpLocks/>
            </p:cNvCxnSpPr>
            <p:nvPr/>
          </p:nvCxnSpPr>
          <p:spPr>
            <a:xfrm flipV="1">
              <a:off x="826095" y="63844"/>
              <a:ext cx="0" cy="14316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8" name="テキスト ボックス 2">
              <a:extLst>
                <a:ext uri="{FF2B5EF4-FFF2-40B4-BE49-F238E27FC236}">
                  <a16:creationId xmlns:a16="http://schemas.microsoft.com/office/drawing/2014/main" id="{BE484887-07D0-4A75-AAD7-6F2074E009C7}"/>
                </a:ext>
              </a:extLst>
            </p:cNvPr>
            <p:cNvSpPr txBox="1">
              <a:spLocks noChangeArrowheads="1"/>
            </p:cNvSpPr>
            <p:nvPr/>
          </p:nvSpPr>
          <p:spPr bwMode="auto">
            <a:xfrm>
              <a:off x="613599" y="-44808"/>
              <a:ext cx="293366" cy="270883"/>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i="1" kern="100" dirty="0">
                  <a:effectLst/>
                  <a:latin typeface="Bookman Old Style" panose="02050604050505020204" pitchFamily="18" charset="0"/>
                  <a:ea typeface="ＭＳ 明朝" panose="02020609040205080304" pitchFamily="17" charset="-128"/>
                  <a:cs typeface="Times New Roman" panose="02020603050405020304" pitchFamily="18" charset="0"/>
                </a:rPr>
                <a:t>y</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69" name="テキスト ボックス 2">
              <a:extLst>
                <a:ext uri="{FF2B5EF4-FFF2-40B4-BE49-F238E27FC236}">
                  <a16:creationId xmlns:a16="http://schemas.microsoft.com/office/drawing/2014/main" id="{8FEAB2C4-3894-49E5-B25C-159CE328D2CD}"/>
                </a:ext>
              </a:extLst>
            </p:cNvPr>
            <p:cNvSpPr txBox="1">
              <a:spLocks noChangeArrowheads="1"/>
            </p:cNvSpPr>
            <p:nvPr/>
          </p:nvSpPr>
          <p:spPr bwMode="auto">
            <a:xfrm>
              <a:off x="1292752" y="358973"/>
              <a:ext cx="247366" cy="22470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i="1" kern="100" dirty="0">
                  <a:effectLst/>
                  <a:latin typeface="Bookman Old Style" panose="02050604050505020204" pitchFamily="18" charset="0"/>
                  <a:ea typeface="ＭＳ 明朝" panose="02020609040205080304" pitchFamily="17" charset="-128"/>
                  <a:cs typeface="Times New Roman" panose="02020603050405020304" pitchFamily="18" charset="0"/>
                </a:rPr>
                <a:t>x</a:t>
              </a:r>
              <a:r>
                <a:rPr lang="en-US" kern="100" dirty="0">
                  <a:effectLst/>
                  <a:latin typeface="Times New Roman" panose="02020603050405020304" pitchFamily="18" charset="0"/>
                  <a:ea typeface="ＭＳ 明朝" panose="02020609040205080304" pitchFamily="17" charset="-128"/>
                  <a:cs typeface="Times New Roman" panose="02020603050405020304" pitchFamily="18" charset="0"/>
                </a:rPr>
                <a:t> </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12" name="グループ化 11">
            <a:extLst>
              <a:ext uri="{FF2B5EF4-FFF2-40B4-BE49-F238E27FC236}">
                <a16:creationId xmlns:a16="http://schemas.microsoft.com/office/drawing/2014/main" id="{7D391630-97C0-446D-93C4-DD6420D082EE}"/>
              </a:ext>
            </a:extLst>
          </p:cNvPr>
          <p:cNvGrpSpPr/>
          <p:nvPr/>
        </p:nvGrpSpPr>
        <p:grpSpPr>
          <a:xfrm>
            <a:off x="5922818" y="4346564"/>
            <a:ext cx="2545509" cy="2486704"/>
            <a:chOff x="6023955" y="4538297"/>
            <a:chExt cx="2486704" cy="2486704"/>
          </a:xfrm>
        </p:grpSpPr>
        <p:sp>
          <p:nvSpPr>
            <p:cNvPr id="177" name="楕円 176">
              <a:extLst>
                <a:ext uri="{FF2B5EF4-FFF2-40B4-BE49-F238E27FC236}">
                  <a16:creationId xmlns:a16="http://schemas.microsoft.com/office/drawing/2014/main" id="{13D3A1FC-CF1E-4141-B4F4-A5B9B9B56709}"/>
                </a:ext>
              </a:extLst>
            </p:cNvPr>
            <p:cNvSpPr>
              <a:spLocks noChangeAspect="1"/>
            </p:cNvSpPr>
            <p:nvPr/>
          </p:nvSpPr>
          <p:spPr bwMode="auto">
            <a:xfrm>
              <a:off x="6821980" y="5323746"/>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80" name="楕円 179">
              <a:extLst>
                <a:ext uri="{FF2B5EF4-FFF2-40B4-BE49-F238E27FC236}">
                  <a16:creationId xmlns:a16="http://schemas.microsoft.com/office/drawing/2014/main" id="{773E4D82-99AD-4367-A625-3CBF9DECE46D}"/>
                </a:ext>
              </a:extLst>
            </p:cNvPr>
            <p:cNvSpPr>
              <a:spLocks noChangeAspect="1"/>
            </p:cNvSpPr>
            <p:nvPr/>
          </p:nvSpPr>
          <p:spPr bwMode="auto">
            <a:xfrm>
              <a:off x="6455919" y="4957155"/>
              <a:ext cx="1645920" cy="1645920"/>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81" name="楕円 180">
              <a:extLst>
                <a:ext uri="{FF2B5EF4-FFF2-40B4-BE49-F238E27FC236}">
                  <a16:creationId xmlns:a16="http://schemas.microsoft.com/office/drawing/2014/main" id="{5893458D-1BFE-4D7D-BFEF-676418183F38}"/>
                </a:ext>
              </a:extLst>
            </p:cNvPr>
            <p:cNvSpPr>
              <a:spLocks noChangeAspect="1"/>
            </p:cNvSpPr>
            <p:nvPr/>
          </p:nvSpPr>
          <p:spPr bwMode="auto">
            <a:xfrm>
              <a:off x="6023955" y="4538297"/>
              <a:ext cx="2486704" cy="2486704"/>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grpSp>
      <p:grpSp>
        <p:nvGrpSpPr>
          <p:cNvPr id="19" name="グループ化 18">
            <a:extLst>
              <a:ext uri="{FF2B5EF4-FFF2-40B4-BE49-F238E27FC236}">
                <a16:creationId xmlns:a16="http://schemas.microsoft.com/office/drawing/2014/main" id="{E8FF9F10-D7C2-49C4-B118-3CCF69886762}"/>
              </a:ext>
            </a:extLst>
          </p:cNvPr>
          <p:cNvGrpSpPr/>
          <p:nvPr/>
        </p:nvGrpSpPr>
        <p:grpSpPr>
          <a:xfrm>
            <a:off x="6738928" y="5150834"/>
            <a:ext cx="910538" cy="910538"/>
            <a:chOff x="6817346" y="5327060"/>
            <a:chExt cx="910538" cy="910538"/>
          </a:xfrm>
        </p:grpSpPr>
        <p:cxnSp>
          <p:nvCxnSpPr>
            <p:cNvPr id="183" name="直線矢印コネクタ 182">
              <a:extLst>
                <a:ext uri="{FF2B5EF4-FFF2-40B4-BE49-F238E27FC236}">
                  <a16:creationId xmlns:a16="http://schemas.microsoft.com/office/drawing/2014/main" id="{1168FCC7-7040-440A-BBC5-933299331635}"/>
                </a:ext>
              </a:extLst>
            </p:cNvPr>
            <p:cNvCxnSpPr>
              <a:cxnSpLocks/>
            </p:cNvCxnSpPr>
            <p:nvPr/>
          </p:nvCxnSpPr>
          <p:spPr bwMode="auto">
            <a:xfrm>
              <a:off x="7308379" y="5327060"/>
              <a:ext cx="0" cy="311358"/>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84" name="直線矢印コネクタ 183">
              <a:extLst>
                <a:ext uri="{FF2B5EF4-FFF2-40B4-BE49-F238E27FC236}">
                  <a16:creationId xmlns:a16="http://schemas.microsoft.com/office/drawing/2014/main" id="{9CFDC399-2896-4B25-A034-AC1D72AC5F1B}"/>
                </a:ext>
              </a:extLst>
            </p:cNvPr>
            <p:cNvCxnSpPr>
              <a:cxnSpLocks/>
            </p:cNvCxnSpPr>
            <p:nvPr/>
          </p:nvCxnSpPr>
          <p:spPr bwMode="auto">
            <a:xfrm flipV="1">
              <a:off x="7308379" y="5926240"/>
              <a:ext cx="0" cy="311358"/>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85" name="直線矢印コネクタ 184">
              <a:extLst>
                <a:ext uri="{FF2B5EF4-FFF2-40B4-BE49-F238E27FC236}">
                  <a16:creationId xmlns:a16="http://schemas.microsoft.com/office/drawing/2014/main" id="{48E3F787-AB0B-463E-825A-8C59F9F80E85}"/>
                </a:ext>
              </a:extLst>
            </p:cNvPr>
            <p:cNvCxnSpPr>
              <a:cxnSpLocks/>
            </p:cNvCxnSpPr>
            <p:nvPr/>
          </p:nvCxnSpPr>
          <p:spPr bwMode="auto">
            <a:xfrm rot="5400000">
              <a:off x="7572205" y="5637156"/>
              <a:ext cx="0" cy="311358"/>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86" name="直線矢印コネクタ 185">
              <a:extLst>
                <a:ext uri="{FF2B5EF4-FFF2-40B4-BE49-F238E27FC236}">
                  <a16:creationId xmlns:a16="http://schemas.microsoft.com/office/drawing/2014/main" id="{0A968745-0E1B-4772-B925-65B2B4FAEB22}"/>
                </a:ext>
              </a:extLst>
            </p:cNvPr>
            <p:cNvCxnSpPr>
              <a:cxnSpLocks/>
            </p:cNvCxnSpPr>
            <p:nvPr/>
          </p:nvCxnSpPr>
          <p:spPr bwMode="auto">
            <a:xfrm rot="5400000" flipV="1">
              <a:off x="6973025" y="5637156"/>
              <a:ext cx="0" cy="311358"/>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88" name="直線矢印コネクタ 187">
              <a:extLst>
                <a:ext uri="{FF2B5EF4-FFF2-40B4-BE49-F238E27FC236}">
                  <a16:creationId xmlns:a16="http://schemas.microsoft.com/office/drawing/2014/main" id="{63001CC5-AF03-49EA-B8A3-06B154B64F3F}"/>
                </a:ext>
              </a:extLst>
            </p:cNvPr>
            <p:cNvCxnSpPr>
              <a:cxnSpLocks/>
            </p:cNvCxnSpPr>
            <p:nvPr/>
          </p:nvCxnSpPr>
          <p:spPr bwMode="auto">
            <a:xfrm rot="2818681">
              <a:off x="7521940" y="5442280"/>
              <a:ext cx="0" cy="311358"/>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89" name="直線矢印コネクタ 188">
              <a:extLst>
                <a:ext uri="{FF2B5EF4-FFF2-40B4-BE49-F238E27FC236}">
                  <a16:creationId xmlns:a16="http://schemas.microsoft.com/office/drawing/2014/main" id="{BA481F2B-E2A2-4E5A-9148-23801BE1AF36}"/>
                </a:ext>
              </a:extLst>
            </p:cNvPr>
            <p:cNvCxnSpPr>
              <a:cxnSpLocks/>
            </p:cNvCxnSpPr>
            <p:nvPr/>
          </p:nvCxnSpPr>
          <p:spPr bwMode="auto">
            <a:xfrm rot="2818681" flipV="1">
              <a:off x="7083884" y="5851088"/>
              <a:ext cx="0" cy="311358"/>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91" name="直線矢印コネクタ 190">
              <a:extLst>
                <a:ext uri="{FF2B5EF4-FFF2-40B4-BE49-F238E27FC236}">
                  <a16:creationId xmlns:a16="http://schemas.microsoft.com/office/drawing/2014/main" id="{5EA734A8-B98F-4BB4-8F0A-BC11DF28F622}"/>
                </a:ext>
              </a:extLst>
            </p:cNvPr>
            <p:cNvCxnSpPr>
              <a:cxnSpLocks/>
            </p:cNvCxnSpPr>
            <p:nvPr/>
          </p:nvCxnSpPr>
          <p:spPr bwMode="auto">
            <a:xfrm rot="8218681">
              <a:off x="7475234" y="5846733"/>
              <a:ext cx="0" cy="311358"/>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92" name="直線矢印コネクタ 191">
              <a:extLst>
                <a:ext uri="{FF2B5EF4-FFF2-40B4-BE49-F238E27FC236}">
                  <a16:creationId xmlns:a16="http://schemas.microsoft.com/office/drawing/2014/main" id="{60D88CF3-7549-49A4-9CEF-F9F939EEEEAE}"/>
                </a:ext>
              </a:extLst>
            </p:cNvPr>
            <p:cNvCxnSpPr>
              <a:cxnSpLocks/>
            </p:cNvCxnSpPr>
            <p:nvPr/>
          </p:nvCxnSpPr>
          <p:spPr bwMode="auto">
            <a:xfrm rot="8218681" flipV="1">
              <a:off x="7066426" y="5408677"/>
              <a:ext cx="0" cy="311358"/>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grpSp>
      <p:grpSp>
        <p:nvGrpSpPr>
          <p:cNvPr id="193" name="グループ化 192">
            <a:extLst>
              <a:ext uri="{FF2B5EF4-FFF2-40B4-BE49-F238E27FC236}">
                <a16:creationId xmlns:a16="http://schemas.microsoft.com/office/drawing/2014/main" id="{57111AD8-AE51-4491-8729-FF944BF2C6CD}"/>
              </a:ext>
            </a:extLst>
          </p:cNvPr>
          <p:cNvGrpSpPr/>
          <p:nvPr/>
        </p:nvGrpSpPr>
        <p:grpSpPr>
          <a:xfrm>
            <a:off x="6356214" y="4772452"/>
            <a:ext cx="1622408" cy="1645921"/>
            <a:chOff x="6817346" y="5327060"/>
            <a:chExt cx="910538" cy="910539"/>
          </a:xfrm>
        </p:grpSpPr>
        <p:cxnSp>
          <p:nvCxnSpPr>
            <p:cNvPr id="194" name="直線矢印コネクタ 193">
              <a:extLst>
                <a:ext uri="{FF2B5EF4-FFF2-40B4-BE49-F238E27FC236}">
                  <a16:creationId xmlns:a16="http://schemas.microsoft.com/office/drawing/2014/main" id="{B737C27B-DE35-4889-9301-AEA2491C0CAD}"/>
                </a:ext>
              </a:extLst>
            </p:cNvPr>
            <p:cNvCxnSpPr>
              <a:cxnSpLocks/>
            </p:cNvCxnSpPr>
            <p:nvPr/>
          </p:nvCxnSpPr>
          <p:spPr bwMode="auto">
            <a:xfrm>
              <a:off x="7308379" y="5327060"/>
              <a:ext cx="0" cy="123480"/>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95" name="直線矢印コネクタ 194">
              <a:extLst>
                <a:ext uri="{FF2B5EF4-FFF2-40B4-BE49-F238E27FC236}">
                  <a16:creationId xmlns:a16="http://schemas.microsoft.com/office/drawing/2014/main" id="{BE594648-6A89-4F2C-99A2-F5DF4A4FF8AC}"/>
                </a:ext>
              </a:extLst>
            </p:cNvPr>
            <p:cNvCxnSpPr>
              <a:cxnSpLocks/>
            </p:cNvCxnSpPr>
            <p:nvPr/>
          </p:nvCxnSpPr>
          <p:spPr bwMode="auto">
            <a:xfrm flipV="1">
              <a:off x="7308379" y="6090998"/>
              <a:ext cx="0" cy="146601"/>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96" name="直線矢印コネクタ 195">
              <a:extLst>
                <a:ext uri="{FF2B5EF4-FFF2-40B4-BE49-F238E27FC236}">
                  <a16:creationId xmlns:a16="http://schemas.microsoft.com/office/drawing/2014/main" id="{525162F1-32E9-45F7-93E3-06DEF7E6537B}"/>
                </a:ext>
              </a:extLst>
            </p:cNvPr>
            <p:cNvCxnSpPr>
              <a:cxnSpLocks/>
            </p:cNvCxnSpPr>
            <p:nvPr/>
          </p:nvCxnSpPr>
          <p:spPr bwMode="auto">
            <a:xfrm flipH="1" flipV="1">
              <a:off x="7582990" y="5792835"/>
              <a:ext cx="144894" cy="1"/>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97" name="直線矢印コネクタ 196">
              <a:extLst>
                <a:ext uri="{FF2B5EF4-FFF2-40B4-BE49-F238E27FC236}">
                  <a16:creationId xmlns:a16="http://schemas.microsoft.com/office/drawing/2014/main" id="{1A351FAA-507A-406A-B089-6A3E4C543CD1}"/>
                </a:ext>
              </a:extLst>
            </p:cNvPr>
            <p:cNvCxnSpPr>
              <a:cxnSpLocks/>
            </p:cNvCxnSpPr>
            <p:nvPr/>
          </p:nvCxnSpPr>
          <p:spPr bwMode="auto">
            <a:xfrm>
              <a:off x="6817346" y="5792835"/>
              <a:ext cx="152722" cy="0"/>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98" name="直線矢印コネクタ 197">
              <a:extLst>
                <a:ext uri="{FF2B5EF4-FFF2-40B4-BE49-F238E27FC236}">
                  <a16:creationId xmlns:a16="http://schemas.microsoft.com/office/drawing/2014/main" id="{EFC8B640-F7B0-45B3-B398-CE334DA6E19F}"/>
                </a:ext>
              </a:extLst>
            </p:cNvPr>
            <p:cNvCxnSpPr>
              <a:cxnSpLocks/>
            </p:cNvCxnSpPr>
            <p:nvPr/>
          </p:nvCxnSpPr>
          <p:spPr bwMode="auto">
            <a:xfrm flipH="1">
              <a:off x="7545210" y="5493260"/>
              <a:ext cx="90545" cy="87085"/>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99" name="直線矢印コネクタ 198">
              <a:extLst>
                <a:ext uri="{FF2B5EF4-FFF2-40B4-BE49-F238E27FC236}">
                  <a16:creationId xmlns:a16="http://schemas.microsoft.com/office/drawing/2014/main" id="{631DEC86-30DC-4C04-B34F-C9C448D1070D}"/>
                </a:ext>
              </a:extLst>
            </p:cNvPr>
            <p:cNvCxnSpPr>
              <a:cxnSpLocks/>
            </p:cNvCxnSpPr>
            <p:nvPr/>
          </p:nvCxnSpPr>
          <p:spPr bwMode="auto">
            <a:xfrm flipV="1">
              <a:off x="6970069" y="6002411"/>
              <a:ext cx="114915" cy="109055"/>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00" name="直線矢印コネクタ 199">
              <a:extLst>
                <a:ext uri="{FF2B5EF4-FFF2-40B4-BE49-F238E27FC236}">
                  <a16:creationId xmlns:a16="http://schemas.microsoft.com/office/drawing/2014/main" id="{8C209458-1B39-449D-97E8-869D9B7CF596}"/>
                </a:ext>
              </a:extLst>
            </p:cNvPr>
            <p:cNvCxnSpPr>
              <a:cxnSpLocks/>
            </p:cNvCxnSpPr>
            <p:nvPr/>
          </p:nvCxnSpPr>
          <p:spPr bwMode="auto">
            <a:xfrm flipH="1" flipV="1">
              <a:off x="7482498" y="6008518"/>
              <a:ext cx="119386" cy="113816"/>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01" name="直線矢印コネクタ 200">
              <a:extLst>
                <a:ext uri="{FF2B5EF4-FFF2-40B4-BE49-F238E27FC236}">
                  <a16:creationId xmlns:a16="http://schemas.microsoft.com/office/drawing/2014/main" id="{BF33D424-C8F8-43CF-A86A-0A23516EF93D}"/>
                </a:ext>
              </a:extLst>
            </p:cNvPr>
            <p:cNvCxnSpPr>
              <a:cxnSpLocks/>
            </p:cNvCxnSpPr>
            <p:nvPr/>
          </p:nvCxnSpPr>
          <p:spPr bwMode="auto">
            <a:xfrm>
              <a:off x="6958671" y="5450541"/>
              <a:ext cx="97477" cy="9248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grpSp>
      <p:grpSp>
        <p:nvGrpSpPr>
          <p:cNvPr id="202" name="グループ化 201">
            <a:extLst>
              <a:ext uri="{FF2B5EF4-FFF2-40B4-BE49-F238E27FC236}">
                <a16:creationId xmlns:a16="http://schemas.microsoft.com/office/drawing/2014/main" id="{621E2322-E1C2-47AC-8C60-8535F0DC9900}"/>
              </a:ext>
            </a:extLst>
          </p:cNvPr>
          <p:cNvGrpSpPr/>
          <p:nvPr/>
        </p:nvGrpSpPr>
        <p:grpSpPr>
          <a:xfrm>
            <a:off x="5928782" y="4327239"/>
            <a:ext cx="2552076" cy="2528455"/>
            <a:chOff x="6817346" y="5338634"/>
            <a:chExt cx="910538" cy="892278"/>
          </a:xfrm>
        </p:grpSpPr>
        <p:cxnSp>
          <p:nvCxnSpPr>
            <p:cNvPr id="203" name="直線矢印コネクタ 202">
              <a:extLst>
                <a:ext uri="{FF2B5EF4-FFF2-40B4-BE49-F238E27FC236}">
                  <a16:creationId xmlns:a16="http://schemas.microsoft.com/office/drawing/2014/main" id="{0D9AAA6E-9F88-4270-9401-00D9F3491CEB}"/>
                </a:ext>
              </a:extLst>
            </p:cNvPr>
            <p:cNvCxnSpPr>
              <a:cxnSpLocks/>
            </p:cNvCxnSpPr>
            <p:nvPr/>
          </p:nvCxnSpPr>
          <p:spPr bwMode="auto">
            <a:xfrm>
              <a:off x="7280866" y="5338634"/>
              <a:ext cx="0" cy="59265"/>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04" name="直線矢印コネクタ 203">
              <a:extLst>
                <a:ext uri="{FF2B5EF4-FFF2-40B4-BE49-F238E27FC236}">
                  <a16:creationId xmlns:a16="http://schemas.microsoft.com/office/drawing/2014/main" id="{938BFFAA-40BE-486A-834E-C5061EDDB5C6}"/>
                </a:ext>
              </a:extLst>
            </p:cNvPr>
            <p:cNvCxnSpPr>
              <a:cxnSpLocks/>
            </p:cNvCxnSpPr>
            <p:nvPr/>
          </p:nvCxnSpPr>
          <p:spPr bwMode="auto">
            <a:xfrm flipV="1">
              <a:off x="7280866" y="6174775"/>
              <a:ext cx="293" cy="56137"/>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05" name="直線矢印コネクタ 204">
              <a:extLst>
                <a:ext uri="{FF2B5EF4-FFF2-40B4-BE49-F238E27FC236}">
                  <a16:creationId xmlns:a16="http://schemas.microsoft.com/office/drawing/2014/main" id="{0B793FF5-7D57-42E9-86DD-9997EC937AE1}"/>
                </a:ext>
              </a:extLst>
            </p:cNvPr>
            <p:cNvCxnSpPr>
              <a:cxnSpLocks/>
            </p:cNvCxnSpPr>
            <p:nvPr/>
          </p:nvCxnSpPr>
          <p:spPr bwMode="auto">
            <a:xfrm flipH="1" flipV="1">
              <a:off x="7666585" y="5792835"/>
              <a:ext cx="61299" cy="1"/>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06" name="直線矢印コネクタ 205">
              <a:extLst>
                <a:ext uri="{FF2B5EF4-FFF2-40B4-BE49-F238E27FC236}">
                  <a16:creationId xmlns:a16="http://schemas.microsoft.com/office/drawing/2014/main" id="{09227E98-765B-4E7C-957D-6A8B37288FC5}"/>
                </a:ext>
              </a:extLst>
            </p:cNvPr>
            <p:cNvCxnSpPr>
              <a:cxnSpLocks/>
            </p:cNvCxnSpPr>
            <p:nvPr/>
          </p:nvCxnSpPr>
          <p:spPr bwMode="auto">
            <a:xfrm flipV="1">
              <a:off x="6817346" y="5789717"/>
              <a:ext cx="51542" cy="3118"/>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07" name="直線矢印コネクタ 206">
              <a:extLst>
                <a:ext uri="{FF2B5EF4-FFF2-40B4-BE49-F238E27FC236}">
                  <a16:creationId xmlns:a16="http://schemas.microsoft.com/office/drawing/2014/main" id="{CC3F1D6E-CE45-429F-B643-95CF8C1D8472}"/>
                </a:ext>
              </a:extLst>
            </p:cNvPr>
            <p:cNvCxnSpPr>
              <a:cxnSpLocks/>
            </p:cNvCxnSpPr>
            <p:nvPr/>
          </p:nvCxnSpPr>
          <p:spPr bwMode="auto">
            <a:xfrm flipH="1">
              <a:off x="7556358" y="5492417"/>
              <a:ext cx="44702" cy="46260"/>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08" name="直線矢印コネクタ 207">
              <a:extLst>
                <a:ext uri="{FF2B5EF4-FFF2-40B4-BE49-F238E27FC236}">
                  <a16:creationId xmlns:a16="http://schemas.microsoft.com/office/drawing/2014/main" id="{8E5B8E36-05EF-4964-A914-71B4E61CB5B6}"/>
                </a:ext>
              </a:extLst>
            </p:cNvPr>
            <p:cNvCxnSpPr>
              <a:cxnSpLocks/>
            </p:cNvCxnSpPr>
            <p:nvPr/>
          </p:nvCxnSpPr>
          <p:spPr bwMode="auto">
            <a:xfrm flipV="1">
              <a:off x="6967647" y="6078416"/>
              <a:ext cx="42139" cy="37820"/>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09" name="直線矢印コネクタ 208">
              <a:extLst>
                <a:ext uri="{FF2B5EF4-FFF2-40B4-BE49-F238E27FC236}">
                  <a16:creationId xmlns:a16="http://schemas.microsoft.com/office/drawing/2014/main" id="{A1289945-215E-4349-B272-CEF8C49638F0}"/>
                </a:ext>
              </a:extLst>
            </p:cNvPr>
            <p:cNvCxnSpPr>
              <a:cxnSpLocks/>
            </p:cNvCxnSpPr>
            <p:nvPr/>
          </p:nvCxnSpPr>
          <p:spPr bwMode="auto">
            <a:xfrm flipH="1" flipV="1">
              <a:off x="7533923" y="6075609"/>
              <a:ext cx="50277" cy="43112"/>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10" name="直線矢印コネクタ 209">
              <a:extLst>
                <a:ext uri="{FF2B5EF4-FFF2-40B4-BE49-F238E27FC236}">
                  <a16:creationId xmlns:a16="http://schemas.microsoft.com/office/drawing/2014/main" id="{BD55CDD1-09B9-4ADA-8EBF-ED328ACBA366}"/>
                </a:ext>
              </a:extLst>
            </p:cNvPr>
            <p:cNvCxnSpPr>
              <a:cxnSpLocks/>
            </p:cNvCxnSpPr>
            <p:nvPr/>
          </p:nvCxnSpPr>
          <p:spPr bwMode="auto">
            <a:xfrm>
              <a:off x="6958671" y="5450541"/>
              <a:ext cx="43922" cy="40348"/>
            </a:xfrm>
            <a:prstGeom prst="straightConnector1">
              <a:avLst/>
            </a:prstGeom>
            <a:ln w="38100">
              <a:solidFill>
                <a:srgbClr val="CC00FF"/>
              </a:solidFill>
              <a:headEnd type="none" w="med" len="med"/>
              <a:tailEnd type="triangle"/>
            </a:ln>
          </p:spPr>
          <p:style>
            <a:lnRef idx="1">
              <a:schemeClr val="accent2"/>
            </a:lnRef>
            <a:fillRef idx="0">
              <a:schemeClr val="accent2"/>
            </a:fillRef>
            <a:effectRef idx="0">
              <a:schemeClr val="accent2"/>
            </a:effectRef>
            <a:fontRef idx="minor">
              <a:schemeClr val="tx1"/>
            </a:fontRef>
          </p:style>
        </p:cxnSp>
      </p:grpSp>
      <p:sp>
        <p:nvSpPr>
          <p:cNvPr id="222" name="AutoShape 3">
            <a:extLst>
              <a:ext uri="{FF2B5EF4-FFF2-40B4-BE49-F238E27FC236}">
                <a16:creationId xmlns:a16="http://schemas.microsoft.com/office/drawing/2014/main" id="{803B05EA-DF4F-4BEE-AAF4-EDD4C0779A44}"/>
              </a:ext>
            </a:extLst>
          </p:cNvPr>
          <p:cNvSpPr>
            <a:spLocks noChangeArrowheads="1"/>
          </p:cNvSpPr>
          <p:nvPr/>
        </p:nvSpPr>
        <p:spPr bwMode="auto">
          <a:xfrm>
            <a:off x="5325657" y="37556"/>
            <a:ext cx="2428456" cy="628650"/>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223" name="Line 5">
            <a:extLst>
              <a:ext uri="{FF2B5EF4-FFF2-40B4-BE49-F238E27FC236}">
                <a16:creationId xmlns:a16="http://schemas.microsoft.com/office/drawing/2014/main" id="{B96C459E-304F-466D-89FC-F9CD8D626945}"/>
              </a:ext>
            </a:extLst>
          </p:cNvPr>
          <p:cNvSpPr>
            <a:spLocks noChangeShapeType="1"/>
          </p:cNvSpPr>
          <p:nvPr/>
        </p:nvSpPr>
        <p:spPr bwMode="auto">
          <a:xfrm flipH="1">
            <a:off x="2030543" y="666206"/>
            <a:ext cx="4501381" cy="4873459"/>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224" name="AutoShape 10">
            <a:extLst>
              <a:ext uri="{FF2B5EF4-FFF2-40B4-BE49-F238E27FC236}">
                <a16:creationId xmlns:a16="http://schemas.microsoft.com/office/drawing/2014/main" id="{7000ED15-E711-4360-A3AA-477F6455970C}"/>
              </a:ext>
            </a:extLst>
          </p:cNvPr>
          <p:cNvSpPr>
            <a:spLocks noChangeArrowheads="1"/>
          </p:cNvSpPr>
          <p:nvPr/>
        </p:nvSpPr>
        <p:spPr bwMode="auto">
          <a:xfrm>
            <a:off x="1572729" y="4538449"/>
            <a:ext cx="442912" cy="471487"/>
          </a:xfrm>
          <a:prstGeom prst="roundRect">
            <a:avLst>
              <a:gd name="adj" fmla="val 3678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225" name="Line 13">
            <a:extLst>
              <a:ext uri="{FF2B5EF4-FFF2-40B4-BE49-F238E27FC236}">
                <a16:creationId xmlns:a16="http://schemas.microsoft.com/office/drawing/2014/main" id="{D464710B-2969-45AE-979F-F3DFA5FB30EE}"/>
              </a:ext>
            </a:extLst>
          </p:cNvPr>
          <p:cNvSpPr>
            <a:spLocks noChangeShapeType="1"/>
          </p:cNvSpPr>
          <p:nvPr/>
        </p:nvSpPr>
        <p:spPr bwMode="auto">
          <a:xfrm flipV="1">
            <a:off x="1801912" y="533250"/>
            <a:ext cx="3633583" cy="4029214"/>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226" name="Rectangle 47">
            <a:extLst>
              <a:ext uri="{FF2B5EF4-FFF2-40B4-BE49-F238E27FC236}">
                <a16:creationId xmlns:a16="http://schemas.microsoft.com/office/drawing/2014/main" id="{C0196924-01E1-49E9-A78F-93AD3085E8A1}"/>
              </a:ext>
            </a:extLst>
          </p:cNvPr>
          <p:cNvSpPr>
            <a:spLocks noChangeArrowheads="1"/>
          </p:cNvSpPr>
          <p:nvPr/>
        </p:nvSpPr>
        <p:spPr bwMode="auto">
          <a:xfrm>
            <a:off x="-17598" y="962134"/>
            <a:ext cx="8259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00"/>
                </a:solidFill>
                <a:latin typeface="ＭＳ ゴシック" pitchFamily="49" charset="-128"/>
                <a:ea typeface="ＭＳ ゴシック" pitchFamily="49" charset="-128"/>
                <a:cs typeface="Times New Roman" pitchFamily="18" charset="0"/>
              </a:rPr>
              <a:t>力</a:t>
            </a:r>
            <a:r>
              <a:rPr lang="en-US" altLang="ja-JP" b="1" i="1" dirty="0">
                <a:solidFill>
                  <a:srgbClr val="000000"/>
                </a:solidFill>
                <a:latin typeface="Bookman Old Style" panose="02050604050505020204" pitchFamily="18" charset="0"/>
                <a:ea typeface="ＭＳ ゴシック" pitchFamily="49" charset="-128"/>
                <a:cs typeface="Times New Roman" pitchFamily="18" charset="0"/>
              </a:rPr>
              <a:t>F</a:t>
            </a:r>
            <a:endParaRPr lang="ja-JP" altLang="en-US" b="1" i="1" dirty="0">
              <a:solidFill>
                <a:srgbClr val="000000"/>
              </a:solidFill>
              <a:latin typeface="Bookman Old Style" panose="02050604050505020204" pitchFamily="18" charset="0"/>
              <a:ea typeface="ＭＳ ゴシック" pitchFamily="49" charset="-128"/>
              <a:cs typeface="Times New Roman" pitchFamily="18" charset="0"/>
            </a:endParaRPr>
          </a:p>
        </p:txBody>
      </p:sp>
      <p:sp>
        <p:nvSpPr>
          <p:cNvPr id="227" name="AutoShape 3">
            <a:extLst>
              <a:ext uri="{FF2B5EF4-FFF2-40B4-BE49-F238E27FC236}">
                <a16:creationId xmlns:a16="http://schemas.microsoft.com/office/drawing/2014/main" id="{4F59CAE1-392C-4F34-A756-F1F813D490F2}"/>
              </a:ext>
            </a:extLst>
          </p:cNvPr>
          <p:cNvSpPr>
            <a:spLocks noChangeArrowheads="1"/>
          </p:cNvSpPr>
          <p:nvPr/>
        </p:nvSpPr>
        <p:spPr bwMode="auto">
          <a:xfrm>
            <a:off x="269837" y="3297254"/>
            <a:ext cx="5005331" cy="1034227"/>
          </a:xfrm>
          <a:custGeom>
            <a:avLst/>
            <a:gdLst>
              <a:gd name="connsiteX0" fmla="*/ 0 w 5004579"/>
              <a:gd name="connsiteY0" fmla="*/ 386010 h 1049310"/>
              <a:gd name="connsiteX1" fmla="*/ 386010 w 5004579"/>
              <a:gd name="connsiteY1" fmla="*/ 0 h 1049310"/>
              <a:gd name="connsiteX2" fmla="*/ 4618569 w 5004579"/>
              <a:gd name="connsiteY2" fmla="*/ 0 h 1049310"/>
              <a:gd name="connsiteX3" fmla="*/ 5004579 w 5004579"/>
              <a:gd name="connsiteY3" fmla="*/ 386010 h 1049310"/>
              <a:gd name="connsiteX4" fmla="*/ 5004579 w 5004579"/>
              <a:gd name="connsiteY4" fmla="*/ 663300 h 1049310"/>
              <a:gd name="connsiteX5" fmla="*/ 4618569 w 5004579"/>
              <a:gd name="connsiteY5" fmla="*/ 1049310 h 1049310"/>
              <a:gd name="connsiteX6" fmla="*/ 386010 w 5004579"/>
              <a:gd name="connsiteY6" fmla="*/ 1049310 h 1049310"/>
              <a:gd name="connsiteX7" fmla="*/ 0 w 5004579"/>
              <a:gd name="connsiteY7" fmla="*/ 663300 h 1049310"/>
              <a:gd name="connsiteX8" fmla="*/ 0 w 5004579"/>
              <a:gd name="connsiteY8" fmla="*/ 386010 h 1049310"/>
              <a:gd name="connsiteX0" fmla="*/ 0 w 5004579"/>
              <a:gd name="connsiteY0" fmla="*/ 386010 h 1049310"/>
              <a:gd name="connsiteX1" fmla="*/ 386010 w 5004579"/>
              <a:gd name="connsiteY1" fmla="*/ 0 h 1049310"/>
              <a:gd name="connsiteX2" fmla="*/ 4618569 w 5004579"/>
              <a:gd name="connsiteY2" fmla="*/ 0 h 1049310"/>
              <a:gd name="connsiteX3" fmla="*/ 5004579 w 5004579"/>
              <a:gd name="connsiteY3" fmla="*/ 386010 h 1049310"/>
              <a:gd name="connsiteX4" fmla="*/ 5004579 w 5004579"/>
              <a:gd name="connsiteY4" fmla="*/ 663300 h 1049310"/>
              <a:gd name="connsiteX5" fmla="*/ 4618569 w 5004579"/>
              <a:gd name="connsiteY5" fmla="*/ 1049310 h 1049310"/>
              <a:gd name="connsiteX6" fmla="*/ 1551285 w 5004579"/>
              <a:gd name="connsiteY6" fmla="*/ 7055 h 1049310"/>
              <a:gd name="connsiteX7" fmla="*/ 386010 w 5004579"/>
              <a:gd name="connsiteY7" fmla="*/ 1049310 h 1049310"/>
              <a:gd name="connsiteX8" fmla="*/ 0 w 5004579"/>
              <a:gd name="connsiteY8" fmla="*/ 663300 h 1049310"/>
              <a:gd name="connsiteX9" fmla="*/ 0 w 5004579"/>
              <a:gd name="connsiteY9" fmla="*/ 386010 h 1049310"/>
              <a:gd name="connsiteX0" fmla="*/ 0 w 5004579"/>
              <a:gd name="connsiteY0" fmla="*/ 386010 h 1056458"/>
              <a:gd name="connsiteX1" fmla="*/ 386010 w 5004579"/>
              <a:gd name="connsiteY1" fmla="*/ 0 h 1056458"/>
              <a:gd name="connsiteX2" fmla="*/ 4618569 w 5004579"/>
              <a:gd name="connsiteY2" fmla="*/ 0 h 1056458"/>
              <a:gd name="connsiteX3" fmla="*/ 5004579 w 5004579"/>
              <a:gd name="connsiteY3" fmla="*/ 386010 h 1056458"/>
              <a:gd name="connsiteX4" fmla="*/ 5004579 w 5004579"/>
              <a:gd name="connsiteY4" fmla="*/ 663300 h 1056458"/>
              <a:gd name="connsiteX5" fmla="*/ 4618569 w 5004579"/>
              <a:gd name="connsiteY5" fmla="*/ 1049310 h 1056458"/>
              <a:gd name="connsiteX6" fmla="*/ 3227685 w 5004579"/>
              <a:gd name="connsiteY6" fmla="*/ 921455 h 1056458"/>
              <a:gd name="connsiteX7" fmla="*/ 1551285 w 5004579"/>
              <a:gd name="connsiteY7" fmla="*/ 7055 h 1056458"/>
              <a:gd name="connsiteX8" fmla="*/ 386010 w 5004579"/>
              <a:gd name="connsiteY8" fmla="*/ 1049310 h 1056458"/>
              <a:gd name="connsiteX9" fmla="*/ 0 w 5004579"/>
              <a:gd name="connsiteY9" fmla="*/ 663300 h 1056458"/>
              <a:gd name="connsiteX10" fmla="*/ 0 w 5004579"/>
              <a:gd name="connsiteY10" fmla="*/ 386010 h 1056458"/>
              <a:gd name="connsiteX0" fmla="*/ 0 w 5004579"/>
              <a:gd name="connsiteY0" fmla="*/ 404118 h 1074566"/>
              <a:gd name="connsiteX1" fmla="*/ 386010 w 5004579"/>
              <a:gd name="connsiteY1" fmla="*/ 18108 h 1074566"/>
              <a:gd name="connsiteX2" fmla="*/ 4618569 w 5004579"/>
              <a:gd name="connsiteY2" fmla="*/ 18108 h 1074566"/>
              <a:gd name="connsiteX3" fmla="*/ 5004579 w 5004579"/>
              <a:gd name="connsiteY3" fmla="*/ 404118 h 1074566"/>
              <a:gd name="connsiteX4" fmla="*/ 5004579 w 5004579"/>
              <a:gd name="connsiteY4" fmla="*/ 681408 h 1074566"/>
              <a:gd name="connsiteX5" fmla="*/ 4618569 w 5004579"/>
              <a:gd name="connsiteY5" fmla="*/ 1067418 h 1074566"/>
              <a:gd name="connsiteX6" fmla="*/ 3227685 w 5004579"/>
              <a:gd name="connsiteY6" fmla="*/ 939563 h 1074566"/>
              <a:gd name="connsiteX7" fmla="*/ 2770485 w 5004579"/>
              <a:gd name="connsiteY7" fmla="*/ 177563 h 1074566"/>
              <a:gd name="connsiteX8" fmla="*/ 1551285 w 5004579"/>
              <a:gd name="connsiteY8" fmla="*/ 25163 h 1074566"/>
              <a:gd name="connsiteX9" fmla="*/ 386010 w 5004579"/>
              <a:gd name="connsiteY9" fmla="*/ 1067418 h 1074566"/>
              <a:gd name="connsiteX10" fmla="*/ 0 w 5004579"/>
              <a:gd name="connsiteY10" fmla="*/ 681408 h 1074566"/>
              <a:gd name="connsiteX11" fmla="*/ 0 w 5004579"/>
              <a:gd name="connsiteY11" fmla="*/ 404118 h 1074566"/>
              <a:gd name="connsiteX0" fmla="*/ 0 w 5004579"/>
              <a:gd name="connsiteY0" fmla="*/ 404118 h 1067418"/>
              <a:gd name="connsiteX1" fmla="*/ 386010 w 5004579"/>
              <a:gd name="connsiteY1" fmla="*/ 18108 h 1067418"/>
              <a:gd name="connsiteX2" fmla="*/ 4618569 w 5004579"/>
              <a:gd name="connsiteY2" fmla="*/ 18108 h 1067418"/>
              <a:gd name="connsiteX3" fmla="*/ 5004579 w 5004579"/>
              <a:gd name="connsiteY3" fmla="*/ 404118 h 1067418"/>
              <a:gd name="connsiteX4" fmla="*/ 5004579 w 5004579"/>
              <a:gd name="connsiteY4" fmla="*/ 681408 h 1067418"/>
              <a:gd name="connsiteX5" fmla="*/ 4646278 w 5004579"/>
              <a:gd name="connsiteY5" fmla="*/ 1018927 h 1067418"/>
              <a:gd name="connsiteX6" fmla="*/ 3227685 w 5004579"/>
              <a:gd name="connsiteY6" fmla="*/ 939563 h 1067418"/>
              <a:gd name="connsiteX7" fmla="*/ 2770485 w 5004579"/>
              <a:gd name="connsiteY7" fmla="*/ 177563 h 1067418"/>
              <a:gd name="connsiteX8" fmla="*/ 1551285 w 5004579"/>
              <a:gd name="connsiteY8" fmla="*/ 25163 h 1067418"/>
              <a:gd name="connsiteX9" fmla="*/ 386010 w 5004579"/>
              <a:gd name="connsiteY9" fmla="*/ 1067418 h 1067418"/>
              <a:gd name="connsiteX10" fmla="*/ 0 w 5004579"/>
              <a:gd name="connsiteY10" fmla="*/ 681408 h 1067418"/>
              <a:gd name="connsiteX11" fmla="*/ 0 w 5004579"/>
              <a:gd name="connsiteY11" fmla="*/ 404118 h 1067418"/>
              <a:gd name="connsiteX0" fmla="*/ 0 w 5004579"/>
              <a:gd name="connsiteY0" fmla="*/ 404118 h 1067418"/>
              <a:gd name="connsiteX1" fmla="*/ 386010 w 5004579"/>
              <a:gd name="connsiteY1" fmla="*/ 18108 h 1067418"/>
              <a:gd name="connsiteX2" fmla="*/ 4618569 w 5004579"/>
              <a:gd name="connsiteY2" fmla="*/ 18108 h 1067418"/>
              <a:gd name="connsiteX3" fmla="*/ 5004579 w 5004579"/>
              <a:gd name="connsiteY3" fmla="*/ 404118 h 1067418"/>
              <a:gd name="connsiteX4" fmla="*/ 5004579 w 5004579"/>
              <a:gd name="connsiteY4" fmla="*/ 681408 h 1067418"/>
              <a:gd name="connsiteX5" fmla="*/ 4646278 w 5004579"/>
              <a:gd name="connsiteY5" fmla="*/ 1018927 h 1067418"/>
              <a:gd name="connsiteX6" fmla="*/ 3227685 w 5004579"/>
              <a:gd name="connsiteY6" fmla="*/ 939563 h 1067418"/>
              <a:gd name="connsiteX7" fmla="*/ 2770485 w 5004579"/>
              <a:gd name="connsiteY7" fmla="*/ 177563 h 1067418"/>
              <a:gd name="connsiteX8" fmla="*/ 1551285 w 5004579"/>
              <a:gd name="connsiteY8" fmla="*/ 25163 h 1067418"/>
              <a:gd name="connsiteX9" fmla="*/ 386010 w 5004579"/>
              <a:gd name="connsiteY9" fmla="*/ 1067418 h 1067418"/>
              <a:gd name="connsiteX10" fmla="*/ 0 w 5004579"/>
              <a:gd name="connsiteY10" fmla="*/ 681408 h 1067418"/>
              <a:gd name="connsiteX11" fmla="*/ 0 w 5004579"/>
              <a:gd name="connsiteY11" fmla="*/ 404118 h 1067418"/>
              <a:gd name="connsiteX0" fmla="*/ 0 w 5004579"/>
              <a:gd name="connsiteY0" fmla="*/ 404118 h 1067418"/>
              <a:gd name="connsiteX1" fmla="*/ 386010 w 5004579"/>
              <a:gd name="connsiteY1" fmla="*/ 18108 h 1067418"/>
              <a:gd name="connsiteX2" fmla="*/ 4618569 w 5004579"/>
              <a:gd name="connsiteY2" fmla="*/ 18108 h 1067418"/>
              <a:gd name="connsiteX3" fmla="*/ 5004579 w 5004579"/>
              <a:gd name="connsiteY3" fmla="*/ 404118 h 1067418"/>
              <a:gd name="connsiteX4" fmla="*/ 5004579 w 5004579"/>
              <a:gd name="connsiteY4" fmla="*/ 681408 h 1067418"/>
              <a:gd name="connsiteX5" fmla="*/ 4646278 w 5004579"/>
              <a:gd name="connsiteY5" fmla="*/ 1018927 h 1067418"/>
              <a:gd name="connsiteX6" fmla="*/ 3345448 w 5004579"/>
              <a:gd name="connsiteY6" fmla="*/ 1015763 h 1067418"/>
              <a:gd name="connsiteX7" fmla="*/ 3227685 w 5004579"/>
              <a:gd name="connsiteY7" fmla="*/ 939563 h 1067418"/>
              <a:gd name="connsiteX8" fmla="*/ 2770485 w 5004579"/>
              <a:gd name="connsiteY8" fmla="*/ 177563 h 1067418"/>
              <a:gd name="connsiteX9" fmla="*/ 1551285 w 5004579"/>
              <a:gd name="connsiteY9" fmla="*/ 25163 h 1067418"/>
              <a:gd name="connsiteX10" fmla="*/ 386010 w 5004579"/>
              <a:gd name="connsiteY10" fmla="*/ 1067418 h 1067418"/>
              <a:gd name="connsiteX11" fmla="*/ 0 w 5004579"/>
              <a:gd name="connsiteY11" fmla="*/ 681408 h 1067418"/>
              <a:gd name="connsiteX12" fmla="*/ 0 w 5004579"/>
              <a:gd name="connsiteY12" fmla="*/ 404118 h 1067418"/>
              <a:gd name="connsiteX0" fmla="*/ 0 w 5004579"/>
              <a:gd name="connsiteY0" fmla="*/ 392799 h 1056099"/>
              <a:gd name="connsiteX1" fmla="*/ 386010 w 5004579"/>
              <a:gd name="connsiteY1" fmla="*/ 6789 h 1056099"/>
              <a:gd name="connsiteX2" fmla="*/ 4618569 w 5004579"/>
              <a:gd name="connsiteY2" fmla="*/ 6789 h 1056099"/>
              <a:gd name="connsiteX3" fmla="*/ 5004579 w 5004579"/>
              <a:gd name="connsiteY3" fmla="*/ 392799 h 1056099"/>
              <a:gd name="connsiteX4" fmla="*/ 5004579 w 5004579"/>
              <a:gd name="connsiteY4" fmla="*/ 670089 h 1056099"/>
              <a:gd name="connsiteX5" fmla="*/ 4646278 w 5004579"/>
              <a:gd name="connsiteY5" fmla="*/ 1007608 h 1056099"/>
              <a:gd name="connsiteX6" fmla="*/ 3345448 w 5004579"/>
              <a:gd name="connsiteY6" fmla="*/ 1004444 h 1056099"/>
              <a:gd name="connsiteX7" fmla="*/ 3227685 w 5004579"/>
              <a:gd name="connsiteY7" fmla="*/ 928244 h 1056099"/>
              <a:gd name="connsiteX8" fmla="*/ 2770485 w 5004579"/>
              <a:gd name="connsiteY8" fmla="*/ 166244 h 1056099"/>
              <a:gd name="connsiteX9" fmla="*/ 962467 w 5004579"/>
              <a:gd name="connsiteY9" fmla="*/ 27698 h 1056099"/>
              <a:gd name="connsiteX10" fmla="*/ 386010 w 5004579"/>
              <a:gd name="connsiteY10" fmla="*/ 1056099 h 1056099"/>
              <a:gd name="connsiteX11" fmla="*/ 0 w 5004579"/>
              <a:gd name="connsiteY11" fmla="*/ 670089 h 1056099"/>
              <a:gd name="connsiteX12" fmla="*/ 0 w 5004579"/>
              <a:gd name="connsiteY12" fmla="*/ 392799 h 1056099"/>
              <a:gd name="connsiteX0" fmla="*/ 0 w 5004579"/>
              <a:gd name="connsiteY0" fmla="*/ 386010 h 1049310"/>
              <a:gd name="connsiteX1" fmla="*/ 386010 w 5004579"/>
              <a:gd name="connsiteY1" fmla="*/ 0 h 1049310"/>
              <a:gd name="connsiteX2" fmla="*/ 4618569 w 5004579"/>
              <a:gd name="connsiteY2" fmla="*/ 0 h 1049310"/>
              <a:gd name="connsiteX3" fmla="*/ 5004579 w 5004579"/>
              <a:gd name="connsiteY3" fmla="*/ 386010 h 1049310"/>
              <a:gd name="connsiteX4" fmla="*/ 5004579 w 5004579"/>
              <a:gd name="connsiteY4" fmla="*/ 663300 h 1049310"/>
              <a:gd name="connsiteX5" fmla="*/ 4646278 w 5004579"/>
              <a:gd name="connsiteY5" fmla="*/ 1000819 h 1049310"/>
              <a:gd name="connsiteX6" fmla="*/ 3345448 w 5004579"/>
              <a:gd name="connsiteY6" fmla="*/ 997655 h 1049310"/>
              <a:gd name="connsiteX7" fmla="*/ 3227685 w 5004579"/>
              <a:gd name="connsiteY7" fmla="*/ 921455 h 1049310"/>
              <a:gd name="connsiteX8" fmla="*/ 2770485 w 5004579"/>
              <a:gd name="connsiteY8" fmla="*/ 159455 h 1049310"/>
              <a:gd name="connsiteX9" fmla="*/ 962467 w 5004579"/>
              <a:gd name="connsiteY9" fmla="*/ 20909 h 1049310"/>
              <a:gd name="connsiteX10" fmla="*/ 386010 w 5004579"/>
              <a:gd name="connsiteY10" fmla="*/ 1049310 h 1049310"/>
              <a:gd name="connsiteX11" fmla="*/ 0 w 5004579"/>
              <a:gd name="connsiteY11" fmla="*/ 663300 h 1049310"/>
              <a:gd name="connsiteX12" fmla="*/ 0 w 5004579"/>
              <a:gd name="connsiteY12" fmla="*/ 386010 h 1049310"/>
              <a:gd name="connsiteX0" fmla="*/ 0 w 5004579"/>
              <a:gd name="connsiteY0" fmla="*/ 386010 h 1049310"/>
              <a:gd name="connsiteX1" fmla="*/ 386010 w 5004579"/>
              <a:gd name="connsiteY1" fmla="*/ 0 h 1049310"/>
              <a:gd name="connsiteX2" fmla="*/ 4618569 w 5004579"/>
              <a:gd name="connsiteY2" fmla="*/ 0 h 1049310"/>
              <a:gd name="connsiteX3" fmla="*/ 5004579 w 5004579"/>
              <a:gd name="connsiteY3" fmla="*/ 386010 h 1049310"/>
              <a:gd name="connsiteX4" fmla="*/ 5004579 w 5004579"/>
              <a:gd name="connsiteY4" fmla="*/ 663300 h 1049310"/>
              <a:gd name="connsiteX5" fmla="*/ 4646278 w 5004579"/>
              <a:gd name="connsiteY5" fmla="*/ 1000819 h 1049310"/>
              <a:gd name="connsiteX6" fmla="*/ 3345448 w 5004579"/>
              <a:gd name="connsiteY6" fmla="*/ 997655 h 1049310"/>
              <a:gd name="connsiteX7" fmla="*/ 3227685 w 5004579"/>
              <a:gd name="connsiteY7" fmla="*/ 921455 h 1049310"/>
              <a:gd name="connsiteX8" fmla="*/ 2895176 w 5004579"/>
              <a:gd name="connsiteY8" fmla="*/ 110964 h 1049310"/>
              <a:gd name="connsiteX9" fmla="*/ 962467 w 5004579"/>
              <a:gd name="connsiteY9" fmla="*/ 20909 h 1049310"/>
              <a:gd name="connsiteX10" fmla="*/ 386010 w 5004579"/>
              <a:gd name="connsiteY10" fmla="*/ 1049310 h 1049310"/>
              <a:gd name="connsiteX11" fmla="*/ 0 w 5004579"/>
              <a:gd name="connsiteY11" fmla="*/ 663300 h 1049310"/>
              <a:gd name="connsiteX12" fmla="*/ 0 w 5004579"/>
              <a:gd name="connsiteY12" fmla="*/ 386010 h 1049310"/>
              <a:gd name="connsiteX0" fmla="*/ 196 w 5004775"/>
              <a:gd name="connsiteY0" fmla="*/ 386010 h 1022218"/>
              <a:gd name="connsiteX1" fmla="*/ 386206 w 5004775"/>
              <a:gd name="connsiteY1" fmla="*/ 0 h 1022218"/>
              <a:gd name="connsiteX2" fmla="*/ 4618765 w 5004775"/>
              <a:gd name="connsiteY2" fmla="*/ 0 h 1022218"/>
              <a:gd name="connsiteX3" fmla="*/ 5004775 w 5004775"/>
              <a:gd name="connsiteY3" fmla="*/ 386010 h 1022218"/>
              <a:gd name="connsiteX4" fmla="*/ 5004775 w 5004775"/>
              <a:gd name="connsiteY4" fmla="*/ 663300 h 1022218"/>
              <a:gd name="connsiteX5" fmla="*/ 4646474 w 5004775"/>
              <a:gd name="connsiteY5" fmla="*/ 1000819 h 1022218"/>
              <a:gd name="connsiteX6" fmla="*/ 3345644 w 5004775"/>
              <a:gd name="connsiteY6" fmla="*/ 997655 h 1022218"/>
              <a:gd name="connsiteX7" fmla="*/ 3227881 w 5004775"/>
              <a:gd name="connsiteY7" fmla="*/ 921455 h 1022218"/>
              <a:gd name="connsiteX8" fmla="*/ 2895372 w 5004775"/>
              <a:gd name="connsiteY8" fmla="*/ 110964 h 1022218"/>
              <a:gd name="connsiteX9" fmla="*/ 962663 w 5004775"/>
              <a:gd name="connsiteY9" fmla="*/ 20909 h 1022218"/>
              <a:gd name="connsiteX10" fmla="*/ 199169 w 5004775"/>
              <a:gd name="connsiteY10" fmla="*/ 820710 h 1022218"/>
              <a:gd name="connsiteX11" fmla="*/ 196 w 5004775"/>
              <a:gd name="connsiteY11" fmla="*/ 663300 h 1022218"/>
              <a:gd name="connsiteX12" fmla="*/ 196 w 5004775"/>
              <a:gd name="connsiteY12" fmla="*/ 386010 h 1022218"/>
              <a:gd name="connsiteX0" fmla="*/ 196 w 5004775"/>
              <a:gd name="connsiteY0" fmla="*/ 386010 h 1022218"/>
              <a:gd name="connsiteX1" fmla="*/ 386206 w 5004775"/>
              <a:gd name="connsiteY1" fmla="*/ 0 h 1022218"/>
              <a:gd name="connsiteX2" fmla="*/ 4618765 w 5004775"/>
              <a:gd name="connsiteY2" fmla="*/ 0 h 1022218"/>
              <a:gd name="connsiteX3" fmla="*/ 5004775 w 5004775"/>
              <a:gd name="connsiteY3" fmla="*/ 386010 h 1022218"/>
              <a:gd name="connsiteX4" fmla="*/ 5004775 w 5004775"/>
              <a:gd name="connsiteY4" fmla="*/ 663300 h 1022218"/>
              <a:gd name="connsiteX5" fmla="*/ 4646474 w 5004775"/>
              <a:gd name="connsiteY5" fmla="*/ 1000819 h 1022218"/>
              <a:gd name="connsiteX6" fmla="*/ 3345644 w 5004775"/>
              <a:gd name="connsiteY6" fmla="*/ 997655 h 1022218"/>
              <a:gd name="connsiteX7" fmla="*/ 3227881 w 5004775"/>
              <a:gd name="connsiteY7" fmla="*/ 921455 h 1022218"/>
              <a:gd name="connsiteX8" fmla="*/ 2895372 w 5004775"/>
              <a:gd name="connsiteY8" fmla="*/ 110964 h 1022218"/>
              <a:gd name="connsiteX9" fmla="*/ 962663 w 5004775"/>
              <a:gd name="connsiteY9" fmla="*/ 20909 h 1022218"/>
              <a:gd name="connsiteX10" fmla="*/ 199169 w 5004775"/>
              <a:gd name="connsiteY10" fmla="*/ 820710 h 1022218"/>
              <a:gd name="connsiteX11" fmla="*/ 196 w 5004775"/>
              <a:gd name="connsiteY11" fmla="*/ 663300 h 1022218"/>
              <a:gd name="connsiteX12" fmla="*/ 196 w 5004775"/>
              <a:gd name="connsiteY12" fmla="*/ 386010 h 1022218"/>
              <a:gd name="connsiteX0" fmla="*/ 196 w 5004775"/>
              <a:gd name="connsiteY0" fmla="*/ 386010 h 1022218"/>
              <a:gd name="connsiteX1" fmla="*/ 386206 w 5004775"/>
              <a:gd name="connsiteY1" fmla="*/ 0 h 1022218"/>
              <a:gd name="connsiteX2" fmla="*/ 4618765 w 5004775"/>
              <a:gd name="connsiteY2" fmla="*/ 0 h 1022218"/>
              <a:gd name="connsiteX3" fmla="*/ 5004775 w 5004775"/>
              <a:gd name="connsiteY3" fmla="*/ 386010 h 1022218"/>
              <a:gd name="connsiteX4" fmla="*/ 5004775 w 5004775"/>
              <a:gd name="connsiteY4" fmla="*/ 663300 h 1022218"/>
              <a:gd name="connsiteX5" fmla="*/ 4646474 w 5004775"/>
              <a:gd name="connsiteY5" fmla="*/ 1000819 h 1022218"/>
              <a:gd name="connsiteX6" fmla="*/ 3345644 w 5004775"/>
              <a:gd name="connsiteY6" fmla="*/ 997655 h 1022218"/>
              <a:gd name="connsiteX7" fmla="*/ 3227881 w 5004775"/>
              <a:gd name="connsiteY7" fmla="*/ 921455 h 1022218"/>
              <a:gd name="connsiteX8" fmla="*/ 2895372 w 5004775"/>
              <a:gd name="connsiteY8" fmla="*/ 110964 h 1022218"/>
              <a:gd name="connsiteX9" fmla="*/ 962663 w 5004775"/>
              <a:gd name="connsiteY9" fmla="*/ 20909 h 1022218"/>
              <a:gd name="connsiteX10" fmla="*/ 199169 w 5004775"/>
              <a:gd name="connsiteY10" fmla="*/ 820710 h 1022218"/>
              <a:gd name="connsiteX11" fmla="*/ 196 w 5004775"/>
              <a:gd name="connsiteY11" fmla="*/ 663300 h 1022218"/>
              <a:gd name="connsiteX12" fmla="*/ 196 w 5004775"/>
              <a:gd name="connsiteY12" fmla="*/ 386010 h 1022218"/>
              <a:gd name="connsiteX0" fmla="*/ 7260 w 5011839"/>
              <a:gd name="connsiteY0" fmla="*/ 386010 h 1022218"/>
              <a:gd name="connsiteX1" fmla="*/ 393270 w 5011839"/>
              <a:gd name="connsiteY1" fmla="*/ 0 h 1022218"/>
              <a:gd name="connsiteX2" fmla="*/ 4625829 w 5011839"/>
              <a:gd name="connsiteY2" fmla="*/ 0 h 1022218"/>
              <a:gd name="connsiteX3" fmla="*/ 5011839 w 5011839"/>
              <a:gd name="connsiteY3" fmla="*/ 386010 h 1022218"/>
              <a:gd name="connsiteX4" fmla="*/ 5011839 w 5011839"/>
              <a:gd name="connsiteY4" fmla="*/ 663300 h 1022218"/>
              <a:gd name="connsiteX5" fmla="*/ 4653538 w 5011839"/>
              <a:gd name="connsiteY5" fmla="*/ 1000819 h 1022218"/>
              <a:gd name="connsiteX6" fmla="*/ 3352708 w 5011839"/>
              <a:gd name="connsiteY6" fmla="*/ 997655 h 1022218"/>
              <a:gd name="connsiteX7" fmla="*/ 3234945 w 5011839"/>
              <a:gd name="connsiteY7" fmla="*/ 921455 h 1022218"/>
              <a:gd name="connsiteX8" fmla="*/ 2902436 w 5011839"/>
              <a:gd name="connsiteY8" fmla="*/ 110964 h 1022218"/>
              <a:gd name="connsiteX9" fmla="*/ 969727 w 5011839"/>
              <a:gd name="connsiteY9" fmla="*/ 20909 h 1022218"/>
              <a:gd name="connsiteX10" fmla="*/ 206233 w 5011839"/>
              <a:gd name="connsiteY10" fmla="*/ 820710 h 1022218"/>
              <a:gd name="connsiteX11" fmla="*/ 7260 w 5011839"/>
              <a:gd name="connsiteY11" fmla="*/ 386010 h 1022218"/>
              <a:gd name="connsiteX0" fmla="*/ 16054 w 5020633"/>
              <a:gd name="connsiteY0" fmla="*/ 386010 h 1022218"/>
              <a:gd name="connsiteX1" fmla="*/ 402064 w 5020633"/>
              <a:gd name="connsiteY1" fmla="*/ 0 h 1022218"/>
              <a:gd name="connsiteX2" fmla="*/ 4634623 w 5020633"/>
              <a:gd name="connsiteY2" fmla="*/ 0 h 1022218"/>
              <a:gd name="connsiteX3" fmla="*/ 5020633 w 5020633"/>
              <a:gd name="connsiteY3" fmla="*/ 386010 h 1022218"/>
              <a:gd name="connsiteX4" fmla="*/ 5020633 w 5020633"/>
              <a:gd name="connsiteY4" fmla="*/ 663300 h 1022218"/>
              <a:gd name="connsiteX5" fmla="*/ 4662332 w 5020633"/>
              <a:gd name="connsiteY5" fmla="*/ 1000819 h 1022218"/>
              <a:gd name="connsiteX6" fmla="*/ 3361502 w 5020633"/>
              <a:gd name="connsiteY6" fmla="*/ 997655 h 1022218"/>
              <a:gd name="connsiteX7" fmla="*/ 3243739 w 5020633"/>
              <a:gd name="connsiteY7" fmla="*/ 921455 h 1022218"/>
              <a:gd name="connsiteX8" fmla="*/ 2911230 w 5020633"/>
              <a:gd name="connsiteY8" fmla="*/ 110964 h 1022218"/>
              <a:gd name="connsiteX9" fmla="*/ 978521 w 5020633"/>
              <a:gd name="connsiteY9" fmla="*/ 20909 h 1022218"/>
              <a:gd name="connsiteX10" fmla="*/ 145754 w 5020633"/>
              <a:gd name="connsiteY10" fmla="*/ 779146 h 1022218"/>
              <a:gd name="connsiteX11" fmla="*/ 16054 w 5020633"/>
              <a:gd name="connsiteY11" fmla="*/ 386010 h 1022218"/>
              <a:gd name="connsiteX0" fmla="*/ 12199 w 5016778"/>
              <a:gd name="connsiteY0" fmla="*/ 386010 h 1022218"/>
              <a:gd name="connsiteX1" fmla="*/ 398209 w 5016778"/>
              <a:gd name="connsiteY1" fmla="*/ 0 h 1022218"/>
              <a:gd name="connsiteX2" fmla="*/ 4630768 w 5016778"/>
              <a:gd name="connsiteY2" fmla="*/ 0 h 1022218"/>
              <a:gd name="connsiteX3" fmla="*/ 5016778 w 5016778"/>
              <a:gd name="connsiteY3" fmla="*/ 386010 h 1022218"/>
              <a:gd name="connsiteX4" fmla="*/ 5016778 w 5016778"/>
              <a:gd name="connsiteY4" fmla="*/ 663300 h 1022218"/>
              <a:gd name="connsiteX5" fmla="*/ 4658477 w 5016778"/>
              <a:gd name="connsiteY5" fmla="*/ 1000819 h 1022218"/>
              <a:gd name="connsiteX6" fmla="*/ 3357647 w 5016778"/>
              <a:gd name="connsiteY6" fmla="*/ 997655 h 1022218"/>
              <a:gd name="connsiteX7" fmla="*/ 3239884 w 5016778"/>
              <a:gd name="connsiteY7" fmla="*/ 921455 h 1022218"/>
              <a:gd name="connsiteX8" fmla="*/ 2907375 w 5016778"/>
              <a:gd name="connsiteY8" fmla="*/ 110964 h 1022218"/>
              <a:gd name="connsiteX9" fmla="*/ 974666 w 5016778"/>
              <a:gd name="connsiteY9" fmla="*/ 20909 h 1022218"/>
              <a:gd name="connsiteX10" fmla="*/ 162681 w 5016778"/>
              <a:gd name="connsiteY10" fmla="*/ 793000 h 1022218"/>
              <a:gd name="connsiteX11" fmla="*/ 12199 w 5016778"/>
              <a:gd name="connsiteY11" fmla="*/ 386010 h 1022218"/>
              <a:gd name="connsiteX0" fmla="*/ 12199 w 5016778"/>
              <a:gd name="connsiteY0" fmla="*/ 386010 h 1022218"/>
              <a:gd name="connsiteX1" fmla="*/ 398209 w 5016778"/>
              <a:gd name="connsiteY1" fmla="*/ 0 h 1022218"/>
              <a:gd name="connsiteX2" fmla="*/ 4630768 w 5016778"/>
              <a:gd name="connsiteY2" fmla="*/ 0 h 1022218"/>
              <a:gd name="connsiteX3" fmla="*/ 5016778 w 5016778"/>
              <a:gd name="connsiteY3" fmla="*/ 386010 h 1022218"/>
              <a:gd name="connsiteX4" fmla="*/ 5016778 w 5016778"/>
              <a:gd name="connsiteY4" fmla="*/ 663300 h 1022218"/>
              <a:gd name="connsiteX5" fmla="*/ 4658477 w 5016778"/>
              <a:gd name="connsiteY5" fmla="*/ 1000819 h 1022218"/>
              <a:gd name="connsiteX6" fmla="*/ 3357647 w 5016778"/>
              <a:gd name="connsiteY6" fmla="*/ 997655 h 1022218"/>
              <a:gd name="connsiteX7" fmla="*/ 3239884 w 5016778"/>
              <a:gd name="connsiteY7" fmla="*/ 921455 h 1022218"/>
              <a:gd name="connsiteX8" fmla="*/ 2907375 w 5016778"/>
              <a:gd name="connsiteY8" fmla="*/ 110964 h 1022218"/>
              <a:gd name="connsiteX9" fmla="*/ 974666 w 5016778"/>
              <a:gd name="connsiteY9" fmla="*/ 20909 h 1022218"/>
              <a:gd name="connsiteX10" fmla="*/ 162681 w 5016778"/>
              <a:gd name="connsiteY10" fmla="*/ 793000 h 1022218"/>
              <a:gd name="connsiteX11" fmla="*/ 12199 w 5016778"/>
              <a:gd name="connsiteY11" fmla="*/ 386010 h 1022218"/>
              <a:gd name="connsiteX0" fmla="*/ 12199 w 5016778"/>
              <a:gd name="connsiteY0" fmla="*/ 386010 h 1022218"/>
              <a:gd name="connsiteX1" fmla="*/ 647591 w 5016778"/>
              <a:gd name="connsiteY1" fmla="*/ 0 h 1022218"/>
              <a:gd name="connsiteX2" fmla="*/ 4630768 w 5016778"/>
              <a:gd name="connsiteY2" fmla="*/ 0 h 1022218"/>
              <a:gd name="connsiteX3" fmla="*/ 5016778 w 5016778"/>
              <a:gd name="connsiteY3" fmla="*/ 386010 h 1022218"/>
              <a:gd name="connsiteX4" fmla="*/ 5016778 w 5016778"/>
              <a:gd name="connsiteY4" fmla="*/ 663300 h 1022218"/>
              <a:gd name="connsiteX5" fmla="*/ 4658477 w 5016778"/>
              <a:gd name="connsiteY5" fmla="*/ 1000819 h 1022218"/>
              <a:gd name="connsiteX6" fmla="*/ 3357647 w 5016778"/>
              <a:gd name="connsiteY6" fmla="*/ 997655 h 1022218"/>
              <a:gd name="connsiteX7" fmla="*/ 3239884 w 5016778"/>
              <a:gd name="connsiteY7" fmla="*/ 921455 h 1022218"/>
              <a:gd name="connsiteX8" fmla="*/ 2907375 w 5016778"/>
              <a:gd name="connsiteY8" fmla="*/ 110964 h 1022218"/>
              <a:gd name="connsiteX9" fmla="*/ 974666 w 5016778"/>
              <a:gd name="connsiteY9" fmla="*/ 20909 h 1022218"/>
              <a:gd name="connsiteX10" fmla="*/ 162681 w 5016778"/>
              <a:gd name="connsiteY10" fmla="*/ 793000 h 1022218"/>
              <a:gd name="connsiteX11" fmla="*/ 12199 w 5016778"/>
              <a:gd name="connsiteY11" fmla="*/ 386010 h 1022218"/>
              <a:gd name="connsiteX0" fmla="*/ 14607 w 5005331"/>
              <a:gd name="connsiteY0" fmla="*/ 469137 h 1022218"/>
              <a:gd name="connsiteX1" fmla="*/ 636144 w 5005331"/>
              <a:gd name="connsiteY1" fmla="*/ 0 h 1022218"/>
              <a:gd name="connsiteX2" fmla="*/ 4619321 w 5005331"/>
              <a:gd name="connsiteY2" fmla="*/ 0 h 1022218"/>
              <a:gd name="connsiteX3" fmla="*/ 5005331 w 5005331"/>
              <a:gd name="connsiteY3" fmla="*/ 386010 h 1022218"/>
              <a:gd name="connsiteX4" fmla="*/ 5005331 w 5005331"/>
              <a:gd name="connsiteY4" fmla="*/ 663300 h 1022218"/>
              <a:gd name="connsiteX5" fmla="*/ 4647030 w 5005331"/>
              <a:gd name="connsiteY5" fmla="*/ 1000819 h 1022218"/>
              <a:gd name="connsiteX6" fmla="*/ 3346200 w 5005331"/>
              <a:gd name="connsiteY6" fmla="*/ 997655 h 1022218"/>
              <a:gd name="connsiteX7" fmla="*/ 3228437 w 5005331"/>
              <a:gd name="connsiteY7" fmla="*/ 921455 h 1022218"/>
              <a:gd name="connsiteX8" fmla="*/ 2895928 w 5005331"/>
              <a:gd name="connsiteY8" fmla="*/ 110964 h 1022218"/>
              <a:gd name="connsiteX9" fmla="*/ 963219 w 5005331"/>
              <a:gd name="connsiteY9" fmla="*/ 20909 h 1022218"/>
              <a:gd name="connsiteX10" fmla="*/ 151234 w 5005331"/>
              <a:gd name="connsiteY10" fmla="*/ 793000 h 1022218"/>
              <a:gd name="connsiteX11" fmla="*/ 14607 w 5005331"/>
              <a:gd name="connsiteY11" fmla="*/ 469137 h 1022218"/>
              <a:gd name="connsiteX0" fmla="*/ 14607 w 5005331"/>
              <a:gd name="connsiteY0" fmla="*/ 469137 h 1022218"/>
              <a:gd name="connsiteX1" fmla="*/ 649999 w 5005331"/>
              <a:gd name="connsiteY1" fmla="*/ 20782 h 1022218"/>
              <a:gd name="connsiteX2" fmla="*/ 4619321 w 5005331"/>
              <a:gd name="connsiteY2" fmla="*/ 0 h 1022218"/>
              <a:gd name="connsiteX3" fmla="*/ 5005331 w 5005331"/>
              <a:gd name="connsiteY3" fmla="*/ 386010 h 1022218"/>
              <a:gd name="connsiteX4" fmla="*/ 5005331 w 5005331"/>
              <a:gd name="connsiteY4" fmla="*/ 663300 h 1022218"/>
              <a:gd name="connsiteX5" fmla="*/ 4647030 w 5005331"/>
              <a:gd name="connsiteY5" fmla="*/ 1000819 h 1022218"/>
              <a:gd name="connsiteX6" fmla="*/ 3346200 w 5005331"/>
              <a:gd name="connsiteY6" fmla="*/ 997655 h 1022218"/>
              <a:gd name="connsiteX7" fmla="*/ 3228437 w 5005331"/>
              <a:gd name="connsiteY7" fmla="*/ 921455 h 1022218"/>
              <a:gd name="connsiteX8" fmla="*/ 2895928 w 5005331"/>
              <a:gd name="connsiteY8" fmla="*/ 110964 h 1022218"/>
              <a:gd name="connsiteX9" fmla="*/ 963219 w 5005331"/>
              <a:gd name="connsiteY9" fmla="*/ 20909 h 1022218"/>
              <a:gd name="connsiteX10" fmla="*/ 151234 w 5005331"/>
              <a:gd name="connsiteY10" fmla="*/ 793000 h 1022218"/>
              <a:gd name="connsiteX11" fmla="*/ 14607 w 5005331"/>
              <a:gd name="connsiteY11" fmla="*/ 469137 h 1022218"/>
              <a:gd name="connsiteX0" fmla="*/ 14607 w 5005331"/>
              <a:gd name="connsiteY0" fmla="*/ 469137 h 1027374"/>
              <a:gd name="connsiteX1" fmla="*/ 649999 w 5005331"/>
              <a:gd name="connsiteY1" fmla="*/ 20782 h 1027374"/>
              <a:gd name="connsiteX2" fmla="*/ 4619321 w 5005331"/>
              <a:gd name="connsiteY2" fmla="*/ 0 h 1027374"/>
              <a:gd name="connsiteX3" fmla="*/ 5005331 w 5005331"/>
              <a:gd name="connsiteY3" fmla="*/ 386010 h 1027374"/>
              <a:gd name="connsiteX4" fmla="*/ 5005331 w 5005331"/>
              <a:gd name="connsiteY4" fmla="*/ 663300 h 1027374"/>
              <a:gd name="connsiteX5" fmla="*/ 4647030 w 5005331"/>
              <a:gd name="connsiteY5" fmla="*/ 1000819 h 1027374"/>
              <a:gd name="connsiteX6" fmla="*/ 3775691 w 5005331"/>
              <a:gd name="connsiteY6" fmla="*/ 1011510 h 1027374"/>
              <a:gd name="connsiteX7" fmla="*/ 3228437 w 5005331"/>
              <a:gd name="connsiteY7" fmla="*/ 921455 h 1027374"/>
              <a:gd name="connsiteX8" fmla="*/ 2895928 w 5005331"/>
              <a:gd name="connsiteY8" fmla="*/ 110964 h 1027374"/>
              <a:gd name="connsiteX9" fmla="*/ 963219 w 5005331"/>
              <a:gd name="connsiteY9" fmla="*/ 20909 h 1027374"/>
              <a:gd name="connsiteX10" fmla="*/ 151234 w 5005331"/>
              <a:gd name="connsiteY10" fmla="*/ 793000 h 1027374"/>
              <a:gd name="connsiteX11" fmla="*/ 14607 w 5005331"/>
              <a:gd name="connsiteY11" fmla="*/ 469137 h 1027374"/>
              <a:gd name="connsiteX0" fmla="*/ 14607 w 5005331"/>
              <a:gd name="connsiteY0" fmla="*/ 469137 h 1027374"/>
              <a:gd name="connsiteX1" fmla="*/ 649999 w 5005331"/>
              <a:gd name="connsiteY1" fmla="*/ 20782 h 1027374"/>
              <a:gd name="connsiteX2" fmla="*/ 4619321 w 5005331"/>
              <a:gd name="connsiteY2" fmla="*/ 0 h 1027374"/>
              <a:gd name="connsiteX3" fmla="*/ 5005331 w 5005331"/>
              <a:gd name="connsiteY3" fmla="*/ 386010 h 1027374"/>
              <a:gd name="connsiteX4" fmla="*/ 5005331 w 5005331"/>
              <a:gd name="connsiteY4" fmla="*/ 663300 h 1027374"/>
              <a:gd name="connsiteX5" fmla="*/ 4647030 w 5005331"/>
              <a:gd name="connsiteY5" fmla="*/ 1000819 h 1027374"/>
              <a:gd name="connsiteX6" fmla="*/ 3775691 w 5005331"/>
              <a:gd name="connsiteY6" fmla="*/ 1011510 h 1027374"/>
              <a:gd name="connsiteX7" fmla="*/ 3214582 w 5005331"/>
              <a:gd name="connsiteY7" fmla="*/ 949164 h 1027374"/>
              <a:gd name="connsiteX8" fmla="*/ 2895928 w 5005331"/>
              <a:gd name="connsiteY8" fmla="*/ 110964 h 1027374"/>
              <a:gd name="connsiteX9" fmla="*/ 963219 w 5005331"/>
              <a:gd name="connsiteY9" fmla="*/ 20909 h 1027374"/>
              <a:gd name="connsiteX10" fmla="*/ 151234 w 5005331"/>
              <a:gd name="connsiteY10" fmla="*/ 793000 h 1027374"/>
              <a:gd name="connsiteX11" fmla="*/ 14607 w 5005331"/>
              <a:gd name="connsiteY11" fmla="*/ 469137 h 1027374"/>
              <a:gd name="connsiteX0" fmla="*/ 14607 w 5005331"/>
              <a:gd name="connsiteY0" fmla="*/ 469137 h 1043467"/>
              <a:gd name="connsiteX1" fmla="*/ 649999 w 5005331"/>
              <a:gd name="connsiteY1" fmla="*/ 20782 h 1043467"/>
              <a:gd name="connsiteX2" fmla="*/ 4619321 w 5005331"/>
              <a:gd name="connsiteY2" fmla="*/ 0 h 1043467"/>
              <a:gd name="connsiteX3" fmla="*/ 5005331 w 5005331"/>
              <a:gd name="connsiteY3" fmla="*/ 386010 h 1043467"/>
              <a:gd name="connsiteX4" fmla="*/ 5005331 w 5005331"/>
              <a:gd name="connsiteY4" fmla="*/ 663300 h 1043467"/>
              <a:gd name="connsiteX5" fmla="*/ 4647030 w 5005331"/>
              <a:gd name="connsiteY5" fmla="*/ 1000819 h 1043467"/>
              <a:gd name="connsiteX6" fmla="*/ 3775691 w 5005331"/>
              <a:gd name="connsiteY6" fmla="*/ 1011510 h 1043467"/>
              <a:gd name="connsiteX7" fmla="*/ 3214582 w 5005331"/>
              <a:gd name="connsiteY7" fmla="*/ 949164 h 1043467"/>
              <a:gd name="connsiteX8" fmla="*/ 2895928 w 5005331"/>
              <a:gd name="connsiteY8" fmla="*/ 110964 h 1043467"/>
              <a:gd name="connsiteX9" fmla="*/ 963219 w 5005331"/>
              <a:gd name="connsiteY9" fmla="*/ 20909 h 1043467"/>
              <a:gd name="connsiteX10" fmla="*/ 151234 w 5005331"/>
              <a:gd name="connsiteY10" fmla="*/ 793000 h 1043467"/>
              <a:gd name="connsiteX11" fmla="*/ 14607 w 5005331"/>
              <a:gd name="connsiteY11" fmla="*/ 469137 h 1043467"/>
              <a:gd name="connsiteX0" fmla="*/ 14607 w 5005331"/>
              <a:gd name="connsiteY0" fmla="*/ 469137 h 1027374"/>
              <a:gd name="connsiteX1" fmla="*/ 649999 w 5005331"/>
              <a:gd name="connsiteY1" fmla="*/ 20782 h 1027374"/>
              <a:gd name="connsiteX2" fmla="*/ 4619321 w 5005331"/>
              <a:gd name="connsiteY2" fmla="*/ 0 h 1027374"/>
              <a:gd name="connsiteX3" fmla="*/ 5005331 w 5005331"/>
              <a:gd name="connsiteY3" fmla="*/ 386010 h 1027374"/>
              <a:gd name="connsiteX4" fmla="*/ 5005331 w 5005331"/>
              <a:gd name="connsiteY4" fmla="*/ 663300 h 1027374"/>
              <a:gd name="connsiteX5" fmla="*/ 4647030 w 5005331"/>
              <a:gd name="connsiteY5" fmla="*/ 1000819 h 1027374"/>
              <a:gd name="connsiteX6" fmla="*/ 3775691 w 5005331"/>
              <a:gd name="connsiteY6" fmla="*/ 1011510 h 1027374"/>
              <a:gd name="connsiteX7" fmla="*/ 3200727 w 5005331"/>
              <a:gd name="connsiteY7" fmla="*/ 845255 h 1027374"/>
              <a:gd name="connsiteX8" fmla="*/ 2895928 w 5005331"/>
              <a:gd name="connsiteY8" fmla="*/ 110964 h 1027374"/>
              <a:gd name="connsiteX9" fmla="*/ 963219 w 5005331"/>
              <a:gd name="connsiteY9" fmla="*/ 20909 h 1027374"/>
              <a:gd name="connsiteX10" fmla="*/ 151234 w 5005331"/>
              <a:gd name="connsiteY10" fmla="*/ 793000 h 1027374"/>
              <a:gd name="connsiteX11" fmla="*/ 14607 w 5005331"/>
              <a:gd name="connsiteY11" fmla="*/ 469137 h 1027374"/>
              <a:gd name="connsiteX0" fmla="*/ 14607 w 5005331"/>
              <a:gd name="connsiteY0" fmla="*/ 469137 h 1025074"/>
              <a:gd name="connsiteX1" fmla="*/ 649999 w 5005331"/>
              <a:gd name="connsiteY1" fmla="*/ 20782 h 1025074"/>
              <a:gd name="connsiteX2" fmla="*/ 4619321 w 5005331"/>
              <a:gd name="connsiteY2" fmla="*/ 0 h 1025074"/>
              <a:gd name="connsiteX3" fmla="*/ 5005331 w 5005331"/>
              <a:gd name="connsiteY3" fmla="*/ 386010 h 1025074"/>
              <a:gd name="connsiteX4" fmla="*/ 5005331 w 5005331"/>
              <a:gd name="connsiteY4" fmla="*/ 663300 h 1025074"/>
              <a:gd name="connsiteX5" fmla="*/ 4647030 w 5005331"/>
              <a:gd name="connsiteY5" fmla="*/ 1000819 h 1025074"/>
              <a:gd name="connsiteX6" fmla="*/ 3775691 w 5005331"/>
              <a:gd name="connsiteY6" fmla="*/ 1011510 h 1025074"/>
              <a:gd name="connsiteX7" fmla="*/ 3200727 w 5005331"/>
              <a:gd name="connsiteY7" fmla="*/ 845255 h 1025074"/>
              <a:gd name="connsiteX8" fmla="*/ 2895928 w 5005331"/>
              <a:gd name="connsiteY8" fmla="*/ 110964 h 1025074"/>
              <a:gd name="connsiteX9" fmla="*/ 963219 w 5005331"/>
              <a:gd name="connsiteY9" fmla="*/ 20909 h 1025074"/>
              <a:gd name="connsiteX10" fmla="*/ 151234 w 5005331"/>
              <a:gd name="connsiteY10" fmla="*/ 793000 h 1025074"/>
              <a:gd name="connsiteX11" fmla="*/ 14607 w 5005331"/>
              <a:gd name="connsiteY11" fmla="*/ 469137 h 1025074"/>
              <a:gd name="connsiteX0" fmla="*/ 14607 w 5005331"/>
              <a:gd name="connsiteY0" fmla="*/ 469137 h 1032046"/>
              <a:gd name="connsiteX1" fmla="*/ 649999 w 5005331"/>
              <a:gd name="connsiteY1" fmla="*/ 20782 h 1032046"/>
              <a:gd name="connsiteX2" fmla="*/ 4619321 w 5005331"/>
              <a:gd name="connsiteY2" fmla="*/ 0 h 1032046"/>
              <a:gd name="connsiteX3" fmla="*/ 5005331 w 5005331"/>
              <a:gd name="connsiteY3" fmla="*/ 386010 h 1032046"/>
              <a:gd name="connsiteX4" fmla="*/ 5005331 w 5005331"/>
              <a:gd name="connsiteY4" fmla="*/ 663300 h 1032046"/>
              <a:gd name="connsiteX5" fmla="*/ 4647030 w 5005331"/>
              <a:gd name="connsiteY5" fmla="*/ 1000819 h 1032046"/>
              <a:gd name="connsiteX6" fmla="*/ 3775691 w 5005331"/>
              <a:gd name="connsiteY6" fmla="*/ 1011510 h 1032046"/>
              <a:gd name="connsiteX7" fmla="*/ 3200727 w 5005331"/>
              <a:gd name="connsiteY7" fmla="*/ 845255 h 1032046"/>
              <a:gd name="connsiteX8" fmla="*/ 2895928 w 5005331"/>
              <a:gd name="connsiteY8" fmla="*/ 110964 h 1032046"/>
              <a:gd name="connsiteX9" fmla="*/ 963219 w 5005331"/>
              <a:gd name="connsiteY9" fmla="*/ 20909 h 1032046"/>
              <a:gd name="connsiteX10" fmla="*/ 151234 w 5005331"/>
              <a:gd name="connsiteY10" fmla="*/ 793000 h 1032046"/>
              <a:gd name="connsiteX11" fmla="*/ 14607 w 5005331"/>
              <a:gd name="connsiteY11" fmla="*/ 469137 h 1032046"/>
              <a:gd name="connsiteX0" fmla="*/ 14607 w 5005331"/>
              <a:gd name="connsiteY0" fmla="*/ 469137 h 1023668"/>
              <a:gd name="connsiteX1" fmla="*/ 649999 w 5005331"/>
              <a:gd name="connsiteY1" fmla="*/ 20782 h 1023668"/>
              <a:gd name="connsiteX2" fmla="*/ 4619321 w 5005331"/>
              <a:gd name="connsiteY2" fmla="*/ 0 h 1023668"/>
              <a:gd name="connsiteX3" fmla="*/ 5005331 w 5005331"/>
              <a:gd name="connsiteY3" fmla="*/ 386010 h 1023668"/>
              <a:gd name="connsiteX4" fmla="*/ 5005331 w 5005331"/>
              <a:gd name="connsiteY4" fmla="*/ 663300 h 1023668"/>
              <a:gd name="connsiteX5" fmla="*/ 4647030 w 5005331"/>
              <a:gd name="connsiteY5" fmla="*/ 1000819 h 1023668"/>
              <a:gd name="connsiteX6" fmla="*/ 3775691 w 5005331"/>
              <a:gd name="connsiteY6" fmla="*/ 1011510 h 1023668"/>
              <a:gd name="connsiteX7" fmla="*/ 3200727 w 5005331"/>
              <a:gd name="connsiteY7" fmla="*/ 845255 h 1023668"/>
              <a:gd name="connsiteX8" fmla="*/ 2895928 w 5005331"/>
              <a:gd name="connsiteY8" fmla="*/ 110964 h 1023668"/>
              <a:gd name="connsiteX9" fmla="*/ 963219 w 5005331"/>
              <a:gd name="connsiteY9" fmla="*/ 20909 h 1023668"/>
              <a:gd name="connsiteX10" fmla="*/ 151234 w 5005331"/>
              <a:gd name="connsiteY10" fmla="*/ 793000 h 1023668"/>
              <a:gd name="connsiteX11" fmla="*/ 14607 w 5005331"/>
              <a:gd name="connsiteY11" fmla="*/ 469137 h 1023668"/>
              <a:gd name="connsiteX0" fmla="*/ 14607 w 5005331"/>
              <a:gd name="connsiteY0" fmla="*/ 469137 h 1014485"/>
              <a:gd name="connsiteX1" fmla="*/ 649999 w 5005331"/>
              <a:gd name="connsiteY1" fmla="*/ 20782 h 1014485"/>
              <a:gd name="connsiteX2" fmla="*/ 4619321 w 5005331"/>
              <a:gd name="connsiteY2" fmla="*/ 0 h 1014485"/>
              <a:gd name="connsiteX3" fmla="*/ 5005331 w 5005331"/>
              <a:gd name="connsiteY3" fmla="*/ 386010 h 1014485"/>
              <a:gd name="connsiteX4" fmla="*/ 5005331 w 5005331"/>
              <a:gd name="connsiteY4" fmla="*/ 663300 h 1014485"/>
              <a:gd name="connsiteX5" fmla="*/ 4647030 w 5005331"/>
              <a:gd name="connsiteY5" fmla="*/ 1000819 h 1014485"/>
              <a:gd name="connsiteX6" fmla="*/ 3775691 w 5005331"/>
              <a:gd name="connsiteY6" fmla="*/ 1011510 h 1014485"/>
              <a:gd name="connsiteX7" fmla="*/ 3200727 w 5005331"/>
              <a:gd name="connsiteY7" fmla="*/ 845255 h 1014485"/>
              <a:gd name="connsiteX8" fmla="*/ 2895928 w 5005331"/>
              <a:gd name="connsiteY8" fmla="*/ 110964 h 1014485"/>
              <a:gd name="connsiteX9" fmla="*/ 963219 w 5005331"/>
              <a:gd name="connsiteY9" fmla="*/ 20909 h 1014485"/>
              <a:gd name="connsiteX10" fmla="*/ 151234 w 5005331"/>
              <a:gd name="connsiteY10" fmla="*/ 793000 h 1014485"/>
              <a:gd name="connsiteX11" fmla="*/ 14607 w 5005331"/>
              <a:gd name="connsiteY11" fmla="*/ 469137 h 1014485"/>
              <a:gd name="connsiteX0" fmla="*/ 14607 w 5005331"/>
              <a:gd name="connsiteY0" fmla="*/ 469137 h 1014438"/>
              <a:gd name="connsiteX1" fmla="*/ 649999 w 5005331"/>
              <a:gd name="connsiteY1" fmla="*/ 20782 h 1014438"/>
              <a:gd name="connsiteX2" fmla="*/ 4619321 w 5005331"/>
              <a:gd name="connsiteY2" fmla="*/ 0 h 1014438"/>
              <a:gd name="connsiteX3" fmla="*/ 5005331 w 5005331"/>
              <a:gd name="connsiteY3" fmla="*/ 386010 h 1014438"/>
              <a:gd name="connsiteX4" fmla="*/ 5005331 w 5005331"/>
              <a:gd name="connsiteY4" fmla="*/ 663300 h 1014438"/>
              <a:gd name="connsiteX5" fmla="*/ 4647030 w 5005331"/>
              <a:gd name="connsiteY5" fmla="*/ 1000819 h 1014438"/>
              <a:gd name="connsiteX6" fmla="*/ 3775691 w 5005331"/>
              <a:gd name="connsiteY6" fmla="*/ 1011510 h 1014438"/>
              <a:gd name="connsiteX7" fmla="*/ 3200727 w 5005331"/>
              <a:gd name="connsiteY7" fmla="*/ 845255 h 1014438"/>
              <a:gd name="connsiteX8" fmla="*/ 2895928 w 5005331"/>
              <a:gd name="connsiteY8" fmla="*/ 110964 h 1014438"/>
              <a:gd name="connsiteX9" fmla="*/ 963219 w 5005331"/>
              <a:gd name="connsiteY9" fmla="*/ 20909 h 1014438"/>
              <a:gd name="connsiteX10" fmla="*/ 151234 w 5005331"/>
              <a:gd name="connsiteY10" fmla="*/ 793000 h 1014438"/>
              <a:gd name="connsiteX11" fmla="*/ 14607 w 5005331"/>
              <a:gd name="connsiteY11" fmla="*/ 469137 h 1014438"/>
              <a:gd name="connsiteX0" fmla="*/ 14607 w 5005331"/>
              <a:gd name="connsiteY0" fmla="*/ 469137 h 1034227"/>
              <a:gd name="connsiteX1" fmla="*/ 649999 w 5005331"/>
              <a:gd name="connsiteY1" fmla="*/ 20782 h 1034227"/>
              <a:gd name="connsiteX2" fmla="*/ 4619321 w 5005331"/>
              <a:gd name="connsiteY2" fmla="*/ 0 h 1034227"/>
              <a:gd name="connsiteX3" fmla="*/ 5005331 w 5005331"/>
              <a:gd name="connsiteY3" fmla="*/ 386010 h 1034227"/>
              <a:gd name="connsiteX4" fmla="*/ 5005331 w 5005331"/>
              <a:gd name="connsiteY4" fmla="*/ 663300 h 1034227"/>
              <a:gd name="connsiteX5" fmla="*/ 4647030 w 5005331"/>
              <a:gd name="connsiteY5" fmla="*/ 1000819 h 1034227"/>
              <a:gd name="connsiteX6" fmla="*/ 3782618 w 5005331"/>
              <a:gd name="connsiteY6" fmla="*/ 1018437 h 1034227"/>
              <a:gd name="connsiteX7" fmla="*/ 3200727 w 5005331"/>
              <a:gd name="connsiteY7" fmla="*/ 845255 h 1034227"/>
              <a:gd name="connsiteX8" fmla="*/ 2895928 w 5005331"/>
              <a:gd name="connsiteY8" fmla="*/ 110964 h 1034227"/>
              <a:gd name="connsiteX9" fmla="*/ 963219 w 5005331"/>
              <a:gd name="connsiteY9" fmla="*/ 20909 h 1034227"/>
              <a:gd name="connsiteX10" fmla="*/ 151234 w 5005331"/>
              <a:gd name="connsiteY10" fmla="*/ 793000 h 1034227"/>
              <a:gd name="connsiteX11" fmla="*/ 14607 w 5005331"/>
              <a:gd name="connsiteY11" fmla="*/ 469137 h 103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05331" h="1034227">
                <a:moveTo>
                  <a:pt x="14607" y="469137"/>
                </a:moveTo>
                <a:cubicBezTo>
                  <a:pt x="14607" y="255950"/>
                  <a:pt x="436812" y="20782"/>
                  <a:pt x="649999" y="20782"/>
                </a:cubicBezTo>
                <a:lnTo>
                  <a:pt x="4619321" y="0"/>
                </a:lnTo>
                <a:cubicBezTo>
                  <a:pt x="4832508" y="0"/>
                  <a:pt x="5005331" y="172823"/>
                  <a:pt x="5005331" y="386010"/>
                </a:cubicBezTo>
                <a:lnTo>
                  <a:pt x="5005331" y="663300"/>
                </a:lnTo>
                <a:cubicBezTo>
                  <a:pt x="5005331" y="876487"/>
                  <a:pt x="4850815" y="941630"/>
                  <a:pt x="4647030" y="1000819"/>
                </a:cubicBezTo>
                <a:cubicBezTo>
                  <a:pt x="4443245" y="1060008"/>
                  <a:pt x="4155288" y="1023581"/>
                  <a:pt x="3782618" y="1018437"/>
                </a:cubicBezTo>
                <a:cubicBezTo>
                  <a:pt x="3409948" y="1013293"/>
                  <a:pt x="3348509" y="996500"/>
                  <a:pt x="3200727" y="845255"/>
                </a:cubicBezTo>
                <a:cubicBezTo>
                  <a:pt x="3052945" y="694010"/>
                  <a:pt x="3175328" y="263364"/>
                  <a:pt x="2895928" y="110964"/>
                </a:cubicBezTo>
                <a:cubicBezTo>
                  <a:pt x="2616528" y="-41436"/>
                  <a:pt x="1451841" y="18073"/>
                  <a:pt x="963219" y="20909"/>
                </a:cubicBezTo>
                <a:cubicBezTo>
                  <a:pt x="246903" y="21964"/>
                  <a:pt x="867550" y="791945"/>
                  <a:pt x="151234" y="793000"/>
                </a:cubicBezTo>
                <a:cubicBezTo>
                  <a:pt x="-9177" y="798431"/>
                  <a:pt x="-16566" y="605922"/>
                  <a:pt x="14607" y="469137"/>
                </a:cubicBezTo>
                <a:close/>
              </a:path>
            </a:pathLst>
          </a:cu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228" name="Line 5">
            <a:extLst>
              <a:ext uri="{FF2B5EF4-FFF2-40B4-BE49-F238E27FC236}">
                <a16:creationId xmlns:a16="http://schemas.microsoft.com/office/drawing/2014/main" id="{B0E19B27-BDBD-45A7-8B15-8F0B6BC50981}"/>
              </a:ext>
            </a:extLst>
          </p:cNvPr>
          <p:cNvSpPr>
            <a:spLocks noChangeShapeType="1"/>
          </p:cNvSpPr>
          <p:nvPr/>
        </p:nvSpPr>
        <p:spPr bwMode="auto">
          <a:xfrm>
            <a:off x="4670913" y="4348656"/>
            <a:ext cx="1402332" cy="737028"/>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229" name="AutoShape 10">
            <a:extLst>
              <a:ext uri="{FF2B5EF4-FFF2-40B4-BE49-F238E27FC236}">
                <a16:creationId xmlns:a16="http://schemas.microsoft.com/office/drawing/2014/main" id="{B3DCC545-8832-4BC5-862E-65D2DB0D3C35}"/>
              </a:ext>
            </a:extLst>
          </p:cNvPr>
          <p:cNvSpPr>
            <a:spLocks noChangeArrowheads="1"/>
          </p:cNvSpPr>
          <p:nvPr/>
        </p:nvSpPr>
        <p:spPr bwMode="auto">
          <a:xfrm>
            <a:off x="7819302" y="4152814"/>
            <a:ext cx="442912" cy="471487"/>
          </a:xfrm>
          <a:prstGeom prst="roundRect">
            <a:avLst>
              <a:gd name="adj" fmla="val 3678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230" name="Line 12">
            <a:extLst>
              <a:ext uri="{FF2B5EF4-FFF2-40B4-BE49-F238E27FC236}">
                <a16:creationId xmlns:a16="http://schemas.microsoft.com/office/drawing/2014/main" id="{C995A7BF-CF15-4DF1-82AB-EF0DEF9686CF}"/>
              </a:ext>
            </a:extLst>
          </p:cNvPr>
          <p:cNvSpPr>
            <a:spLocks noChangeShapeType="1"/>
          </p:cNvSpPr>
          <p:nvPr/>
        </p:nvSpPr>
        <p:spPr bwMode="auto">
          <a:xfrm flipH="1" flipV="1">
            <a:off x="756854" y="4073025"/>
            <a:ext cx="7159417" cy="509964"/>
          </a:xfrm>
          <a:custGeom>
            <a:avLst/>
            <a:gdLst>
              <a:gd name="connsiteX0" fmla="*/ 0 w 6999929"/>
              <a:gd name="connsiteY0" fmla="*/ 0 h 227696"/>
              <a:gd name="connsiteX1" fmla="*/ 6999929 w 6999929"/>
              <a:gd name="connsiteY1" fmla="*/ 227696 h 227696"/>
              <a:gd name="connsiteX0" fmla="*/ 0 w 6999929"/>
              <a:gd name="connsiteY0" fmla="*/ 279519 h 507215"/>
              <a:gd name="connsiteX1" fmla="*/ 5587741 w 6999929"/>
              <a:gd name="connsiteY1" fmla="*/ 8239 h 507215"/>
              <a:gd name="connsiteX2" fmla="*/ 6999929 w 6999929"/>
              <a:gd name="connsiteY2" fmla="*/ 507215 h 507215"/>
              <a:gd name="connsiteX0" fmla="*/ 0 w 6999929"/>
              <a:gd name="connsiteY0" fmla="*/ 276135 h 503831"/>
              <a:gd name="connsiteX1" fmla="*/ 5587741 w 6999929"/>
              <a:gd name="connsiteY1" fmla="*/ 4855 h 503831"/>
              <a:gd name="connsiteX2" fmla="*/ 6999929 w 6999929"/>
              <a:gd name="connsiteY2" fmla="*/ 503831 h 503831"/>
              <a:gd name="connsiteX0" fmla="*/ 0 w 6999929"/>
              <a:gd name="connsiteY0" fmla="*/ 276135 h 503831"/>
              <a:gd name="connsiteX1" fmla="*/ 5587741 w 6999929"/>
              <a:gd name="connsiteY1" fmla="*/ 4855 h 503831"/>
              <a:gd name="connsiteX2" fmla="*/ 6999929 w 6999929"/>
              <a:gd name="connsiteY2" fmla="*/ 503831 h 503831"/>
              <a:gd name="connsiteX0" fmla="*/ 0 w 6999929"/>
              <a:gd name="connsiteY0" fmla="*/ 161143 h 388839"/>
              <a:gd name="connsiteX1" fmla="*/ 5438885 w 6999929"/>
              <a:gd name="connsiteY1" fmla="*/ 6821 h 388839"/>
              <a:gd name="connsiteX2" fmla="*/ 6999929 w 6999929"/>
              <a:gd name="connsiteY2" fmla="*/ 388839 h 388839"/>
              <a:gd name="connsiteX0" fmla="*/ 0 w 7159417"/>
              <a:gd name="connsiteY0" fmla="*/ 0 h 429714"/>
              <a:gd name="connsiteX1" fmla="*/ 5598373 w 7159417"/>
              <a:gd name="connsiteY1" fmla="*/ 47696 h 429714"/>
              <a:gd name="connsiteX2" fmla="*/ 7159417 w 7159417"/>
              <a:gd name="connsiteY2" fmla="*/ 429714 h 429714"/>
              <a:gd name="connsiteX0" fmla="*/ 0 w 7159417"/>
              <a:gd name="connsiteY0" fmla="*/ 75528 h 505242"/>
              <a:gd name="connsiteX1" fmla="*/ 5598373 w 7159417"/>
              <a:gd name="connsiteY1" fmla="*/ 123224 h 505242"/>
              <a:gd name="connsiteX2" fmla="*/ 7159417 w 7159417"/>
              <a:gd name="connsiteY2" fmla="*/ 505242 h 505242"/>
              <a:gd name="connsiteX0" fmla="*/ 0 w 7159417"/>
              <a:gd name="connsiteY0" fmla="*/ 80250 h 509964"/>
              <a:gd name="connsiteX1" fmla="*/ 5598373 w 7159417"/>
              <a:gd name="connsiteY1" fmla="*/ 127946 h 509964"/>
              <a:gd name="connsiteX2" fmla="*/ 7159417 w 7159417"/>
              <a:gd name="connsiteY2" fmla="*/ 509964 h 509964"/>
            </a:gdLst>
            <a:ahLst/>
            <a:cxnLst>
              <a:cxn ang="0">
                <a:pos x="connsiteX0" y="connsiteY0"/>
              </a:cxn>
              <a:cxn ang="0">
                <a:pos x="connsiteX1" y="connsiteY1"/>
              </a:cxn>
              <a:cxn ang="0">
                <a:pos x="connsiteX2" y="connsiteY2"/>
              </a:cxn>
            </a:cxnLst>
            <a:rect l="l" t="t" r="r" b="b"/>
            <a:pathLst>
              <a:path w="7159417" h="509964">
                <a:moveTo>
                  <a:pt x="0" y="80250"/>
                </a:moveTo>
                <a:cubicBezTo>
                  <a:pt x="905650" y="-102324"/>
                  <a:pt x="4139830" y="76605"/>
                  <a:pt x="5598373" y="127946"/>
                </a:cubicBezTo>
                <a:cubicBezTo>
                  <a:pt x="6246091" y="188046"/>
                  <a:pt x="6931353" y="168251"/>
                  <a:pt x="7159417" y="509964"/>
                </a:cubicBezTo>
              </a:path>
            </a:pathLst>
          </a:cu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Tree>
    <p:extLst>
      <p:ext uri="{BB962C8B-B14F-4D97-AF65-F5344CB8AC3E}">
        <p14:creationId xmlns:p14="http://schemas.microsoft.com/office/powerpoint/2010/main" val="45358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4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4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24"/>
                                        </p:tgtEl>
                                        <p:attrNameLst>
                                          <p:attrName>style.visibility</p:attrName>
                                        </p:attrNameLst>
                                      </p:cBhvr>
                                      <p:to>
                                        <p:strVal val="visible"/>
                                      </p:to>
                                    </p:set>
                                  </p:childTnLst>
                                </p:cTn>
                              </p:par>
                              <p:par>
                                <p:cTn id="91" presetID="35" presetClass="emph" presetSubtype="0" repeatCount="10000" fill="hold" grpId="1" nodeType="withEffect">
                                  <p:stCondLst>
                                    <p:cond delay="0"/>
                                  </p:stCondLst>
                                  <p:childTnLst>
                                    <p:anim calcmode="discrete" valueType="str">
                                      <p:cBhvr>
                                        <p:cTn id="92" dur="500" fill="hold"/>
                                        <p:tgtEl>
                                          <p:spTgt spid="224"/>
                                        </p:tgtEl>
                                        <p:attrNameLst>
                                          <p:attrName>style.visibility</p:attrName>
                                        </p:attrNameLst>
                                      </p:cBhvr>
                                      <p:tavLst>
                                        <p:tav tm="0">
                                          <p:val>
                                            <p:strVal val="hidden"/>
                                          </p:val>
                                        </p:tav>
                                        <p:tav tm="50000">
                                          <p:val>
                                            <p:strVal val="visible"/>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225"/>
                                        </p:tgtEl>
                                        <p:attrNameLst>
                                          <p:attrName>style.visibility</p:attrName>
                                        </p:attrNameLst>
                                      </p:cBhvr>
                                      <p:to>
                                        <p:strVal val="visible"/>
                                      </p:to>
                                    </p:set>
                                    <p:animEffect transition="in" filter="wipe(down)">
                                      <p:cBhvr>
                                        <p:cTn id="97" dur="500"/>
                                        <p:tgtEl>
                                          <p:spTgt spid="225"/>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222"/>
                                        </p:tgtEl>
                                        <p:attrNameLst>
                                          <p:attrName>style.visibility</p:attrName>
                                        </p:attrNameLst>
                                      </p:cBhvr>
                                      <p:to>
                                        <p:strVal val="visible"/>
                                      </p:to>
                                    </p:set>
                                  </p:childTnLst>
                                </p:cTn>
                              </p:par>
                              <p:par>
                                <p:cTn id="102" presetID="35" presetClass="emph" presetSubtype="0" repeatCount="10000" fill="hold" grpId="1" nodeType="withEffect">
                                  <p:stCondLst>
                                    <p:cond delay="0"/>
                                  </p:stCondLst>
                                  <p:childTnLst>
                                    <p:anim calcmode="discrete" valueType="str">
                                      <p:cBhvr>
                                        <p:cTn id="103" dur="500" fill="hold"/>
                                        <p:tgtEl>
                                          <p:spTgt spid="222"/>
                                        </p:tgtEl>
                                        <p:attrNameLst>
                                          <p:attrName>style.visibility</p:attrName>
                                        </p:attrNameLst>
                                      </p:cBhvr>
                                      <p:tavLst>
                                        <p:tav tm="0">
                                          <p:val>
                                            <p:strVal val="hidden"/>
                                          </p:val>
                                        </p:tav>
                                        <p:tav tm="50000">
                                          <p:val>
                                            <p:strVal val="visible"/>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223"/>
                                        </p:tgtEl>
                                        <p:attrNameLst>
                                          <p:attrName>style.visibility</p:attrName>
                                        </p:attrNameLst>
                                      </p:cBhvr>
                                      <p:to>
                                        <p:strVal val="visible"/>
                                      </p:to>
                                    </p:set>
                                    <p:animEffect transition="in" filter="wipe(up)">
                                      <p:cBhvr>
                                        <p:cTn id="108" dur="500"/>
                                        <p:tgtEl>
                                          <p:spTgt spid="223"/>
                                        </p:tgtEl>
                                      </p:cBhvr>
                                    </p:animEffec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5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2" nodeType="clickEffect">
                                  <p:stCondLst>
                                    <p:cond delay="0"/>
                                  </p:stCondLst>
                                  <p:childTnLst>
                                    <p:set>
                                      <p:cBhvr>
                                        <p:cTn id="118" dur="1" fill="hold">
                                          <p:stCondLst>
                                            <p:cond delay="0"/>
                                          </p:stCondLst>
                                        </p:cTn>
                                        <p:tgtEl>
                                          <p:spTgt spid="224"/>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225"/>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222"/>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223"/>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221"/>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50"/>
                                        </p:tgtEl>
                                        <p:attrNameLst>
                                          <p:attrName>style.visibility</p:attrName>
                                        </p:attrNameLst>
                                      </p:cBhvr>
                                      <p:to>
                                        <p:strVal val="visible"/>
                                      </p:to>
                                    </p:set>
                                  </p:childTnLst>
                                </p:cTn>
                              </p:par>
                              <p:par>
                                <p:cTn id="133" presetID="10" presetClass="entr" presetSubtype="0" fill="hold" nodeType="withEffect">
                                  <p:stCondLst>
                                    <p:cond delay="0"/>
                                  </p:stCondLst>
                                  <p:childTnLst>
                                    <p:set>
                                      <p:cBhvr>
                                        <p:cTn id="134" dur="1" fill="hold">
                                          <p:stCondLst>
                                            <p:cond delay="0"/>
                                          </p:stCondLst>
                                        </p:cTn>
                                        <p:tgtEl>
                                          <p:spTgt spid="165"/>
                                        </p:tgtEl>
                                        <p:attrNameLst>
                                          <p:attrName>style.visibility</p:attrName>
                                        </p:attrNameLst>
                                      </p:cBhvr>
                                      <p:to>
                                        <p:strVal val="visible"/>
                                      </p:to>
                                    </p:set>
                                    <p:animEffect transition="in" filter="fade">
                                      <p:cBhvr>
                                        <p:cTn id="135" dur="500"/>
                                        <p:tgtEl>
                                          <p:spTgt spid="165"/>
                                        </p:tgtEl>
                                      </p:cBhvr>
                                    </p:animEffec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nodeType="clickEffect">
                                  <p:stCondLst>
                                    <p:cond delay="0"/>
                                  </p:stCondLst>
                                  <p:childTnLst>
                                    <p:set>
                                      <p:cBhvr>
                                        <p:cTn id="139" dur="1" fill="hold">
                                          <p:stCondLst>
                                            <p:cond delay="0"/>
                                          </p:stCondLst>
                                        </p:cTn>
                                        <p:tgtEl>
                                          <p:spTgt spid="12"/>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143"/>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229"/>
                                        </p:tgtEl>
                                        <p:attrNameLst>
                                          <p:attrName>style.visibility</p:attrName>
                                        </p:attrNameLst>
                                      </p:cBhvr>
                                      <p:to>
                                        <p:strVal val="visible"/>
                                      </p:to>
                                    </p:set>
                                  </p:childTnLst>
                                </p:cTn>
                              </p:par>
                              <p:par>
                                <p:cTn id="148" presetID="35" presetClass="emph" presetSubtype="0" repeatCount="10000" fill="hold" grpId="1" nodeType="withEffect">
                                  <p:stCondLst>
                                    <p:cond delay="0"/>
                                  </p:stCondLst>
                                  <p:childTnLst>
                                    <p:anim calcmode="discrete" valueType="str">
                                      <p:cBhvr>
                                        <p:cTn id="149" dur="500" fill="hold"/>
                                        <p:tgtEl>
                                          <p:spTgt spid="229"/>
                                        </p:tgtEl>
                                        <p:attrNameLst>
                                          <p:attrName>style.visibility</p:attrName>
                                        </p:attrNameLst>
                                      </p:cBhvr>
                                      <p:tavLst>
                                        <p:tav tm="0">
                                          <p:val>
                                            <p:strVal val="hidden"/>
                                          </p:val>
                                        </p:tav>
                                        <p:tav tm="50000">
                                          <p:val>
                                            <p:strVal val="visible"/>
                                          </p:val>
                                        </p:tav>
                                      </p:tavLst>
                                    </p:anim>
                                  </p:childTnLst>
                                </p:cTn>
                              </p:par>
                            </p:childTnLst>
                          </p:cTn>
                        </p:par>
                      </p:childTnLst>
                    </p:cTn>
                  </p:par>
                  <p:par>
                    <p:cTn id="150" fill="hold">
                      <p:stCondLst>
                        <p:cond delay="indefinite"/>
                      </p:stCondLst>
                      <p:childTnLst>
                        <p:par>
                          <p:cTn id="151" fill="hold">
                            <p:stCondLst>
                              <p:cond delay="0"/>
                            </p:stCondLst>
                            <p:childTnLst>
                              <p:par>
                                <p:cTn id="152" presetID="22" presetClass="entr" presetSubtype="2" fill="hold" grpId="0" nodeType="clickEffect">
                                  <p:stCondLst>
                                    <p:cond delay="0"/>
                                  </p:stCondLst>
                                  <p:childTnLst>
                                    <p:set>
                                      <p:cBhvr>
                                        <p:cTn id="153" dur="1" fill="hold">
                                          <p:stCondLst>
                                            <p:cond delay="0"/>
                                          </p:stCondLst>
                                        </p:cTn>
                                        <p:tgtEl>
                                          <p:spTgt spid="230"/>
                                        </p:tgtEl>
                                        <p:attrNameLst>
                                          <p:attrName>style.visibility</p:attrName>
                                        </p:attrNameLst>
                                      </p:cBhvr>
                                      <p:to>
                                        <p:strVal val="visible"/>
                                      </p:to>
                                    </p:set>
                                    <p:animEffect transition="in" filter="wipe(right)">
                                      <p:cBhvr>
                                        <p:cTn id="154" dur="500"/>
                                        <p:tgtEl>
                                          <p:spTgt spid="230"/>
                                        </p:tgtEl>
                                      </p:cBhvr>
                                    </p:animEffec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227"/>
                                        </p:tgtEl>
                                        <p:attrNameLst>
                                          <p:attrName>style.visibility</p:attrName>
                                        </p:attrNameLst>
                                      </p:cBhvr>
                                      <p:to>
                                        <p:strVal val="visible"/>
                                      </p:to>
                                    </p:set>
                                  </p:childTnLst>
                                </p:cTn>
                              </p:par>
                              <p:par>
                                <p:cTn id="159" presetID="35" presetClass="emph" presetSubtype="0" repeatCount="10000" fill="hold" grpId="1" nodeType="withEffect">
                                  <p:stCondLst>
                                    <p:cond delay="0"/>
                                  </p:stCondLst>
                                  <p:childTnLst>
                                    <p:anim calcmode="discrete" valueType="str">
                                      <p:cBhvr>
                                        <p:cTn id="160" dur="500" fill="hold"/>
                                        <p:tgtEl>
                                          <p:spTgt spid="227"/>
                                        </p:tgtEl>
                                        <p:attrNameLst>
                                          <p:attrName>style.visibility</p:attrName>
                                        </p:attrNameLst>
                                      </p:cBhvr>
                                      <p:tavLst>
                                        <p:tav tm="0">
                                          <p:val>
                                            <p:strVal val="hidden"/>
                                          </p:val>
                                        </p:tav>
                                        <p:tav tm="50000">
                                          <p:val>
                                            <p:strVal val="visible"/>
                                          </p:val>
                                        </p:tav>
                                      </p:tavLst>
                                    </p:anim>
                                  </p:childTnLst>
                                </p:cTn>
                              </p:par>
                            </p:childTnLst>
                          </p:cTn>
                        </p:par>
                      </p:childTnLst>
                    </p:cTn>
                  </p:par>
                  <p:par>
                    <p:cTn id="161" fill="hold">
                      <p:stCondLst>
                        <p:cond delay="indefinite"/>
                      </p:stCondLst>
                      <p:childTnLst>
                        <p:par>
                          <p:cTn id="162" fill="hold">
                            <p:stCondLst>
                              <p:cond delay="0"/>
                            </p:stCondLst>
                            <p:childTnLst>
                              <p:par>
                                <p:cTn id="163" presetID="22" presetClass="entr" presetSubtype="1" fill="hold" grpId="0" nodeType="clickEffect">
                                  <p:stCondLst>
                                    <p:cond delay="0"/>
                                  </p:stCondLst>
                                  <p:childTnLst>
                                    <p:set>
                                      <p:cBhvr>
                                        <p:cTn id="164" dur="1" fill="hold">
                                          <p:stCondLst>
                                            <p:cond delay="0"/>
                                          </p:stCondLst>
                                        </p:cTn>
                                        <p:tgtEl>
                                          <p:spTgt spid="228"/>
                                        </p:tgtEl>
                                        <p:attrNameLst>
                                          <p:attrName>style.visibility</p:attrName>
                                        </p:attrNameLst>
                                      </p:cBhvr>
                                      <p:to>
                                        <p:strVal val="visible"/>
                                      </p:to>
                                    </p:set>
                                    <p:animEffect transition="in" filter="wipe(up)">
                                      <p:cBhvr>
                                        <p:cTn id="165" dur="500"/>
                                        <p:tgtEl>
                                          <p:spTgt spid="228"/>
                                        </p:tgtEl>
                                      </p:cBhvr>
                                    </p:animEffec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nodeType="clickEffect">
                                  <p:stCondLst>
                                    <p:cond delay="0"/>
                                  </p:stCondLst>
                                  <p:childTnLst>
                                    <p:set>
                                      <p:cBhvr>
                                        <p:cTn id="169" dur="1" fill="hold">
                                          <p:stCondLst>
                                            <p:cond delay="0"/>
                                          </p:stCondLst>
                                        </p:cTn>
                                        <p:tgtEl>
                                          <p:spTgt spid="202"/>
                                        </p:tgtEl>
                                        <p:attrNameLst>
                                          <p:attrName>style.visibility</p:attrName>
                                        </p:attrNameLst>
                                      </p:cBhvr>
                                      <p:to>
                                        <p:strVal val="visible"/>
                                      </p:to>
                                    </p:set>
                                  </p:childTnLst>
                                </p:cTn>
                              </p:par>
                              <p:par>
                                <p:cTn id="170" presetID="1" presetClass="entr" presetSubtype="0" fill="hold" nodeType="withEffect">
                                  <p:stCondLst>
                                    <p:cond delay="0"/>
                                  </p:stCondLst>
                                  <p:childTnLst>
                                    <p:set>
                                      <p:cBhvr>
                                        <p:cTn id="171" dur="1" fill="hold">
                                          <p:stCondLst>
                                            <p:cond delay="0"/>
                                          </p:stCondLst>
                                        </p:cTn>
                                        <p:tgtEl>
                                          <p:spTgt spid="193"/>
                                        </p:tgtEl>
                                        <p:attrNameLst>
                                          <p:attrName>style.visibility</p:attrName>
                                        </p:attrNameLst>
                                      </p:cBhvr>
                                      <p:to>
                                        <p:strVal val="visible"/>
                                      </p:to>
                                    </p:set>
                                  </p:childTnLst>
                                </p:cTn>
                              </p:par>
                              <p:par>
                                <p:cTn id="172" presetID="1" presetClass="entr" presetSubtype="0" fill="hold" nodeType="withEffect">
                                  <p:stCondLst>
                                    <p:cond delay="0"/>
                                  </p:stCondLst>
                                  <p:childTnLst>
                                    <p:set>
                                      <p:cBhvr>
                                        <p:cTn id="173" dur="1" fill="hold">
                                          <p:stCondLst>
                                            <p:cond delay="0"/>
                                          </p:stCondLst>
                                        </p:cTn>
                                        <p:tgtEl>
                                          <p:spTgt spid="19"/>
                                        </p:tgtEl>
                                        <p:attrNameLst>
                                          <p:attrName>style.visibility</p:attrName>
                                        </p:attrNameLst>
                                      </p:cBhvr>
                                      <p:to>
                                        <p:strVal val="visible"/>
                                      </p:to>
                                    </p:set>
                                  </p:childTnLst>
                                </p:cTn>
                              </p:par>
                            </p:childTnLst>
                          </p:cTn>
                        </p:par>
                      </p:childTnLst>
                    </p:cTn>
                  </p:par>
                  <p:par>
                    <p:cTn id="174" fill="hold">
                      <p:stCondLst>
                        <p:cond delay="indefinite"/>
                      </p:stCondLst>
                      <p:childTnLst>
                        <p:par>
                          <p:cTn id="175" fill="hold">
                            <p:stCondLst>
                              <p:cond delay="0"/>
                            </p:stCondLst>
                            <p:childTnLst>
                              <p:par>
                                <p:cTn id="176" presetID="1" presetClass="exit" presetSubtype="0" fill="hold" grpId="2" nodeType="clickEffect">
                                  <p:stCondLst>
                                    <p:cond delay="0"/>
                                  </p:stCondLst>
                                  <p:childTnLst>
                                    <p:set>
                                      <p:cBhvr>
                                        <p:cTn id="177" dur="1" fill="hold">
                                          <p:stCondLst>
                                            <p:cond delay="0"/>
                                          </p:stCondLst>
                                        </p:cTn>
                                        <p:tgtEl>
                                          <p:spTgt spid="229"/>
                                        </p:tgtEl>
                                        <p:attrNameLst>
                                          <p:attrName>style.visibility</p:attrName>
                                        </p:attrNameLst>
                                      </p:cBhvr>
                                      <p:to>
                                        <p:strVal val="hidden"/>
                                      </p:to>
                                    </p:set>
                                  </p:childTnLst>
                                </p:cTn>
                              </p:par>
                              <p:par>
                                <p:cTn id="178" presetID="1" presetClass="exit" presetSubtype="0" fill="hold" grpId="1" nodeType="withEffect">
                                  <p:stCondLst>
                                    <p:cond delay="0"/>
                                  </p:stCondLst>
                                  <p:childTnLst>
                                    <p:set>
                                      <p:cBhvr>
                                        <p:cTn id="179" dur="1" fill="hold">
                                          <p:stCondLst>
                                            <p:cond delay="0"/>
                                          </p:stCondLst>
                                        </p:cTn>
                                        <p:tgtEl>
                                          <p:spTgt spid="230"/>
                                        </p:tgtEl>
                                        <p:attrNameLst>
                                          <p:attrName>style.visibility</p:attrName>
                                        </p:attrNameLst>
                                      </p:cBhvr>
                                      <p:to>
                                        <p:strVal val="hidden"/>
                                      </p:to>
                                    </p:set>
                                  </p:childTnLst>
                                </p:cTn>
                              </p:par>
                              <p:par>
                                <p:cTn id="180" presetID="1" presetClass="exit" presetSubtype="0" fill="hold" nodeType="withEffect">
                                  <p:stCondLst>
                                    <p:cond delay="0"/>
                                  </p:stCondLst>
                                  <p:childTnLst>
                                    <p:set>
                                      <p:cBhvr>
                                        <p:cTn id="181"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animBg="1"/>
      <p:bldP spid="48" grpId="0" animBg="1"/>
      <p:bldP spid="62" grpId="0" animBg="1"/>
      <p:bldP spid="66" grpId="0"/>
      <p:bldP spid="40" grpId="0"/>
      <p:bldP spid="39" grpId="0" animBg="1"/>
      <p:bldP spid="139" grpId="0" animBg="1"/>
      <p:bldP spid="142" grpId="0"/>
      <p:bldP spid="143" grpId="0"/>
      <p:bldP spid="150" grpId="0"/>
      <p:bldP spid="5" grpId="0" animBg="1"/>
      <p:bldP spid="151" grpId="0" animBg="1"/>
      <p:bldP spid="222" grpId="0" animBg="1"/>
      <p:bldP spid="222" grpId="1" animBg="1"/>
      <p:bldP spid="222" grpId="2" animBg="1"/>
      <p:bldP spid="223" grpId="0" animBg="1"/>
      <p:bldP spid="223" grpId="1" animBg="1"/>
      <p:bldP spid="224" grpId="0" animBg="1"/>
      <p:bldP spid="224" grpId="1" animBg="1"/>
      <p:bldP spid="224" grpId="2" animBg="1"/>
      <p:bldP spid="225" grpId="0" animBg="1"/>
      <p:bldP spid="225" grpId="1" animBg="1"/>
      <p:bldP spid="226" grpId="0"/>
      <p:bldP spid="227" grpId="0" animBg="1"/>
      <p:bldP spid="227" grpId="1" animBg="1"/>
      <p:bldP spid="228" grpId="0" animBg="1"/>
      <p:bldP spid="229" grpId="0" animBg="1"/>
      <p:bldP spid="229" grpId="1" animBg="1"/>
      <p:bldP spid="229" grpId="2" animBg="1"/>
      <p:bldP spid="230" grpId="0" animBg="1"/>
      <p:bldP spid="230" grpId="1" animBg="1"/>
    </p:bldLst>
  </p:timing>
</p:sld>
</file>

<file path=ppt/theme/theme1.xml><?xml version="1.0" encoding="utf-8"?>
<a:theme xmlns:a="http://schemas.openxmlformats.org/drawingml/2006/main" name="2_新しいﾌﾟﾚｾﾞﾝﾃｰｼｮﾝ">
  <a:themeElements>
    <a:clrScheme name="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新しいﾌﾟﾚｾﾞﾝﾃｰｼｮﾝ">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28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28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新しいﾌﾟﾚｾﾞﾝﾃｰｼｮﾝ">
  <a:themeElements>
    <a:clrScheme name="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新しいﾌﾟﾚｾﾞﾝﾃｰｼｮﾝ">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2800" b="0" i="0" u="none" strike="noStrike" cap="none" normalizeH="0" baseline="0" smtClean="0">
            <a:ln>
              <a:noFill/>
            </a:ln>
            <a:solidFill>
              <a:schemeClr val="tx1"/>
            </a:solidFill>
            <a:effectLst/>
            <a:latin typeface="Bookman Old Style" pitchFamily="18"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2800" b="0" i="0" u="none" strike="noStrike" cap="none" normalizeH="0" baseline="0" smtClean="0">
            <a:ln>
              <a:noFill/>
            </a:ln>
            <a:solidFill>
              <a:schemeClr val="tx1"/>
            </a:solidFill>
            <a:effectLst/>
            <a:latin typeface="Bookman Old Style" pitchFamily="18" charset="0"/>
            <a:ea typeface="ＭＳ Ｐゴシック" pitchFamily="50" charset="-128"/>
          </a:defRPr>
        </a:defPPr>
      </a:lstStyle>
    </a:lnDef>
  </a:objectDefaults>
  <a:extraClrSchemeLst>
    <a:extraClrScheme>
      <a:clrScheme name="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Office\Template\新しいﾌﾟﾚｾﾞﾝﾃｰｼｮﾝ.pot</Template>
  <TotalTime>138473</TotalTime>
  <Words>4023</Words>
  <Application>Microsoft Office PowerPoint</Application>
  <PresentationFormat>画面に合わせる (4:3)</PresentationFormat>
  <Paragraphs>907</Paragraphs>
  <Slides>36</Slides>
  <Notes>8</Notes>
  <HiddenSlides>0</HiddenSlides>
  <MMClips>0</MMClips>
  <ScaleCrop>false</ScaleCrop>
  <HeadingPairs>
    <vt:vector size="10" baseType="variant">
      <vt:variant>
        <vt:lpstr>使用されているフォント</vt:lpstr>
      </vt:variant>
      <vt:variant>
        <vt:i4>7</vt:i4>
      </vt:variant>
      <vt:variant>
        <vt:lpstr>テーマ</vt:lpstr>
      </vt:variant>
      <vt:variant>
        <vt:i4>2</vt:i4>
      </vt:variant>
      <vt:variant>
        <vt:lpstr>埋め込まれた OLE サーバー</vt:lpstr>
      </vt:variant>
      <vt:variant>
        <vt:i4>2</vt:i4>
      </vt:variant>
      <vt:variant>
        <vt:lpstr>スライド タイトル</vt:lpstr>
      </vt:variant>
      <vt:variant>
        <vt:i4>36</vt:i4>
      </vt:variant>
      <vt:variant>
        <vt:lpstr>目的別スライド ショー</vt:lpstr>
      </vt:variant>
      <vt:variant>
        <vt:i4>15</vt:i4>
      </vt:variant>
    </vt:vector>
  </HeadingPairs>
  <TitlesOfParts>
    <vt:vector size="62" baseType="lpstr">
      <vt:lpstr>Math1</vt:lpstr>
      <vt:lpstr>ＭＳ Ｐゴシック</vt:lpstr>
      <vt:lpstr>ＭＳ ゴシック</vt:lpstr>
      <vt:lpstr>Bookman Old Style</vt:lpstr>
      <vt:lpstr>Century</vt:lpstr>
      <vt:lpstr>Symbol</vt:lpstr>
      <vt:lpstr>Times New Roman</vt:lpstr>
      <vt:lpstr>2_新しいﾌﾟﾚｾﾞﾝﾃｰｼｮﾝ</vt:lpstr>
      <vt:lpstr>3_新しいﾌﾟﾚｾﾞﾝﾃｰｼｮﾝ</vt:lpstr>
      <vt:lpstr>Equation</vt:lpstr>
      <vt:lpstr>数式</vt:lpstr>
      <vt:lpstr>基礎物理学Ⅰ／＜4＞第7回　運動量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力積と運動量</vt:lpstr>
      <vt:lpstr>弾性衝突と非弾性衝突</vt:lpstr>
      <vt:lpstr>証明　</vt:lpstr>
      <vt:lpstr>「運動量」　要点</vt:lpstr>
      <vt:lpstr>例１　弾性衝突　</vt:lpstr>
      <vt:lpstr>PowerPoint プレゼンテーション</vt:lpstr>
      <vt:lpstr>PowerPoint プレゼンテーション</vt:lpstr>
      <vt:lpstr>例2　完全非弾性衝突　</vt:lpstr>
      <vt:lpstr>例題2　完全非弾性衝突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例4　壁との衝突　</vt:lpstr>
      <vt:lpstr>PowerPoint プレゼンテーション</vt:lpstr>
      <vt:lpstr>PowerPoint プレゼンテーション</vt:lpstr>
      <vt:lpstr>PowerPoint プレゼンテーション</vt:lpstr>
      <vt:lpstr>PowerPoint プレゼンテーション</vt:lpstr>
      <vt:lpstr>課題演習</vt:lpstr>
      <vt:lpstr>第7回課題</vt:lpstr>
      <vt:lpstr>PowerPoint プレゼンテーション</vt:lpstr>
      <vt:lpstr>PowerPoint プレゼンテーション</vt:lpstr>
      <vt:lpstr>目的別スライド ショー1</vt:lpstr>
      <vt:lpstr>加速度</vt:lpstr>
      <vt:lpstr>等加速度運動</vt:lpstr>
      <vt:lpstr>t 消去公式</vt:lpstr>
      <vt:lpstr>最高点落下点</vt:lpstr>
      <vt:lpstr>要点</vt:lpstr>
      <vt:lpstr>x=∫vdt</vt:lpstr>
      <vt:lpstr>v=∫adx</vt:lpstr>
      <vt:lpstr>自由落下</vt:lpstr>
      <vt:lpstr>グラフ</vt:lpstr>
      <vt:lpstr>放物運動</vt:lpstr>
      <vt:lpstr>速度とグラフ</vt:lpstr>
      <vt:lpstr>速度とグラフ2</vt:lpstr>
      <vt:lpstr>加速度とグラフ</vt:lpstr>
      <vt:lpstr>加速度とグラフ2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第3章　静磁場</dc:title>
  <dc:creator>akama</dc:creator>
  <cp:lastModifiedBy>abcms</cp:lastModifiedBy>
  <cp:revision>1605</cp:revision>
  <cp:lastPrinted>2019-06-03T17:01:28Z</cp:lastPrinted>
  <dcterms:created xsi:type="dcterms:W3CDTF">2001-12-01T11:59:04Z</dcterms:created>
  <dcterms:modified xsi:type="dcterms:W3CDTF">2020-09-03T09:03:37Z</dcterms:modified>
</cp:coreProperties>
</file>